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media/media1.mp3" ContentType="audio/mpeg"/>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8" r:id="rId2"/>
    <p:sldId id="279" r:id="rId3"/>
    <p:sldId id="259" r:id="rId4"/>
    <p:sldId id="275" r:id="rId5"/>
    <p:sldId id="262" r:id="rId6"/>
    <p:sldId id="260" r:id="rId7"/>
    <p:sldId id="261" r:id="rId8"/>
    <p:sldId id="278" r:id="rId9"/>
    <p:sldId id="263" r:id="rId10"/>
    <p:sldId id="264" r:id="rId11"/>
    <p:sldId id="265" r:id="rId12"/>
    <p:sldId id="266" r:id="rId13"/>
    <p:sldId id="267" r:id="rId14"/>
    <p:sldId id="277" r:id="rId15"/>
    <p:sldId id="268" r:id="rId16"/>
    <p:sldId id="269" r:id="rId17"/>
    <p:sldId id="270" r:id="rId18"/>
    <p:sldId id="271" r:id="rId19"/>
    <p:sldId id="276" r:id="rId20"/>
    <p:sldId id="272" r:id="rId21"/>
    <p:sldId id="273" r:id="rId22"/>
    <p:sldId id="274" r:id="rId23"/>
    <p:sldId id="280" r:id="rId24"/>
  </p:sldIdLst>
  <p:sldSz cx="12192000" cy="6858000"/>
  <p:notesSz cx="6858000" cy="9144000"/>
  <p:embeddedFontLst>
    <p:embeddedFont>
      <p:font typeface="微软雅黑" panose="020B0503020204020204" pitchFamily="34" charset="-122"/>
      <p:regular r:id="rId26"/>
      <p:bold r:id="rId27"/>
    </p:embeddedFont>
    <p:embeddedFont>
      <p:font typeface="方正兰亭纤黑_GBK" panose="02000000000000000000" pitchFamily="2" charset="-122"/>
      <p:regular r:id="rId28"/>
    </p:embeddedFont>
    <p:embeddedFont>
      <p:font typeface="等线" panose="02010600030101010101" pitchFamily="2" charset="-122"/>
      <p:regular r:id="rId29"/>
      <p:bold r:id="rId30"/>
    </p:embeddedFont>
    <p:embeddedFont>
      <p:font typeface="方正中等线繁体" panose="03000509000000000000" pitchFamily="65" charset="-122"/>
      <p:regular r:id="rId31"/>
    </p:embeddedFont>
    <p:embeddedFont>
      <p:font typeface="等线 Light" panose="02010600030101010101" pitchFamily="2" charset="-122"/>
      <p:regular r:id="rId3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15162"/>
    <a:srgbClr val="F93F80"/>
    <a:srgbClr val="C40B49"/>
    <a:srgbClr val="AFEA2E"/>
    <a:srgbClr val="79B008"/>
    <a:srgbClr val="F9871B"/>
    <a:srgbClr val="E45B10"/>
    <a:srgbClr val="1CCBF7"/>
    <a:srgbClr val="0586D7"/>
    <a:srgbClr val="B0EB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98" autoAdjust="0"/>
    <p:restoredTop sz="94660"/>
  </p:normalViewPr>
  <p:slideViewPr>
    <p:cSldViewPr snapToGrid="0">
      <p:cViewPr varScale="1">
        <p:scale>
          <a:sx n="109" d="100"/>
          <a:sy n="109" d="100"/>
        </p:scale>
        <p:origin x="540" y="7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46E5C6-F2A5-446D-8A2A-208C579F79EF}" type="datetimeFigureOut">
              <a:rPr lang="zh-CN" altLang="en-US" smtClean="0"/>
              <a:t>2016/3/2 Wednesday</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88ABE1-1340-4246-B6E2-0A4388059E55}" type="slidenum">
              <a:rPr lang="zh-CN" altLang="en-US" smtClean="0"/>
              <a:t>‹#›</a:t>
            </a:fld>
            <a:endParaRPr lang="zh-CN" altLang="en-US"/>
          </a:p>
        </p:txBody>
      </p:sp>
    </p:spTree>
    <p:extLst>
      <p:ext uri="{BB962C8B-B14F-4D97-AF65-F5344CB8AC3E}">
        <p14:creationId xmlns:p14="http://schemas.microsoft.com/office/powerpoint/2010/main" val="85714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88ABE1-1340-4246-B6E2-0A4388059E55}" type="slidenum">
              <a:rPr lang="zh-CN" altLang="en-US" smtClean="0"/>
              <a:t>1</a:t>
            </a:fld>
            <a:endParaRPr lang="zh-CN" altLang="en-US"/>
          </a:p>
        </p:txBody>
      </p:sp>
    </p:spTree>
    <p:extLst>
      <p:ext uri="{BB962C8B-B14F-4D97-AF65-F5344CB8AC3E}">
        <p14:creationId xmlns:p14="http://schemas.microsoft.com/office/powerpoint/2010/main" val="3338940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88ABE1-1340-4246-B6E2-0A4388059E55}" type="slidenum">
              <a:rPr lang="zh-CN" altLang="en-US" smtClean="0"/>
              <a:t>10</a:t>
            </a:fld>
            <a:endParaRPr lang="zh-CN" altLang="en-US"/>
          </a:p>
        </p:txBody>
      </p:sp>
    </p:spTree>
    <p:extLst>
      <p:ext uri="{BB962C8B-B14F-4D97-AF65-F5344CB8AC3E}">
        <p14:creationId xmlns:p14="http://schemas.microsoft.com/office/powerpoint/2010/main" val="1146864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88ABE1-1340-4246-B6E2-0A4388059E55}" type="slidenum">
              <a:rPr lang="zh-CN" altLang="en-US" smtClean="0"/>
              <a:t>11</a:t>
            </a:fld>
            <a:endParaRPr lang="zh-CN" altLang="en-US"/>
          </a:p>
        </p:txBody>
      </p:sp>
    </p:spTree>
    <p:extLst>
      <p:ext uri="{BB962C8B-B14F-4D97-AF65-F5344CB8AC3E}">
        <p14:creationId xmlns:p14="http://schemas.microsoft.com/office/powerpoint/2010/main" val="914903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88ABE1-1340-4246-B6E2-0A4388059E55}" type="slidenum">
              <a:rPr lang="zh-CN" altLang="en-US" smtClean="0"/>
              <a:t>12</a:t>
            </a:fld>
            <a:endParaRPr lang="zh-CN" altLang="en-US"/>
          </a:p>
        </p:txBody>
      </p:sp>
    </p:spTree>
    <p:extLst>
      <p:ext uri="{BB962C8B-B14F-4D97-AF65-F5344CB8AC3E}">
        <p14:creationId xmlns:p14="http://schemas.microsoft.com/office/powerpoint/2010/main" val="2186838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88ABE1-1340-4246-B6E2-0A4388059E55}" type="slidenum">
              <a:rPr lang="zh-CN" altLang="en-US" smtClean="0"/>
              <a:t>13</a:t>
            </a:fld>
            <a:endParaRPr lang="zh-CN" altLang="en-US"/>
          </a:p>
        </p:txBody>
      </p:sp>
    </p:spTree>
    <p:extLst>
      <p:ext uri="{BB962C8B-B14F-4D97-AF65-F5344CB8AC3E}">
        <p14:creationId xmlns:p14="http://schemas.microsoft.com/office/powerpoint/2010/main" val="2005400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88ABE1-1340-4246-B6E2-0A4388059E55}" type="slidenum">
              <a:rPr lang="zh-CN" altLang="en-US" smtClean="0"/>
              <a:t>14</a:t>
            </a:fld>
            <a:endParaRPr lang="zh-CN" altLang="en-US"/>
          </a:p>
        </p:txBody>
      </p:sp>
    </p:spTree>
    <p:extLst>
      <p:ext uri="{BB962C8B-B14F-4D97-AF65-F5344CB8AC3E}">
        <p14:creationId xmlns:p14="http://schemas.microsoft.com/office/powerpoint/2010/main" val="2961856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88ABE1-1340-4246-B6E2-0A4388059E55}" type="slidenum">
              <a:rPr lang="zh-CN" altLang="en-US" smtClean="0"/>
              <a:t>15</a:t>
            </a:fld>
            <a:endParaRPr lang="zh-CN" altLang="en-US"/>
          </a:p>
        </p:txBody>
      </p:sp>
    </p:spTree>
    <p:extLst>
      <p:ext uri="{BB962C8B-B14F-4D97-AF65-F5344CB8AC3E}">
        <p14:creationId xmlns:p14="http://schemas.microsoft.com/office/powerpoint/2010/main" val="2835092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88ABE1-1340-4246-B6E2-0A4388059E55}" type="slidenum">
              <a:rPr lang="zh-CN" altLang="en-US" smtClean="0"/>
              <a:t>16</a:t>
            </a:fld>
            <a:endParaRPr lang="zh-CN" altLang="en-US"/>
          </a:p>
        </p:txBody>
      </p:sp>
    </p:spTree>
    <p:extLst>
      <p:ext uri="{BB962C8B-B14F-4D97-AF65-F5344CB8AC3E}">
        <p14:creationId xmlns:p14="http://schemas.microsoft.com/office/powerpoint/2010/main" val="2145426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88ABE1-1340-4246-B6E2-0A4388059E55}" type="slidenum">
              <a:rPr lang="zh-CN" altLang="en-US" smtClean="0"/>
              <a:t>17</a:t>
            </a:fld>
            <a:endParaRPr lang="zh-CN" altLang="en-US"/>
          </a:p>
        </p:txBody>
      </p:sp>
    </p:spTree>
    <p:extLst>
      <p:ext uri="{BB962C8B-B14F-4D97-AF65-F5344CB8AC3E}">
        <p14:creationId xmlns:p14="http://schemas.microsoft.com/office/powerpoint/2010/main" val="971476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88ABE1-1340-4246-B6E2-0A4388059E55}" type="slidenum">
              <a:rPr lang="zh-CN" altLang="en-US" smtClean="0"/>
              <a:t>18</a:t>
            </a:fld>
            <a:endParaRPr lang="zh-CN" altLang="en-US"/>
          </a:p>
        </p:txBody>
      </p:sp>
    </p:spTree>
    <p:extLst>
      <p:ext uri="{BB962C8B-B14F-4D97-AF65-F5344CB8AC3E}">
        <p14:creationId xmlns:p14="http://schemas.microsoft.com/office/powerpoint/2010/main" val="20636587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88ABE1-1340-4246-B6E2-0A4388059E55}" type="slidenum">
              <a:rPr lang="zh-CN" altLang="en-US" smtClean="0"/>
              <a:t>19</a:t>
            </a:fld>
            <a:endParaRPr lang="zh-CN" altLang="en-US"/>
          </a:p>
        </p:txBody>
      </p:sp>
    </p:spTree>
    <p:extLst>
      <p:ext uri="{BB962C8B-B14F-4D97-AF65-F5344CB8AC3E}">
        <p14:creationId xmlns:p14="http://schemas.microsoft.com/office/powerpoint/2010/main" val="1439760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88ABE1-1340-4246-B6E2-0A4388059E55}" type="slidenum">
              <a:rPr lang="zh-CN" altLang="en-US" smtClean="0"/>
              <a:t>2</a:t>
            </a:fld>
            <a:endParaRPr lang="zh-CN" altLang="en-US"/>
          </a:p>
        </p:txBody>
      </p:sp>
    </p:spTree>
    <p:extLst>
      <p:ext uri="{BB962C8B-B14F-4D97-AF65-F5344CB8AC3E}">
        <p14:creationId xmlns:p14="http://schemas.microsoft.com/office/powerpoint/2010/main" val="2718785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88ABE1-1340-4246-B6E2-0A4388059E55}" type="slidenum">
              <a:rPr lang="zh-CN" altLang="en-US" smtClean="0"/>
              <a:t>20</a:t>
            </a:fld>
            <a:endParaRPr lang="zh-CN" altLang="en-US"/>
          </a:p>
        </p:txBody>
      </p:sp>
    </p:spTree>
    <p:extLst>
      <p:ext uri="{BB962C8B-B14F-4D97-AF65-F5344CB8AC3E}">
        <p14:creationId xmlns:p14="http://schemas.microsoft.com/office/powerpoint/2010/main" val="15711011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88ABE1-1340-4246-B6E2-0A4388059E55}" type="slidenum">
              <a:rPr lang="zh-CN" altLang="en-US" smtClean="0"/>
              <a:t>21</a:t>
            </a:fld>
            <a:endParaRPr lang="zh-CN" altLang="en-US"/>
          </a:p>
        </p:txBody>
      </p:sp>
    </p:spTree>
    <p:extLst>
      <p:ext uri="{BB962C8B-B14F-4D97-AF65-F5344CB8AC3E}">
        <p14:creationId xmlns:p14="http://schemas.microsoft.com/office/powerpoint/2010/main" val="16863968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88ABE1-1340-4246-B6E2-0A4388059E55}" type="slidenum">
              <a:rPr lang="zh-CN" altLang="en-US" smtClean="0"/>
              <a:t>22</a:t>
            </a:fld>
            <a:endParaRPr lang="zh-CN" altLang="en-US"/>
          </a:p>
        </p:txBody>
      </p:sp>
    </p:spTree>
    <p:extLst>
      <p:ext uri="{BB962C8B-B14F-4D97-AF65-F5344CB8AC3E}">
        <p14:creationId xmlns:p14="http://schemas.microsoft.com/office/powerpoint/2010/main" val="24404212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88ABE1-1340-4246-B6E2-0A4388059E55}" type="slidenum">
              <a:rPr lang="zh-CN" altLang="en-US" smtClean="0"/>
              <a:t>23</a:t>
            </a:fld>
            <a:endParaRPr lang="zh-CN" altLang="en-US"/>
          </a:p>
        </p:txBody>
      </p:sp>
    </p:spTree>
    <p:extLst>
      <p:ext uri="{BB962C8B-B14F-4D97-AF65-F5344CB8AC3E}">
        <p14:creationId xmlns:p14="http://schemas.microsoft.com/office/powerpoint/2010/main" val="2504992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88ABE1-1340-4246-B6E2-0A4388059E55}" type="slidenum">
              <a:rPr lang="zh-CN" altLang="en-US" smtClean="0"/>
              <a:t>3</a:t>
            </a:fld>
            <a:endParaRPr lang="zh-CN" altLang="en-US"/>
          </a:p>
        </p:txBody>
      </p:sp>
    </p:spTree>
    <p:extLst>
      <p:ext uri="{BB962C8B-B14F-4D97-AF65-F5344CB8AC3E}">
        <p14:creationId xmlns:p14="http://schemas.microsoft.com/office/powerpoint/2010/main" val="3302970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88ABE1-1340-4246-B6E2-0A4388059E55}" type="slidenum">
              <a:rPr lang="zh-CN" altLang="en-US" smtClean="0"/>
              <a:t>4</a:t>
            </a:fld>
            <a:endParaRPr lang="zh-CN" altLang="en-US"/>
          </a:p>
        </p:txBody>
      </p:sp>
    </p:spTree>
    <p:extLst>
      <p:ext uri="{BB962C8B-B14F-4D97-AF65-F5344CB8AC3E}">
        <p14:creationId xmlns:p14="http://schemas.microsoft.com/office/powerpoint/2010/main" val="216214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88ABE1-1340-4246-B6E2-0A4388059E55}" type="slidenum">
              <a:rPr lang="zh-CN" altLang="en-US" smtClean="0"/>
              <a:t>5</a:t>
            </a:fld>
            <a:endParaRPr lang="zh-CN" altLang="en-US"/>
          </a:p>
        </p:txBody>
      </p:sp>
    </p:spTree>
    <p:extLst>
      <p:ext uri="{BB962C8B-B14F-4D97-AF65-F5344CB8AC3E}">
        <p14:creationId xmlns:p14="http://schemas.microsoft.com/office/powerpoint/2010/main" val="1947952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88ABE1-1340-4246-B6E2-0A4388059E55}" type="slidenum">
              <a:rPr lang="zh-CN" altLang="en-US" smtClean="0"/>
              <a:t>6</a:t>
            </a:fld>
            <a:endParaRPr lang="zh-CN" altLang="en-US"/>
          </a:p>
        </p:txBody>
      </p:sp>
    </p:spTree>
    <p:extLst>
      <p:ext uri="{BB962C8B-B14F-4D97-AF65-F5344CB8AC3E}">
        <p14:creationId xmlns:p14="http://schemas.microsoft.com/office/powerpoint/2010/main" val="581299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88ABE1-1340-4246-B6E2-0A4388059E55}" type="slidenum">
              <a:rPr lang="zh-CN" altLang="en-US" smtClean="0"/>
              <a:t>7</a:t>
            </a:fld>
            <a:endParaRPr lang="zh-CN" altLang="en-US"/>
          </a:p>
        </p:txBody>
      </p:sp>
    </p:spTree>
    <p:extLst>
      <p:ext uri="{BB962C8B-B14F-4D97-AF65-F5344CB8AC3E}">
        <p14:creationId xmlns:p14="http://schemas.microsoft.com/office/powerpoint/2010/main" val="4228024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88ABE1-1340-4246-B6E2-0A4388059E55}" type="slidenum">
              <a:rPr lang="zh-CN" altLang="en-US" smtClean="0"/>
              <a:t>8</a:t>
            </a:fld>
            <a:endParaRPr lang="zh-CN" altLang="en-US"/>
          </a:p>
        </p:txBody>
      </p:sp>
    </p:spTree>
    <p:extLst>
      <p:ext uri="{BB962C8B-B14F-4D97-AF65-F5344CB8AC3E}">
        <p14:creationId xmlns:p14="http://schemas.microsoft.com/office/powerpoint/2010/main" val="3165686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88ABE1-1340-4246-B6E2-0A4388059E55}" type="slidenum">
              <a:rPr lang="zh-CN" altLang="en-US" smtClean="0"/>
              <a:t>9</a:t>
            </a:fld>
            <a:endParaRPr lang="zh-CN" altLang="en-US"/>
          </a:p>
        </p:txBody>
      </p:sp>
    </p:spTree>
    <p:extLst>
      <p:ext uri="{BB962C8B-B14F-4D97-AF65-F5344CB8AC3E}">
        <p14:creationId xmlns:p14="http://schemas.microsoft.com/office/powerpoint/2010/main" val="609016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7954" cy="6858000"/>
          </a:xfrm>
          <a:prstGeom prst="rect">
            <a:avLst/>
          </a:prstGeom>
        </p:spPr>
      </p:pic>
    </p:spTree>
    <p:extLst>
      <p:ext uri="{BB962C8B-B14F-4D97-AF65-F5344CB8AC3E}">
        <p14:creationId xmlns:p14="http://schemas.microsoft.com/office/powerpoint/2010/main" val="2323665288"/>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089" y="0"/>
            <a:ext cx="12197953" cy="6858000"/>
          </a:xfrm>
          <a:prstGeom prst="rect">
            <a:avLst/>
          </a:prstGeom>
        </p:spPr>
      </p:pic>
      <p:grpSp>
        <p:nvGrpSpPr>
          <p:cNvPr id="2" name="组合 1"/>
          <p:cNvGrpSpPr/>
          <p:nvPr userDrawn="1"/>
        </p:nvGrpSpPr>
        <p:grpSpPr>
          <a:xfrm>
            <a:off x="3367311" y="376066"/>
            <a:ext cx="5457378" cy="738610"/>
            <a:chOff x="3367311" y="557041"/>
            <a:chExt cx="5457378" cy="738610"/>
          </a:xfrm>
        </p:grpSpPr>
        <p:sp>
          <p:nvSpPr>
            <p:cNvPr id="3" name="文本框 2"/>
            <p:cNvSpPr txBox="1"/>
            <p:nvPr/>
          </p:nvSpPr>
          <p:spPr>
            <a:xfrm>
              <a:off x="3515005" y="557041"/>
              <a:ext cx="5161991" cy="584775"/>
            </a:xfrm>
            <a:prstGeom prst="rect">
              <a:avLst/>
            </a:prstGeom>
          </p:spPr>
          <p:txBody>
            <a:bodyPr wrap="none">
              <a:spAutoFit/>
            </a:bodyPr>
            <a:lstStyle>
              <a:defPPr>
                <a:defRPr lang="zh-CN"/>
              </a:defPPr>
              <a:lvl1pPr>
                <a:defRPr sz="2400">
                  <a:gradFill>
                    <a:gsLst>
                      <a:gs pos="0">
                        <a:srgbClr val="32D8C2"/>
                      </a:gs>
                      <a:gs pos="100000">
                        <a:srgbClr val="52AFFD"/>
                      </a:gs>
                    </a:gsLst>
                    <a:lin ang="5400000" scaled="1"/>
                  </a:gradFill>
                  <a:latin typeface="方正中等线繁体" panose="03000509000000000000" pitchFamily="65" charset="-122"/>
                  <a:ea typeface="方正中等线繁体" panose="03000509000000000000" pitchFamily="65" charset="-122"/>
                </a:defRPr>
              </a:lvl1pPr>
            </a:lstStyle>
            <a:p>
              <a:r>
                <a:rPr lang="en-US" altLang="zh-CN" sz="3200" dirty="0">
                  <a:solidFill>
                    <a:srgbClr val="415162"/>
                  </a:solidFill>
                </a:rPr>
                <a:t>BUSINSS INFOGRA PHICS</a:t>
              </a:r>
              <a:endParaRPr lang="zh-CN" altLang="en-US" sz="3200" dirty="0">
                <a:solidFill>
                  <a:srgbClr val="415162"/>
                </a:solidFill>
              </a:endParaRPr>
            </a:p>
          </p:txBody>
        </p:sp>
        <p:grpSp>
          <p:nvGrpSpPr>
            <p:cNvPr id="4" name="组合 3"/>
            <p:cNvGrpSpPr/>
            <p:nvPr/>
          </p:nvGrpSpPr>
          <p:grpSpPr>
            <a:xfrm>
              <a:off x="3367311" y="1141816"/>
              <a:ext cx="5457378" cy="153835"/>
              <a:chOff x="-66969" y="1138572"/>
              <a:chExt cx="12325939" cy="321147"/>
            </a:xfrm>
            <a:solidFill>
              <a:srgbClr val="415162"/>
            </a:solidFill>
          </p:grpSpPr>
          <p:sp>
            <p:nvSpPr>
              <p:cNvPr id="5" name="Freeform 5"/>
              <p:cNvSpPr>
                <a:spLocks/>
              </p:cNvSpPr>
              <p:nvPr/>
            </p:nvSpPr>
            <p:spPr bwMode="auto">
              <a:xfrm rot="10800000" flipV="1">
                <a:off x="5537816" y="1138572"/>
                <a:ext cx="275269" cy="321147"/>
              </a:xfrm>
              <a:custGeom>
                <a:avLst/>
                <a:gdLst>
                  <a:gd name="T0" fmla="*/ 0 w 19"/>
                  <a:gd name="T1" fmla="*/ 9 h 19"/>
                  <a:gd name="T2" fmla="*/ 9 w 19"/>
                  <a:gd name="T3" fmla="*/ 19 h 19"/>
                  <a:gd name="T4" fmla="*/ 19 w 19"/>
                  <a:gd name="T5" fmla="*/ 9 h 19"/>
                  <a:gd name="T6" fmla="*/ 9 w 19"/>
                  <a:gd name="T7" fmla="*/ 0 h 19"/>
                  <a:gd name="T8" fmla="*/ 0 w 19"/>
                  <a:gd name="T9" fmla="*/ 9 h 19"/>
                </a:gdLst>
                <a:ahLst/>
                <a:cxnLst>
                  <a:cxn ang="0">
                    <a:pos x="T0" y="T1"/>
                  </a:cxn>
                  <a:cxn ang="0">
                    <a:pos x="T2" y="T3"/>
                  </a:cxn>
                  <a:cxn ang="0">
                    <a:pos x="T4" y="T5"/>
                  </a:cxn>
                  <a:cxn ang="0">
                    <a:pos x="T6" y="T7"/>
                  </a:cxn>
                  <a:cxn ang="0">
                    <a:pos x="T8" y="T9"/>
                  </a:cxn>
                </a:cxnLst>
                <a:rect l="0" t="0" r="r" b="b"/>
                <a:pathLst>
                  <a:path w="19" h="19">
                    <a:moveTo>
                      <a:pt x="0" y="9"/>
                    </a:moveTo>
                    <a:cubicBezTo>
                      <a:pt x="3" y="11"/>
                      <a:pt x="7" y="15"/>
                      <a:pt x="9" y="19"/>
                    </a:cubicBezTo>
                    <a:cubicBezTo>
                      <a:pt x="11" y="15"/>
                      <a:pt x="15" y="12"/>
                      <a:pt x="19" y="9"/>
                    </a:cubicBezTo>
                    <a:cubicBezTo>
                      <a:pt x="15" y="7"/>
                      <a:pt x="12" y="4"/>
                      <a:pt x="9" y="0"/>
                    </a:cubicBezTo>
                    <a:cubicBezTo>
                      <a:pt x="7" y="4"/>
                      <a:pt x="3" y="7"/>
                      <a:pt x="0" y="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endParaRPr>
              </a:p>
            </p:txBody>
          </p:sp>
          <p:sp>
            <p:nvSpPr>
              <p:cNvPr id="6" name="Freeform 6"/>
              <p:cNvSpPr>
                <a:spLocks/>
              </p:cNvSpPr>
              <p:nvPr/>
            </p:nvSpPr>
            <p:spPr bwMode="auto">
              <a:xfrm rot="10800000" flipV="1">
                <a:off x="5813085" y="1138572"/>
                <a:ext cx="290562" cy="321147"/>
              </a:xfrm>
              <a:custGeom>
                <a:avLst/>
                <a:gdLst>
                  <a:gd name="T0" fmla="*/ 0 w 20"/>
                  <a:gd name="T1" fmla="*/ 9 h 19"/>
                  <a:gd name="T2" fmla="*/ 10 w 20"/>
                  <a:gd name="T3" fmla="*/ 19 h 19"/>
                  <a:gd name="T4" fmla="*/ 20 w 20"/>
                  <a:gd name="T5" fmla="*/ 9 h 19"/>
                  <a:gd name="T6" fmla="*/ 10 w 20"/>
                  <a:gd name="T7" fmla="*/ 0 h 19"/>
                  <a:gd name="T8" fmla="*/ 0 w 20"/>
                  <a:gd name="T9" fmla="*/ 9 h 19"/>
                </a:gdLst>
                <a:ahLst/>
                <a:cxnLst>
                  <a:cxn ang="0">
                    <a:pos x="T0" y="T1"/>
                  </a:cxn>
                  <a:cxn ang="0">
                    <a:pos x="T2" y="T3"/>
                  </a:cxn>
                  <a:cxn ang="0">
                    <a:pos x="T4" y="T5"/>
                  </a:cxn>
                  <a:cxn ang="0">
                    <a:pos x="T6" y="T7"/>
                  </a:cxn>
                  <a:cxn ang="0">
                    <a:pos x="T8" y="T9"/>
                  </a:cxn>
                </a:cxnLst>
                <a:rect l="0" t="0" r="r" b="b"/>
                <a:pathLst>
                  <a:path w="20" h="19">
                    <a:moveTo>
                      <a:pt x="0" y="9"/>
                    </a:moveTo>
                    <a:cubicBezTo>
                      <a:pt x="4" y="11"/>
                      <a:pt x="7" y="15"/>
                      <a:pt x="10" y="19"/>
                    </a:cubicBezTo>
                    <a:cubicBezTo>
                      <a:pt x="12" y="15"/>
                      <a:pt x="16" y="12"/>
                      <a:pt x="20" y="9"/>
                    </a:cubicBezTo>
                    <a:cubicBezTo>
                      <a:pt x="16" y="7"/>
                      <a:pt x="13" y="4"/>
                      <a:pt x="10" y="0"/>
                    </a:cubicBezTo>
                    <a:cubicBezTo>
                      <a:pt x="8" y="4"/>
                      <a:pt x="4" y="7"/>
                      <a:pt x="0" y="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endParaRPr>
              </a:p>
            </p:txBody>
          </p:sp>
          <p:sp>
            <p:nvSpPr>
              <p:cNvPr id="7" name="Freeform 7"/>
              <p:cNvSpPr>
                <a:spLocks/>
              </p:cNvSpPr>
              <p:nvPr/>
            </p:nvSpPr>
            <p:spPr bwMode="auto">
              <a:xfrm rot="10800000" flipV="1">
                <a:off x="6103647" y="1138572"/>
                <a:ext cx="275269" cy="321147"/>
              </a:xfrm>
              <a:custGeom>
                <a:avLst/>
                <a:gdLst>
                  <a:gd name="T0" fmla="*/ 0 w 19"/>
                  <a:gd name="T1" fmla="*/ 9 h 19"/>
                  <a:gd name="T2" fmla="*/ 10 w 19"/>
                  <a:gd name="T3" fmla="*/ 19 h 19"/>
                  <a:gd name="T4" fmla="*/ 19 w 19"/>
                  <a:gd name="T5" fmla="*/ 9 h 19"/>
                  <a:gd name="T6" fmla="*/ 10 w 19"/>
                  <a:gd name="T7" fmla="*/ 0 h 19"/>
                  <a:gd name="T8" fmla="*/ 0 w 19"/>
                  <a:gd name="T9" fmla="*/ 9 h 19"/>
                </a:gdLst>
                <a:ahLst/>
                <a:cxnLst>
                  <a:cxn ang="0">
                    <a:pos x="T0" y="T1"/>
                  </a:cxn>
                  <a:cxn ang="0">
                    <a:pos x="T2" y="T3"/>
                  </a:cxn>
                  <a:cxn ang="0">
                    <a:pos x="T4" y="T5"/>
                  </a:cxn>
                  <a:cxn ang="0">
                    <a:pos x="T6" y="T7"/>
                  </a:cxn>
                  <a:cxn ang="0">
                    <a:pos x="T8" y="T9"/>
                  </a:cxn>
                </a:cxnLst>
                <a:rect l="0" t="0" r="r" b="b"/>
                <a:pathLst>
                  <a:path w="19" h="19">
                    <a:moveTo>
                      <a:pt x="0" y="9"/>
                    </a:moveTo>
                    <a:cubicBezTo>
                      <a:pt x="4" y="11"/>
                      <a:pt x="7" y="15"/>
                      <a:pt x="10" y="19"/>
                    </a:cubicBezTo>
                    <a:cubicBezTo>
                      <a:pt x="12" y="15"/>
                      <a:pt x="16" y="12"/>
                      <a:pt x="19" y="9"/>
                    </a:cubicBezTo>
                    <a:cubicBezTo>
                      <a:pt x="16" y="7"/>
                      <a:pt x="12" y="4"/>
                      <a:pt x="10" y="0"/>
                    </a:cubicBezTo>
                    <a:cubicBezTo>
                      <a:pt x="7" y="4"/>
                      <a:pt x="4" y="7"/>
                      <a:pt x="0" y="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endParaRPr>
              </a:p>
            </p:txBody>
          </p:sp>
          <p:sp>
            <p:nvSpPr>
              <p:cNvPr id="8" name="Freeform 8"/>
              <p:cNvSpPr>
                <a:spLocks/>
              </p:cNvSpPr>
              <p:nvPr/>
            </p:nvSpPr>
            <p:spPr bwMode="auto">
              <a:xfrm rot="10800000" flipV="1">
                <a:off x="6378916" y="1138572"/>
                <a:ext cx="267625" cy="321147"/>
              </a:xfrm>
              <a:custGeom>
                <a:avLst/>
                <a:gdLst>
                  <a:gd name="T0" fmla="*/ 0 w 19"/>
                  <a:gd name="T1" fmla="*/ 9 h 19"/>
                  <a:gd name="T2" fmla="*/ 10 w 19"/>
                  <a:gd name="T3" fmla="*/ 19 h 19"/>
                  <a:gd name="T4" fmla="*/ 19 w 19"/>
                  <a:gd name="T5" fmla="*/ 9 h 19"/>
                  <a:gd name="T6" fmla="*/ 10 w 19"/>
                  <a:gd name="T7" fmla="*/ 0 h 19"/>
                  <a:gd name="T8" fmla="*/ 0 w 19"/>
                  <a:gd name="T9" fmla="*/ 9 h 19"/>
                </a:gdLst>
                <a:ahLst/>
                <a:cxnLst>
                  <a:cxn ang="0">
                    <a:pos x="T0" y="T1"/>
                  </a:cxn>
                  <a:cxn ang="0">
                    <a:pos x="T2" y="T3"/>
                  </a:cxn>
                  <a:cxn ang="0">
                    <a:pos x="T4" y="T5"/>
                  </a:cxn>
                  <a:cxn ang="0">
                    <a:pos x="T6" y="T7"/>
                  </a:cxn>
                  <a:cxn ang="0">
                    <a:pos x="T8" y="T9"/>
                  </a:cxn>
                </a:cxnLst>
                <a:rect l="0" t="0" r="r" b="b"/>
                <a:pathLst>
                  <a:path w="19" h="19">
                    <a:moveTo>
                      <a:pt x="0" y="9"/>
                    </a:moveTo>
                    <a:cubicBezTo>
                      <a:pt x="4" y="11"/>
                      <a:pt x="7" y="15"/>
                      <a:pt x="10" y="19"/>
                    </a:cubicBezTo>
                    <a:cubicBezTo>
                      <a:pt x="12" y="15"/>
                      <a:pt x="16" y="12"/>
                      <a:pt x="19" y="9"/>
                    </a:cubicBezTo>
                    <a:cubicBezTo>
                      <a:pt x="15" y="7"/>
                      <a:pt x="12" y="4"/>
                      <a:pt x="10" y="0"/>
                    </a:cubicBezTo>
                    <a:cubicBezTo>
                      <a:pt x="7" y="4"/>
                      <a:pt x="4" y="7"/>
                      <a:pt x="0" y="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endParaRPr>
              </a:p>
            </p:txBody>
          </p:sp>
          <p:sp>
            <p:nvSpPr>
              <p:cNvPr id="9" name="Freeform 9"/>
              <p:cNvSpPr>
                <a:spLocks/>
              </p:cNvSpPr>
              <p:nvPr/>
            </p:nvSpPr>
            <p:spPr bwMode="auto">
              <a:xfrm rot="10800000" flipV="1">
                <a:off x="-66969" y="1276206"/>
                <a:ext cx="5635371" cy="30585"/>
              </a:xfrm>
              <a:custGeom>
                <a:avLst/>
                <a:gdLst>
                  <a:gd name="T0" fmla="*/ 737 w 737"/>
                  <a:gd name="T1" fmla="*/ 4 h 4"/>
                  <a:gd name="T2" fmla="*/ 737 w 737"/>
                  <a:gd name="T3" fmla="*/ 4 h 4"/>
                  <a:gd name="T4" fmla="*/ 737 w 737"/>
                  <a:gd name="T5" fmla="*/ 4 h 4"/>
                  <a:gd name="T6" fmla="*/ 0 w 737"/>
                  <a:gd name="T7" fmla="*/ 4 h 4"/>
                  <a:gd name="T8" fmla="*/ 0 w 737"/>
                  <a:gd name="T9" fmla="*/ 0 h 4"/>
                  <a:gd name="T10" fmla="*/ 737 w 737"/>
                  <a:gd name="T11" fmla="*/ 4 h 4"/>
                </a:gdLst>
                <a:ahLst/>
                <a:cxnLst>
                  <a:cxn ang="0">
                    <a:pos x="T0" y="T1"/>
                  </a:cxn>
                  <a:cxn ang="0">
                    <a:pos x="T2" y="T3"/>
                  </a:cxn>
                  <a:cxn ang="0">
                    <a:pos x="T4" y="T5"/>
                  </a:cxn>
                  <a:cxn ang="0">
                    <a:pos x="T6" y="T7"/>
                  </a:cxn>
                  <a:cxn ang="0">
                    <a:pos x="T8" y="T9"/>
                  </a:cxn>
                  <a:cxn ang="0">
                    <a:pos x="T10" y="T11"/>
                  </a:cxn>
                </a:cxnLst>
                <a:rect l="0" t="0" r="r" b="b"/>
                <a:pathLst>
                  <a:path w="737" h="4">
                    <a:moveTo>
                      <a:pt x="737" y="4"/>
                    </a:moveTo>
                    <a:lnTo>
                      <a:pt x="737" y="4"/>
                    </a:lnTo>
                    <a:lnTo>
                      <a:pt x="737" y="4"/>
                    </a:lnTo>
                    <a:lnTo>
                      <a:pt x="0" y="4"/>
                    </a:lnTo>
                    <a:lnTo>
                      <a:pt x="0" y="0"/>
                    </a:lnTo>
                    <a:lnTo>
                      <a:pt x="737" y="4"/>
                    </a:lnTo>
                    <a:close/>
                  </a:path>
                </a:pathLst>
              </a:custGeom>
              <a:grpFill/>
              <a:ln>
                <a:noFill/>
              </a:ln>
            </p:spPr>
            <p:txBody>
              <a:bodyPr vert="horz" wrap="square" lIns="91440" tIns="45720" rIns="91440" bIns="45720" numCol="1" anchor="t" anchorCtr="0" compatLnSpc="1">
                <a:prstTxWarp prst="textNoShape">
                  <a:avLst/>
                </a:prstTxWarp>
                <a:noAutofit/>
              </a:bodyPr>
              <a:lstStyle/>
              <a:p>
                <a:endParaRPr lang="zh-CN" altLang="en-US"/>
              </a:p>
            </p:txBody>
          </p:sp>
          <p:sp>
            <p:nvSpPr>
              <p:cNvPr id="10" name="Freeform 10"/>
              <p:cNvSpPr>
                <a:spLocks/>
              </p:cNvSpPr>
              <p:nvPr/>
            </p:nvSpPr>
            <p:spPr bwMode="auto">
              <a:xfrm rot="10800000" flipV="1">
                <a:off x="-66969" y="1276206"/>
                <a:ext cx="5635371" cy="30585"/>
              </a:xfrm>
              <a:custGeom>
                <a:avLst/>
                <a:gdLst>
                  <a:gd name="T0" fmla="*/ 737 w 737"/>
                  <a:gd name="T1" fmla="*/ 4 h 4"/>
                  <a:gd name="T2" fmla="*/ 737 w 737"/>
                  <a:gd name="T3" fmla="*/ 4 h 4"/>
                  <a:gd name="T4" fmla="*/ 737 w 737"/>
                  <a:gd name="T5" fmla="*/ 4 h 4"/>
                  <a:gd name="T6" fmla="*/ 0 w 737"/>
                  <a:gd name="T7" fmla="*/ 4 h 4"/>
                  <a:gd name="T8" fmla="*/ 0 w 737"/>
                  <a:gd name="T9" fmla="*/ 0 h 4"/>
                </a:gdLst>
                <a:ahLst/>
                <a:cxnLst>
                  <a:cxn ang="0">
                    <a:pos x="T0" y="T1"/>
                  </a:cxn>
                  <a:cxn ang="0">
                    <a:pos x="T2" y="T3"/>
                  </a:cxn>
                  <a:cxn ang="0">
                    <a:pos x="T4" y="T5"/>
                  </a:cxn>
                  <a:cxn ang="0">
                    <a:pos x="T6" y="T7"/>
                  </a:cxn>
                  <a:cxn ang="0">
                    <a:pos x="T8" y="T9"/>
                  </a:cxn>
                </a:cxnLst>
                <a:rect l="0" t="0" r="r" b="b"/>
                <a:pathLst>
                  <a:path w="737" h="4">
                    <a:moveTo>
                      <a:pt x="737" y="4"/>
                    </a:moveTo>
                    <a:lnTo>
                      <a:pt x="737" y="4"/>
                    </a:lnTo>
                    <a:lnTo>
                      <a:pt x="737" y="4"/>
                    </a:lnTo>
                    <a:lnTo>
                      <a:pt x="0" y="4"/>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11"/>
              <p:cNvSpPr>
                <a:spLocks/>
              </p:cNvSpPr>
              <p:nvPr/>
            </p:nvSpPr>
            <p:spPr bwMode="auto">
              <a:xfrm rot="10800000" flipV="1">
                <a:off x="6623599" y="1276206"/>
                <a:ext cx="5635371" cy="30585"/>
              </a:xfrm>
              <a:custGeom>
                <a:avLst/>
                <a:gdLst>
                  <a:gd name="T0" fmla="*/ 0 w 737"/>
                  <a:gd name="T1" fmla="*/ 4 h 4"/>
                  <a:gd name="T2" fmla="*/ 0 w 737"/>
                  <a:gd name="T3" fmla="*/ 4 h 4"/>
                  <a:gd name="T4" fmla="*/ 0 w 737"/>
                  <a:gd name="T5" fmla="*/ 4 h 4"/>
                  <a:gd name="T6" fmla="*/ 737 w 737"/>
                  <a:gd name="T7" fmla="*/ 4 h 4"/>
                  <a:gd name="T8" fmla="*/ 737 w 737"/>
                  <a:gd name="T9" fmla="*/ 0 h 4"/>
                  <a:gd name="T10" fmla="*/ 0 w 737"/>
                  <a:gd name="T11" fmla="*/ 4 h 4"/>
                </a:gdLst>
                <a:ahLst/>
                <a:cxnLst>
                  <a:cxn ang="0">
                    <a:pos x="T0" y="T1"/>
                  </a:cxn>
                  <a:cxn ang="0">
                    <a:pos x="T2" y="T3"/>
                  </a:cxn>
                  <a:cxn ang="0">
                    <a:pos x="T4" y="T5"/>
                  </a:cxn>
                  <a:cxn ang="0">
                    <a:pos x="T6" y="T7"/>
                  </a:cxn>
                  <a:cxn ang="0">
                    <a:pos x="T8" y="T9"/>
                  </a:cxn>
                  <a:cxn ang="0">
                    <a:pos x="T10" y="T11"/>
                  </a:cxn>
                </a:cxnLst>
                <a:rect l="0" t="0" r="r" b="b"/>
                <a:pathLst>
                  <a:path w="737" h="4">
                    <a:moveTo>
                      <a:pt x="0" y="4"/>
                    </a:moveTo>
                    <a:lnTo>
                      <a:pt x="0" y="4"/>
                    </a:lnTo>
                    <a:lnTo>
                      <a:pt x="0" y="4"/>
                    </a:lnTo>
                    <a:lnTo>
                      <a:pt x="737" y="4"/>
                    </a:lnTo>
                    <a:lnTo>
                      <a:pt x="737"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12"/>
              <p:cNvSpPr>
                <a:spLocks/>
              </p:cNvSpPr>
              <p:nvPr/>
            </p:nvSpPr>
            <p:spPr bwMode="auto">
              <a:xfrm rot="10800000" flipV="1">
                <a:off x="6623599" y="1276206"/>
                <a:ext cx="5635371" cy="30585"/>
              </a:xfrm>
              <a:custGeom>
                <a:avLst/>
                <a:gdLst>
                  <a:gd name="T0" fmla="*/ 0 w 737"/>
                  <a:gd name="T1" fmla="*/ 4 h 4"/>
                  <a:gd name="T2" fmla="*/ 0 w 737"/>
                  <a:gd name="T3" fmla="*/ 4 h 4"/>
                  <a:gd name="T4" fmla="*/ 0 w 737"/>
                  <a:gd name="T5" fmla="*/ 4 h 4"/>
                  <a:gd name="T6" fmla="*/ 737 w 737"/>
                  <a:gd name="T7" fmla="*/ 4 h 4"/>
                  <a:gd name="T8" fmla="*/ 737 w 737"/>
                  <a:gd name="T9" fmla="*/ 0 h 4"/>
                </a:gdLst>
                <a:ahLst/>
                <a:cxnLst>
                  <a:cxn ang="0">
                    <a:pos x="T0" y="T1"/>
                  </a:cxn>
                  <a:cxn ang="0">
                    <a:pos x="T2" y="T3"/>
                  </a:cxn>
                  <a:cxn ang="0">
                    <a:pos x="T4" y="T5"/>
                  </a:cxn>
                  <a:cxn ang="0">
                    <a:pos x="T6" y="T7"/>
                  </a:cxn>
                  <a:cxn ang="0">
                    <a:pos x="T8" y="T9"/>
                  </a:cxn>
                </a:cxnLst>
                <a:rect l="0" t="0" r="r" b="b"/>
                <a:pathLst>
                  <a:path w="737" h="4">
                    <a:moveTo>
                      <a:pt x="0" y="4"/>
                    </a:moveTo>
                    <a:lnTo>
                      <a:pt x="0" y="4"/>
                    </a:lnTo>
                    <a:lnTo>
                      <a:pt x="0" y="4"/>
                    </a:lnTo>
                    <a:lnTo>
                      <a:pt x="737" y="4"/>
                    </a:lnTo>
                    <a:lnTo>
                      <a:pt x="737" y="0"/>
                    </a:lnTo>
                  </a:path>
                </a:pathLst>
              </a:custGeom>
              <a:grpFill/>
              <a:ln>
                <a:noFill/>
              </a:ln>
            </p:spPr>
            <p:txBody>
              <a:bodyPr vert="horz" wrap="square" lIns="91440" tIns="45720" rIns="91440" bIns="45720" numCol="1" anchor="t" anchorCtr="0" compatLnSpc="1">
                <a:prstTxWarp prst="textNoShape">
                  <a:avLst/>
                </a:prstTxWarp>
                <a:noAutofit/>
              </a:bodyPr>
              <a:lstStyle/>
              <a:p>
                <a:endParaRPr lang="zh-CN" altLang="en-US"/>
              </a:p>
            </p:txBody>
          </p:sp>
        </p:grpSp>
      </p:grpSp>
    </p:spTree>
    <p:extLst>
      <p:ext uri="{BB962C8B-B14F-4D97-AF65-F5344CB8AC3E}">
        <p14:creationId xmlns:p14="http://schemas.microsoft.com/office/powerpoint/2010/main" val="2166259939"/>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4653"/>
          </a:xfrm>
          <a:prstGeom prst="rect">
            <a:avLst/>
          </a:prstGeom>
        </p:spPr>
      </p:pic>
    </p:spTree>
    <p:extLst>
      <p:ext uri="{BB962C8B-B14F-4D97-AF65-F5344CB8AC3E}">
        <p14:creationId xmlns:p14="http://schemas.microsoft.com/office/powerpoint/2010/main" val="4293945723"/>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DB21E4-03BD-4DF0-970E-A78AA4144BB3}" type="datetimeFigureOut">
              <a:rPr lang="zh-CN" altLang="en-US" smtClean="0"/>
              <a:t>2016/3/2 Wednesday</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B2D7DB-208D-4C07-B7B4-158A1516D3D1}" type="slidenum">
              <a:rPr lang="zh-CN" altLang="en-US" smtClean="0"/>
              <a:t>‹#›</a:t>
            </a:fld>
            <a:endParaRPr lang="zh-CN" altLang="en-US"/>
          </a:p>
        </p:txBody>
      </p:sp>
    </p:spTree>
    <p:extLst>
      <p:ext uri="{BB962C8B-B14F-4D97-AF65-F5344CB8AC3E}">
        <p14:creationId xmlns:p14="http://schemas.microsoft.com/office/powerpoint/2010/main" val="6405412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rot="766677">
            <a:off x="3903880" y="371041"/>
            <a:ext cx="5008780" cy="6991168"/>
            <a:chOff x="3903880" y="371041"/>
            <a:chExt cx="5008780" cy="6991168"/>
          </a:xfrm>
        </p:grpSpPr>
        <p:sp>
          <p:nvSpPr>
            <p:cNvPr id="34" name="等腰三角形 33"/>
            <p:cNvSpPr/>
            <p:nvPr/>
          </p:nvSpPr>
          <p:spPr>
            <a:xfrm rot="6684861">
              <a:off x="3512448" y="2077883"/>
              <a:ext cx="5675758" cy="4892894"/>
            </a:xfrm>
            <a:prstGeom prst="triangle">
              <a:avLst/>
            </a:prstGeom>
            <a:noFill/>
            <a:ln>
              <a:solidFill>
                <a:srgbClr val="415162">
                  <a:alpha val="1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等腰三角形 32"/>
            <p:cNvSpPr/>
            <p:nvPr/>
          </p:nvSpPr>
          <p:spPr>
            <a:xfrm rot="2700000">
              <a:off x="3628334" y="762473"/>
              <a:ext cx="5675758" cy="4892894"/>
            </a:xfrm>
            <a:prstGeom prst="triangle">
              <a:avLst/>
            </a:prstGeom>
            <a:noFill/>
            <a:ln>
              <a:solidFill>
                <a:srgbClr val="415162">
                  <a:alpha val="1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9572625" y="5057775"/>
            <a:ext cx="419100" cy="419100"/>
            <a:chOff x="9572625" y="5057775"/>
            <a:chExt cx="419100" cy="419100"/>
          </a:xfrm>
        </p:grpSpPr>
        <p:sp>
          <p:nvSpPr>
            <p:cNvPr id="8" name="椭圆 7"/>
            <p:cNvSpPr/>
            <p:nvPr/>
          </p:nvSpPr>
          <p:spPr>
            <a:xfrm>
              <a:off x="9572625" y="5057775"/>
              <a:ext cx="419100" cy="419100"/>
            </a:xfrm>
            <a:prstGeom prst="ellipse">
              <a:avLst/>
            </a:prstGeom>
            <a:gradFill>
              <a:gsLst>
                <a:gs pos="0">
                  <a:srgbClr val="DC4A0C"/>
                </a:gs>
                <a:gs pos="100000">
                  <a:srgbClr val="FA891B"/>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Freeform 172"/>
            <p:cNvSpPr>
              <a:spLocks noChangeAspect="1" noEditPoints="1"/>
            </p:cNvSpPr>
            <p:nvPr/>
          </p:nvSpPr>
          <p:spPr bwMode="auto">
            <a:xfrm>
              <a:off x="9688510" y="5167806"/>
              <a:ext cx="187330" cy="199038"/>
            </a:xfrm>
            <a:custGeom>
              <a:avLst/>
              <a:gdLst>
                <a:gd name="T0" fmla="*/ 75 w 89"/>
                <a:gd name="T1" fmla="*/ 22 h 95"/>
                <a:gd name="T2" fmla="*/ 89 w 89"/>
                <a:gd name="T3" fmla="*/ 53 h 95"/>
                <a:gd name="T4" fmla="*/ 78 w 89"/>
                <a:gd name="T5" fmla="*/ 80 h 95"/>
                <a:gd name="T6" fmla="*/ 47 w 89"/>
                <a:gd name="T7" fmla="*/ 53 h 95"/>
                <a:gd name="T8" fmla="*/ 75 w 89"/>
                <a:gd name="T9" fmla="*/ 22 h 95"/>
                <a:gd name="T10" fmla="*/ 76 w 89"/>
                <a:gd name="T11" fmla="*/ 83 h 95"/>
                <a:gd name="T12" fmla="*/ 69 w 89"/>
                <a:gd name="T13" fmla="*/ 88 h 95"/>
                <a:gd name="T14" fmla="*/ 74 w 89"/>
                <a:gd name="T15" fmla="*/ 81 h 95"/>
                <a:gd name="T16" fmla="*/ 76 w 89"/>
                <a:gd name="T17" fmla="*/ 83 h 95"/>
                <a:gd name="T18" fmla="*/ 64 w 89"/>
                <a:gd name="T19" fmla="*/ 92 h 95"/>
                <a:gd name="T20" fmla="*/ 72 w 89"/>
                <a:gd name="T21" fmla="*/ 79 h 95"/>
                <a:gd name="T22" fmla="*/ 70 w 89"/>
                <a:gd name="T23" fmla="*/ 77 h 95"/>
                <a:gd name="T24" fmla="*/ 60 w 89"/>
                <a:gd name="T25" fmla="*/ 94 h 95"/>
                <a:gd name="T26" fmla="*/ 64 w 89"/>
                <a:gd name="T27" fmla="*/ 92 h 95"/>
                <a:gd name="T28" fmla="*/ 58 w 89"/>
                <a:gd name="T29" fmla="*/ 91 h 95"/>
                <a:gd name="T30" fmla="*/ 67 w 89"/>
                <a:gd name="T31" fmla="*/ 75 h 95"/>
                <a:gd name="T32" fmla="*/ 65 w 89"/>
                <a:gd name="T33" fmla="*/ 74 h 95"/>
                <a:gd name="T34" fmla="*/ 57 w 89"/>
                <a:gd name="T35" fmla="*/ 88 h 95"/>
                <a:gd name="T36" fmla="*/ 58 w 89"/>
                <a:gd name="T37" fmla="*/ 91 h 95"/>
                <a:gd name="T38" fmla="*/ 56 w 89"/>
                <a:gd name="T39" fmla="*/ 84 h 95"/>
                <a:gd name="T40" fmla="*/ 63 w 89"/>
                <a:gd name="T41" fmla="*/ 72 h 95"/>
                <a:gd name="T42" fmla="*/ 61 w 89"/>
                <a:gd name="T43" fmla="*/ 70 h 95"/>
                <a:gd name="T44" fmla="*/ 55 w 89"/>
                <a:gd name="T45" fmla="*/ 81 h 95"/>
                <a:gd name="T46" fmla="*/ 56 w 89"/>
                <a:gd name="T47" fmla="*/ 84 h 95"/>
                <a:gd name="T48" fmla="*/ 53 w 89"/>
                <a:gd name="T49" fmla="*/ 78 h 95"/>
                <a:gd name="T50" fmla="*/ 59 w 89"/>
                <a:gd name="T51" fmla="*/ 68 h 95"/>
                <a:gd name="T52" fmla="*/ 57 w 89"/>
                <a:gd name="T53" fmla="*/ 66 h 95"/>
                <a:gd name="T54" fmla="*/ 52 w 89"/>
                <a:gd name="T55" fmla="*/ 75 h 95"/>
                <a:gd name="T56" fmla="*/ 53 w 89"/>
                <a:gd name="T57" fmla="*/ 78 h 95"/>
                <a:gd name="T58" fmla="*/ 51 w 89"/>
                <a:gd name="T59" fmla="*/ 71 h 95"/>
                <a:gd name="T60" fmla="*/ 55 w 89"/>
                <a:gd name="T61" fmla="*/ 64 h 95"/>
                <a:gd name="T62" fmla="*/ 53 w 89"/>
                <a:gd name="T63" fmla="*/ 62 h 95"/>
                <a:gd name="T64" fmla="*/ 50 w 89"/>
                <a:gd name="T65" fmla="*/ 68 h 95"/>
                <a:gd name="T66" fmla="*/ 51 w 89"/>
                <a:gd name="T67" fmla="*/ 71 h 95"/>
                <a:gd name="T68" fmla="*/ 48 w 89"/>
                <a:gd name="T69" fmla="*/ 65 h 95"/>
                <a:gd name="T70" fmla="*/ 51 w 89"/>
                <a:gd name="T71" fmla="*/ 61 h 95"/>
                <a:gd name="T72" fmla="*/ 49 w 89"/>
                <a:gd name="T73" fmla="*/ 59 h 95"/>
                <a:gd name="T74" fmla="*/ 47 w 89"/>
                <a:gd name="T75" fmla="*/ 61 h 95"/>
                <a:gd name="T76" fmla="*/ 48 w 89"/>
                <a:gd name="T77" fmla="*/ 65 h 95"/>
                <a:gd name="T78" fmla="*/ 46 w 89"/>
                <a:gd name="T79" fmla="*/ 58 h 95"/>
                <a:gd name="T80" fmla="*/ 45 w 89"/>
                <a:gd name="T81" fmla="*/ 55 h 95"/>
                <a:gd name="T82" fmla="*/ 47 w 89"/>
                <a:gd name="T83" fmla="*/ 57 h 95"/>
                <a:gd name="T84" fmla="*/ 46 w 89"/>
                <a:gd name="T85" fmla="*/ 58 h 95"/>
                <a:gd name="T86" fmla="*/ 59 w 89"/>
                <a:gd name="T87" fmla="*/ 17 h 95"/>
                <a:gd name="T88" fmla="*/ 41 w 89"/>
                <a:gd name="T89" fmla="*/ 54 h 95"/>
                <a:gd name="T90" fmla="*/ 36 w 89"/>
                <a:gd name="T91" fmla="*/ 13 h 95"/>
                <a:gd name="T92" fmla="*/ 0 w 89"/>
                <a:gd name="T93" fmla="*/ 54 h 95"/>
                <a:gd name="T94" fmla="*/ 41 w 89"/>
                <a:gd name="T95" fmla="*/ 95 h 95"/>
                <a:gd name="T96" fmla="*/ 55 w 89"/>
                <a:gd name="T97" fmla="*/ 93 h 95"/>
                <a:gd name="T98" fmla="*/ 41 w 89"/>
                <a:gd name="T99" fmla="*/ 54 h 95"/>
                <a:gd name="T100" fmla="*/ 68 w 89"/>
                <a:gd name="T101" fmla="*/ 23 h 95"/>
                <a:gd name="T102" fmla="*/ 59 w 89"/>
                <a:gd name="T103" fmla="*/ 17 h 95"/>
                <a:gd name="T104" fmla="*/ 43 w 89"/>
                <a:gd name="T105" fmla="*/ 0 h 95"/>
                <a:gd name="T106" fmla="*/ 38 w 89"/>
                <a:gd name="T107" fmla="*/ 0 h 95"/>
                <a:gd name="T108" fmla="*/ 43 w 89"/>
                <a:gd name="T109" fmla="*/ 41 h 95"/>
                <a:gd name="T110" fmla="*/ 61 w 89"/>
                <a:gd name="T111" fmla="*/ 4 h 95"/>
                <a:gd name="T112" fmla="*/ 43 w 89"/>
                <a:gd name="T11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95">
                  <a:moveTo>
                    <a:pt x="75" y="22"/>
                  </a:moveTo>
                  <a:cubicBezTo>
                    <a:pt x="83" y="29"/>
                    <a:pt x="89" y="40"/>
                    <a:pt x="89" y="53"/>
                  </a:cubicBezTo>
                  <a:cubicBezTo>
                    <a:pt x="89" y="63"/>
                    <a:pt x="85" y="73"/>
                    <a:pt x="78" y="80"/>
                  </a:cubicBezTo>
                  <a:cubicBezTo>
                    <a:pt x="47" y="53"/>
                    <a:pt x="47" y="53"/>
                    <a:pt x="47" y="53"/>
                  </a:cubicBezTo>
                  <a:cubicBezTo>
                    <a:pt x="75" y="22"/>
                    <a:pt x="75" y="22"/>
                    <a:pt x="75" y="22"/>
                  </a:cubicBezTo>
                  <a:close/>
                  <a:moveTo>
                    <a:pt x="76" y="83"/>
                  </a:moveTo>
                  <a:cubicBezTo>
                    <a:pt x="74" y="85"/>
                    <a:pt x="72" y="87"/>
                    <a:pt x="69" y="88"/>
                  </a:cubicBezTo>
                  <a:cubicBezTo>
                    <a:pt x="74" y="81"/>
                    <a:pt x="74" y="81"/>
                    <a:pt x="74" y="81"/>
                  </a:cubicBezTo>
                  <a:cubicBezTo>
                    <a:pt x="76" y="83"/>
                    <a:pt x="76" y="83"/>
                    <a:pt x="76" y="83"/>
                  </a:cubicBezTo>
                  <a:close/>
                  <a:moveTo>
                    <a:pt x="64" y="92"/>
                  </a:moveTo>
                  <a:cubicBezTo>
                    <a:pt x="72" y="79"/>
                    <a:pt x="72" y="79"/>
                    <a:pt x="72" y="79"/>
                  </a:cubicBezTo>
                  <a:cubicBezTo>
                    <a:pt x="70" y="77"/>
                    <a:pt x="70" y="77"/>
                    <a:pt x="70" y="77"/>
                  </a:cubicBezTo>
                  <a:cubicBezTo>
                    <a:pt x="60" y="94"/>
                    <a:pt x="60" y="94"/>
                    <a:pt x="60" y="94"/>
                  </a:cubicBezTo>
                  <a:cubicBezTo>
                    <a:pt x="61" y="93"/>
                    <a:pt x="63" y="92"/>
                    <a:pt x="64" y="92"/>
                  </a:cubicBezTo>
                  <a:close/>
                  <a:moveTo>
                    <a:pt x="58" y="91"/>
                  </a:moveTo>
                  <a:cubicBezTo>
                    <a:pt x="67" y="75"/>
                    <a:pt x="67" y="75"/>
                    <a:pt x="67" y="75"/>
                  </a:cubicBezTo>
                  <a:cubicBezTo>
                    <a:pt x="65" y="74"/>
                    <a:pt x="65" y="74"/>
                    <a:pt x="65" y="74"/>
                  </a:cubicBezTo>
                  <a:cubicBezTo>
                    <a:pt x="57" y="88"/>
                    <a:pt x="57" y="88"/>
                    <a:pt x="57" y="88"/>
                  </a:cubicBezTo>
                  <a:cubicBezTo>
                    <a:pt x="58" y="91"/>
                    <a:pt x="58" y="91"/>
                    <a:pt x="58" y="91"/>
                  </a:cubicBezTo>
                  <a:close/>
                  <a:moveTo>
                    <a:pt x="56" y="84"/>
                  </a:moveTo>
                  <a:cubicBezTo>
                    <a:pt x="63" y="72"/>
                    <a:pt x="63" y="72"/>
                    <a:pt x="63" y="72"/>
                  </a:cubicBezTo>
                  <a:cubicBezTo>
                    <a:pt x="61" y="70"/>
                    <a:pt x="61" y="70"/>
                    <a:pt x="61" y="70"/>
                  </a:cubicBezTo>
                  <a:cubicBezTo>
                    <a:pt x="55" y="81"/>
                    <a:pt x="55" y="81"/>
                    <a:pt x="55" y="81"/>
                  </a:cubicBezTo>
                  <a:cubicBezTo>
                    <a:pt x="56" y="84"/>
                    <a:pt x="56" y="84"/>
                    <a:pt x="56" y="84"/>
                  </a:cubicBezTo>
                  <a:close/>
                  <a:moveTo>
                    <a:pt x="53" y="78"/>
                  </a:moveTo>
                  <a:cubicBezTo>
                    <a:pt x="59" y="68"/>
                    <a:pt x="59" y="68"/>
                    <a:pt x="59" y="68"/>
                  </a:cubicBezTo>
                  <a:cubicBezTo>
                    <a:pt x="57" y="66"/>
                    <a:pt x="57" y="66"/>
                    <a:pt x="57" y="66"/>
                  </a:cubicBezTo>
                  <a:cubicBezTo>
                    <a:pt x="52" y="75"/>
                    <a:pt x="52" y="75"/>
                    <a:pt x="52" y="75"/>
                  </a:cubicBezTo>
                  <a:cubicBezTo>
                    <a:pt x="53" y="78"/>
                    <a:pt x="53" y="78"/>
                    <a:pt x="53" y="78"/>
                  </a:cubicBezTo>
                  <a:close/>
                  <a:moveTo>
                    <a:pt x="51" y="71"/>
                  </a:moveTo>
                  <a:cubicBezTo>
                    <a:pt x="55" y="64"/>
                    <a:pt x="55" y="64"/>
                    <a:pt x="55" y="64"/>
                  </a:cubicBezTo>
                  <a:cubicBezTo>
                    <a:pt x="53" y="62"/>
                    <a:pt x="53" y="62"/>
                    <a:pt x="53" y="62"/>
                  </a:cubicBezTo>
                  <a:cubicBezTo>
                    <a:pt x="50" y="68"/>
                    <a:pt x="50" y="68"/>
                    <a:pt x="50" y="68"/>
                  </a:cubicBezTo>
                  <a:cubicBezTo>
                    <a:pt x="51" y="71"/>
                    <a:pt x="51" y="71"/>
                    <a:pt x="51" y="71"/>
                  </a:cubicBezTo>
                  <a:close/>
                  <a:moveTo>
                    <a:pt x="48" y="65"/>
                  </a:moveTo>
                  <a:cubicBezTo>
                    <a:pt x="51" y="61"/>
                    <a:pt x="51" y="61"/>
                    <a:pt x="51" y="61"/>
                  </a:cubicBezTo>
                  <a:cubicBezTo>
                    <a:pt x="49" y="59"/>
                    <a:pt x="49" y="59"/>
                    <a:pt x="49" y="59"/>
                  </a:cubicBezTo>
                  <a:cubicBezTo>
                    <a:pt x="47" y="61"/>
                    <a:pt x="47" y="61"/>
                    <a:pt x="47" y="61"/>
                  </a:cubicBezTo>
                  <a:cubicBezTo>
                    <a:pt x="48" y="65"/>
                    <a:pt x="48" y="65"/>
                    <a:pt x="48" y="65"/>
                  </a:cubicBezTo>
                  <a:close/>
                  <a:moveTo>
                    <a:pt x="46" y="58"/>
                  </a:moveTo>
                  <a:cubicBezTo>
                    <a:pt x="45" y="55"/>
                    <a:pt x="45" y="55"/>
                    <a:pt x="45" y="55"/>
                  </a:cubicBezTo>
                  <a:cubicBezTo>
                    <a:pt x="47" y="57"/>
                    <a:pt x="47" y="57"/>
                    <a:pt x="47" y="57"/>
                  </a:cubicBezTo>
                  <a:cubicBezTo>
                    <a:pt x="46" y="58"/>
                    <a:pt x="46" y="58"/>
                    <a:pt x="46" y="58"/>
                  </a:cubicBezTo>
                  <a:close/>
                  <a:moveTo>
                    <a:pt x="59" y="17"/>
                  </a:moveTo>
                  <a:cubicBezTo>
                    <a:pt x="41" y="54"/>
                    <a:pt x="41" y="54"/>
                    <a:pt x="41" y="54"/>
                  </a:cubicBezTo>
                  <a:cubicBezTo>
                    <a:pt x="41" y="54"/>
                    <a:pt x="38" y="28"/>
                    <a:pt x="36" y="13"/>
                  </a:cubicBezTo>
                  <a:cubicBezTo>
                    <a:pt x="16" y="15"/>
                    <a:pt x="0" y="33"/>
                    <a:pt x="0" y="54"/>
                  </a:cubicBezTo>
                  <a:cubicBezTo>
                    <a:pt x="0" y="77"/>
                    <a:pt x="18" y="95"/>
                    <a:pt x="41" y="95"/>
                  </a:cubicBezTo>
                  <a:cubicBezTo>
                    <a:pt x="46" y="95"/>
                    <a:pt x="51" y="94"/>
                    <a:pt x="55" y="93"/>
                  </a:cubicBezTo>
                  <a:cubicBezTo>
                    <a:pt x="41" y="54"/>
                    <a:pt x="41" y="54"/>
                    <a:pt x="41" y="54"/>
                  </a:cubicBezTo>
                  <a:cubicBezTo>
                    <a:pt x="68" y="23"/>
                    <a:pt x="68" y="23"/>
                    <a:pt x="68" y="23"/>
                  </a:cubicBezTo>
                  <a:cubicBezTo>
                    <a:pt x="66" y="20"/>
                    <a:pt x="63" y="18"/>
                    <a:pt x="59" y="17"/>
                  </a:cubicBezTo>
                  <a:close/>
                  <a:moveTo>
                    <a:pt x="43" y="0"/>
                  </a:moveTo>
                  <a:cubicBezTo>
                    <a:pt x="41" y="0"/>
                    <a:pt x="40" y="0"/>
                    <a:pt x="38" y="0"/>
                  </a:cubicBezTo>
                  <a:cubicBezTo>
                    <a:pt x="40" y="15"/>
                    <a:pt x="43" y="41"/>
                    <a:pt x="43" y="41"/>
                  </a:cubicBezTo>
                  <a:cubicBezTo>
                    <a:pt x="61" y="4"/>
                    <a:pt x="61" y="4"/>
                    <a:pt x="61" y="4"/>
                  </a:cubicBezTo>
                  <a:cubicBezTo>
                    <a:pt x="56" y="1"/>
                    <a:pt x="49" y="0"/>
                    <a:pt x="43" y="0"/>
                  </a:cubicBezTo>
                  <a:close/>
                </a:path>
              </a:pathLst>
            </a:custGeom>
            <a:solidFill>
              <a:schemeClr val="bg1"/>
            </a:solidFill>
            <a:ln>
              <a:noFill/>
            </a:ln>
            <a:effectLs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 name="组合 3"/>
          <p:cNvGrpSpPr/>
          <p:nvPr/>
        </p:nvGrpSpPr>
        <p:grpSpPr>
          <a:xfrm>
            <a:off x="1571625" y="4714875"/>
            <a:ext cx="419100" cy="419100"/>
            <a:chOff x="1571625" y="4714875"/>
            <a:chExt cx="419100" cy="419100"/>
          </a:xfrm>
        </p:grpSpPr>
        <p:sp>
          <p:nvSpPr>
            <p:cNvPr id="9" name="椭圆 8"/>
            <p:cNvSpPr/>
            <p:nvPr/>
          </p:nvSpPr>
          <p:spPr>
            <a:xfrm>
              <a:off x="1571625" y="4714875"/>
              <a:ext cx="419100" cy="419100"/>
            </a:xfrm>
            <a:prstGeom prst="ellipse">
              <a:avLst/>
            </a:prstGeom>
            <a:gradFill>
              <a:gsLst>
                <a:gs pos="0">
                  <a:srgbClr val="6DA400"/>
                </a:gs>
                <a:gs pos="100000">
                  <a:srgbClr val="B0EB2F"/>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a:grpSpLocks noChangeAspect="1"/>
            </p:cNvGrpSpPr>
            <p:nvPr/>
          </p:nvGrpSpPr>
          <p:grpSpPr>
            <a:xfrm>
              <a:off x="1687510" y="4830126"/>
              <a:ext cx="187330" cy="188597"/>
              <a:chOff x="5042691" y="2273920"/>
              <a:chExt cx="702937" cy="707692"/>
            </a:xfrm>
            <a:solidFill>
              <a:schemeClr val="bg1"/>
            </a:solidFill>
          </p:grpSpPr>
          <p:sp>
            <p:nvSpPr>
              <p:cNvPr id="13" name="Freeform 12"/>
              <p:cNvSpPr>
                <a:spLocks/>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10" name="组合 9"/>
          <p:cNvGrpSpPr/>
          <p:nvPr/>
        </p:nvGrpSpPr>
        <p:grpSpPr>
          <a:xfrm>
            <a:off x="8715375" y="2058224"/>
            <a:ext cx="419100" cy="419100"/>
            <a:chOff x="8715375" y="2058224"/>
            <a:chExt cx="419100" cy="419100"/>
          </a:xfrm>
        </p:grpSpPr>
        <p:sp>
          <p:nvSpPr>
            <p:cNvPr id="7" name="椭圆 6"/>
            <p:cNvSpPr/>
            <p:nvPr/>
          </p:nvSpPr>
          <p:spPr>
            <a:xfrm>
              <a:off x="8715375" y="2058224"/>
              <a:ext cx="419100" cy="419100"/>
            </a:xfrm>
            <a:prstGeom prst="ellipse">
              <a:avLst/>
            </a:prstGeom>
            <a:gradFill>
              <a:gsLst>
                <a:gs pos="0">
                  <a:srgbClr val="0076CF"/>
                </a:gs>
                <a:gs pos="100000">
                  <a:srgbClr val="1CCCF8"/>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a:grpSpLocks noChangeAspect="1"/>
            </p:cNvGrpSpPr>
            <p:nvPr/>
          </p:nvGrpSpPr>
          <p:grpSpPr>
            <a:xfrm>
              <a:off x="8831260" y="2188077"/>
              <a:ext cx="187330" cy="159395"/>
              <a:chOff x="7909299" y="3772690"/>
              <a:chExt cx="667095" cy="567616"/>
            </a:xfrm>
            <a:solidFill>
              <a:schemeClr val="bg1"/>
            </a:solidFill>
          </p:grpSpPr>
          <p:sp>
            <p:nvSpPr>
              <p:cNvPr id="16" name="Freeform 16"/>
              <p:cNvSpPr>
                <a:spLocks noEditPoints="1"/>
              </p:cNvSpPr>
              <p:nvPr/>
            </p:nvSpPr>
            <p:spPr bwMode="auto">
              <a:xfrm>
                <a:off x="7909299" y="3772690"/>
                <a:ext cx="623207" cy="567616"/>
              </a:xfrm>
              <a:custGeom>
                <a:avLst/>
                <a:gdLst>
                  <a:gd name="T0" fmla="*/ 499 w 721"/>
                  <a:gd name="T1" fmla="*/ 196 h 657"/>
                  <a:gd name="T2" fmla="*/ 637 w 721"/>
                  <a:gd name="T3" fmla="*/ 322 h 657"/>
                  <a:gd name="T4" fmla="*/ 646 w 721"/>
                  <a:gd name="T5" fmla="*/ 329 h 657"/>
                  <a:gd name="T6" fmla="*/ 672 w 721"/>
                  <a:gd name="T7" fmla="*/ 353 h 657"/>
                  <a:gd name="T8" fmla="*/ 686 w 721"/>
                  <a:gd name="T9" fmla="*/ 367 h 657"/>
                  <a:gd name="T10" fmla="*/ 669 w 721"/>
                  <a:gd name="T11" fmla="*/ 472 h 657"/>
                  <a:gd name="T12" fmla="*/ 611 w 721"/>
                  <a:gd name="T13" fmla="*/ 550 h 657"/>
                  <a:gd name="T14" fmla="*/ 539 w 721"/>
                  <a:gd name="T15" fmla="*/ 598 h 657"/>
                  <a:gd name="T16" fmla="*/ 439 w 721"/>
                  <a:gd name="T17" fmla="*/ 633 h 657"/>
                  <a:gd name="T18" fmla="*/ 433 w 721"/>
                  <a:gd name="T19" fmla="*/ 629 h 657"/>
                  <a:gd name="T20" fmla="*/ 449 w 721"/>
                  <a:gd name="T21" fmla="*/ 594 h 657"/>
                  <a:gd name="T22" fmla="*/ 481 w 721"/>
                  <a:gd name="T23" fmla="*/ 606 h 657"/>
                  <a:gd name="T24" fmla="*/ 501 w 721"/>
                  <a:gd name="T25" fmla="*/ 591 h 657"/>
                  <a:gd name="T26" fmla="*/ 501 w 721"/>
                  <a:gd name="T27" fmla="*/ 577 h 657"/>
                  <a:gd name="T28" fmla="*/ 452 w 721"/>
                  <a:gd name="T29" fmla="*/ 538 h 657"/>
                  <a:gd name="T30" fmla="*/ 449 w 721"/>
                  <a:gd name="T31" fmla="*/ 511 h 657"/>
                  <a:gd name="T32" fmla="*/ 475 w 721"/>
                  <a:gd name="T33" fmla="*/ 508 h 657"/>
                  <a:gd name="T34" fmla="*/ 530 w 721"/>
                  <a:gd name="T35" fmla="*/ 551 h 657"/>
                  <a:gd name="T36" fmla="*/ 567 w 721"/>
                  <a:gd name="T37" fmla="*/ 557 h 657"/>
                  <a:gd name="T38" fmla="*/ 572 w 721"/>
                  <a:gd name="T39" fmla="*/ 549 h 657"/>
                  <a:gd name="T40" fmla="*/ 570 w 721"/>
                  <a:gd name="T41" fmla="*/ 532 h 657"/>
                  <a:gd name="T42" fmla="*/ 506 w 721"/>
                  <a:gd name="T43" fmla="*/ 481 h 657"/>
                  <a:gd name="T44" fmla="*/ 503 w 721"/>
                  <a:gd name="T45" fmla="*/ 455 h 657"/>
                  <a:gd name="T46" fmla="*/ 529 w 721"/>
                  <a:gd name="T47" fmla="*/ 451 h 657"/>
                  <a:gd name="T48" fmla="*/ 596 w 721"/>
                  <a:gd name="T49" fmla="*/ 504 h 657"/>
                  <a:gd name="T50" fmla="*/ 598 w 721"/>
                  <a:gd name="T51" fmla="*/ 505 h 657"/>
                  <a:gd name="T52" fmla="*/ 620 w 721"/>
                  <a:gd name="T53" fmla="*/ 467 h 657"/>
                  <a:gd name="T54" fmla="*/ 549 w 721"/>
                  <a:gd name="T55" fmla="*/ 414 h 657"/>
                  <a:gd name="T56" fmla="*/ 546 w 721"/>
                  <a:gd name="T57" fmla="*/ 388 h 657"/>
                  <a:gd name="T58" fmla="*/ 572 w 721"/>
                  <a:gd name="T59" fmla="*/ 384 h 657"/>
                  <a:gd name="T60" fmla="*/ 642 w 721"/>
                  <a:gd name="T61" fmla="*/ 437 h 657"/>
                  <a:gd name="T62" fmla="*/ 663 w 721"/>
                  <a:gd name="T63" fmla="*/ 429 h 657"/>
                  <a:gd name="T64" fmla="*/ 659 w 721"/>
                  <a:gd name="T65" fmla="*/ 394 h 657"/>
                  <a:gd name="T66" fmla="*/ 645 w 721"/>
                  <a:gd name="T67" fmla="*/ 379 h 657"/>
                  <a:gd name="T68" fmla="*/ 457 w 721"/>
                  <a:gd name="T69" fmla="*/ 209 h 657"/>
                  <a:gd name="T70" fmla="*/ 462 w 721"/>
                  <a:gd name="T71" fmla="*/ 198 h 657"/>
                  <a:gd name="T72" fmla="*/ 496 w 721"/>
                  <a:gd name="T73" fmla="*/ 196 h 657"/>
                  <a:gd name="T74" fmla="*/ 499 w 721"/>
                  <a:gd name="T75" fmla="*/ 196 h 657"/>
                  <a:gd name="T76" fmla="*/ 86 w 721"/>
                  <a:gd name="T77" fmla="*/ 355 h 657"/>
                  <a:gd name="T78" fmla="*/ 59 w 721"/>
                  <a:gd name="T79" fmla="*/ 262 h 657"/>
                  <a:gd name="T80" fmla="*/ 35 w 721"/>
                  <a:gd name="T81" fmla="*/ 239 h 657"/>
                  <a:gd name="T82" fmla="*/ 0 w 721"/>
                  <a:gd name="T83" fmla="*/ 176 h 657"/>
                  <a:gd name="T84" fmla="*/ 16 w 721"/>
                  <a:gd name="T85" fmla="*/ 135 h 657"/>
                  <a:gd name="T86" fmla="*/ 116 w 721"/>
                  <a:gd name="T87" fmla="*/ 27 h 657"/>
                  <a:gd name="T88" fmla="*/ 199 w 721"/>
                  <a:gd name="T89" fmla="*/ 20 h 657"/>
                  <a:gd name="T90" fmla="*/ 242 w 721"/>
                  <a:gd name="T91" fmla="*/ 46 h 657"/>
                  <a:gd name="T92" fmla="*/ 254 w 721"/>
                  <a:gd name="T93" fmla="*/ 50 h 657"/>
                  <a:gd name="T94" fmla="*/ 350 w 721"/>
                  <a:gd name="T95" fmla="*/ 33 h 657"/>
                  <a:gd name="T96" fmla="*/ 284 w 721"/>
                  <a:gd name="T97" fmla="*/ 82 h 657"/>
                  <a:gd name="T98" fmla="*/ 260 w 721"/>
                  <a:gd name="T99" fmla="*/ 87 h 657"/>
                  <a:gd name="T100" fmla="*/ 195 w 721"/>
                  <a:gd name="T101" fmla="*/ 64 h 657"/>
                  <a:gd name="T102" fmla="*/ 176 w 721"/>
                  <a:gd name="T103" fmla="*/ 50 h 657"/>
                  <a:gd name="T104" fmla="*/ 144 w 721"/>
                  <a:gd name="T105" fmla="*/ 53 h 657"/>
                  <a:gd name="T106" fmla="*/ 44 w 721"/>
                  <a:gd name="T107" fmla="*/ 161 h 657"/>
                  <a:gd name="T108" fmla="*/ 44 w 721"/>
                  <a:gd name="T109" fmla="*/ 193 h 657"/>
                  <a:gd name="T110" fmla="*/ 69 w 721"/>
                  <a:gd name="T111" fmla="*/ 220 h 657"/>
                  <a:gd name="T112" fmla="*/ 97 w 721"/>
                  <a:gd name="T113" fmla="*/ 257 h 657"/>
                  <a:gd name="T114" fmla="*/ 115 w 721"/>
                  <a:gd name="T115" fmla="*/ 330 h 657"/>
                  <a:gd name="T116" fmla="*/ 86 w 721"/>
                  <a:gd name="T117" fmla="*/ 35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21" h="657">
                    <a:moveTo>
                      <a:pt x="499" y="196"/>
                    </a:moveTo>
                    <a:cubicBezTo>
                      <a:pt x="545" y="237"/>
                      <a:pt x="592" y="279"/>
                      <a:pt x="637" y="322"/>
                    </a:cubicBezTo>
                    <a:cubicBezTo>
                      <a:pt x="640" y="325"/>
                      <a:pt x="643" y="327"/>
                      <a:pt x="646" y="329"/>
                    </a:cubicBezTo>
                    <a:cubicBezTo>
                      <a:pt x="672" y="353"/>
                      <a:pt x="672" y="353"/>
                      <a:pt x="672" y="353"/>
                    </a:cubicBezTo>
                    <a:cubicBezTo>
                      <a:pt x="686" y="367"/>
                      <a:pt x="686" y="367"/>
                      <a:pt x="686" y="367"/>
                    </a:cubicBezTo>
                    <a:cubicBezTo>
                      <a:pt x="721" y="403"/>
                      <a:pt x="707" y="456"/>
                      <a:pt x="669" y="472"/>
                    </a:cubicBezTo>
                    <a:cubicBezTo>
                      <a:pt x="685" y="513"/>
                      <a:pt x="652" y="552"/>
                      <a:pt x="611" y="550"/>
                    </a:cubicBezTo>
                    <a:cubicBezTo>
                      <a:pt x="606" y="584"/>
                      <a:pt x="574" y="607"/>
                      <a:pt x="539" y="598"/>
                    </a:cubicBezTo>
                    <a:cubicBezTo>
                      <a:pt x="529" y="641"/>
                      <a:pt x="479" y="657"/>
                      <a:pt x="439" y="633"/>
                    </a:cubicBezTo>
                    <a:cubicBezTo>
                      <a:pt x="433" y="629"/>
                      <a:pt x="433" y="629"/>
                      <a:pt x="433" y="629"/>
                    </a:cubicBezTo>
                    <a:cubicBezTo>
                      <a:pt x="441" y="619"/>
                      <a:pt x="446" y="607"/>
                      <a:pt x="449" y="594"/>
                    </a:cubicBezTo>
                    <a:cubicBezTo>
                      <a:pt x="460" y="601"/>
                      <a:pt x="468" y="607"/>
                      <a:pt x="481" y="606"/>
                    </a:cubicBezTo>
                    <a:cubicBezTo>
                      <a:pt x="490" y="605"/>
                      <a:pt x="499" y="600"/>
                      <a:pt x="501" y="591"/>
                    </a:cubicBezTo>
                    <a:cubicBezTo>
                      <a:pt x="502" y="587"/>
                      <a:pt x="502" y="583"/>
                      <a:pt x="501" y="577"/>
                    </a:cubicBezTo>
                    <a:cubicBezTo>
                      <a:pt x="452" y="538"/>
                      <a:pt x="452" y="538"/>
                      <a:pt x="452" y="538"/>
                    </a:cubicBezTo>
                    <a:cubicBezTo>
                      <a:pt x="444" y="531"/>
                      <a:pt x="442" y="519"/>
                      <a:pt x="449" y="511"/>
                    </a:cubicBezTo>
                    <a:cubicBezTo>
                      <a:pt x="455" y="503"/>
                      <a:pt x="467" y="502"/>
                      <a:pt x="475" y="508"/>
                    </a:cubicBezTo>
                    <a:cubicBezTo>
                      <a:pt x="530" y="551"/>
                      <a:pt x="530" y="551"/>
                      <a:pt x="530" y="551"/>
                    </a:cubicBezTo>
                    <a:cubicBezTo>
                      <a:pt x="543" y="562"/>
                      <a:pt x="556" y="566"/>
                      <a:pt x="567" y="557"/>
                    </a:cubicBezTo>
                    <a:cubicBezTo>
                      <a:pt x="569" y="555"/>
                      <a:pt x="571" y="552"/>
                      <a:pt x="572" y="549"/>
                    </a:cubicBezTo>
                    <a:cubicBezTo>
                      <a:pt x="574" y="544"/>
                      <a:pt x="576" y="536"/>
                      <a:pt x="570" y="532"/>
                    </a:cubicBezTo>
                    <a:cubicBezTo>
                      <a:pt x="506" y="481"/>
                      <a:pt x="506" y="481"/>
                      <a:pt x="506" y="481"/>
                    </a:cubicBezTo>
                    <a:cubicBezTo>
                      <a:pt x="498" y="475"/>
                      <a:pt x="496" y="463"/>
                      <a:pt x="503" y="455"/>
                    </a:cubicBezTo>
                    <a:cubicBezTo>
                      <a:pt x="509" y="446"/>
                      <a:pt x="521" y="445"/>
                      <a:pt x="529" y="451"/>
                    </a:cubicBezTo>
                    <a:cubicBezTo>
                      <a:pt x="596" y="504"/>
                      <a:pt x="596" y="504"/>
                      <a:pt x="596" y="504"/>
                    </a:cubicBezTo>
                    <a:cubicBezTo>
                      <a:pt x="597" y="504"/>
                      <a:pt x="597" y="505"/>
                      <a:pt x="598" y="505"/>
                    </a:cubicBezTo>
                    <a:cubicBezTo>
                      <a:pt x="620" y="525"/>
                      <a:pt x="656" y="496"/>
                      <a:pt x="620" y="467"/>
                    </a:cubicBezTo>
                    <a:cubicBezTo>
                      <a:pt x="549" y="414"/>
                      <a:pt x="549" y="414"/>
                      <a:pt x="549" y="414"/>
                    </a:cubicBezTo>
                    <a:cubicBezTo>
                      <a:pt x="541" y="408"/>
                      <a:pt x="539" y="396"/>
                      <a:pt x="546" y="388"/>
                    </a:cubicBezTo>
                    <a:cubicBezTo>
                      <a:pt x="552" y="379"/>
                      <a:pt x="564" y="378"/>
                      <a:pt x="572" y="384"/>
                    </a:cubicBezTo>
                    <a:cubicBezTo>
                      <a:pt x="642" y="437"/>
                      <a:pt x="642" y="437"/>
                      <a:pt x="642" y="437"/>
                    </a:cubicBezTo>
                    <a:cubicBezTo>
                      <a:pt x="649" y="441"/>
                      <a:pt x="659" y="436"/>
                      <a:pt x="663" y="429"/>
                    </a:cubicBezTo>
                    <a:cubicBezTo>
                      <a:pt x="671" y="419"/>
                      <a:pt x="670" y="405"/>
                      <a:pt x="659" y="394"/>
                    </a:cubicBezTo>
                    <a:cubicBezTo>
                      <a:pt x="645" y="379"/>
                      <a:pt x="645" y="379"/>
                      <a:pt x="645" y="379"/>
                    </a:cubicBezTo>
                    <a:cubicBezTo>
                      <a:pt x="457" y="209"/>
                      <a:pt x="457" y="209"/>
                      <a:pt x="457" y="209"/>
                    </a:cubicBezTo>
                    <a:cubicBezTo>
                      <a:pt x="453" y="205"/>
                      <a:pt x="456" y="198"/>
                      <a:pt x="462" y="198"/>
                    </a:cubicBezTo>
                    <a:cubicBezTo>
                      <a:pt x="473" y="198"/>
                      <a:pt x="485" y="198"/>
                      <a:pt x="496" y="196"/>
                    </a:cubicBezTo>
                    <a:cubicBezTo>
                      <a:pt x="497" y="196"/>
                      <a:pt x="498" y="196"/>
                      <a:pt x="499" y="196"/>
                    </a:cubicBezTo>
                    <a:close/>
                    <a:moveTo>
                      <a:pt x="86" y="355"/>
                    </a:moveTo>
                    <a:cubicBezTo>
                      <a:pt x="66" y="330"/>
                      <a:pt x="64" y="295"/>
                      <a:pt x="59" y="262"/>
                    </a:cubicBezTo>
                    <a:cubicBezTo>
                      <a:pt x="35" y="239"/>
                      <a:pt x="35" y="239"/>
                      <a:pt x="35" y="239"/>
                    </a:cubicBezTo>
                    <a:cubicBezTo>
                      <a:pt x="17" y="219"/>
                      <a:pt x="0" y="205"/>
                      <a:pt x="0" y="176"/>
                    </a:cubicBezTo>
                    <a:cubicBezTo>
                      <a:pt x="0" y="161"/>
                      <a:pt x="6" y="147"/>
                      <a:pt x="16" y="135"/>
                    </a:cubicBezTo>
                    <a:cubicBezTo>
                      <a:pt x="116" y="27"/>
                      <a:pt x="116" y="27"/>
                      <a:pt x="116" y="27"/>
                    </a:cubicBezTo>
                    <a:cubicBezTo>
                      <a:pt x="138" y="3"/>
                      <a:pt x="174" y="0"/>
                      <a:pt x="199" y="20"/>
                    </a:cubicBezTo>
                    <a:cubicBezTo>
                      <a:pt x="215" y="31"/>
                      <a:pt x="221" y="38"/>
                      <a:pt x="242" y="46"/>
                    </a:cubicBezTo>
                    <a:cubicBezTo>
                      <a:pt x="248" y="48"/>
                      <a:pt x="253" y="50"/>
                      <a:pt x="254" y="50"/>
                    </a:cubicBezTo>
                    <a:cubicBezTo>
                      <a:pt x="284" y="46"/>
                      <a:pt x="316" y="32"/>
                      <a:pt x="350" y="33"/>
                    </a:cubicBezTo>
                    <a:cubicBezTo>
                      <a:pt x="337" y="42"/>
                      <a:pt x="286" y="82"/>
                      <a:pt x="284" y="82"/>
                    </a:cubicBezTo>
                    <a:cubicBezTo>
                      <a:pt x="276" y="84"/>
                      <a:pt x="268" y="86"/>
                      <a:pt x="260" y="87"/>
                    </a:cubicBezTo>
                    <a:cubicBezTo>
                      <a:pt x="241" y="90"/>
                      <a:pt x="208" y="74"/>
                      <a:pt x="195" y="64"/>
                    </a:cubicBezTo>
                    <a:cubicBezTo>
                      <a:pt x="176" y="50"/>
                      <a:pt x="176" y="50"/>
                      <a:pt x="176" y="50"/>
                    </a:cubicBezTo>
                    <a:cubicBezTo>
                      <a:pt x="166" y="42"/>
                      <a:pt x="152" y="44"/>
                      <a:pt x="144" y="53"/>
                    </a:cubicBezTo>
                    <a:cubicBezTo>
                      <a:pt x="44" y="161"/>
                      <a:pt x="44" y="161"/>
                      <a:pt x="44" y="161"/>
                    </a:cubicBezTo>
                    <a:cubicBezTo>
                      <a:pt x="36" y="170"/>
                      <a:pt x="36" y="184"/>
                      <a:pt x="44" y="193"/>
                    </a:cubicBezTo>
                    <a:cubicBezTo>
                      <a:pt x="53" y="203"/>
                      <a:pt x="59" y="210"/>
                      <a:pt x="69" y="220"/>
                    </a:cubicBezTo>
                    <a:cubicBezTo>
                      <a:pt x="80" y="230"/>
                      <a:pt x="95" y="244"/>
                      <a:pt x="97" y="257"/>
                    </a:cubicBezTo>
                    <a:cubicBezTo>
                      <a:pt x="100" y="280"/>
                      <a:pt x="102" y="313"/>
                      <a:pt x="115" y="330"/>
                    </a:cubicBezTo>
                    <a:cubicBezTo>
                      <a:pt x="102" y="337"/>
                      <a:pt x="95" y="344"/>
                      <a:pt x="86" y="3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17"/>
              <p:cNvSpPr>
                <a:spLocks noEditPoints="1"/>
              </p:cNvSpPr>
              <p:nvPr/>
            </p:nvSpPr>
            <p:spPr bwMode="auto">
              <a:xfrm>
                <a:off x="7980982" y="3772690"/>
                <a:ext cx="595412" cy="551158"/>
              </a:xfrm>
              <a:custGeom>
                <a:avLst/>
                <a:gdLst>
                  <a:gd name="T0" fmla="*/ 319 w 689"/>
                  <a:gd name="T1" fmla="*/ 543 h 638"/>
                  <a:gd name="T2" fmla="*/ 262 w 689"/>
                  <a:gd name="T3" fmla="*/ 538 h 638"/>
                  <a:gd name="T4" fmla="*/ 258 w 689"/>
                  <a:gd name="T5" fmla="*/ 538 h 638"/>
                  <a:gd name="T6" fmla="*/ 257 w 689"/>
                  <a:gd name="T7" fmla="*/ 535 h 638"/>
                  <a:gd name="T8" fmla="*/ 241 w 689"/>
                  <a:gd name="T9" fmla="*/ 489 h 638"/>
                  <a:gd name="T10" fmla="*/ 241 w 689"/>
                  <a:gd name="T11" fmla="*/ 489 h 638"/>
                  <a:gd name="T12" fmla="*/ 185 w 689"/>
                  <a:gd name="T13" fmla="*/ 484 h 638"/>
                  <a:gd name="T14" fmla="*/ 181 w 689"/>
                  <a:gd name="T15" fmla="*/ 484 h 638"/>
                  <a:gd name="T16" fmla="*/ 180 w 689"/>
                  <a:gd name="T17" fmla="*/ 481 h 638"/>
                  <a:gd name="T18" fmla="*/ 164 w 689"/>
                  <a:gd name="T19" fmla="*/ 435 h 638"/>
                  <a:gd name="T20" fmla="*/ 164 w 689"/>
                  <a:gd name="T21" fmla="*/ 435 h 638"/>
                  <a:gd name="T22" fmla="*/ 117 w 689"/>
                  <a:gd name="T23" fmla="*/ 425 h 638"/>
                  <a:gd name="T24" fmla="*/ 113 w 689"/>
                  <a:gd name="T25" fmla="*/ 425 h 638"/>
                  <a:gd name="T26" fmla="*/ 113 w 689"/>
                  <a:gd name="T27" fmla="*/ 421 h 638"/>
                  <a:gd name="T28" fmla="*/ 100 w 689"/>
                  <a:gd name="T29" fmla="*/ 365 h 638"/>
                  <a:gd name="T30" fmla="*/ 100 w 689"/>
                  <a:gd name="T31" fmla="*/ 365 h 638"/>
                  <a:gd name="T32" fmla="*/ 32 w 689"/>
                  <a:gd name="T33" fmla="*/ 370 h 638"/>
                  <a:gd name="T34" fmla="*/ 18 w 689"/>
                  <a:gd name="T35" fmla="*/ 386 h 638"/>
                  <a:gd name="T36" fmla="*/ 23 w 689"/>
                  <a:gd name="T37" fmla="*/ 455 h 638"/>
                  <a:gd name="T38" fmla="*/ 23 w 689"/>
                  <a:gd name="T39" fmla="*/ 455 h 638"/>
                  <a:gd name="T40" fmla="*/ 66 w 689"/>
                  <a:gd name="T41" fmla="*/ 465 h 638"/>
                  <a:gd name="T42" fmla="*/ 70 w 689"/>
                  <a:gd name="T43" fmla="*/ 466 h 638"/>
                  <a:gd name="T44" fmla="*/ 69 w 689"/>
                  <a:gd name="T45" fmla="*/ 470 h 638"/>
                  <a:gd name="T46" fmla="*/ 76 w 689"/>
                  <a:gd name="T47" fmla="*/ 536 h 638"/>
                  <a:gd name="T48" fmla="*/ 76 w 689"/>
                  <a:gd name="T49" fmla="*/ 536 h 638"/>
                  <a:gd name="T50" fmla="*/ 142 w 689"/>
                  <a:gd name="T51" fmla="*/ 534 h 638"/>
                  <a:gd name="T52" fmla="*/ 145 w 689"/>
                  <a:gd name="T53" fmla="*/ 534 h 638"/>
                  <a:gd name="T54" fmla="*/ 147 w 689"/>
                  <a:gd name="T55" fmla="*/ 537 h 638"/>
                  <a:gd name="T56" fmla="*/ 164 w 689"/>
                  <a:gd name="T57" fmla="*/ 578 h 638"/>
                  <a:gd name="T58" fmla="*/ 164 w 689"/>
                  <a:gd name="T59" fmla="*/ 578 h 638"/>
                  <a:gd name="T60" fmla="*/ 230 w 689"/>
                  <a:gd name="T61" fmla="*/ 576 h 638"/>
                  <a:gd name="T62" fmla="*/ 233 w 689"/>
                  <a:gd name="T63" fmla="*/ 576 h 638"/>
                  <a:gd name="T64" fmla="*/ 235 w 689"/>
                  <a:gd name="T65" fmla="*/ 579 h 638"/>
                  <a:gd name="T66" fmla="*/ 252 w 689"/>
                  <a:gd name="T67" fmla="*/ 621 h 638"/>
                  <a:gd name="T68" fmla="*/ 320 w 689"/>
                  <a:gd name="T69" fmla="*/ 615 h 638"/>
                  <a:gd name="T70" fmla="*/ 324 w 689"/>
                  <a:gd name="T71" fmla="*/ 611 h 638"/>
                  <a:gd name="T72" fmla="*/ 319 w 689"/>
                  <a:gd name="T73" fmla="*/ 543 h 638"/>
                  <a:gd name="T74" fmla="*/ 449 w 689"/>
                  <a:gd name="T75" fmla="*/ 177 h 638"/>
                  <a:gd name="T76" fmla="*/ 576 w 689"/>
                  <a:gd name="T77" fmla="*/ 299 h 638"/>
                  <a:gd name="T78" fmla="*/ 597 w 689"/>
                  <a:gd name="T79" fmla="*/ 306 h 638"/>
                  <a:gd name="T80" fmla="*/ 616 w 689"/>
                  <a:gd name="T81" fmla="*/ 293 h 638"/>
                  <a:gd name="T82" fmla="*/ 636 w 689"/>
                  <a:gd name="T83" fmla="*/ 234 h 638"/>
                  <a:gd name="T84" fmla="*/ 649 w 689"/>
                  <a:gd name="T85" fmla="*/ 209 h 638"/>
                  <a:gd name="T86" fmla="*/ 671 w 689"/>
                  <a:gd name="T87" fmla="*/ 186 h 638"/>
                  <a:gd name="T88" fmla="*/ 672 w 689"/>
                  <a:gd name="T89" fmla="*/ 121 h 638"/>
                  <a:gd name="T90" fmla="*/ 580 w 689"/>
                  <a:gd name="T91" fmla="*/ 21 h 638"/>
                  <a:gd name="T92" fmla="*/ 515 w 689"/>
                  <a:gd name="T93" fmla="*/ 16 h 638"/>
                  <a:gd name="T94" fmla="*/ 493 w 689"/>
                  <a:gd name="T95" fmla="*/ 34 h 638"/>
                  <a:gd name="T96" fmla="*/ 457 w 689"/>
                  <a:gd name="T97" fmla="*/ 44 h 638"/>
                  <a:gd name="T98" fmla="*/ 390 w 689"/>
                  <a:gd name="T99" fmla="*/ 36 h 638"/>
                  <a:gd name="T100" fmla="*/ 274 w 689"/>
                  <a:gd name="T101" fmla="*/ 67 h 638"/>
                  <a:gd name="T102" fmla="*/ 139 w 689"/>
                  <a:gd name="T103" fmla="*/ 171 h 638"/>
                  <a:gd name="T104" fmla="*/ 203 w 689"/>
                  <a:gd name="T105" fmla="*/ 222 h 638"/>
                  <a:gd name="T106" fmla="*/ 301 w 689"/>
                  <a:gd name="T107" fmla="*/ 161 h 638"/>
                  <a:gd name="T108" fmla="*/ 346 w 689"/>
                  <a:gd name="T109" fmla="*/ 158 h 638"/>
                  <a:gd name="T110" fmla="*/ 408 w 689"/>
                  <a:gd name="T111" fmla="*/ 165 h 638"/>
                  <a:gd name="T112" fmla="*/ 449 w 689"/>
                  <a:gd name="T113" fmla="*/ 177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9" h="638">
                    <a:moveTo>
                      <a:pt x="319" y="543"/>
                    </a:moveTo>
                    <a:cubicBezTo>
                      <a:pt x="302" y="529"/>
                      <a:pt x="279" y="528"/>
                      <a:pt x="262" y="538"/>
                    </a:cubicBezTo>
                    <a:cubicBezTo>
                      <a:pt x="261" y="539"/>
                      <a:pt x="259" y="539"/>
                      <a:pt x="258" y="538"/>
                    </a:cubicBezTo>
                    <a:cubicBezTo>
                      <a:pt x="257" y="537"/>
                      <a:pt x="257" y="536"/>
                      <a:pt x="257" y="535"/>
                    </a:cubicBezTo>
                    <a:cubicBezTo>
                      <a:pt x="260" y="518"/>
                      <a:pt x="255" y="500"/>
                      <a:pt x="241" y="489"/>
                    </a:cubicBezTo>
                    <a:cubicBezTo>
                      <a:pt x="241" y="489"/>
                      <a:pt x="241" y="489"/>
                      <a:pt x="241" y="489"/>
                    </a:cubicBezTo>
                    <a:cubicBezTo>
                      <a:pt x="225" y="475"/>
                      <a:pt x="202" y="473"/>
                      <a:pt x="185" y="484"/>
                    </a:cubicBezTo>
                    <a:cubicBezTo>
                      <a:pt x="183" y="485"/>
                      <a:pt x="182" y="484"/>
                      <a:pt x="181" y="484"/>
                    </a:cubicBezTo>
                    <a:cubicBezTo>
                      <a:pt x="180" y="483"/>
                      <a:pt x="180" y="482"/>
                      <a:pt x="180" y="481"/>
                    </a:cubicBezTo>
                    <a:cubicBezTo>
                      <a:pt x="183" y="464"/>
                      <a:pt x="177" y="446"/>
                      <a:pt x="164" y="435"/>
                    </a:cubicBezTo>
                    <a:cubicBezTo>
                      <a:pt x="164" y="435"/>
                      <a:pt x="164" y="435"/>
                      <a:pt x="164" y="435"/>
                    </a:cubicBezTo>
                    <a:cubicBezTo>
                      <a:pt x="150" y="423"/>
                      <a:pt x="132" y="420"/>
                      <a:pt x="117" y="425"/>
                    </a:cubicBezTo>
                    <a:cubicBezTo>
                      <a:pt x="115" y="426"/>
                      <a:pt x="114" y="425"/>
                      <a:pt x="113" y="425"/>
                    </a:cubicBezTo>
                    <a:cubicBezTo>
                      <a:pt x="112" y="424"/>
                      <a:pt x="112" y="422"/>
                      <a:pt x="113" y="421"/>
                    </a:cubicBezTo>
                    <a:cubicBezTo>
                      <a:pt x="121" y="402"/>
                      <a:pt x="116" y="379"/>
                      <a:pt x="100" y="365"/>
                    </a:cubicBezTo>
                    <a:cubicBezTo>
                      <a:pt x="100" y="365"/>
                      <a:pt x="100" y="365"/>
                      <a:pt x="100" y="365"/>
                    </a:cubicBezTo>
                    <a:cubicBezTo>
                      <a:pt x="80" y="347"/>
                      <a:pt x="49" y="350"/>
                      <a:pt x="32" y="370"/>
                    </a:cubicBezTo>
                    <a:cubicBezTo>
                      <a:pt x="18" y="386"/>
                      <a:pt x="18" y="386"/>
                      <a:pt x="18" y="386"/>
                    </a:cubicBezTo>
                    <a:cubicBezTo>
                      <a:pt x="0" y="406"/>
                      <a:pt x="2" y="437"/>
                      <a:pt x="23" y="455"/>
                    </a:cubicBezTo>
                    <a:cubicBezTo>
                      <a:pt x="23" y="455"/>
                      <a:pt x="23" y="455"/>
                      <a:pt x="23" y="455"/>
                    </a:cubicBezTo>
                    <a:cubicBezTo>
                      <a:pt x="35" y="465"/>
                      <a:pt x="51" y="469"/>
                      <a:pt x="66" y="465"/>
                    </a:cubicBezTo>
                    <a:cubicBezTo>
                      <a:pt x="68" y="465"/>
                      <a:pt x="69" y="465"/>
                      <a:pt x="70" y="466"/>
                    </a:cubicBezTo>
                    <a:cubicBezTo>
                      <a:pt x="70" y="467"/>
                      <a:pt x="70" y="469"/>
                      <a:pt x="69" y="470"/>
                    </a:cubicBezTo>
                    <a:cubicBezTo>
                      <a:pt x="54" y="490"/>
                      <a:pt x="57" y="519"/>
                      <a:pt x="76" y="536"/>
                    </a:cubicBezTo>
                    <a:cubicBezTo>
                      <a:pt x="76" y="536"/>
                      <a:pt x="76" y="536"/>
                      <a:pt x="76" y="536"/>
                    </a:cubicBezTo>
                    <a:cubicBezTo>
                      <a:pt x="95" y="553"/>
                      <a:pt x="124" y="552"/>
                      <a:pt x="142" y="534"/>
                    </a:cubicBezTo>
                    <a:cubicBezTo>
                      <a:pt x="143" y="533"/>
                      <a:pt x="144" y="533"/>
                      <a:pt x="145" y="534"/>
                    </a:cubicBezTo>
                    <a:cubicBezTo>
                      <a:pt x="147" y="534"/>
                      <a:pt x="147" y="535"/>
                      <a:pt x="147" y="537"/>
                    </a:cubicBezTo>
                    <a:cubicBezTo>
                      <a:pt x="146" y="552"/>
                      <a:pt x="151" y="568"/>
                      <a:pt x="164" y="578"/>
                    </a:cubicBezTo>
                    <a:cubicBezTo>
                      <a:pt x="164" y="578"/>
                      <a:pt x="164" y="578"/>
                      <a:pt x="164" y="578"/>
                    </a:cubicBezTo>
                    <a:cubicBezTo>
                      <a:pt x="183" y="595"/>
                      <a:pt x="212" y="594"/>
                      <a:pt x="230" y="576"/>
                    </a:cubicBezTo>
                    <a:cubicBezTo>
                      <a:pt x="231" y="575"/>
                      <a:pt x="232" y="575"/>
                      <a:pt x="233" y="576"/>
                    </a:cubicBezTo>
                    <a:cubicBezTo>
                      <a:pt x="234" y="576"/>
                      <a:pt x="235" y="577"/>
                      <a:pt x="235" y="579"/>
                    </a:cubicBezTo>
                    <a:cubicBezTo>
                      <a:pt x="233" y="594"/>
                      <a:pt x="239" y="610"/>
                      <a:pt x="252" y="621"/>
                    </a:cubicBezTo>
                    <a:cubicBezTo>
                      <a:pt x="272" y="638"/>
                      <a:pt x="303" y="636"/>
                      <a:pt x="320" y="615"/>
                    </a:cubicBezTo>
                    <a:cubicBezTo>
                      <a:pt x="324" y="611"/>
                      <a:pt x="324" y="611"/>
                      <a:pt x="324" y="611"/>
                    </a:cubicBezTo>
                    <a:cubicBezTo>
                      <a:pt x="341" y="591"/>
                      <a:pt x="339" y="560"/>
                      <a:pt x="319" y="543"/>
                    </a:cubicBezTo>
                    <a:close/>
                    <a:moveTo>
                      <a:pt x="449" y="177"/>
                    </a:moveTo>
                    <a:cubicBezTo>
                      <a:pt x="489" y="216"/>
                      <a:pt x="535" y="260"/>
                      <a:pt x="576" y="299"/>
                    </a:cubicBezTo>
                    <a:cubicBezTo>
                      <a:pt x="582" y="305"/>
                      <a:pt x="589" y="307"/>
                      <a:pt x="597" y="306"/>
                    </a:cubicBezTo>
                    <a:cubicBezTo>
                      <a:pt x="605" y="305"/>
                      <a:pt x="612" y="300"/>
                      <a:pt x="616" y="293"/>
                    </a:cubicBezTo>
                    <a:cubicBezTo>
                      <a:pt x="626" y="275"/>
                      <a:pt x="632" y="256"/>
                      <a:pt x="636" y="234"/>
                    </a:cubicBezTo>
                    <a:cubicBezTo>
                      <a:pt x="638" y="224"/>
                      <a:pt x="642" y="216"/>
                      <a:pt x="649" y="209"/>
                    </a:cubicBezTo>
                    <a:cubicBezTo>
                      <a:pt x="671" y="186"/>
                      <a:pt x="671" y="186"/>
                      <a:pt x="671" y="186"/>
                    </a:cubicBezTo>
                    <a:cubicBezTo>
                      <a:pt x="688" y="168"/>
                      <a:pt x="689" y="139"/>
                      <a:pt x="672" y="121"/>
                    </a:cubicBezTo>
                    <a:cubicBezTo>
                      <a:pt x="580" y="21"/>
                      <a:pt x="580" y="21"/>
                      <a:pt x="580" y="21"/>
                    </a:cubicBezTo>
                    <a:cubicBezTo>
                      <a:pt x="563" y="3"/>
                      <a:pt x="534" y="0"/>
                      <a:pt x="515" y="16"/>
                    </a:cubicBezTo>
                    <a:cubicBezTo>
                      <a:pt x="493" y="34"/>
                      <a:pt x="493" y="34"/>
                      <a:pt x="493" y="34"/>
                    </a:cubicBezTo>
                    <a:cubicBezTo>
                      <a:pt x="483" y="42"/>
                      <a:pt x="471" y="45"/>
                      <a:pt x="457" y="44"/>
                    </a:cubicBezTo>
                    <a:cubicBezTo>
                      <a:pt x="435" y="41"/>
                      <a:pt x="412" y="38"/>
                      <a:pt x="390" y="36"/>
                    </a:cubicBezTo>
                    <a:cubicBezTo>
                      <a:pt x="347" y="30"/>
                      <a:pt x="308" y="41"/>
                      <a:pt x="274" y="67"/>
                    </a:cubicBezTo>
                    <a:cubicBezTo>
                      <a:pt x="229" y="101"/>
                      <a:pt x="184" y="136"/>
                      <a:pt x="139" y="171"/>
                    </a:cubicBezTo>
                    <a:cubicBezTo>
                      <a:pt x="95" y="207"/>
                      <a:pt x="151" y="255"/>
                      <a:pt x="203" y="222"/>
                    </a:cubicBezTo>
                    <a:cubicBezTo>
                      <a:pt x="301" y="161"/>
                      <a:pt x="301" y="161"/>
                      <a:pt x="301" y="161"/>
                    </a:cubicBezTo>
                    <a:cubicBezTo>
                      <a:pt x="315" y="153"/>
                      <a:pt x="331" y="152"/>
                      <a:pt x="346" y="158"/>
                    </a:cubicBezTo>
                    <a:cubicBezTo>
                      <a:pt x="364" y="167"/>
                      <a:pt x="388" y="168"/>
                      <a:pt x="408" y="165"/>
                    </a:cubicBezTo>
                    <a:cubicBezTo>
                      <a:pt x="423" y="162"/>
                      <a:pt x="437" y="166"/>
                      <a:pt x="449" y="1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24" name="组合 23"/>
          <p:cNvGrpSpPr/>
          <p:nvPr/>
        </p:nvGrpSpPr>
        <p:grpSpPr>
          <a:xfrm>
            <a:off x="2714625" y="1848674"/>
            <a:ext cx="419100" cy="419100"/>
            <a:chOff x="2714625" y="1848674"/>
            <a:chExt cx="419100" cy="419100"/>
          </a:xfrm>
        </p:grpSpPr>
        <p:sp>
          <p:nvSpPr>
            <p:cNvPr id="6" name="椭圆 5"/>
            <p:cNvSpPr/>
            <p:nvPr/>
          </p:nvSpPr>
          <p:spPr>
            <a:xfrm>
              <a:off x="2714625" y="1848674"/>
              <a:ext cx="419100" cy="419100"/>
            </a:xfrm>
            <a:prstGeom prst="ellipse">
              <a:avLst/>
            </a:prstGeom>
            <a:gradFill>
              <a:gsLst>
                <a:gs pos="0">
                  <a:srgbClr val="BA013F"/>
                </a:gs>
                <a:gs pos="100000">
                  <a:srgbClr val="FB4182"/>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p:cNvGrpSpPr/>
            <p:nvPr/>
          </p:nvGrpSpPr>
          <p:grpSpPr>
            <a:xfrm>
              <a:off x="2835678" y="1969641"/>
              <a:ext cx="176995" cy="177167"/>
              <a:chOff x="5240338" y="2657475"/>
              <a:chExt cx="1630363" cy="1631951"/>
            </a:xfrm>
            <a:solidFill>
              <a:schemeClr val="bg1"/>
            </a:solidFill>
          </p:grpSpPr>
          <p:sp>
            <p:nvSpPr>
              <p:cNvPr id="19" name="Freeform 5"/>
              <p:cNvSpPr>
                <a:spLocks/>
              </p:cNvSpPr>
              <p:nvPr/>
            </p:nvSpPr>
            <p:spPr bwMode="auto">
              <a:xfrm>
                <a:off x="5240338" y="2735263"/>
                <a:ext cx="1552575" cy="1554163"/>
              </a:xfrm>
              <a:custGeom>
                <a:avLst/>
                <a:gdLst>
                  <a:gd name="T0" fmla="*/ 391 w 517"/>
                  <a:gd name="T1" fmla="*/ 73 h 519"/>
                  <a:gd name="T2" fmla="*/ 346 w 517"/>
                  <a:gd name="T3" fmla="*/ 101 h 519"/>
                  <a:gd name="T4" fmla="*/ 325 w 517"/>
                  <a:gd name="T5" fmla="*/ 98 h 519"/>
                  <a:gd name="T6" fmla="*/ 122 w 517"/>
                  <a:gd name="T7" fmla="*/ 151 h 519"/>
                  <a:gd name="T8" fmla="*/ 125 w 517"/>
                  <a:gd name="T9" fmla="*/ 369 h 519"/>
                  <a:gd name="T10" fmla="*/ 332 w 517"/>
                  <a:gd name="T11" fmla="*/ 416 h 519"/>
                  <a:gd name="T12" fmla="*/ 421 w 517"/>
                  <a:gd name="T13" fmla="*/ 197 h 519"/>
                  <a:gd name="T14" fmla="*/ 425 w 517"/>
                  <a:gd name="T15" fmla="*/ 155 h 519"/>
                  <a:gd name="T16" fmla="*/ 443 w 517"/>
                  <a:gd name="T17" fmla="*/ 127 h 519"/>
                  <a:gd name="T18" fmla="*/ 444 w 517"/>
                  <a:gd name="T19" fmla="*/ 398 h 519"/>
                  <a:gd name="T20" fmla="*/ 113 w 517"/>
                  <a:gd name="T21" fmla="*/ 438 h 519"/>
                  <a:gd name="T22" fmla="*/ 88 w 517"/>
                  <a:gd name="T23" fmla="*/ 101 h 519"/>
                  <a:gd name="T24" fmla="*/ 391 w 517"/>
                  <a:gd name="T25" fmla="*/ 73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7" h="519">
                    <a:moveTo>
                      <a:pt x="391" y="73"/>
                    </a:moveTo>
                    <a:cubicBezTo>
                      <a:pt x="376" y="83"/>
                      <a:pt x="361" y="93"/>
                      <a:pt x="346" y="101"/>
                    </a:cubicBezTo>
                    <a:cubicBezTo>
                      <a:pt x="340" y="103"/>
                      <a:pt x="331" y="100"/>
                      <a:pt x="325" y="98"/>
                    </a:cubicBezTo>
                    <a:cubicBezTo>
                      <a:pt x="252" y="68"/>
                      <a:pt x="166" y="91"/>
                      <a:pt x="122" y="151"/>
                    </a:cubicBezTo>
                    <a:cubicBezTo>
                      <a:pt x="72" y="219"/>
                      <a:pt x="73" y="305"/>
                      <a:pt x="125" y="369"/>
                    </a:cubicBezTo>
                    <a:cubicBezTo>
                      <a:pt x="174" y="429"/>
                      <a:pt x="261" y="449"/>
                      <a:pt x="332" y="416"/>
                    </a:cubicBezTo>
                    <a:cubicBezTo>
                      <a:pt x="413" y="379"/>
                      <a:pt x="454" y="279"/>
                      <a:pt x="421" y="197"/>
                    </a:cubicBezTo>
                    <a:cubicBezTo>
                      <a:pt x="414" y="181"/>
                      <a:pt x="415" y="169"/>
                      <a:pt x="425" y="155"/>
                    </a:cubicBezTo>
                    <a:cubicBezTo>
                      <a:pt x="432" y="146"/>
                      <a:pt x="437" y="136"/>
                      <a:pt x="443" y="127"/>
                    </a:cubicBezTo>
                    <a:cubicBezTo>
                      <a:pt x="491" y="165"/>
                      <a:pt x="517" y="302"/>
                      <a:pt x="444" y="398"/>
                    </a:cubicBezTo>
                    <a:cubicBezTo>
                      <a:pt x="366" y="501"/>
                      <a:pt x="209" y="519"/>
                      <a:pt x="113" y="438"/>
                    </a:cubicBezTo>
                    <a:cubicBezTo>
                      <a:pt x="0" y="343"/>
                      <a:pt x="9" y="187"/>
                      <a:pt x="88" y="101"/>
                    </a:cubicBezTo>
                    <a:cubicBezTo>
                      <a:pt x="181" y="0"/>
                      <a:pt x="336" y="17"/>
                      <a:pt x="391"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6"/>
              <p:cNvSpPr>
                <a:spLocks/>
              </p:cNvSpPr>
              <p:nvPr/>
            </p:nvSpPr>
            <p:spPr bwMode="auto">
              <a:xfrm>
                <a:off x="5618163" y="3103563"/>
                <a:ext cx="793750" cy="793750"/>
              </a:xfrm>
              <a:custGeom>
                <a:avLst/>
                <a:gdLst>
                  <a:gd name="T0" fmla="*/ 132 w 264"/>
                  <a:gd name="T1" fmla="*/ 265 h 265"/>
                  <a:gd name="T2" fmla="*/ 3 w 264"/>
                  <a:gd name="T3" fmla="*/ 128 h 265"/>
                  <a:gd name="T4" fmla="*/ 141 w 264"/>
                  <a:gd name="T5" fmla="*/ 5 h 265"/>
                  <a:gd name="T6" fmla="*/ 161 w 264"/>
                  <a:gd name="T7" fmla="*/ 8 h 265"/>
                  <a:gd name="T8" fmla="*/ 168 w 264"/>
                  <a:gd name="T9" fmla="*/ 27 h 265"/>
                  <a:gd name="T10" fmla="*/ 156 w 264"/>
                  <a:gd name="T11" fmla="*/ 50 h 265"/>
                  <a:gd name="T12" fmla="*/ 135 w 264"/>
                  <a:gd name="T13" fmla="*/ 63 h 265"/>
                  <a:gd name="T14" fmla="*/ 60 w 264"/>
                  <a:gd name="T15" fmla="*/ 131 h 265"/>
                  <a:gd name="T16" fmla="*/ 124 w 264"/>
                  <a:gd name="T17" fmla="*/ 207 h 265"/>
                  <a:gd name="T18" fmla="*/ 205 w 264"/>
                  <a:gd name="T19" fmla="*/ 136 h 265"/>
                  <a:gd name="T20" fmla="*/ 224 w 264"/>
                  <a:gd name="T21" fmla="*/ 110 h 265"/>
                  <a:gd name="T22" fmla="*/ 226 w 264"/>
                  <a:gd name="T23" fmla="*/ 109 h 265"/>
                  <a:gd name="T24" fmla="*/ 254 w 264"/>
                  <a:gd name="T25" fmla="*/ 97 h 265"/>
                  <a:gd name="T26" fmla="*/ 263 w 264"/>
                  <a:gd name="T27" fmla="*/ 135 h 265"/>
                  <a:gd name="T28" fmla="*/ 132 w 264"/>
                  <a:gd name="T29"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4" h="265">
                    <a:moveTo>
                      <a:pt x="132" y="265"/>
                    </a:moveTo>
                    <a:cubicBezTo>
                      <a:pt x="57" y="265"/>
                      <a:pt x="0" y="205"/>
                      <a:pt x="3" y="128"/>
                    </a:cubicBezTo>
                    <a:cubicBezTo>
                      <a:pt x="5" y="58"/>
                      <a:pt x="70" y="0"/>
                      <a:pt x="141" y="5"/>
                    </a:cubicBezTo>
                    <a:cubicBezTo>
                      <a:pt x="148" y="6"/>
                      <a:pt x="155" y="7"/>
                      <a:pt x="161" y="8"/>
                    </a:cubicBezTo>
                    <a:cubicBezTo>
                      <a:pt x="173" y="11"/>
                      <a:pt x="175" y="17"/>
                      <a:pt x="168" y="27"/>
                    </a:cubicBezTo>
                    <a:cubicBezTo>
                      <a:pt x="164" y="34"/>
                      <a:pt x="159" y="42"/>
                      <a:pt x="156" y="50"/>
                    </a:cubicBezTo>
                    <a:cubicBezTo>
                      <a:pt x="152" y="60"/>
                      <a:pt x="147" y="63"/>
                      <a:pt x="135" y="63"/>
                    </a:cubicBezTo>
                    <a:cubicBezTo>
                      <a:pt x="94" y="63"/>
                      <a:pt x="63" y="92"/>
                      <a:pt x="60" y="131"/>
                    </a:cubicBezTo>
                    <a:cubicBezTo>
                      <a:pt x="57" y="167"/>
                      <a:pt x="85" y="200"/>
                      <a:pt x="124" y="207"/>
                    </a:cubicBezTo>
                    <a:cubicBezTo>
                      <a:pt x="164" y="214"/>
                      <a:pt x="204" y="180"/>
                      <a:pt x="205" y="136"/>
                    </a:cubicBezTo>
                    <a:cubicBezTo>
                      <a:pt x="205" y="120"/>
                      <a:pt x="209" y="113"/>
                      <a:pt x="224" y="110"/>
                    </a:cubicBezTo>
                    <a:cubicBezTo>
                      <a:pt x="225" y="110"/>
                      <a:pt x="225" y="109"/>
                      <a:pt x="226" y="109"/>
                    </a:cubicBezTo>
                    <a:cubicBezTo>
                      <a:pt x="235" y="105"/>
                      <a:pt x="244" y="101"/>
                      <a:pt x="254" y="97"/>
                    </a:cubicBezTo>
                    <a:cubicBezTo>
                      <a:pt x="257" y="109"/>
                      <a:pt x="263" y="122"/>
                      <a:pt x="263" y="135"/>
                    </a:cubicBezTo>
                    <a:cubicBezTo>
                      <a:pt x="264" y="207"/>
                      <a:pt x="205" y="265"/>
                      <a:pt x="132" y="2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7"/>
              <p:cNvSpPr>
                <a:spLocks/>
              </p:cNvSpPr>
              <p:nvPr/>
            </p:nvSpPr>
            <p:spPr bwMode="auto">
              <a:xfrm>
                <a:off x="6018213" y="2657475"/>
                <a:ext cx="852488" cy="850900"/>
              </a:xfrm>
              <a:custGeom>
                <a:avLst/>
                <a:gdLst>
                  <a:gd name="T0" fmla="*/ 0 w 284"/>
                  <a:gd name="T1" fmla="*/ 280 h 284"/>
                  <a:gd name="T2" fmla="*/ 10 w 284"/>
                  <a:gd name="T3" fmla="*/ 266 h 284"/>
                  <a:gd name="T4" fmla="*/ 31 w 284"/>
                  <a:gd name="T5" fmla="*/ 214 h 284"/>
                  <a:gd name="T6" fmla="*/ 68 w 284"/>
                  <a:gd name="T7" fmla="*/ 156 h 284"/>
                  <a:gd name="T8" fmla="*/ 165 w 284"/>
                  <a:gd name="T9" fmla="*/ 97 h 284"/>
                  <a:gd name="T10" fmla="*/ 186 w 284"/>
                  <a:gd name="T11" fmla="*/ 62 h 284"/>
                  <a:gd name="T12" fmla="*/ 186 w 284"/>
                  <a:gd name="T13" fmla="*/ 41 h 284"/>
                  <a:gd name="T14" fmla="*/ 216 w 284"/>
                  <a:gd name="T15" fmla="*/ 2 h 284"/>
                  <a:gd name="T16" fmla="*/ 249 w 284"/>
                  <a:gd name="T17" fmla="*/ 34 h 284"/>
                  <a:gd name="T18" fmla="*/ 282 w 284"/>
                  <a:gd name="T19" fmla="*/ 68 h 284"/>
                  <a:gd name="T20" fmla="*/ 243 w 284"/>
                  <a:gd name="T21" fmla="*/ 97 h 284"/>
                  <a:gd name="T22" fmla="*/ 175 w 284"/>
                  <a:gd name="T23" fmla="*/ 142 h 284"/>
                  <a:gd name="T24" fmla="*/ 102 w 284"/>
                  <a:gd name="T25" fmla="*/ 240 h 284"/>
                  <a:gd name="T26" fmla="*/ 69 w 284"/>
                  <a:gd name="T27" fmla="*/ 253 h 284"/>
                  <a:gd name="T28" fmla="*/ 19 w 284"/>
                  <a:gd name="T29" fmla="*/ 273 h 284"/>
                  <a:gd name="T30" fmla="*/ 4 w 284"/>
                  <a:gd name="T31" fmla="*/ 284 h 284"/>
                  <a:gd name="T32" fmla="*/ 0 w 284"/>
                  <a:gd name="T33" fmla="*/ 28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4" h="284">
                    <a:moveTo>
                      <a:pt x="0" y="280"/>
                    </a:moveTo>
                    <a:cubicBezTo>
                      <a:pt x="4" y="275"/>
                      <a:pt x="6" y="270"/>
                      <a:pt x="10" y="266"/>
                    </a:cubicBezTo>
                    <a:cubicBezTo>
                      <a:pt x="23" y="251"/>
                      <a:pt x="31" y="236"/>
                      <a:pt x="31" y="214"/>
                    </a:cubicBezTo>
                    <a:cubicBezTo>
                      <a:pt x="31" y="189"/>
                      <a:pt x="48" y="169"/>
                      <a:pt x="68" y="156"/>
                    </a:cubicBezTo>
                    <a:cubicBezTo>
                      <a:pt x="100" y="134"/>
                      <a:pt x="132" y="115"/>
                      <a:pt x="165" y="97"/>
                    </a:cubicBezTo>
                    <a:cubicBezTo>
                      <a:pt x="180" y="89"/>
                      <a:pt x="188" y="79"/>
                      <a:pt x="186" y="62"/>
                    </a:cubicBezTo>
                    <a:cubicBezTo>
                      <a:pt x="185" y="55"/>
                      <a:pt x="185" y="48"/>
                      <a:pt x="186" y="41"/>
                    </a:cubicBezTo>
                    <a:cubicBezTo>
                      <a:pt x="187" y="17"/>
                      <a:pt x="198" y="4"/>
                      <a:pt x="216" y="2"/>
                    </a:cubicBezTo>
                    <a:cubicBezTo>
                      <a:pt x="234" y="0"/>
                      <a:pt x="243" y="9"/>
                      <a:pt x="249" y="34"/>
                    </a:cubicBezTo>
                    <a:cubicBezTo>
                      <a:pt x="274" y="40"/>
                      <a:pt x="284" y="50"/>
                      <a:pt x="282" y="68"/>
                    </a:cubicBezTo>
                    <a:cubicBezTo>
                      <a:pt x="280" y="86"/>
                      <a:pt x="266" y="100"/>
                      <a:pt x="243" y="97"/>
                    </a:cubicBezTo>
                    <a:cubicBezTo>
                      <a:pt x="205" y="92"/>
                      <a:pt x="189" y="111"/>
                      <a:pt x="175" y="142"/>
                    </a:cubicBezTo>
                    <a:cubicBezTo>
                      <a:pt x="159" y="181"/>
                      <a:pt x="137" y="215"/>
                      <a:pt x="102" y="240"/>
                    </a:cubicBezTo>
                    <a:cubicBezTo>
                      <a:pt x="92" y="246"/>
                      <a:pt x="80" y="253"/>
                      <a:pt x="69" y="253"/>
                    </a:cubicBezTo>
                    <a:cubicBezTo>
                      <a:pt x="49" y="252"/>
                      <a:pt x="33" y="259"/>
                      <a:pt x="19" y="273"/>
                    </a:cubicBezTo>
                    <a:cubicBezTo>
                      <a:pt x="15" y="277"/>
                      <a:pt x="9" y="280"/>
                      <a:pt x="4" y="284"/>
                    </a:cubicBezTo>
                    <a:cubicBezTo>
                      <a:pt x="3" y="283"/>
                      <a:pt x="1" y="281"/>
                      <a:pt x="0" y="2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8"/>
              <p:cNvSpPr>
                <a:spLocks/>
              </p:cNvSpPr>
              <p:nvPr/>
            </p:nvSpPr>
            <p:spPr bwMode="auto">
              <a:xfrm>
                <a:off x="5907088" y="3403600"/>
                <a:ext cx="222250" cy="219075"/>
              </a:xfrm>
              <a:custGeom>
                <a:avLst/>
                <a:gdLst>
                  <a:gd name="T0" fmla="*/ 39 w 74"/>
                  <a:gd name="T1" fmla="*/ 3 h 73"/>
                  <a:gd name="T2" fmla="*/ 30 w 74"/>
                  <a:gd name="T3" fmla="*/ 43 h 73"/>
                  <a:gd name="T4" fmla="*/ 69 w 74"/>
                  <a:gd name="T5" fmla="*/ 35 h 73"/>
                  <a:gd name="T6" fmla="*/ 58 w 74"/>
                  <a:gd name="T7" fmla="*/ 62 h 73"/>
                  <a:gd name="T8" fmla="*/ 15 w 74"/>
                  <a:gd name="T9" fmla="*/ 63 h 73"/>
                  <a:gd name="T10" fmla="*/ 6 w 74"/>
                  <a:gd name="T11" fmla="*/ 21 h 73"/>
                  <a:gd name="T12" fmla="*/ 39 w 74"/>
                  <a:gd name="T13" fmla="*/ 3 h 73"/>
                </a:gdLst>
                <a:ahLst/>
                <a:cxnLst>
                  <a:cxn ang="0">
                    <a:pos x="T0" y="T1"/>
                  </a:cxn>
                  <a:cxn ang="0">
                    <a:pos x="T2" y="T3"/>
                  </a:cxn>
                  <a:cxn ang="0">
                    <a:pos x="T4" y="T5"/>
                  </a:cxn>
                  <a:cxn ang="0">
                    <a:pos x="T6" y="T7"/>
                  </a:cxn>
                  <a:cxn ang="0">
                    <a:pos x="T8" y="T9"/>
                  </a:cxn>
                  <a:cxn ang="0">
                    <a:pos x="T10" y="T11"/>
                  </a:cxn>
                  <a:cxn ang="0">
                    <a:pos x="T12" y="T13"/>
                  </a:cxn>
                </a:cxnLst>
                <a:rect l="0" t="0" r="r" b="b"/>
                <a:pathLst>
                  <a:path w="74" h="73">
                    <a:moveTo>
                      <a:pt x="39" y="3"/>
                    </a:moveTo>
                    <a:cubicBezTo>
                      <a:pt x="40" y="19"/>
                      <a:pt x="14" y="29"/>
                      <a:pt x="30" y="43"/>
                    </a:cubicBezTo>
                    <a:cubicBezTo>
                      <a:pt x="37" y="48"/>
                      <a:pt x="54" y="38"/>
                      <a:pt x="69" y="35"/>
                    </a:cubicBezTo>
                    <a:cubicBezTo>
                      <a:pt x="74" y="46"/>
                      <a:pt x="68" y="56"/>
                      <a:pt x="58" y="62"/>
                    </a:cubicBezTo>
                    <a:cubicBezTo>
                      <a:pt x="44" y="72"/>
                      <a:pt x="29" y="73"/>
                      <a:pt x="15" y="63"/>
                    </a:cubicBezTo>
                    <a:cubicBezTo>
                      <a:pt x="1" y="52"/>
                      <a:pt x="0" y="36"/>
                      <a:pt x="6" y="21"/>
                    </a:cubicBezTo>
                    <a:cubicBezTo>
                      <a:pt x="11" y="7"/>
                      <a:pt x="22" y="0"/>
                      <a:pt x="3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23" name="文本框 22"/>
          <p:cNvSpPr txBox="1"/>
          <p:nvPr/>
        </p:nvSpPr>
        <p:spPr>
          <a:xfrm>
            <a:off x="4148214" y="4430728"/>
            <a:ext cx="3898824" cy="307777"/>
          </a:xfrm>
          <a:prstGeom prst="rect">
            <a:avLst/>
          </a:prstGeom>
          <a:noFill/>
        </p:spPr>
        <p:txBody>
          <a:bodyPr wrap="none" rtlCol="0">
            <a:spAutoFit/>
          </a:bodyPr>
          <a:lstStyle/>
          <a:p>
            <a:r>
              <a:rPr lang="zh-CN" altLang="en-US" sz="1400" dirty="0">
                <a:solidFill>
                  <a:schemeClr val="bg2">
                    <a:lumMod val="25000"/>
                  </a:schemeClr>
                </a:solidFill>
                <a:latin typeface="微软雅黑" panose="020B0503020204020204" pitchFamily="34" charset="-122"/>
                <a:ea typeface="微软雅黑" panose="020B0503020204020204" pitchFamily="34" charset="-122"/>
              </a:rPr>
              <a:t>年终总结 新年计划 述职报告 工作汇报通用</a:t>
            </a:r>
            <a:r>
              <a:rPr lang="en-US" altLang="zh-CN" sz="1400" dirty="0">
                <a:solidFill>
                  <a:schemeClr val="bg2">
                    <a:lumMod val="25000"/>
                  </a:schemeClr>
                </a:solidFill>
                <a:latin typeface="微软雅黑" panose="020B0503020204020204" pitchFamily="34" charset="-122"/>
                <a:ea typeface="微软雅黑" panose="020B0503020204020204" pitchFamily="34" charset="-122"/>
              </a:rPr>
              <a:t>PPT</a:t>
            </a:r>
            <a:endParaRPr lang="zh-CN" altLang="en-US" sz="1400" dirty="0">
              <a:solidFill>
                <a:schemeClr val="bg2">
                  <a:lumMod val="25000"/>
                </a:schemeClr>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4997489" y="5114925"/>
            <a:ext cx="2200275" cy="437199"/>
            <a:chOff x="4997489" y="5114925"/>
            <a:chExt cx="2200275" cy="437199"/>
          </a:xfrm>
        </p:grpSpPr>
        <p:sp>
          <p:nvSpPr>
            <p:cNvPr id="27" name="矩形 26"/>
            <p:cNvSpPr/>
            <p:nvPr/>
          </p:nvSpPr>
          <p:spPr>
            <a:xfrm>
              <a:off x="4997489" y="5114925"/>
              <a:ext cx="2200275" cy="437199"/>
            </a:xfrm>
            <a:prstGeom prst="rect">
              <a:avLst/>
            </a:prstGeom>
            <a:noFill/>
            <a:ln w="22225">
              <a:solidFill>
                <a:srgbClr val="415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5465081" y="5148858"/>
              <a:ext cx="1265090" cy="369332"/>
            </a:xfrm>
            <a:prstGeom prst="rect">
              <a:avLst/>
            </a:prstGeom>
          </p:spPr>
          <p:txBody>
            <a:bodyPr wrap="none">
              <a:spAutoFit/>
            </a:bodyPr>
            <a:lstStyle/>
            <a:p>
              <a:pPr algn="dist"/>
              <a:r>
                <a:rPr lang="zh-CN" altLang="en-US" dirty="0"/>
                <a:t>NEW YEAR</a:t>
              </a:r>
              <a:endParaRPr lang="en-US" altLang="zh-CN" dirty="0"/>
            </a:p>
          </p:txBody>
        </p:sp>
      </p:grpSp>
      <p:sp>
        <p:nvSpPr>
          <p:cNvPr id="37" name="任意多边形 36"/>
          <p:cNvSpPr/>
          <p:nvPr/>
        </p:nvSpPr>
        <p:spPr>
          <a:xfrm rot="10800000">
            <a:off x="10504482" y="2366159"/>
            <a:ext cx="149358" cy="130325"/>
          </a:xfrm>
          <a:custGeom>
            <a:avLst/>
            <a:gdLst>
              <a:gd name="connsiteX0" fmla="*/ 2097279 w 2097279"/>
              <a:gd name="connsiteY0" fmla="*/ 1830015 h 1830015"/>
              <a:gd name="connsiteX1" fmla="*/ 0 w 2097279"/>
              <a:gd name="connsiteY1" fmla="*/ 1830015 h 1830015"/>
              <a:gd name="connsiteX2" fmla="*/ 1048640 w 2097279"/>
              <a:gd name="connsiteY2" fmla="*/ 0 h 1830015"/>
            </a:gdLst>
            <a:ahLst/>
            <a:cxnLst>
              <a:cxn ang="0">
                <a:pos x="connsiteX0" y="connsiteY0"/>
              </a:cxn>
              <a:cxn ang="0">
                <a:pos x="connsiteX1" y="connsiteY1"/>
              </a:cxn>
              <a:cxn ang="0">
                <a:pos x="connsiteX2" y="connsiteY2"/>
              </a:cxn>
            </a:cxnLst>
            <a:rect l="l" t="t" r="r" b="b"/>
            <a:pathLst>
              <a:path w="2097279" h="1830015">
                <a:moveTo>
                  <a:pt x="2097279" y="1830015"/>
                </a:moveTo>
                <a:lnTo>
                  <a:pt x="0" y="1830015"/>
                </a:lnTo>
                <a:lnTo>
                  <a:pt x="1048640" y="0"/>
                </a:lnTo>
                <a:close/>
              </a:path>
            </a:pathLst>
          </a:custGeom>
          <a:noFill/>
          <a:ln>
            <a:gradFill>
              <a:gsLst>
                <a:gs pos="0">
                  <a:srgbClr val="E45B10"/>
                </a:gs>
                <a:gs pos="100000">
                  <a:srgbClr val="F9871B">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2747750">
            <a:off x="9884497" y="2580567"/>
            <a:ext cx="149358" cy="130325"/>
          </a:xfrm>
          <a:custGeom>
            <a:avLst/>
            <a:gdLst>
              <a:gd name="connsiteX0" fmla="*/ 2097279 w 2097279"/>
              <a:gd name="connsiteY0" fmla="*/ 1830015 h 1830015"/>
              <a:gd name="connsiteX1" fmla="*/ 0 w 2097279"/>
              <a:gd name="connsiteY1" fmla="*/ 1830015 h 1830015"/>
              <a:gd name="connsiteX2" fmla="*/ 1048640 w 2097279"/>
              <a:gd name="connsiteY2" fmla="*/ 0 h 1830015"/>
            </a:gdLst>
            <a:ahLst/>
            <a:cxnLst>
              <a:cxn ang="0">
                <a:pos x="connsiteX0" y="connsiteY0"/>
              </a:cxn>
              <a:cxn ang="0">
                <a:pos x="connsiteX1" y="connsiteY1"/>
              </a:cxn>
              <a:cxn ang="0">
                <a:pos x="connsiteX2" y="connsiteY2"/>
              </a:cxn>
            </a:cxnLst>
            <a:rect l="l" t="t" r="r" b="b"/>
            <a:pathLst>
              <a:path w="2097279" h="1830015">
                <a:moveTo>
                  <a:pt x="2097279" y="1830015"/>
                </a:moveTo>
                <a:lnTo>
                  <a:pt x="0" y="1830015"/>
                </a:lnTo>
                <a:lnTo>
                  <a:pt x="1048640" y="0"/>
                </a:lnTo>
                <a:close/>
              </a:path>
            </a:pathLst>
          </a:custGeom>
          <a:noFill/>
          <a:ln w="12700">
            <a:gradFill>
              <a:gsLst>
                <a:gs pos="0">
                  <a:srgbClr val="0586D7"/>
                </a:gs>
                <a:gs pos="100000">
                  <a:srgbClr val="1CCBF7">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任意多边形 38"/>
          <p:cNvSpPr/>
          <p:nvPr/>
        </p:nvSpPr>
        <p:spPr>
          <a:xfrm rot="15113469">
            <a:off x="10981262" y="3237720"/>
            <a:ext cx="190551" cy="166269"/>
          </a:xfrm>
          <a:custGeom>
            <a:avLst/>
            <a:gdLst>
              <a:gd name="connsiteX0" fmla="*/ 2097279 w 2097279"/>
              <a:gd name="connsiteY0" fmla="*/ 1830015 h 1830015"/>
              <a:gd name="connsiteX1" fmla="*/ 0 w 2097279"/>
              <a:gd name="connsiteY1" fmla="*/ 1830015 h 1830015"/>
              <a:gd name="connsiteX2" fmla="*/ 1048640 w 2097279"/>
              <a:gd name="connsiteY2" fmla="*/ 0 h 1830015"/>
            </a:gdLst>
            <a:ahLst/>
            <a:cxnLst>
              <a:cxn ang="0">
                <a:pos x="connsiteX0" y="connsiteY0"/>
              </a:cxn>
              <a:cxn ang="0">
                <a:pos x="connsiteX1" y="connsiteY1"/>
              </a:cxn>
              <a:cxn ang="0">
                <a:pos x="connsiteX2" y="connsiteY2"/>
              </a:cxn>
            </a:cxnLst>
            <a:rect l="l" t="t" r="r" b="b"/>
            <a:pathLst>
              <a:path w="2097279" h="1830015">
                <a:moveTo>
                  <a:pt x="2097279" y="1830015"/>
                </a:moveTo>
                <a:lnTo>
                  <a:pt x="0" y="1830015"/>
                </a:lnTo>
                <a:lnTo>
                  <a:pt x="1048640" y="0"/>
                </a:lnTo>
                <a:close/>
              </a:path>
            </a:pathLst>
          </a:custGeom>
          <a:noFill/>
          <a:ln>
            <a:gradFill>
              <a:gsLst>
                <a:gs pos="0">
                  <a:srgbClr val="C40B49"/>
                </a:gs>
                <a:gs pos="100000">
                  <a:srgbClr val="F93F80">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任意多边形 39"/>
          <p:cNvSpPr/>
          <p:nvPr/>
        </p:nvSpPr>
        <p:spPr>
          <a:xfrm rot="7826537" flipH="1">
            <a:off x="1640766" y="2887499"/>
            <a:ext cx="149358" cy="130325"/>
          </a:xfrm>
          <a:custGeom>
            <a:avLst/>
            <a:gdLst>
              <a:gd name="connsiteX0" fmla="*/ 2097279 w 2097279"/>
              <a:gd name="connsiteY0" fmla="*/ 1830015 h 1830015"/>
              <a:gd name="connsiteX1" fmla="*/ 0 w 2097279"/>
              <a:gd name="connsiteY1" fmla="*/ 1830015 h 1830015"/>
              <a:gd name="connsiteX2" fmla="*/ 1048640 w 2097279"/>
              <a:gd name="connsiteY2" fmla="*/ 0 h 1830015"/>
            </a:gdLst>
            <a:ahLst/>
            <a:cxnLst>
              <a:cxn ang="0">
                <a:pos x="connsiteX0" y="connsiteY0"/>
              </a:cxn>
              <a:cxn ang="0">
                <a:pos x="connsiteX1" y="connsiteY1"/>
              </a:cxn>
              <a:cxn ang="0">
                <a:pos x="connsiteX2" y="connsiteY2"/>
              </a:cxn>
            </a:cxnLst>
            <a:rect l="l" t="t" r="r" b="b"/>
            <a:pathLst>
              <a:path w="2097279" h="1830015">
                <a:moveTo>
                  <a:pt x="2097279" y="1830015"/>
                </a:moveTo>
                <a:lnTo>
                  <a:pt x="0" y="1830015"/>
                </a:lnTo>
                <a:lnTo>
                  <a:pt x="1048640" y="0"/>
                </a:lnTo>
                <a:close/>
              </a:path>
            </a:pathLst>
          </a:custGeom>
          <a:noFill/>
          <a:ln>
            <a:gradFill>
              <a:gsLst>
                <a:gs pos="0">
                  <a:srgbClr val="C40B49"/>
                </a:gs>
                <a:gs pos="100000">
                  <a:srgbClr val="F93F80">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任意多边形 40"/>
          <p:cNvSpPr/>
          <p:nvPr/>
        </p:nvSpPr>
        <p:spPr>
          <a:xfrm rot="4313454" flipH="1">
            <a:off x="1143894" y="3359385"/>
            <a:ext cx="149358" cy="130325"/>
          </a:xfrm>
          <a:custGeom>
            <a:avLst/>
            <a:gdLst>
              <a:gd name="connsiteX0" fmla="*/ 2097279 w 2097279"/>
              <a:gd name="connsiteY0" fmla="*/ 1830015 h 1830015"/>
              <a:gd name="connsiteX1" fmla="*/ 0 w 2097279"/>
              <a:gd name="connsiteY1" fmla="*/ 1830015 h 1830015"/>
              <a:gd name="connsiteX2" fmla="*/ 1048640 w 2097279"/>
              <a:gd name="connsiteY2" fmla="*/ 0 h 1830015"/>
            </a:gdLst>
            <a:ahLst/>
            <a:cxnLst>
              <a:cxn ang="0">
                <a:pos x="connsiteX0" y="connsiteY0"/>
              </a:cxn>
              <a:cxn ang="0">
                <a:pos x="connsiteX1" y="connsiteY1"/>
              </a:cxn>
              <a:cxn ang="0">
                <a:pos x="connsiteX2" y="connsiteY2"/>
              </a:cxn>
            </a:cxnLst>
            <a:rect l="l" t="t" r="r" b="b"/>
            <a:pathLst>
              <a:path w="2097279" h="1830015">
                <a:moveTo>
                  <a:pt x="2097279" y="1830015"/>
                </a:moveTo>
                <a:lnTo>
                  <a:pt x="0" y="1830015"/>
                </a:lnTo>
                <a:lnTo>
                  <a:pt x="1048640" y="0"/>
                </a:lnTo>
                <a:close/>
              </a:path>
            </a:pathLst>
          </a:custGeom>
          <a:noFill/>
          <a:ln>
            <a:gradFill>
              <a:gsLst>
                <a:gs pos="0">
                  <a:srgbClr val="79B008"/>
                </a:gs>
                <a:gs pos="100000">
                  <a:srgbClr val="AFEA2E">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任意多边形 41"/>
          <p:cNvSpPr/>
          <p:nvPr/>
        </p:nvSpPr>
        <p:spPr>
          <a:xfrm rot="4496902" flipH="1">
            <a:off x="1845449" y="3786654"/>
            <a:ext cx="190551" cy="166269"/>
          </a:xfrm>
          <a:custGeom>
            <a:avLst/>
            <a:gdLst>
              <a:gd name="connsiteX0" fmla="*/ 2097279 w 2097279"/>
              <a:gd name="connsiteY0" fmla="*/ 1830015 h 1830015"/>
              <a:gd name="connsiteX1" fmla="*/ 0 w 2097279"/>
              <a:gd name="connsiteY1" fmla="*/ 1830015 h 1830015"/>
              <a:gd name="connsiteX2" fmla="*/ 1048640 w 2097279"/>
              <a:gd name="connsiteY2" fmla="*/ 0 h 1830015"/>
            </a:gdLst>
            <a:ahLst/>
            <a:cxnLst>
              <a:cxn ang="0">
                <a:pos x="connsiteX0" y="connsiteY0"/>
              </a:cxn>
              <a:cxn ang="0">
                <a:pos x="connsiteX1" y="connsiteY1"/>
              </a:cxn>
              <a:cxn ang="0">
                <a:pos x="connsiteX2" y="connsiteY2"/>
              </a:cxn>
            </a:cxnLst>
            <a:rect l="l" t="t" r="r" b="b"/>
            <a:pathLst>
              <a:path w="2097279" h="1830015">
                <a:moveTo>
                  <a:pt x="2097279" y="1830015"/>
                </a:moveTo>
                <a:lnTo>
                  <a:pt x="0" y="1830015"/>
                </a:lnTo>
                <a:lnTo>
                  <a:pt x="1048640" y="0"/>
                </a:lnTo>
                <a:close/>
              </a:path>
            </a:pathLst>
          </a:custGeom>
          <a:noFill/>
          <a:ln w="12700">
            <a:gradFill>
              <a:gsLst>
                <a:gs pos="0">
                  <a:srgbClr val="0586D7"/>
                </a:gs>
                <a:gs pos="100000">
                  <a:srgbClr val="1CCBF7">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任意多边形 44"/>
          <p:cNvSpPr/>
          <p:nvPr/>
        </p:nvSpPr>
        <p:spPr>
          <a:xfrm rot="10800000">
            <a:off x="10692213" y="3801463"/>
            <a:ext cx="149358" cy="130325"/>
          </a:xfrm>
          <a:custGeom>
            <a:avLst/>
            <a:gdLst>
              <a:gd name="connsiteX0" fmla="*/ 2097279 w 2097279"/>
              <a:gd name="connsiteY0" fmla="*/ 1830015 h 1830015"/>
              <a:gd name="connsiteX1" fmla="*/ 0 w 2097279"/>
              <a:gd name="connsiteY1" fmla="*/ 1830015 h 1830015"/>
              <a:gd name="connsiteX2" fmla="*/ 1048640 w 2097279"/>
              <a:gd name="connsiteY2" fmla="*/ 0 h 1830015"/>
            </a:gdLst>
            <a:ahLst/>
            <a:cxnLst>
              <a:cxn ang="0">
                <a:pos x="connsiteX0" y="connsiteY0"/>
              </a:cxn>
              <a:cxn ang="0">
                <a:pos x="connsiteX1" y="connsiteY1"/>
              </a:cxn>
              <a:cxn ang="0">
                <a:pos x="connsiteX2" y="connsiteY2"/>
              </a:cxn>
            </a:cxnLst>
            <a:rect l="l" t="t" r="r" b="b"/>
            <a:pathLst>
              <a:path w="2097279" h="1830015">
                <a:moveTo>
                  <a:pt x="2097279" y="1830015"/>
                </a:moveTo>
                <a:lnTo>
                  <a:pt x="0" y="1830015"/>
                </a:lnTo>
                <a:lnTo>
                  <a:pt x="1048640" y="0"/>
                </a:lnTo>
                <a:close/>
              </a:path>
            </a:pathLst>
          </a:custGeom>
          <a:noFill/>
          <a:ln>
            <a:gradFill>
              <a:gsLst>
                <a:gs pos="0">
                  <a:srgbClr val="79B008"/>
                </a:gs>
                <a:gs pos="100000">
                  <a:srgbClr val="AFEA2E">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任意多边形 45"/>
          <p:cNvSpPr/>
          <p:nvPr/>
        </p:nvSpPr>
        <p:spPr>
          <a:xfrm rot="18489584">
            <a:off x="10484756" y="4323796"/>
            <a:ext cx="190551" cy="166269"/>
          </a:xfrm>
          <a:custGeom>
            <a:avLst/>
            <a:gdLst>
              <a:gd name="connsiteX0" fmla="*/ 2097279 w 2097279"/>
              <a:gd name="connsiteY0" fmla="*/ 1830015 h 1830015"/>
              <a:gd name="connsiteX1" fmla="*/ 0 w 2097279"/>
              <a:gd name="connsiteY1" fmla="*/ 1830015 h 1830015"/>
              <a:gd name="connsiteX2" fmla="*/ 1048640 w 2097279"/>
              <a:gd name="connsiteY2" fmla="*/ 0 h 1830015"/>
            </a:gdLst>
            <a:ahLst/>
            <a:cxnLst>
              <a:cxn ang="0">
                <a:pos x="connsiteX0" y="connsiteY0"/>
              </a:cxn>
              <a:cxn ang="0">
                <a:pos x="connsiteX1" y="connsiteY1"/>
              </a:cxn>
              <a:cxn ang="0">
                <a:pos x="connsiteX2" y="connsiteY2"/>
              </a:cxn>
            </a:cxnLst>
            <a:rect l="l" t="t" r="r" b="b"/>
            <a:pathLst>
              <a:path w="2097279" h="1830015">
                <a:moveTo>
                  <a:pt x="2097279" y="1830015"/>
                </a:moveTo>
                <a:lnTo>
                  <a:pt x="0" y="1830015"/>
                </a:lnTo>
                <a:lnTo>
                  <a:pt x="1048640" y="0"/>
                </a:lnTo>
                <a:close/>
              </a:path>
            </a:pathLst>
          </a:custGeom>
          <a:noFill/>
          <a:ln>
            <a:gradFill>
              <a:gsLst>
                <a:gs pos="0">
                  <a:srgbClr val="E45B10"/>
                </a:gs>
                <a:gs pos="100000">
                  <a:srgbClr val="F9871B">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任意多边形 46"/>
          <p:cNvSpPr/>
          <p:nvPr/>
        </p:nvSpPr>
        <p:spPr>
          <a:xfrm rot="19816971">
            <a:off x="10409205" y="3288676"/>
            <a:ext cx="190551" cy="166269"/>
          </a:xfrm>
          <a:custGeom>
            <a:avLst/>
            <a:gdLst>
              <a:gd name="connsiteX0" fmla="*/ 2097279 w 2097279"/>
              <a:gd name="connsiteY0" fmla="*/ 1830015 h 1830015"/>
              <a:gd name="connsiteX1" fmla="*/ 0 w 2097279"/>
              <a:gd name="connsiteY1" fmla="*/ 1830015 h 1830015"/>
              <a:gd name="connsiteX2" fmla="*/ 1048640 w 2097279"/>
              <a:gd name="connsiteY2" fmla="*/ 0 h 1830015"/>
            </a:gdLst>
            <a:ahLst/>
            <a:cxnLst>
              <a:cxn ang="0">
                <a:pos x="connsiteX0" y="connsiteY0"/>
              </a:cxn>
              <a:cxn ang="0">
                <a:pos x="connsiteX1" y="connsiteY1"/>
              </a:cxn>
              <a:cxn ang="0">
                <a:pos x="connsiteX2" y="connsiteY2"/>
              </a:cxn>
            </a:cxnLst>
            <a:rect l="l" t="t" r="r" b="b"/>
            <a:pathLst>
              <a:path w="2097279" h="1830015">
                <a:moveTo>
                  <a:pt x="2097279" y="1830015"/>
                </a:moveTo>
                <a:lnTo>
                  <a:pt x="0" y="1830015"/>
                </a:lnTo>
                <a:lnTo>
                  <a:pt x="1048640" y="0"/>
                </a:lnTo>
                <a:close/>
              </a:path>
            </a:pathLst>
          </a:custGeom>
          <a:noFill/>
          <a:ln>
            <a:gradFill>
              <a:gsLst>
                <a:gs pos="0">
                  <a:srgbClr val="C40B49"/>
                </a:gs>
                <a:gs pos="100000">
                  <a:srgbClr val="F93F80">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3061708" y="3741570"/>
            <a:ext cx="6068584" cy="439929"/>
          </a:xfrm>
          <a:prstGeom prst="rect">
            <a:avLst/>
          </a:prstGeom>
        </p:spPr>
        <p:txBody>
          <a:bodyPr wrap="square">
            <a:spAutoFit/>
          </a:bodyPr>
          <a:lstStyle/>
          <a:p>
            <a:pPr algn="ctr">
              <a:lnSpc>
                <a:spcPct val="150000"/>
              </a:lnSpc>
            </a:pPr>
            <a:r>
              <a:rPr lang="zh-CN" altLang="en-US" sz="800" dirty="0">
                <a:solidFill>
                  <a:schemeClr val="bg1">
                    <a:lumMod val="50000"/>
                  </a:schemeClr>
                </a:solidFill>
                <a:latin typeface="微软雅黑" panose="020B0503020204020204" pitchFamily="34" charset="-122"/>
                <a:ea typeface="微软雅黑" panose="020B0503020204020204" pitchFamily="34" charset="-122"/>
              </a:rPr>
              <a:t>Click add your text titleClick add your text titleClick add your textClick add your text titleClick add your text titleClick add your textClick add your text titleClick add your text titleClick add your text</a:t>
            </a:r>
          </a:p>
        </p:txBody>
      </p:sp>
      <p:sp>
        <p:nvSpPr>
          <p:cNvPr id="44" name="文本框 43"/>
          <p:cNvSpPr txBox="1"/>
          <p:nvPr/>
        </p:nvSpPr>
        <p:spPr>
          <a:xfrm>
            <a:off x="2323173" y="2871829"/>
            <a:ext cx="7545655" cy="769441"/>
          </a:xfrm>
          <a:prstGeom prst="rect">
            <a:avLst/>
          </a:prstGeom>
          <a:noFill/>
        </p:spPr>
        <p:txBody>
          <a:bodyPr wrap="none" rtlCol="0">
            <a:spAutoFit/>
          </a:bodyPr>
          <a:lstStyle/>
          <a:p>
            <a:r>
              <a:rPr lang="en-US" altLang="zh-CN" sz="4400" dirty="0">
                <a:solidFill>
                  <a:srgbClr val="415162"/>
                </a:solidFill>
                <a:latin typeface="方正兰亭纤黑_GBK" panose="02000000000000000000" pitchFamily="2" charset="-122"/>
                <a:ea typeface="方正兰亭纤黑_GBK" panose="02000000000000000000" pitchFamily="2" charset="-122"/>
              </a:rPr>
              <a:t>2016 BUSINESS REPORT</a:t>
            </a:r>
            <a:endParaRPr lang="zh-CN" altLang="en-US" sz="4400" dirty="0">
              <a:solidFill>
                <a:srgbClr val="415162"/>
              </a:solidFill>
              <a:latin typeface="方正兰亭纤黑_GBK" panose="02000000000000000000" pitchFamily="2" charset="-122"/>
              <a:ea typeface="方正兰亭纤黑_GBK" panose="02000000000000000000" pitchFamily="2" charset="-122"/>
            </a:endParaRPr>
          </a:p>
        </p:txBody>
      </p:sp>
      <p:pic>
        <p:nvPicPr>
          <p:cNvPr id="25" name="Maksim Mrvica - Croatian Rhapsod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67846" y="6306768"/>
            <a:ext cx="609600" cy="609600"/>
          </a:xfrm>
          <a:prstGeom prst="rect">
            <a:avLst/>
          </a:prstGeom>
        </p:spPr>
      </p:pic>
    </p:spTree>
    <p:extLst>
      <p:ext uri="{BB962C8B-B14F-4D97-AF65-F5344CB8AC3E}">
        <p14:creationId xmlns:p14="http://schemas.microsoft.com/office/powerpoint/2010/main" val="2147458812"/>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5"/>
                                            </p:tgtEl>
                                          </p:cBhvr>
                                        </p:cmd>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par>
                                    <p:cTn id="10" presetID="10" presetClass="entr" presetSubtype="0" fill="hold" nodeType="withEffect">
                                      <p:stCondLst>
                                        <p:cond delay="20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5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7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23" presetClass="entr" presetSubtype="16" fill="hold" grpId="0" nodeType="withEffect">
                                      <p:stCondLst>
                                        <p:cond delay="1100"/>
                                      </p:stCondLst>
                                      <p:iterate type="lt">
                                        <p:tmPct val="10000"/>
                                      </p:iterate>
                                      <p:childTnLst>
                                        <p:set>
                                          <p:cBhvr>
                                            <p:cTn id="20" dur="1" fill="hold">
                                              <p:stCondLst>
                                                <p:cond delay="0"/>
                                              </p:stCondLst>
                                            </p:cTn>
                                            <p:tgtEl>
                                              <p:spTgt spid="44"/>
                                            </p:tgtEl>
                                            <p:attrNameLst>
                                              <p:attrName>style.visibility</p:attrName>
                                            </p:attrNameLst>
                                          </p:cBhvr>
                                          <p:to>
                                            <p:strVal val="visible"/>
                                          </p:to>
                                        </p:set>
                                        <p:anim calcmode="lin" valueType="num">
                                          <p:cBhvr>
                                            <p:cTn id="21" dur="500" fill="hold"/>
                                            <p:tgtEl>
                                              <p:spTgt spid="44"/>
                                            </p:tgtEl>
                                            <p:attrNameLst>
                                              <p:attrName>ppt_w</p:attrName>
                                            </p:attrNameLst>
                                          </p:cBhvr>
                                          <p:tavLst>
                                            <p:tav tm="0">
                                              <p:val>
                                                <p:fltVal val="0"/>
                                              </p:val>
                                            </p:tav>
                                            <p:tav tm="100000">
                                              <p:val>
                                                <p:strVal val="#ppt_w"/>
                                              </p:val>
                                            </p:tav>
                                          </p:tavLst>
                                        </p:anim>
                                        <p:anim calcmode="lin" valueType="num">
                                          <p:cBhvr>
                                            <p:cTn id="22" dur="500" fill="hold"/>
                                            <p:tgtEl>
                                              <p:spTgt spid="44"/>
                                            </p:tgtEl>
                                            <p:attrNameLst>
                                              <p:attrName>ppt_h</p:attrName>
                                            </p:attrNameLst>
                                          </p:cBhvr>
                                          <p:tavLst>
                                            <p:tav tm="0">
                                              <p:val>
                                                <p:fltVal val="0"/>
                                              </p:val>
                                            </p:tav>
                                            <p:tav tm="100000">
                                              <p:val>
                                                <p:strVal val="#ppt_h"/>
                                              </p:val>
                                            </p:tav>
                                          </p:tavLst>
                                        </p:anim>
                                      </p:childTnLst>
                                    </p:cTn>
                                  </p:par>
                                  <p:par>
                                    <p:cTn id="23" presetID="22" presetClass="entr" presetSubtype="1" fill="hold" grpId="0" nodeType="withEffect">
                                      <p:stCondLst>
                                        <p:cond delay="1500"/>
                                      </p:stCondLst>
                                      <p:childTnLst>
                                        <p:set>
                                          <p:cBhvr>
                                            <p:cTn id="24" dur="1" fill="hold">
                                              <p:stCondLst>
                                                <p:cond delay="0"/>
                                              </p:stCondLst>
                                            </p:cTn>
                                            <p:tgtEl>
                                              <p:spTgt spid="43"/>
                                            </p:tgtEl>
                                            <p:attrNameLst>
                                              <p:attrName>style.visibility</p:attrName>
                                            </p:attrNameLst>
                                          </p:cBhvr>
                                          <p:to>
                                            <p:strVal val="visible"/>
                                          </p:to>
                                        </p:set>
                                        <p:animEffect transition="in" filter="wipe(up)">
                                          <p:cBhvr>
                                            <p:cTn id="25" dur="500"/>
                                            <p:tgtEl>
                                              <p:spTgt spid="43"/>
                                            </p:tgtEl>
                                          </p:cBhvr>
                                        </p:animEffect>
                                      </p:childTnLst>
                                    </p:cTn>
                                  </p:par>
                                  <p:par>
                                    <p:cTn id="26" presetID="22" presetClass="entr" presetSubtype="1" fill="hold" grpId="0" nodeType="withEffect">
                                      <p:stCondLst>
                                        <p:cond delay="1800"/>
                                      </p:stCondLst>
                                      <p:childTnLst>
                                        <p:set>
                                          <p:cBhvr>
                                            <p:cTn id="27" dur="1" fill="hold">
                                              <p:stCondLst>
                                                <p:cond delay="0"/>
                                              </p:stCondLst>
                                            </p:cTn>
                                            <p:tgtEl>
                                              <p:spTgt spid="23"/>
                                            </p:tgtEl>
                                            <p:attrNameLst>
                                              <p:attrName>style.visibility</p:attrName>
                                            </p:attrNameLst>
                                          </p:cBhvr>
                                          <p:to>
                                            <p:strVal val="visible"/>
                                          </p:to>
                                        </p:set>
                                        <p:animEffect transition="in" filter="wipe(up)">
                                          <p:cBhvr>
                                            <p:cTn id="28" dur="500"/>
                                            <p:tgtEl>
                                              <p:spTgt spid="23"/>
                                            </p:tgtEl>
                                          </p:cBhvr>
                                        </p:animEffect>
                                      </p:childTnLst>
                                    </p:cTn>
                                  </p:par>
                                  <p:par>
                                    <p:cTn id="29" presetID="2" presetClass="entr" presetSubtype="4" accel="12000" fill="hold" nodeType="withEffect" p14:presetBounceEnd="58000">
                                      <p:stCondLst>
                                        <p:cond delay="2000"/>
                                      </p:stCondLst>
                                      <p:childTnLst>
                                        <p:set>
                                          <p:cBhvr>
                                            <p:cTn id="30" dur="1" fill="hold">
                                              <p:stCondLst>
                                                <p:cond delay="0"/>
                                              </p:stCondLst>
                                            </p:cTn>
                                            <p:tgtEl>
                                              <p:spTgt spid="3"/>
                                            </p:tgtEl>
                                            <p:attrNameLst>
                                              <p:attrName>style.visibility</p:attrName>
                                            </p:attrNameLst>
                                          </p:cBhvr>
                                          <p:to>
                                            <p:strVal val="visible"/>
                                          </p:to>
                                        </p:set>
                                        <p:anim calcmode="lin" valueType="num" p14:bounceEnd="58000">
                                          <p:cBhvr additive="base">
                                            <p:cTn id="31" dur="500" fill="hold"/>
                                            <p:tgtEl>
                                              <p:spTgt spid="3"/>
                                            </p:tgtEl>
                                            <p:attrNameLst>
                                              <p:attrName>ppt_x</p:attrName>
                                            </p:attrNameLst>
                                          </p:cBhvr>
                                          <p:tavLst>
                                            <p:tav tm="0">
                                              <p:val>
                                                <p:strVal val="#ppt_x"/>
                                              </p:val>
                                            </p:tav>
                                            <p:tav tm="100000">
                                              <p:val>
                                                <p:strVal val="#ppt_x"/>
                                              </p:val>
                                            </p:tav>
                                          </p:tavLst>
                                        </p:anim>
                                        <p:anim calcmode="lin" valueType="num" p14:bounceEnd="58000">
                                          <p:cBhvr additive="base">
                                            <p:cTn id="32" dur="500" fill="hold"/>
                                            <p:tgtEl>
                                              <p:spTgt spid="3"/>
                                            </p:tgtEl>
                                            <p:attrNameLst>
                                              <p:attrName>ppt_y</p:attrName>
                                            </p:attrNameLst>
                                          </p:cBhvr>
                                          <p:tavLst>
                                            <p:tav tm="0">
                                              <p:val>
                                                <p:strVal val="1+#ppt_h/2"/>
                                              </p:val>
                                            </p:tav>
                                            <p:tav tm="100000">
                                              <p:val>
                                                <p:strVal val="#ppt_y"/>
                                              </p:val>
                                            </p:tav>
                                          </p:tavLst>
                                        </p:anim>
                                      </p:childTnLst>
                                    </p:cTn>
                                  </p:par>
                                  <p:par>
                                    <p:cTn id="33" presetID="10" presetClass="entr" presetSubtype="0" fill="hold" nodeType="withEffect">
                                      <p:stCondLst>
                                        <p:cond delay="250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250"/>
                                            <p:tgtEl>
                                              <p:spTgt spid="2"/>
                                            </p:tgtEl>
                                          </p:cBhvr>
                                        </p:animEffect>
                                      </p:childTnLst>
                                    </p:cTn>
                                  </p:par>
                                  <p:par>
                                    <p:cTn id="36" presetID="10" presetClass="entr" presetSubtype="0" fill="hold" grpId="0" nodeType="withEffect">
                                      <p:stCondLst>
                                        <p:cond delay="300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250"/>
                                            <p:tgtEl>
                                              <p:spTgt spid="37"/>
                                            </p:tgtEl>
                                          </p:cBhvr>
                                        </p:animEffect>
                                      </p:childTnLst>
                                    </p:cTn>
                                  </p:par>
                                  <p:par>
                                    <p:cTn id="39" presetID="10" presetClass="entr" presetSubtype="0" fill="hold" grpId="0" nodeType="withEffect">
                                      <p:stCondLst>
                                        <p:cond delay="300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250"/>
                                            <p:tgtEl>
                                              <p:spTgt spid="38"/>
                                            </p:tgtEl>
                                          </p:cBhvr>
                                        </p:animEffect>
                                      </p:childTnLst>
                                    </p:cTn>
                                  </p:par>
                                  <p:par>
                                    <p:cTn id="42" presetID="10" presetClass="entr" presetSubtype="0" fill="hold" grpId="0" nodeType="withEffect">
                                      <p:stCondLst>
                                        <p:cond delay="2750"/>
                                      </p:stCondLst>
                                      <p:childTnLst>
                                        <p:set>
                                          <p:cBhvr>
                                            <p:cTn id="43" dur="1" fill="hold">
                                              <p:stCondLst>
                                                <p:cond delay="0"/>
                                              </p:stCondLst>
                                            </p:cTn>
                                            <p:tgtEl>
                                              <p:spTgt spid="39"/>
                                            </p:tgtEl>
                                            <p:attrNameLst>
                                              <p:attrName>style.visibility</p:attrName>
                                            </p:attrNameLst>
                                          </p:cBhvr>
                                          <p:to>
                                            <p:strVal val="visible"/>
                                          </p:to>
                                        </p:set>
                                        <p:animEffect transition="in" filter="fade">
                                          <p:cBhvr>
                                            <p:cTn id="44" dur="250"/>
                                            <p:tgtEl>
                                              <p:spTgt spid="39"/>
                                            </p:tgtEl>
                                          </p:cBhvr>
                                        </p:animEffect>
                                      </p:childTnLst>
                                    </p:cTn>
                                  </p:par>
                                  <p:par>
                                    <p:cTn id="45" presetID="10" presetClass="entr" presetSubtype="0" fill="hold" grpId="0" nodeType="withEffect">
                                      <p:stCondLst>
                                        <p:cond delay="300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250"/>
                                            <p:tgtEl>
                                              <p:spTgt spid="45"/>
                                            </p:tgtEl>
                                          </p:cBhvr>
                                        </p:animEffect>
                                      </p:childTnLst>
                                    </p:cTn>
                                  </p:par>
                                  <p:par>
                                    <p:cTn id="48" presetID="10" presetClass="entr" presetSubtype="0" fill="hold" grpId="0" nodeType="withEffect">
                                      <p:stCondLst>
                                        <p:cond delay="250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250"/>
                                            <p:tgtEl>
                                              <p:spTgt spid="46"/>
                                            </p:tgtEl>
                                          </p:cBhvr>
                                        </p:animEffect>
                                      </p:childTnLst>
                                    </p:cTn>
                                  </p:par>
                                  <p:par>
                                    <p:cTn id="51" presetID="10" presetClass="entr" presetSubtype="0" fill="hold" grpId="0" nodeType="withEffect">
                                      <p:stCondLst>
                                        <p:cond delay="2750"/>
                                      </p:stCondLst>
                                      <p:childTnLst>
                                        <p:set>
                                          <p:cBhvr>
                                            <p:cTn id="52" dur="1" fill="hold">
                                              <p:stCondLst>
                                                <p:cond delay="0"/>
                                              </p:stCondLst>
                                            </p:cTn>
                                            <p:tgtEl>
                                              <p:spTgt spid="47"/>
                                            </p:tgtEl>
                                            <p:attrNameLst>
                                              <p:attrName>style.visibility</p:attrName>
                                            </p:attrNameLst>
                                          </p:cBhvr>
                                          <p:to>
                                            <p:strVal val="visible"/>
                                          </p:to>
                                        </p:set>
                                        <p:animEffect transition="in" filter="fade">
                                          <p:cBhvr>
                                            <p:cTn id="53" dur="250"/>
                                            <p:tgtEl>
                                              <p:spTgt spid="47"/>
                                            </p:tgtEl>
                                          </p:cBhvr>
                                        </p:animEffect>
                                      </p:childTnLst>
                                    </p:cTn>
                                  </p:par>
                                  <p:par>
                                    <p:cTn id="54" presetID="10" presetClass="entr" presetSubtype="0" fill="hold" grpId="0" nodeType="withEffect">
                                      <p:stCondLst>
                                        <p:cond delay="3000"/>
                                      </p:stCondLst>
                                      <p:childTnLst>
                                        <p:set>
                                          <p:cBhvr>
                                            <p:cTn id="55" dur="1" fill="hold">
                                              <p:stCondLst>
                                                <p:cond delay="0"/>
                                              </p:stCondLst>
                                            </p:cTn>
                                            <p:tgtEl>
                                              <p:spTgt spid="40"/>
                                            </p:tgtEl>
                                            <p:attrNameLst>
                                              <p:attrName>style.visibility</p:attrName>
                                            </p:attrNameLst>
                                          </p:cBhvr>
                                          <p:to>
                                            <p:strVal val="visible"/>
                                          </p:to>
                                        </p:set>
                                        <p:animEffect transition="in" filter="fade">
                                          <p:cBhvr>
                                            <p:cTn id="56" dur="250"/>
                                            <p:tgtEl>
                                              <p:spTgt spid="40"/>
                                            </p:tgtEl>
                                          </p:cBhvr>
                                        </p:animEffect>
                                      </p:childTnLst>
                                    </p:cTn>
                                  </p:par>
                                  <p:par>
                                    <p:cTn id="57" presetID="10" presetClass="entr" presetSubtype="0" fill="hold" grpId="0" nodeType="withEffect">
                                      <p:stCondLst>
                                        <p:cond delay="300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250"/>
                                            <p:tgtEl>
                                              <p:spTgt spid="41"/>
                                            </p:tgtEl>
                                          </p:cBhvr>
                                        </p:animEffect>
                                      </p:childTnLst>
                                    </p:cTn>
                                  </p:par>
                                  <p:par>
                                    <p:cTn id="60" presetID="10" presetClass="entr" presetSubtype="0" fill="hold" grpId="0" nodeType="withEffect">
                                      <p:stCondLst>
                                        <p:cond delay="3000"/>
                                      </p:stCondLst>
                                      <p:childTnLst>
                                        <p:set>
                                          <p:cBhvr>
                                            <p:cTn id="61" dur="1" fill="hold">
                                              <p:stCondLst>
                                                <p:cond delay="0"/>
                                              </p:stCondLst>
                                            </p:cTn>
                                            <p:tgtEl>
                                              <p:spTgt spid="42"/>
                                            </p:tgtEl>
                                            <p:attrNameLst>
                                              <p:attrName>style.visibility</p:attrName>
                                            </p:attrNameLst>
                                          </p:cBhvr>
                                          <p:to>
                                            <p:strVal val="visible"/>
                                          </p:to>
                                        </p:set>
                                        <p:animEffect transition="in" filter="fade">
                                          <p:cBhvr>
                                            <p:cTn id="62" dur="25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63" repeatCount="indefinite" fill="remove" display="0">
                      <p:stCondLst>
                        <p:cond delay="indefinite"/>
                      </p:stCondLst>
                      <p:endCondLst>
                        <p:cond evt="onStopAudio" delay="0">
                          <p:tgtEl>
                            <p:sldTgt/>
                          </p:tgtEl>
                        </p:cond>
                      </p:endCondLst>
                    </p:cTn>
                    <p:tgtEl>
                      <p:spTgt spid="25"/>
                    </p:tgtEl>
                  </p:cMediaNode>
                </p:audio>
              </p:childTnLst>
            </p:cTn>
          </p:par>
        </p:tnLst>
        <p:bldLst>
          <p:bldP spid="23" grpId="0"/>
          <p:bldP spid="37" grpId="0" animBg="1"/>
          <p:bldP spid="38" grpId="0" animBg="1"/>
          <p:bldP spid="39" grpId="0" animBg="1"/>
          <p:bldP spid="40" grpId="0" animBg="1"/>
          <p:bldP spid="41" grpId="0" animBg="1"/>
          <p:bldP spid="42" grpId="0" animBg="1"/>
          <p:bldP spid="45" grpId="0" animBg="1"/>
          <p:bldP spid="46" grpId="0" animBg="1"/>
          <p:bldP spid="47" grpId="0" animBg="1"/>
          <p:bldP spid="43" grpId="0"/>
          <p:bldP spid="4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5"/>
                                            </p:tgtEl>
                                          </p:cBhvr>
                                        </p:cmd>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par>
                                    <p:cTn id="10" presetID="10" presetClass="entr" presetSubtype="0" fill="hold" nodeType="withEffect">
                                      <p:stCondLst>
                                        <p:cond delay="20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5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7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23" presetClass="entr" presetSubtype="16" fill="hold" grpId="0" nodeType="withEffect">
                                      <p:stCondLst>
                                        <p:cond delay="1100"/>
                                      </p:stCondLst>
                                      <p:iterate type="lt">
                                        <p:tmPct val="10000"/>
                                      </p:iterate>
                                      <p:childTnLst>
                                        <p:set>
                                          <p:cBhvr>
                                            <p:cTn id="20" dur="1" fill="hold">
                                              <p:stCondLst>
                                                <p:cond delay="0"/>
                                              </p:stCondLst>
                                            </p:cTn>
                                            <p:tgtEl>
                                              <p:spTgt spid="44"/>
                                            </p:tgtEl>
                                            <p:attrNameLst>
                                              <p:attrName>style.visibility</p:attrName>
                                            </p:attrNameLst>
                                          </p:cBhvr>
                                          <p:to>
                                            <p:strVal val="visible"/>
                                          </p:to>
                                        </p:set>
                                        <p:anim calcmode="lin" valueType="num">
                                          <p:cBhvr>
                                            <p:cTn id="21" dur="500" fill="hold"/>
                                            <p:tgtEl>
                                              <p:spTgt spid="44"/>
                                            </p:tgtEl>
                                            <p:attrNameLst>
                                              <p:attrName>ppt_w</p:attrName>
                                            </p:attrNameLst>
                                          </p:cBhvr>
                                          <p:tavLst>
                                            <p:tav tm="0">
                                              <p:val>
                                                <p:fltVal val="0"/>
                                              </p:val>
                                            </p:tav>
                                            <p:tav tm="100000">
                                              <p:val>
                                                <p:strVal val="#ppt_w"/>
                                              </p:val>
                                            </p:tav>
                                          </p:tavLst>
                                        </p:anim>
                                        <p:anim calcmode="lin" valueType="num">
                                          <p:cBhvr>
                                            <p:cTn id="22" dur="500" fill="hold"/>
                                            <p:tgtEl>
                                              <p:spTgt spid="44"/>
                                            </p:tgtEl>
                                            <p:attrNameLst>
                                              <p:attrName>ppt_h</p:attrName>
                                            </p:attrNameLst>
                                          </p:cBhvr>
                                          <p:tavLst>
                                            <p:tav tm="0">
                                              <p:val>
                                                <p:fltVal val="0"/>
                                              </p:val>
                                            </p:tav>
                                            <p:tav tm="100000">
                                              <p:val>
                                                <p:strVal val="#ppt_h"/>
                                              </p:val>
                                            </p:tav>
                                          </p:tavLst>
                                        </p:anim>
                                      </p:childTnLst>
                                    </p:cTn>
                                  </p:par>
                                  <p:par>
                                    <p:cTn id="23" presetID="22" presetClass="entr" presetSubtype="1" fill="hold" grpId="0" nodeType="withEffect">
                                      <p:stCondLst>
                                        <p:cond delay="1500"/>
                                      </p:stCondLst>
                                      <p:childTnLst>
                                        <p:set>
                                          <p:cBhvr>
                                            <p:cTn id="24" dur="1" fill="hold">
                                              <p:stCondLst>
                                                <p:cond delay="0"/>
                                              </p:stCondLst>
                                            </p:cTn>
                                            <p:tgtEl>
                                              <p:spTgt spid="43"/>
                                            </p:tgtEl>
                                            <p:attrNameLst>
                                              <p:attrName>style.visibility</p:attrName>
                                            </p:attrNameLst>
                                          </p:cBhvr>
                                          <p:to>
                                            <p:strVal val="visible"/>
                                          </p:to>
                                        </p:set>
                                        <p:animEffect transition="in" filter="wipe(up)">
                                          <p:cBhvr>
                                            <p:cTn id="25" dur="500"/>
                                            <p:tgtEl>
                                              <p:spTgt spid="43"/>
                                            </p:tgtEl>
                                          </p:cBhvr>
                                        </p:animEffect>
                                      </p:childTnLst>
                                    </p:cTn>
                                  </p:par>
                                  <p:par>
                                    <p:cTn id="26" presetID="22" presetClass="entr" presetSubtype="1" fill="hold" grpId="0" nodeType="withEffect">
                                      <p:stCondLst>
                                        <p:cond delay="1800"/>
                                      </p:stCondLst>
                                      <p:childTnLst>
                                        <p:set>
                                          <p:cBhvr>
                                            <p:cTn id="27" dur="1" fill="hold">
                                              <p:stCondLst>
                                                <p:cond delay="0"/>
                                              </p:stCondLst>
                                            </p:cTn>
                                            <p:tgtEl>
                                              <p:spTgt spid="23"/>
                                            </p:tgtEl>
                                            <p:attrNameLst>
                                              <p:attrName>style.visibility</p:attrName>
                                            </p:attrNameLst>
                                          </p:cBhvr>
                                          <p:to>
                                            <p:strVal val="visible"/>
                                          </p:to>
                                        </p:set>
                                        <p:animEffect transition="in" filter="wipe(up)">
                                          <p:cBhvr>
                                            <p:cTn id="28" dur="500"/>
                                            <p:tgtEl>
                                              <p:spTgt spid="23"/>
                                            </p:tgtEl>
                                          </p:cBhvr>
                                        </p:animEffect>
                                      </p:childTnLst>
                                    </p:cTn>
                                  </p:par>
                                  <p:par>
                                    <p:cTn id="29" presetID="2" presetClass="entr" presetSubtype="4" accel="12000" fill="hold" nodeType="withEffect">
                                      <p:stCondLst>
                                        <p:cond delay="200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par>
                                    <p:cTn id="33" presetID="10" presetClass="entr" presetSubtype="0" fill="hold" nodeType="withEffect">
                                      <p:stCondLst>
                                        <p:cond delay="250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250"/>
                                            <p:tgtEl>
                                              <p:spTgt spid="2"/>
                                            </p:tgtEl>
                                          </p:cBhvr>
                                        </p:animEffect>
                                      </p:childTnLst>
                                    </p:cTn>
                                  </p:par>
                                  <p:par>
                                    <p:cTn id="36" presetID="10" presetClass="entr" presetSubtype="0" fill="hold" grpId="0" nodeType="withEffect">
                                      <p:stCondLst>
                                        <p:cond delay="300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250"/>
                                            <p:tgtEl>
                                              <p:spTgt spid="37"/>
                                            </p:tgtEl>
                                          </p:cBhvr>
                                        </p:animEffect>
                                      </p:childTnLst>
                                    </p:cTn>
                                  </p:par>
                                  <p:par>
                                    <p:cTn id="39" presetID="10" presetClass="entr" presetSubtype="0" fill="hold" grpId="0" nodeType="withEffect">
                                      <p:stCondLst>
                                        <p:cond delay="300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250"/>
                                            <p:tgtEl>
                                              <p:spTgt spid="38"/>
                                            </p:tgtEl>
                                          </p:cBhvr>
                                        </p:animEffect>
                                      </p:childTnLst>
                                    </p:cTn>
                                  </p:par>
                                  <p:par>
                                    <p:cTn id="42" presetID="10" presetClass="entr" presetSubtype="0" fill="hold" grpId="0" nodeType="withEffect">
                                      <p:stCondLst>
                                        <p:cond delay="2750"/>
                                      </p:stCondLst>
                                      <p:childTnLst>
                                        <p:set>
                                          <p:cBhvr>
                                            <p:cTn id="43" dur="1" fill="hold">
                                              <p:stCondLst>
                                                <p:cond delay="0"/>
                                              </p:stCondLst>
                                            </p:cTn>
                                            <p:tgtEl>
                                              <p:spTgt spid="39"/>
                                            </p:tgtEl>
                                            <p:attrNameLst>
                                              <p:attrName>style.visibility</p:attrName>
                                            </p:attrNameLst>
                                          </p:cBhvr>
                                          <p:to>
                                            <p:strVal val="visible"/>
                                          </p:to>
                                        </p:set>
                                        <p:animEffect transition="in" filter="fade">
                                          <p:cBhvr>
                                            <p:cTn id="44" dur="250"/>
                                            <p:tgtEl>
                                              <p:spTgt spid="39"/>
                                            </p:tgtEl>
                                          </p:cBhvr>
                                        </p:animEffect>
                                      </p:childTnLst>
                                    </p:cTn>
                                  </p:par>
                                  <p:par>
                                    <p:cTn id="45" presetID="10" presetClass="entr" presetSubtype="0" fill="hold" grpId="0" nodeType="withEffect">
                                      <p:stCondLst>
                                        <p:cond delay="300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250"/>
                                            <p:tgtEl>
                                              <p:spTgt spid="45"/>
                                            </p:tgtEl>
                                          </p:cBhvr>
                                        </p:animEffect>
                                      </p:childTnLst>
                                    </p:cTn>
                                  </p:par>
                                  <p:par>
                                    <p:cTn id="48" presetID="10" presetClass="entr" presetSubtype="0" fill="hold" grpId="0" nodeType="withEffect">
                                      <p:stCondLst>
                                        <p:cond delay="250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250"/>
                                            <p:tgtEl>
                                              <p:spTgt spid="46"/>
                                            </p:tgtEl>
                                          </p:cBhvr>
                                        </p:animEffect>
                                      </p:childTnLst>
                                    </p:cTn>
                                  </p:par>
                                  <p:par>
                                    <p:cTn id="51" presetID="10" presetClass="entr" presetSubtype="0" fill="hold" grpId="0" nodeType="withEffect">
                                      <p:stCondLst>
                                        <p:cond delay="2750"/>
                                      </p:stCondLst>
                                      <p:childTnLst>
                                        <p:set>
                                          <p:cBhvr>
                                            <p:cTn id="52" dur="1" fill="hold">
                                              <p:stCondLst>
                                                <p:cond delay="0"/>
                                              </p:stCondLst>
                                            </p:cTn>
                                            <p:tgtEl>
                                              <p:spTgt spid="47"/>
                                            </p:tgtEl>
                                            <p:attrNameLst>
                                              <p:attrName>style.visibility</p:attrName>
                                            </p:attrNameLst>
                                          </p:cBhvr>
                                          <p:to>
                                            <p:strVal val="visible"/>
                                          </p:to>
                                        </p:set>
                                        <p:animEffect transition="in" filter="fade">
                                          <p:cBhvr>
                                            <p:cTn id="53" dur="250"/>
                                            <p:tgtEl>
                                              <p:spTgt spid="47"/>
                                            </p:tgtEl>
                                          </p:cBhvr>
                                        </p:animEffect>
                                      </p:childTnLst>
                                    </p:cTn>
                                  </p:par>
                                  <p:par>
                                    <p:cTn id="54" presetID="10" presetClass="entr" presetSubtype="0" fill="hold" grpId="0" nodeType="withEffect">
                                      <p:stCondLst>
                                        <p:cond delay="3000"/>
                                      </p:stCondLst>
                                      <p:childTnLst>
                                        <p:set>
                                          <p:cBhvr>
                                            <p:cTn id="55" dur="1" fill="hold">
                                              <p:stCondLst>
                                                <p:cond delay="0"/>
                                              </p:stCondLst>
                                            </p:cTn>
                                            <p:tgtEl>
                                              <p:spTgt spid="40"/>
                                            </p:tgtEl>
                                            <p:attrNameLst>
                                              <p:attrName>style.visibility</p:attrName>
                                            </p:attrNameLst>
                                          </p:cBhvr>
                                          <p:to>
                                            <p:strVal val="visible"/>
                                          </p:to>
                                        </p:set>
                                        <p:animEffect transition="in" filter="fade">
                                          <p:cBhvr>
                                            <p:cTn id="56" dur="250"/>
                                            <p:tgtEl>
                                              <p:spTgt spid="40"/>
                                            </p:tgtEl>
                                          </p:cBhvr>
                                        </p:animEffect>
                                      </p:childTnLst>
                                    </p:cTn>
                                  </p:par>
                                  <p:par>
                                    <p:cTn id="57" presetID="10" presetClass="entr" presetSubtype="0" fill="hold" grpId="0" nodeType="withEffect">
                                      <p:stCondLst>
                                        <p:cond delay="300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250"/>
                                            <p:tgtEl>
                                              <p:spTgt spid="41"/>
                                            </p:tgtEl>
                                          </p:cBhvr>
                                        </p:animEffect>
                                      </p:childTnLst>
                                    </p:cTn>
                                  </p:par>
                                  <p:par>
                                    <p:cTn id="60" presetID="10" presetClass="entr" presetSubtype="0" fill="hold" grpId="0" nodeType="withEffect">
                                      <p:stCondLst>
                                        <p:cond delay="3000"/>
                                      </p:stCondLst>
                                      <p:childTnLst>
                                        <p:set>
                                          <p:cBhvr>
                                            <p:cTn id="61" dur="1" fill="hold">
                                              <p:stCondLst>
                                                <p:cond delay="0"/>
                                              </p:stCondLst>
                                            </p:cTn>
                                            <p:tgtEl>
                                              <p:spTgt spid="42"/>
                                            </p:tgtEl>
                                            <p:attrNameLst>
                                              <p:attrName>style.visibility</p:attrName>
                                            </p:attrNameLst>
                                          </p:cBhvr>
                                          <p:to>
                                            <p:strVal val="visible"/>
                                          </p:to>
                                        </p:set>
                                        <p:animEffect transition="in" filter="fade">
                                          <p:cBhvr>
                                            <p:cTn id="62" dur="25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63" repeatCount="indefinite" fill="remove" display="0">
                      <p:stCondLst>
                        <p:cond delay="indefinite"/>
                      </p:stCondLst>
                      <p:endCondLst>
                        <p:cond evt="onStopAudio" delay="0">
                          <p:tgtEl>
                            <p:sldTgt/>
                          </p:tgtEl>
                        </p:cond>
                      </p:endCondLst>
                    </p:cTn>
                    <p:tgtEl>
                      <p:spTgt spid="25"/>
                    </p:tgtEl>
                  </p:cMediaNode>
                </p:audio>
              </p:childTnLst>
            </p:cTn>
          </p:par>
        </p:tnLst>
        <p:bldLst>
          <p:bldP spid="23" grpId="0"/>
          <p:bldP spid="37" grpId="0" animBg="1"/>
          <p:bldP spid="38" grpId="0" animBg="1"/>
          <p:bldP spid="39" grpId="0" animBg="1"/>
          <p:bldP spid="40" grpId="0" animBg="1"/>
          <p:bldP spid="41" grpId="0" animBg="1"/>
          <p:bldP spid="42" grpId="0" animBg="1"/>
          <p:bldP spid="45" grpId="0" animBg="1"/>
          <p:bldP spid="46" grpId="0" animBg="1"/>
          <p:bldP spid="47" grpId="0" animBg="1"/>
          <p:bldP spid="43" grpId="0"/>
          <p:bldP spid="44"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8340480" y="2285999"/>
            <a:ext cx="2370017" cy="843718"/>
            <a:chOff x="3106598" y="5073134"/>
            <a:chExt cx="2370017" cy="843718"/>
          </a:xfrm>
        </p:grpSpPr>
        <p:sp>
          <p:nvSpPr>
            <p:cNvPr id="22" name="矩形 21"/>
            <p:cNvSpPr/>
            <p:nvPr/>
          </p:nvSpPr>
          <p:spPr>
            <a:xfrm>
              <a:off x="3106598" y="5073134"/>
              <a:ext cx="1874231" cy="369332"/>
            </a:xfrm>
            <a:prstGeom prst="rect">
              <a:avLst/>
            </a:prstGeom>
          </p:spPr>
          <p:txBody>
            <a:bodyPr wrap="none">
              <a:spAutoFit/>
            </a:bodyPr>
            <a:lstStyle/>
            <a:p>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23" name="矩形 22"/>
            <p:cNvSpPr/>
            <p:nvPr/>
          </p:nvSpPr>
          <p:spPr>
            <a:xfrm>
              <a:off x="3106598" y="5404404"/>
              <a:ext cx="2370017" cy="512448"/>
            </a:xfrm>
            <a:prstGeom prst="rect">
              <a:avLst/>
            </a:prstGeom>
          </p:spPr>
          <p:txBody>
            <a:bodyPr wrap="square">
              <a:spAutoFit/>
            </a:bodyPr>
            <a:lstStyle/>
            <a:p>
              <a:pP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24" name="组合 23"/>
          <p:cNvGrpSpPr/>
          <p:nvPr/>
        </p:nvGrpSpPr>
        <p:grpSpPr>
          <a:xfrm>
            <a:off x="1481504" y="2285999"/>
            <a:ext cx="2370017" cy="843718"/>
            <a:chOff x="1221767" y="2192338"/>
            <a:chExt cx="2370017" cy="843718"/>
          </a:xfrm>
        </p:grpSpPr>
        <p:sp>
          <p:nvSpPr>
            <p:cNvPr id="25" name="矩形 24"/>
            <p:cNvSpPr/>
            <p:nvPr/>
          </p:nvSpPr>
          <p:spPr>
            <a:xfrm>
              <a:off x="1717553" y="2192338"/>
              <a:ext cx="1874231" cy="369332"/>
            </a:xfrm>
            <a:prstGeom prst="rect">
              <a:avLst/>
            </a:prstGeom>
          </p:spPr>
          <p:txBody>
            <a:bodyPr wrap="none">
              <a:spAutoFit/>
            </a:bodyPr>
            <a:lstStyle/>
            <a:p>
              <a:pPr algn="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26" name="矩形 25"/>
            <p:cNvSpPr/>
            <p:nvPr/>
          </p:nvSpPr>
          <p:spPr>
            <a:xfrm>
              <a:off x="1221767" y="2523608"/>
              <a:ext cx="2370017" cy="512448"/>
            </a:xfrm>
            <a:prstGeom prst="rect">
              <a:avLst/>
            </a:prstGeom>
          </p:spPr>
          <p:txBody>
            <a:bodyPr wrap="square">
              <a:spAutoFit/>
            </a:bodyPr>
            <a:lstStyle/>
            <a:p>
              <a:pPr algn="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27" name="组合 26"/>
          <p:cNvGrpSpPr/>
          <p:nvPr/>
        </p:nvGrpSpPr>
        <p:grpSpPr>
          <a:xfrm>
            <a:off x="8340480" y="4917437"/>
            <a:ext cx="2370017" cy="843718"/>
            <a:chOff x="3106598" y="5073134"/>
            <a:chExt cx="2370017" cy="843718"/>
          </a:xfrm>
        </p:grpSpPr>
        <p:sp>
          <p:nvSpPr>
            <p:cNvPr id="28" name="矩形 27"/>
            <p:cNvSpPr/>
            <p:nvPr/>
          </p:nvSpPr>
          <p:spPr>
            <a:xfrm>
              <a:off x="3106598" y="5073134"/>
              <a:ext cx="1874231" cy="369332"/>
            </a:xfrm>
            <a:prstGeom prst="rect">
              <a:avLst/>
            </a:prstGeom>
          </p:spPr>
          <p:txBody>
            <a:bodyPr wrap="none">
              <a:spAutoFit/>
            </a:bodyPr>
            <a:lstStyle/>
            <a:p>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29" name="矩形 28"/>
            <p:cNvSpPr/>
            <p:nvPr/>
          </p:nvSpPr>
          <p:spPr>
            <a:xfrm>
              <a:off x="3106598" y="5404404"/>
              <a:ext cx="2370017" cy="512448"/>
            </a:xfrm>
            <a:prstGeom prst="rect">
              <a:avLst/>
            </a:prstGeom>
          </p:spPr>
          <p:txBody>
            <a:bodyPr wrap="square">
              <a:spAutoFit/>
            </a:bodyPr>
            <a:lstStyle/>
            <a:p>
              <a:pP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30" name="组合 29"/>
          <p:cNvGrpSpPr/>
          <p:nvPr/>
        </p:nvGrpSpPr>
        <p:grpSpPr>
          <a:xfrm>
            <a:off x="1481504" y="4917437"/>
            <a:ext cx="2370017" cy="843718"/>
            <a:chOff x="1221767" y="2192338"/>
            <a:chExt cx="2370017" cy="843718"/>
          </a:xfrm>
        </p:grpSpPr>
        <p:sp>
          <p:nvSpPr>
            <p:cNvPr id="31" name="矩形 30"/>
            <p:cNvSpPr/>
            <p:nvPr/>
          </p:nvSpPr>
          <p:spPr>
            <a:xfrm>
              <a:off x="1717553" y="2192338"/>
              <a:ext cx="1874231" cy="369332"/>
            </a:xfrm>
            <a:prstGeom prst="rect">
              <a:avLst/>
            </a:prstGeom>
          </p:spPr>
          <p:txBody>
            <a:bodyPr wrap="none">
              <a:spAutoFit/>
            </a:bodyPr>
            <a:lstStyle/>
            <a:p>
              <a:pPr algn="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32" name="矩形 31"/>
            <p:cNvSpPr/>
            <p:nvPr/>
          </p:nvSpPr>
          <p:spPr>
            <a:xfrm>
              <a:off x="1221767" y="2523608"/>
              <a:ext cx="2370017" cy="512448"/>
            </a:xfrm>
            <a:prstGeom prst="rect">
              <a:avLst/>
            </a:prstGeom>
          </p:spPr>
          <p:txBody>
            <a:bodyPr wrap="square">
              <a:spAutoFit/>
            </a:bodyPr>
            <a:lstStyle/>
            <a:p>
              <a:pPr algn="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2" name="组合 1"/>
          <p:cNvGrpSpPr/>
          <p:nvPr/>
        </p:nvGrpSpPr>
        <p:grpSpPr>
          <a:xfrm>
            <a:off x="4563063" y="2505075"/>
            <a:ext cx="3065874" cy="3067050"/>
            <a:chOff x="4563063" y="2505075"/>
            <a:chExt cx="3065874" cy="3067050"/>
          </a:xfrm>
        </p:grpSpPr>
        <p:sp>
          <p:nvSpPr>
            <p:cNvPr id="12" name="任意多边形 11"/>
            <p:cNvSpPr/>
            <p:nvPr/>
          </p:nvSpPr>
          <p:spPr>
            <a:xfrm>
              <a:off x="4563063" y="2505075"/>
              <a:ext cx="1532937" cy="1533525"/>
            </a:xfrm>
            <a:custGeom>
              <a:avLst/>
              <a:gdLst>
                <a:gd name="connsiteX0" fmla="*/ 1675960 w 1784914"/>
                <a:gd name="connsiteY0" fmla="*/ 0 h 1785599"/>
                <a:gd name="connsiteX1" fmla="*/ 1675960 w 1784914"/>
                <a:gd name="connsiteY1" fmla="*/ 91822 h 1785599"/>
                <a:gd name="connsiteX2" fmla="*/ 1742714 w 1784914"/>
                <a:gd name="connsiteY2" fmla="*/ 192530 h 1785599"/>
                <a:gd name="connsiteX3" fmla="*/ 1784914 w 1784914"/>
                <a:gd name="connsiteY3" fmla="*/ 201050 h 1785599"/>
                <a:gd name="connsiteX4" fmla="*/ 1784914 w 1784914"/>
                <a:gd name="connsiteY4" fmla="*/ 1785599 h 1785599"/>
                <a:gd name="connsiteX5" fmla="*/ 200774 w 1784914"/>
                <a:gd name="connsiteY5" fmla="*/ 1785599 h 1785599"/>
                <a:gd name="connsiteX6" fmla="*/ 192186 w 1784914"/>
                <a:gd name="connsiteY6" fmla="*/ 1743057 h 1785599"/>
                <a:gd name="connsiteX7" fmla="*/ 91477 w 1784914"/>
                <a:gd name="connsiteY7" fmla="*/ 1676303 h 1785599"/>
                <a:gd name="connsiteX8" fmla="*/ 0 w 1784914"/>
                <a:gd name="connsiteY8" fmla="*/ 1676303 h 1785599"/>
                <a:gd name="connsiteX9" fmla="*/ 3727 w 1784914"/>
                <a:gd name="connsiteY9" fmla="*/ 1602503 h 1785599"/>
                <a:gd name="connsiteX10" fmla="*/ 26655 w 1784914"/>
                <a:gd name="connsiteY10" fmla="*/ 1445916 h 1785599"/>
                <a:gd name="connsiteX11" fmla="*/ 30766 w 1784914"/>
                <a:gd name="connsiteY11" fmla="*/ 1428639 h 1785599"/>
                <a:gd name="connsiteX12" fmla="*/ 120902 w 1784914"/>
                <a:gd name="connsiteY12" fmla="*/ 1452791 h 1785599"/>
                <a:gd name="connsiteX13" fmla="*/ 254764 w 1784914"/>
                <a:gd name="connsiteY13" fmla="*/ 1375506 h 1785599"/>
                <a:gd name="connsiteX14" fmla="*/ 254765 w 1784914"/>
                <a:gd name="connsiteY14" fmla="*/ 1375507 h 1785599"/>
                <a:gd name="connsiteX15" fmla="*/ 177480 w 1784914"/>
                <a:gd name="connsiteY15" fmla="*/ 1241645 h 1785599"/>
                <a:gd name="connsiteX16" fmla="*/ 88165 w 1784914"/>
                <a:gd name="connsiteY16" fmla="*/ 1217714 h 1785599"/>
                <a:gd name="connsiteX17" fmla="*/ 111529 w 1784914"/>
                <a:gd name="connsiteY17" fmla="*/ 1147442 h 1785599"/>
                <a:gd name="connsiteX18" fmla="*/ 172252 w 1784914"/>
                <a:gd name="connsiteY18" fmla="*/ 1006779 h 1785599"/>
                <a:gd name="connsiteX19" fmla="*/ 183017 w 1784914"/>
                <a:gd name="connsiteY19" fmla="*/ 986752 h 1785599"/>
                <a:gd name="connsiteX20" fmla="*/ 263752 w 1784914"/>
                <a:gd name="connsiteY20" fmla="*/ 1033364 h 1785599"/>
                <a:gd name="connsiteX21" fmla="*/ 413054 w 1784914"/>
                <a:gd name="connsiteY21" fmla="*/ 993359 h 1785599"/>
                <a:gd name="connsiteX22" fmla="*/ 413055 w 1784914"/>
                <a:gd name="connsiteY22" fmla="*/ 993359 h 1785599"/>
                <a:gd name="connsiteX23" fmla="*/ 373050 w 1784914"/>
                <a:gd name="connsiteY23" fmla="*/ 844056 h 1785599"/>
                <a:gd name="connsiteX24" fmla="*/ 293118 w 1784914"/>
                <a:gd name="connsiteY24" fmla="*/ 797908 h 1785599"/>
                <a:gd name="connsiteX25" fmla="*/ 327214 w 1784914"/>
                <a:gd name="connsiteY25" fmla="*/ 745653 h 1785599"/>
                <a:gd name="connsiteX26" fmla="*/ 414132 w 1784914"/>
                <a:gd name="connsiteY26" fmla="*/ 633628 h 1785599"/>
                <a:gd name="connsiteX27" fmla="*/ 444911 w 1784914"/>
                <a:gd name="connsiteY27" fmla="*/ 599824 h 1785599"/>
                <a:gd name="connsiteX28" fmla="*/ 510288 w 1784914"/>
                <a:gd name="connsiteY28" fmla="*/ 665202 h 1785599"/>
                <a:gd name="connsiteX29" fmla="*/ 664857 w 1784914"/>
                <a:gd name="connsiteY29" fmla="*/ 665202 h 1785599"/>
                <a:gd name="connsiteX30" fmla="*/ 664858 w 1784914"/>
                <a:gd name="connsiteY30" fmla="*/ 665202 h 1785599"/>
                <a:gd name="connsiteX31" fmla="*/ 664858 w 1784914"/>
                <a:gd name="connsiteY31" fmla="*/ 510633 h 1785599"/>
                <a:gd name="connsiteX32" fmla="*/ 599070 w 1784914"/>
                <a:gd name="connsiteY32" fmla="*/ 444845 h 1785599"/>
                <a:gd name="connsiteX33" fmla="*/ 612725 w 1784914"/>
                <a:gd name="connsiteY33" fmla="*/ 432033 h 1785599"/>
                <a:gd name="connsiteX34" fmla="*/ 723393 w 1784914"/>
                <a:gd name="connsiteY34" fmla="*/ 343470 h 1785599"/>
                <a:gd name="connsiteX35" fmla="*/ 798037 w 1784914"/>
                <a:gd name="connsiteY35" fmla="*/ 294280 h 1785599"/>
                <a:gd name="connsiteX36" fmla="*/ 843713 w 1784914"/>
                <a:gd name="connsiteY36" fmla="*/ 373393 h 1785599"/>
                <a:gd name="connsiteX37" fmla="*/ 993016 w 1784914"/>
                <a:gd name="connsiteY37" fmla="*/ 413399 h 1785599"/>
                <a:gd name="connsiteX38" fmla="*/ 1033022 w 1784914"/>
                <a:gd name="connsiteY38" fmla="*/ 264097 h 1785599"/>
                <a:gd name="connsiteX39" fmla="*/ 987192 w 1784914"/>
                <a:gd name="connsiteY39" fmla="*/ 184718 h 1785599"/>
                <a:gd name="connsiteX40" fmla="*/ 1050922 w 1784914"/>
                <a:gd name="connsiteY40" fmla="*/ 151827 h 1785599"/>
                <a:gd name="connsiteX41" fmla="*/ 1184466 w 1784914"/>
                <a:gd name="connsiteY41" fmla="*/ 98096 h 1785599"/>
                <a:gd name="connsiteX42" fmla="*/ 1217213 w 1784914"/>
                <a:gd name="connsiteY42" fmla="*/ 87922 h 1785599"/>
                <a:gd name="connsiteX43" fmla="*/ 1241301 w 1784914"/>
                <a:gd name="connsiteY43" fmla="*/ 177823 h 1785599"/>
                <a:gd name="connsiteX44" fmla="*/ 1375163 w 1784914"/>
                <a:gd name="connsiteY44" fmla="*/ 255107 h 1785599"/>
                <a:gd name="connsiteX45" fmla="*/ 1375163 w 1784914"/>
                <a:gd name="connsiteY45" fmla="*/ 255109 h 1785599"/>
                <a:gd name="connsiteX46" fmla="*/ 1452447 w 1784914"/>
                <a:gd name="connsiteY46" fmla="*/ 121247 h 1785599"/>
                <a:gd name="connsiteX47" fmla="*/ 1428421 w 1784914"/>
                <a:gd name="connsiteY47" fmla="*/ 31578 h 1785599"/>
                <a:gd name="connsiteX48" fmla="*/ 1466236 w 1784914"/>
                <a:gd name="connsiteY48" fmla="*/ 23158 h 1785599"/>
                <a:gd name="connsiteX49" fmla="*/ 1613458 w 1784914"/>
                <a:gd name="connsiteY49" fmla="*/ 2960 h 178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784914" h="1785599">
                  <a:moveTo>
                    <a:pt x="1675960" y="0"/>
                  </a:moveTo>
                  <a:lnTo>
                    <a:pt x="1675960" y="91822"/>
                  </a:lnTo>
                  <a:cubicBezTo>
                    <a:pt x="1675960" y="137094"/>
                    <a:pt x="1703485" y="175937"/>
                    <a:pt x="1742714" y="192530"/>
                  </a:cubicBezTo>
                  <a:lnTo>
                    <a:pt x="1784914" y="201050"/>
                  </a:lnTo>
                  <a:lnTo>
                    <a:pt x="1784914" y="1785599"/>
                  </a:lnTo>
                  <a:lnTo>
                    <a:pt x="200774" y="1785599"/>
                  </a:lnTo>
                  <a:lnTo>
                    <a:pt x="192186" y="1743057"/>
                  </a:lnTo>
                  <a:cubicBezTo>
                    <a:pt x="175593" y="1703829"/>
                    <a:pt x="136750" y="1676303"/>
                    <a:pt x="91477" y="1676303"/>
                  </a:cubicBezTo>
                  <a:lnTo>
                    <a:pt x="0" y="1676303"/>
                  </a:lnTo>
                  <a:lnTo>
                    <a:pt x="3727" y="1602503"/>
                  </a:lnTo>
                  <a:cubicBezTo>
                    <a:pt x="9100" y="1549592"/>
                    <a:pt x="16777" y="1497363"/>
                    <a:pt x="26655" y="1445916"/>
                  </a:cubicBezTo>
                  <a:lnTo>
                    <a:pt x="30766" y="1428639"/>
                  </a:lnTo>
                  <a:lnTo>
                    <a:pt x="120902" y="1452791"/>
                  </a:lnTo>
                  <a:cubicBezTo>
                    <a:pt x="179209" y="1468414"/>
                    <a:pt x="239141" y="1433812"/>
                    <a:pt x="254764" y="1375506"/>
                  </a:cubicBezTo>
                  <a:lnTo>
                    <a:pt x="254765" y="1375507"/>
                  </a:lnTo>
                  <a:cubicBezTo>
                    <a:pt x="270387" y="1317200"/>
                    <a:pt x="235786" y="1257269"/>
                    <a:pt x="177480" y="1241645"/>
                  </a:cubicBezTo>
                  <a:lnTo>
                    <a:pt x="88165" y="1217714"/>
                  </a:lnTo>
                  <a:lnTo>
                    <a:pt x="111529" y="1147442"/>
                  </a:lnTo>
                  <a:cubicBezTo>
                    <a:pt x="129806" y="1099534"/>
                    <a:pt x="150081" y="1052612"/>
                    <a:pt x="172252" y="1006779"/>
                  </a:cubicBezTo>
                  <a:lnTo>
                    <a:pt x="183017" y="986752"/>
                  </a:lnTo>
                  <a:lnTo>
                    <a:pt x="263752" y="1033364"/>
                  </a:lnTo>
                  <a:cubicBezTo>
                    <a:pt x="316027" y="1063546"/>
                    <a:pt x="382873" y="1045634"/>
                    <a:pt x="413054" y="993359"/>
                  </a:cubicBezTo>
                  <a:lnTo>
                    <a:pt x="413055" y="993359"/>
                  </a:lnTo>
                  <a:cubicBezTo>
                    <a:pt x="443237" y="941083"/>
                    <a:pt x="425325" y="874238"/>
                    <a:pt x="373050" y="844056"/>
                  </a:cubicBezTo>
                  <a:lnTo>
                    <a:pt x="293118" y="797908"/>
                  </a:lnTo>
                  <a:lnTo>
                    <a:pt x="327214" y="745653"/>
                  </a:lnTo>
                  <a:cubicBezTo>
                    <a:pt x="354727" y="707148"/>
                    <a:pt x="383728" y="669779"/>
                    <a:pt x="414132" y="633628"/>
                  </a:cubicBezTo>
                  <a:lnTo>
                    <a:pt x="444911" y="599824"/>
                  </a:lnTo>
                  <a:lnTo>
                    <a:pt x="510288" y="665202"/>
                  </a:lnTo>
                  <a:cubicBezTo>
                    <a:pt x="552971" y="707884"/>
                    <a:pt x="622175" y="707884"/>
                    <a:pt x="664857" y="665202"/>
                  </a:cubicBezTo>
                  <a:lnTo>
                    <a:pt x="664858" y="665202"/>
                  </a:lnTo>
                  <a:cubicBezTo>
                    <a:pt x="707542" y="622519"/>
                    <a:pt x="707542" y="553316"/>
                    <a:pt x="664858" y="510633"/>
                  </a:cubicBezTo>
                  <a:lnTo>
                    <a:pt x="599070" y="444845"/>
                  </a:lnTo>
                  <a:lnTo>
                    <a:pt x="612725" y="432033"/>
                  </a:lnTo>
                  <a:cubicBezTo>
                    <a:pt x="648407" y="401096"/>
                    <a:pt x="685325" y="371547"/>
                    <a:pt x="723393" y="343470"/>
                  </a:cubicBezTo>
                  <a:lnTo>
                    <a:pt x="798037" y="294280"/>
                  </a:lnTo>
                  <a:lnTo>
                    <a:pt x="843713" y="373393"/>
                  </a:lnTo>
                  <a:cubicBezTo>
                    <a:pt x="873894" y="425669"/>
                    <a:pt x="940740" y="443581"/>
                    <a:pt x="993016" y="413399"/>
                  </a:cubicBezTo>
                  <a:cubicBezTo>
                    <a:pt x="1045292" y="383218"/>
                    <a:pt x="1063203" y="316373"/>
                    <a:pt x="1033022" y="264097"/>
                  </a:cubicBezTo>
                  <a:lnTo>
                    <a:pt x="987192" y="184718"/>
                  </a:lnTo>
                  <a:lnTo>
                    <a:pt x="1050922" y="151827"/>
                  </a:lnTo>
                  <a:cubicBezTo>
                    <a:pt x="1094537" y="132194"/>
                    <a:pt x="1139080" y="114255"/>
                    <a:pt x="1184466" y="98096"/>
                  </a:cubicBezTo>
                  <a:lnTo>
                    <a:pt x="1217213" y="87922"/>
                  </a:lnTo>
                  <a:lnTo>
                    <a:pt x="1241301" y="177823"/>
                  </a:lnTo>
                  <a:cubicBezTo>
                    <a:pt x="1256925" y="236129"/>
                    <a:pt x="1316856" y="270731"/>
                    <a:pt x="1375163" y="255107"/>
                  </a:cubicBezTo>
                  <a:lnTo>
                    <a:pt x="1375163" y="255109"/>
                  </a:lnTo>
                  <a:cubicBezTo>
                    <a:pt x="1433469" y="239485"/>
                    <a:pt x="1468070" y="179554"/>
                    <a:pt x="1452447" y="121247"/>
                  </a:cubicBezTo>
                  <a:lnTo>
                    <a:pt x="1428421" y="31578"/>
                  </a:lnTo>
                  <a:lnTo>
                    <a:pt x="1466236" y="23158"/>
                  </a:lnTo>
                  <a:cubicBezTo>
                    <a:pt x="1514663" y="14450"/>
                    <a:pt x="1563764" y="7689"/>
                    <a:pt x="1613458" y="2960"/>
                  </a:cubicBezTo>
                  <a:close/>
                </a:path>
              </a:pathLst>
            </a:custGeom>
            <a:gradFill>
              <a:gsLst>
                <a:gs pos="0">
                  <a:srgbClr val="0076CF"/>
                </a:gs>
                <a:gs pos="100000">
                  <a:srgbClr val="1CCCF8"/>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12"/>
            <p:cNvSpPr/>
            <p:nvPr/>
          </p:nvSpPr>
          <p:spPr>
            <a:xfrm flipH="1">
              <a:off x="6096000" y="2505075"/>
              <a:ext cx="1532937" cy="1533525"/>
            </a:xfrm>
            <a:custGeom>
              <a:avLst/>
              <a:gdLst>
                <a:gd name="connsiteX0" fmla="*/ 1675960 w 1784914"/>
                <a:gd name="connsiteY0" fmla="*/ 0 h 1785599"/>
                <a:gd name="connsiteX1" fmla="*/ 1675960 w 1784914"/>
                <a:gd name="connsiteY1" fmla="*/ 91822 h 1785599"/>
                <a:gd name="connsiteX2" fmla="*/ 1742714 w 1784914"/>
                <a:gd name="connsiteY2" fmla="*/ 192530 h 1785599"/>
                <a:gd name="connsiteX3" fmla="*/ 1784914 w 1784914"/>
                <a:gd name="connsiteY3" fmla="*/ 201050 h 1785599"/>
                <a:gd name="connsiteX4" fmla="*/ 1784914 w 1784914"/>
                <a:gd name="connsiteY4" fmla="*/ 1785599 h 1785599"/>
                <a:gd name="connsiteX5" fmla="*/ 200774 w 1784914"/>
                <a:gd name="connsiteY5" fmla="*/ 1785599 h 1785599"/>
                <a:gd name="connsiteX6" fmla="*/ 192186 w 1784914"/>
                <a:gd name="connsiteY6" fmla="*/ 1743057 h 1785599"/>
                <a:gd name="connsiteX7" fmla="*/ 91477 w 1784914"/>
                <a:gd name="connsiteY7" fmla="*/ 1676303 h 1785599"/>
                <a:gd name="connsiteX8" fmla="*/ 0 w 1784914"/>
                <a:gd name="connsiteY8" fmla="*/ 1676303 h 1785599"/>
                <a:gd name="connsiteX9" fmla="*/ 3727 w 1784914"/>
                <a:gd name="connsiteY9" fmla="*/ 1602503 h 1785599"/>
                <a:gd name="connsiteX10" fmla="*/ 26655 w 1784914"/>
                <a:gd name="connsiteY10" fmla="*/ 1445916 h 1785599"/>
                <a:gd name="connsiteX11" fmla="*/ 30766 w 1784914"/>
                <a:gd name="connsiteY11" fmla="*/ 1428639 h 1785599"/>
                <a:gd name="connsiteX12" fmla="*/ 120902 w 1784914"/>
                <a:gd name="connsiteY12" fmla="*/ 1452791 h 1785599"/>
                <a:gd name="connsiteX13" fmla="*/ 254764 w 1784914"/>
                <a:gd name="connsiteY13" fmla="*/ 1375506 h 1785599"/>
                <a:gd name="connsiteX14" fmla="*/ 254765 w 1784914"/>
                <a:gd name="connsiteY14" fmla="*/ 1375507 h 1785599"/>
                <a:gd name="connsiteX15" fmla="*/ 177480 w 1784914"/>
                <a:gd name="connsiteY15" fmla="*/ 1241645 h 1785599"/>
                <a:gd name="connsiteX16" fmla="*/ 88165 w 1784914"/>
                <a:gd name="connsiteY16" fmla="*/ 1217714 h 1785599"/>
                <a:gd name="connsiteX17" fmla="*/ 111529 w 1784914"/>
                <a:gd name="connsiteY17" fmla="*/ 1147442 h 1785599"/>
                <a:gd name="connsiteX18" fmla="*/ 172252 w 1784914"/>
                <a:gd name="connsiteY18" fmla="*/ 1006779 h 1785599"/>
                <a:gd name="connsiteX19" fmla="*/ 183017 w 1784914"/>
                <a:gd name="connsiteY19" fmla="*/ 986752 h 1785599"/>
                <a:gd name="connsiteX20" fmla="*/ 263752 w 1784914"/>
                <a:gd name="connsiteY20" fmla="*/ 1033364 h 1785599"/>
                <a:gd name="connsiteX21" fmla="*/ 413054 w 1784914"/>
                <a:gd name="connsiteY21" fmla="*/ 993359 h 1785599"/>
                <a:gd name="connsiteX22" fmla="*/ 413055 w 1784914"/>
                <a:gd name="connsiteY22" fmla="*/ 993359 h 1785599"/>
                <a:gd name="connsiteX23" fmla="*/ 373050 w 1784914"/>
                <a:gd name="connsiteY23" fmla="*/ 844056 h 1785599"/>
                <a:gd name="connsiteX24" fmla="*/ 293118 w 1784914"/>
                <a:gd name="connsiteY24" fmla="*/ 797908 h 1785599"/>
                <a:gd name="connsiteX25" fmla="*/ 327214 w 1784914"/>
                <a:gd name="connsiteY25" fmla="*/ 745653 h 1785599"/>
                <a:gd name="connsiteX26" fmla="*/ 414132 w 1784914"/>
                <a:gd name="connsiteY26" fmla="*/ 633628 h 1785599"/>
                <a:gd name="connsiteX27" fmla="*/ 444911 w 1784914"/>
                <a:gd name="connsiteY27" fmla="*/ 599824 h 1785599"/>
                <a:gd name="connsiteX28" fmla="*/ 510288 w 1784914"/>
                <a:gd name="connsiteY28" fmla="*/ 665202 h 1785599"/>
                <a:gd name="connsiteX29" fmla="*/ 664857 w 1784914"/>
                <a:gd name="connsiteY29" fmla="*/ 665202 h 1785599"/>
                <a:gd name="connsiteX30" fmla="*/ 664858 w 1784914"/>
                <a:gd name="connsiteY30" fmla="*/ 665202 h 1785599"/>
                <a:gd name="connsiteX31" fmla="*/ 664858 w 1784914"/>
                <a:gd name="connsiteY31" fmla="*/ 510633 h 1785599"/>
                <a:gd name="connsiteX32" fmla="*/ 599070 w 1784914"/>
                <a:gd name="connsiteY32" fmla="*/ 444845 h 1785599"/>
                <a:gd name="connsiteX33" fmla="*/ 612725 w 1784914"/>
                <a:gd name="connsiteY33" fmla="*/ 432033 h 1785599"/>
                <a:gd name="connsiteX34" fmla="*/ 723393 w 1784914"/>
                <a:gd name="connsiteY34" fmla="*/ 343470 h 1785599"/>
                <a:gd name="connsiteX35" fmla="*/ 798037 w 1784914"/>
                <a:gd name="connsiteY35" fmla="*/ 294280 h 1785599"/>
                <a:gd name="connsiteX36" fmla="*/ 843713 w 1784914"/>
                <a:gd name="connsiteY36" fmla="*/ 373393 h 1785599"/>
                <a:gd name="connsiteX37" fmla="*/ 993016 w 1784914"/>
                <a:gd name="connsiteY37" fmla="*/ 413399 h 1785599"/>
                <a:gd name="connsiteX38" fmla="*/ 1033022 w 1784914"/>
                <a:gd name="connsiteY38" fmla="*/ 264097 h 1785599"/>
                <a:gd name="connsiteX39" fmla="*/ 987192 w 1784914"/>
                <a:gd name="connsiteY39" fmla="*/ 184718 h 1785599"/>
                <a:gd name="connsiteX40" fmla="*/ 1050922 w 1784914"/>
                <a:gd name="connsiteY40" fmla="*/ 151827 h 1785599"/>
                <a:gd name="connsiteX41" fmla="*/ 1184466 w 1784914"/>
                <a:gd name="connsiteY41" fmla="*/ 98096 h 1785599"/>
                <a:gd name="connsiteX42" fmla="*/ 1217213 w 1784914"/>
                <a:gd name="connsiteY42" fmla="*/ 87922 h 1785599"/>
                <a:gd name="connsiteX43" fmla="*/ 1241301 w 1784914"/>
                <a:gd name="connsiteY43" fmla="*/ 177823 h 1785599"/>
                <a:gd name="connsiteX44" fmla="*/ 1375163 w 1784914"/>
                <a:gd name="connsiteY44" fmla="*/ 255107 h 1785599"/>
                <a:gd name="connsiteX45" fmla="*/ 1375163 w 1784914"/>
                <a:gd name="connsiteY45" fmla="*/ 255109 h 1785599"/>
                <a:gd name="connsiteX46" fmla="*/ 1452447 w 1784914"/>
                <a:gd name="connsiteY46" fmla="*/ 121247 h 1785599"/>
                <a:gd name="connsiteX47" fmla="*/ 1428421 w 1784914"/>
                <a:gd name="connsiteY47" fmla="*/ 31578 h 1785599"/>
                <a:gd name="connsiteX48" fmla="*/ 1466236 w 1784914"/>
                <a:gd name="connsiteY48" fmla="*/ 23158 h 1785599"/>
                <a:gd name="connsiteX49" fmla="*/ 1613458 w 1784914"/>
                <a:gd name="connsiteY49" fmla="*/ 2960 h 178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784914" h="1785599">
                  <a:moveTo>
                    <a:pt x="1675960" y="0"/>
                  </a:moveTo>
                  <a:lnTo>
                    <a:pt x="1675960" y="91822"/>
                  </a:lnTo>
                  <a:cubicBezTo>
                    <a:pt x="1675960" y="137094"/>
                    <a:pt x="1703485" y="175937"/>
                    <a:pt x="1742714" y="192530"/>
                  </a:cubicBezTo>
                  <a:lnTo>
                    <a:pt x="1784914" y="201050"/>
                  </a:lnTo>
                  <a:lnTo>
                    <a:pt x="1784914" y="1785599"/>
                  </a:lnTo>
                  <a:lnTo>
                    <a:pt x="200774" y="1785599"/>
                  </a:lnTo>
                  <a:lnTo>
                    <a:pt x="192186" y="1743057"/>
                  </a:lnTo>
                  <a:cubicBezTo>
                    <a:pt x="175593" y="1703829"/>
                    <a:pt x="136750" y="1676303"/>
                    <a:pt x="91477" y="1676303"/>
                  </a:cubicBezTo>
                  <a:lnTo>
                    <a:pt x="0" y="1676303"/>
                  </a:lnTo>
                  <a:lnTo>
                    <a:pt x="3727" y="1602503"/>
                  </a:lnTo>
                  <a:cubicBezTo>
                    <a:pt x="9100" y="1549592"/>
                    <a:pt x="16777" y="1497363"/>
                    <a:pt x="26655" y="1445916"/>
                  </a:cubicBezTo>
                  <a:lnTo>
                    <a:pt x="30766" y="1428639"/>
                  </a:lnTo>
                  <a:lnTo>
                    <a:pt x="120902" y="1452791"/>
                  </a:lnTo>
                  <a:cubicBezTo>
                    <a:pt x="179209" y="1468414"/>
                    <a:pt x="239141" y="1433812"/>
                    <a:pt x="254764" y="1375506"/>
                  </a:cubicBezTo>
                  <a:lnTo>
                    <a:pt x="254765" y="1375507"/>
                  </a:lnTo>
                  <a:cubicBezTo>
                    <a:pt x="270387" y="1317200"/>
                    <a:pt x="235786" y="1257269"/>
                    <a:pt x="177480" y="1241645"/>
                  </a:cubicBezTo>
                  <a:lnTo>
                    <a:pt x="88165" y="1217714"/>
                  </a:lnTo>
                  <a:lnTo>
                    <a:pt x="111529" y="1147442"/>
                  </a:lnTo>
                  <a:cubicBezTo>
                    <a:pt x="129806" y="1099534"/>
                    <a:pt x="150081" y="1052612"/>
                    <a:pt x="172252" y="1006779"/>
                  </a:cubicBezTo>
                  <a:lnTo>
                    <a:pt x="183017" y="986752"/>
                  </a:lnTo>
                  <a:lnTo>
                    <a:pt x="263752" y="1033364"/>
                  </a:lnTo>
                  <a:cubicBezTo>
                    <a:pt x="316027" y="1063546"/>
                    <a:pt x="382873" y="1045634"/>
                    <a:pt x="413054" y="993359"/>
                  </a:cubicBezTo>
                  <a:lnTo>
                    <a:pt x="413055" y="993359"/>
                  </a:lnTo>
                  <a:cubicBezTo>
                    <a:pt x="443237" y="941083"/>
                    <a:pt x="425325" y="874238"/>
                    <a:pt x="373050" y="844056"/>
                  </a:cubicBezTo>
                  <a:lnTo>
                    <a:pt x="293118" y="797908"/>
                  </a:lnTo>
                  <a:lnTo>
                    <a:pt x="327214" y="745653"/>
                  </a:lnTo>
                  <a:cubicBezTo>
                    <a:pt x="354727" y="707148"/>
                    <a:pt x="383728" y="669779"/>
                    <a:pt x="414132" y="633628"/>
                  </a:cubicBezTo>
                  <a:lnTo>
                    <a:pt x="444911" y="599824"/>
                  </a:lnTo>
                  <a:lnTo>
                    <a:pt x="510288" y="665202"/>
                  </a:lnTo>
                  <a:cubicBezTo>
                    <a:pt x="552971" y="707884"/>
                    <a:pt x="622175" y="707884"/>
                    <a:pt x="664857" y="665202"/>
                  </a:cubicBezTo>
                  <a:lnTo>
                    <a:pt x="664858" y="665202"/>
                  </a:lnTo>
                  <a:cubicBezTo>
                    <a:pt x="707542" y="622519"/>
                    <a:pt x="707542" y="553316"/>
                    <a:pt x="664858" y="510633"/>
                  </a:cubicBezTo>
                  <a:lnTo>
                    <a:pt x="599070" y="444845"/>
                  </a:lnTo>
                  <a:lnTo>
                    <a:pt x="612725" y="432033"/>
                  </a:lnTo>
                  <a:cubicBezTo>
                    <a:pt x="648407" y="401096"/>
                    <a:pt x="685325" y="371547"/>
                    <a:pt x="723393" y="343470"/>
                  </a:cubicBezTo>
                  <a:lnTo>
                    <a:pt x="798037" y="294280"/>
                  </a:lnTo>
                  <a:lnTo>
                    <a:pt x="843713" y="373393"/>
                  </a:lnTo>
                  <a:cubicBezTo>
                    <a:pt x="873894" y="425669"/>
                    <a:pt x="940740" y="443581"/>
                    <a:pt x="993016" y="413399"/>
                  </a:cubicBezTo>
                  <a:cubicBezTo>
                    <a:pt x="1045292" y="383218"/>
                    <a:pt x="1063203" y="316373"/>
                    <a:pt x="1033022" y="264097"/>
                  </a:cubicBezTo>
                  <a:lnTo>
                    <a:pt x="987192" y="184718"/>
                  </a:lnTo>
                  <a:lnTo>
                    <a:pt x="1050922" y="151827"/>
                  </a:lnTo>
                  <a:cubicBezTo>
                    <a:pt x="1094537" y="132194"/>
                    <a:pt x="1139080" y="114255"/>
                    <a:pt x="1184466" y="98096"/>
                  </a:cubicBezTo>
                  <a:lnTo>
                    <a:pt x="1217213" y="87922"/>
                  </a:lnTo>
                  <a:lnTo>
                    <a:pt x="1241301" y="177823"/>
                  </a:lnTo>
                  <a:cubicBezTo>
                    <a:pt x="1256925" y="236129"/>
                    <a:pt x="1316856" y="270731"/>
                    <a:pt x="1375163" y="255107"/>
                  </a:cubicBezTo>
                  <a:lnTo>
                    <a:pt x="1375163" y="255109"/>
                  </a:lnTo>
                  <a:cubicBezTo>
                    <a:pt x="1433469" y="239485"/>
                    <a:pt x="1468070" y="179554"/>
                    <a:pt x="1452447" y="121247"/>
                  </a:cubicBezTo>
                  <a:lnTo>
                    <a:pt x="1428421" y="31578"/>
                  </a:lnTo>
                  <a:lnTo>
                    <a:pt x="1466236" y="23158"/>
                  </a:lnTo>
                  <a:cubicBezTo>
                    <a:pt x="1514663" y="14450"/>
                    <a:pt x="1563764" y="7689"/>
                    <a:pt x="1613458" y="2960"/>
                  </a:cubicBezTo>
                  <a:close/>
                </a:path>
              </a:pathLst>
            </a:custGeom>
            <a:gradFill>
              <a:gsLst>
                <a:gs pos="0">
                  <a:srgbClr val="DC4A0C"/>
                </a:gs>
                <a:gs pos="100000">
                  <a:srgbClr val="FA891B"/>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flipV="1">
              <a:off x="4563063" y="4038600"/>
              <a:ext cx="1532937" cy="1533525"/>
            </a:xfrm>
            <a:custGeom>
              <a:avLst/>
              <a:gdLst>
                <a:gd name="connsiteX0" fmla="*/ 1675960 w 1784914"/>
                <a:gd name="connsiteY0" fmla="*/ 0 h 1785599"/>
                <a:gd name="connsiteX1" fmla="*/ 1675960 w 1784914"/>
                <a:gd name="connsiteY1" fmla="*/ 91822 h 1785599"/>
                <a:gd name="connsiteX2" fmla="*/ 1742714 w 1784914"/>
                <a:gd name="connsiteY2" fmla="*/ 192530 h 1785599"/>
                <a:gd name="connsiteX3" fmla="*/ 1784914 w 1784914"/>
                <a:gd name="connsiteY3" fmla="*/ 201050 h 1785599"/>
                <a:gd name="connsiteX4" fmla="*/ 1784914 w 1784914"/>
                <a:gd name="connsiteY4" fmla="*/ 1785599 h 1785599"/>
                <a:gd name="connsiteX5" fmla="*/ 200774 w 1784914"/>
                <a:gd name="connsiteY5" fmla="*/ 1785599 h 1785599"/>
                <a:gd name="connsiteX6" fmla="*/ 192186 w 1784914"/>
                <a:gd name="connsiteY6" fmla="*/ 1743057 h 1785599"/>
                <a:gd name="connsiteX7" fmla="*/ 91477 w 1784914"/>
                <a:gd name="connsiteY7" fmla="*/ 1676303 h 1785599"/>
                <a:gd name="connsiteX8" fmla="*/ 0 w 1784914"/>
                <a:gd name="connsiteY8" fmla="*/ 1676303 h 1785599"/>
                <a:gd name="connsiteX9" fmla="*/ 3727 w 1784914"/>
                <a:gd name="connsiteY9" fmla="*/ 1602503 h 1785599"/>
                <a:gd name="connsiteX10" fmla="*/ 26655 w 1784914"/>
                <a:gd name="connsiteY10" fmla="*/ 1445916 h 1785599"/>
                <a:gd name="connsiteX11" fmla="*/ 30766 w 1784914"/>
                <a:gd name="connsiteY11" fmla="*/ 1428639 h 1785599"/>
                <a:gd name="connsiteX12" fmla="*/ 120902 w 1784914"/>
                <a:gd name="connsiteY12" fmla="*/ 1452791 h 1785599"/>
                <a:gd name="connsiteX13" fmla="*/ 254764 w 1784914"/>
                <a:gd name="connsiteY13" fmla="*/ 1375506 h 1785599"/>
                <a:gd name="connsiteX14" fmla="*/ 254765 w 1784914"/>
                <a:gd name="connsiteY14" fmla="*/ 1375507 h 1785599"/>
                <a:gd name="connsiteX15" fmla="*/ 177480 w 1784914"/>
                <a:gd name="connsiteY15" fmla="*/ 1241645 h 1785599"/>
                <a:gd name="connsiteX16" fmla="*/ 88165 w 1784914"/>
                <a:gd name="connsiteY16" fmla="*/ 1217714 h 1785599"/>
                <a:gd name="connsiteX17" fmla="*/ 111529 w 1784914"/>
                <a:gd name="connsiteY17" fmla="*/ 1147442 h 1785599"/>
                <a:gd name="connsiteX18" fmla="*/ 172252 w 1784914"/>
                <a:gd name="connsiteY18" fmla="*/ 1006779 h 1785599"/>
                <a:gd name="connsiteX19" fmla="*/ 183017 w 1784914"/>
                <a:gd name="connsiteY19" fmla="*/ 986752 h 1785599"/>
                <a:gd name="connsiteX20" fmla="*/ 263752 w 1784914"/>
                <a:gd name="connsiteY20" fmla="*/ 1033364 h 1785599"/>
                <a:gd name="connsiteX21" fmla="*/ 413054 w 1784914"/>
                <a:gd name="connsiteY21" fmla="*/ 993359 h 1785599"/>
                <a:gd name="connsiteX22" fmla="*/ 413055 w 1784914"/>
                <a:gd name="connsiteY22" fmla="*/ 993359 h 1785599"/>
                <a:gd name="connsiteX23" fmla="*/ 373050 w 1784914"/>
                <a:gd name="connsiteY23" fmla="*/ 844056 h 1785599"/>
                <a:gd name="connsiteX24" fmla="*/ 293118 w 1784914"/>
                <a:gd name="connsiteY24" fmla="*/ 797908 h 1785599"/>
                <a:gd name="connsiteX25" fmla="*/ 327214 w 1784914"/>
                <a:gd name="connsiteY25" fmla="*/ 745653 h 1785599"/>
                <a:gd name="connsiteX26" fmla="*/ 414132 w 1784914"/>
                <a:gd name="connsiteY26" fmla="*/ 633628 h 1785599"/>
                <a:gd name="connsiteX27" fmla="*/ 444911 w 1784914"/>
                <a:gd name="connsiteY27" fmla="*/ 599824 h 1785599"/>
                <a:gd name="connsiteX28" fmla="*/ 510288 w 1784914"/>
                <a:gd name="connsiteY28" fmla="*/ 665202 h 1785599"/>
                <a:gd name="connsiteX29" fmla="*/ 664857 w 1784914"/>
                <a:gd name="connsiteY29" fmla="*/ 665202 h 1785599"/>
                <a:gd name="connsiteX30" fmla="*/ 664858 w 1784914"/>
                <a:gd name="connsiteY30" fmla="*/ 665202 h 1785599"/>
                <a:gd name="connsiteX31" fmla="*/ 664858 w 1784914"/>
                <a:gd name="connsiteY31" fmla="*/ 510633 h 1785599"/>
                <a:gd name="connsiteX32" fmla="*/ 599070 w 1784914"/>
                <a:gd name="connsiteY32" fmla="*/ 444845 h 1785599"/>
                <a:gd name="connsiteX33" fmla="*/ 612725 w 1784914"/>
                <a:gd name="connsiteY33" fmla="*/ 432033 h 1785599"/>
                <a:gd name="connsiteX34" fmla="*/ 723393 w 1784914"/>
                <a:gd name="connsiteY34" fmla="*/ 343470 h 1785599"/>
                <a:gd name="connsiteX35" fmla="*/ 798037 w 1784914"/>
                <a:gd name="connsiteY35" fmla="*/ 294280 h 1785599"/>
                <a:gd name="connsiteX36" fmla="*/ 843713 w 1784914"/>
                <a:gd name="connsiteY36" fmla="*/ 373393 h 1785599"/>
                <a:gd name="connsiteX37" fmla="*/ 993016 w 1784914"/>
                <a:gd name="connsiteY37" fmla="*/ 413399 h 1785599"/>
                <a:gd name="connsiteX38" fmla="*/ 1033022 w 1784914"/>
                <a:gd name="connsiteY38" fmla="*/ 264097 h 1785599"/>
                <a:gd name="connsiteX39" fmla="*/ 987192 w 1784914"/>
                <a:gd name="connsiteY39" fmla="*/ 184718 h 1785599"/>
                <a:gd name="connsiteX40" fmla="*/ 1050922 w 1784914"/>
                <a:gd name="connsiteY40" fmla="*/ 151827 h 1785599"/>
                <a:gd name="connsiteX41" fmla="*/ 1184466 w 1784914"/>
                <a:gd name="connsiteY41" fmla="*/ 98096 h 1785599"/>
                <a:gd name="connsiteX42" fmla="*/ 1217213 w 1784914"/>
                <a:gd name="connsiteY42" fmla="*/ 87922 h 1785599"/>
                <a:gd name="connsiteX43" fmla="*/ 1241301 w 1784914"/>
                <a:gd name="connsiteY43" fmla="*/ 177823 h 1785599"/>
                <a:gd name="connsiteX44" fmla="*/ 1375163 w 1784914"/>
                <a:gd name="connsiteY44" fmla="*/ 255107 h 1785599"/>
                <a:gd name="connsiteX45" fmla="*/ 1375163 w 1784914"/>
                <a:gd name="connsiteY45" fmla="*/ 255109 h 1785599"/>
                <a:gd name="connsiteX46" fmla="*/ 1452447 w 1784914"/>
                <a:gd name="connsiteY46" fmla="*/ 121247 h 1785599"/>
                <a:gd name="connsiteX47" fmla="*/ 1428421 w 1784914"/>
                <a:gd name="connsiteY47" fmla="*/ 31578 h 1785599"/>
                <a:gd name="connsiteX48" fmla="*/ 1466236 w 1784914"/>
                <a:gd name="connsiteY48" fmla="*/ 23158 h 1785599"/>
                <a:gd name="connsiteX49" fmla="*/ 1613458 w 1784914"/>
                <a:gd name="connsiteY49" fmla="*/ 2960 h 178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784914" h="1785599">
                  <a:moveTo>
                    <a:pt x="1675960" y="0"/>
                  </a:moveTo>
                  <a:lnTo>
                    <a:pt x="1675960" y="91822"/>
                  </a:lnTo>
                  <a:cubicBezTo>
                    <a:pt x="1675960" y="137094"/>
                    <a:pt x="1703485" y="175937"/>
                    <a:pt x="1742714" y="192530"/>
                  </a:cubicBezTo>
                  <a:lnTo>
                    <a:pt x="1784914" y="201050"/>
                  </a:lnTo>
                  <a:lnTo>
                    <a:pt x="1784914" y="1785599"/>
                  </a:lnTo>
                  <a:lnTo>
                    <a:pt x="200774" y="1785599"/>
                  </a:lnTo>
                  <a:lnTo>
                    <a:pt x="192186" y="1743057"/>
                  </a:lnTo>
                  <a:cubicBezTo>
                    <a:pt x="175593" y="1703829"/>
                    <a:pt x="136750" y="1676303"/>
                    <a:pt x="91477" y="1676303"/>
                  </a:cubicBezTo>
                  <a:lnTo>
                    <a:pt x="0" y="1676303"/>
                  </a:lnTo>
                  <a:lnTo>
                    <a:pt x="3727" y="1602503"/>
                  </a:lnTo>
                  <a:cubicBezTo>
                    <a:pt x="9100" y="1549592"/>
                    <a:pt x="16777" y="1497363"/>
                    <a:pt x="26655" y="1445916"/>
                  </a:cubicBezTo>
                  <a:lnTo>
                    <a:pt x="30766" y="1428639"/>
                  </a:lnTo>
                  <a:lnTo>
                    <a:pt x="120902" y="1452791"/>
                  </a:lnTo>
                  <a:cubicBezTo>
                    <a:pt x="179209" y="1468414"/>
                    <a:pt x="239141" y="1433812"/>
                    <a:pt x="254764" y="1375506"/>
                  </a:cubicBezTo>
                  <a:lnTo>
                    <a:pt x="254765" y="1375507"/>
                  </a:lnTo>
                  <a:cubicBezTo>
                    <a:pt x="270387" y="1317200"/>
                    <a:pt x="235786" y="1257269"/>
                    <a:pt x="177480" y="1241645"/>
                  </a:cubicBezTo>
                  <a:lnTo>
                    <a:pt x="88165" y="1217714"/>
                  </a:lnTo>
                  <a:lnTo>
                    <a:pt x="111529" y="1147442"/>
                  </a:lnTo>
                  <a:cubicBezTo>
                    <a:pt x="129806" y="1099534"/>
                    <a:pt x="150081" y="1052612"/>
                    <a:pt x="172252" y="1006779"/>
                  </a:cubicBezTo>
                  <a:lnTo>
                    <a:pt x="183017" y="986752"/>
                  </a:lnTo>
                  <a:lnTo>
                    <a:pt x="263752" y="1033364"/>
                  </a:lnTo>
                  <a:cubicBezTo>
                    <a:pt x="316027" y="1063546"/>
                    <a:pt x="382873" y="1045634"/>
                    <a:pt x="413054" y="993359"/>
                  </a:cubicBezTo>
                  <a:lnTo>
                    <a:pt x="413055" y="993359"/>
                  </a:lnTo>
                  <a:cubicBezTo>
                    <a:pt x="443237" y="941083"/>
                    <a:pt x="425325" y="874238"/>
                    <a:pt x="373050" y="844056"/>
                  </a:cubicBezTo>
                  <a:lnTo>
                    <a:pt x="293118" y="797908"/>
                  </a:lnTo>
                  <a:lnTo>
                    <a:pt x="327214" y="745653"/>
                  </a:lnTo>
                  <a:cubicBezTo>
                    <a:pt x="354727" y="707148"/>
                    <a:pt x="383728" y="669779"/>
                    <a:pt x="414132" y="633628"/>
                  </a:cubicBezTo>
                  <a:lnTo>
                    <a:pt x="444911" y="599824"/>
                  </a:lnTo>
                  <a:lnTo>
                    <a:pt x="510288" y="665202"/>
                  </a:lnTo>
                  <a:cubicBezTo>
                    <a:pt x="552971" y="707884"/>
                    <a:pt x="622175" y="707884"/>
                    <a:pt x="664857" y="665202"/>
                  </a:cubicBezTo>
                  <a:lnTo>
                    <a:pt x="664858" y="665202"/>
                  </a:lnTo>
                  <a:cubicBezTo>
                    <a:pt x="707542" y="622519"/>
                    <a:pt x="707542" y="553316"/>
                    <a:pt x="664858" y="510633"/>
                  </a:cubicBezTo>
                  <a:lnTo>
                    <a:pt x="599070" y="444845"/>
                  </a:lnTo>
                  <a:lnTo>
                    <a:pt x="612725" y="432033"/>
                  </a:lnTo>
                  <a:cubicBezTo>
                    <a:pt x="648407" y="401096"/>
                    <a:pt x="685325" y="371547"/>
                    <a:pt x="723393" y="343470"/>
                  </a:cubicBezTo>
                  <a:lnTo>
                    <a:pt x="798037" y="294280"/>
                  </a:lnTo>
                  <a:lnTo>
                    <a:pt x="843713" y="373393"/>
                  </a:lnTo>
                  <a:cubicBezTo>
                    <a:pt x="873894" y="425669"/>
                    <a:pt x="940740" y="443581"/>
                    <a:pt x="993016" y="413399"/>
                  </a:cubicBezTo>
                  <a:cubicBezTo>
                    <a:pt x="1045292" y="383218"/>
                    <a:pt x="1063203" y="316373"/>
                    <a:pt x="1033022" y="264097"/>
                  </a:cubicBezTo>
                  <a:lnTo>
                    <a:pt x="987192" y="184718"/>
                  </a:lnTo>
                  <a:lnTo>
                    <a:pt x="1050922" y="151827"/>
                  </a:lnTo>
                  <a:cubicBezTo>
                    <a:pt x="1094537" y="132194"/>
                    <a:pt x="1139080" y="114255"/>
                    <a:pt x="1184466" y="98096"/>
                  </a:cubicBezTo>
                  <a:lnTo>
                    <a:pt x="1217213" y="87922"/>
                  </a:lnTo>
                  <a:lnTo>
                    <a:pt x="1241301" y="177823"/>
                  </a:lnTo>
                  <a:cubicBezTo>
                    <a:pt x="1256925" y="236129"/>
                    <a:pt x="1316856" y="270731"/>
                    <a:pt x="1375163" y="255107"/>
                  </a:cubicBezTo>
                  <a:lnTo>
                    <a:pt x="1375163" y="255109"/>
                  </a:lnTo>
                  <a:cubicBezTo>
                    <a:pt x="1433469" y="239485"/>
                    <a:pt x="1468070" y="179554"/>
                    <a:pt x="1452447" y="121247"/>
                  </a:cubicBezTo>
                  <a:lnTo>
                    <a:pt x="1428421" y="31578"/>
                  </a:lnTo>
                  <a:lnTo>
                    <a:pt x="1466236" y="23158"/>
                  </a:lnTo>
                  <a:cubicBezTo>
                    <a:pt x="1514663" y="14450"/>
                    <a:pt x="1563764" y="7689"/>
                    <a:pt x="1613458" y="2960"/>
                  </a:cubicBezTo>
                  <a:close/>
                </a:path>
              </a:pathLst>
            </a:custGeom>
            <a:gradFill>
              <a:gsLst>
                <a:gs pos="0">
                  <a:srgbClr val="6DA400"/>
                </a:gs>
                <a:gs pos="100000">
                  <a:srgbClr val="B0EB2F"/>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14"/>
            <p:cNvSpPr/>
            <p:nvPr/>
          </p:nvSpPr>
          <p:spPr>
            <a:xfrm flipH="1" flipV="1">
              <a:off x="6096000" y="4038600"/>
              <a:ext cx="1532937" cy="1533525"/>
            </a:xfrm>
            <a:custGeom>
              <a:avLst/>
              <a:gdLst>
                <a:gd name="connsiteX0" fmla="*/ 1675960 w 1784914"/>
                <a:gd name="connsiteY0" fmla="*/ 0 h 1785599"/>
                <a:gd name="connsiteX1" fmla="*/ 1675960 w 1784914"/>
                <a:gd name="connsiteY1" fmla="*/ 91822 h 1785599"/>
                <a:gd name="connsiteX2" fmla="*/ 1742714 w 1784914"/>
                <a:gd name="connsiteY2" fmla="*/ 192530 h 1785599"/>
                <a:gd name="connsiteX3" fmla="*/ 1784914 w 1784914"/>
                <a:gd name="connsiteY3" fmla="*/ 201050 h 1785599"/>
                <a:gd name="connsiteX4" fmla="*/ 1784914 w 1784914"/>
                <a:gd name="connsiteY4" fmla="*/ 1785599 h 1785599"/>
                <a:gd name="connsiteX5" fmla="*/ 200774 w 1784914"/>
                <a:gd name="connsiteY5" fmla="*/ 1785599 h 1785599"/>
                <a:gd name="connsiteX6" fmla="*/ 192186 w 1784914"/>
                <a:gd name="connsiteY6" fmla="*/ 1743057 h 1785599"/>
                <a:gd name="connsiteX7" fmla="*/ 91477 w 1784914"/>
                <a:gd name="connsiteY7" fmla="*/ 1676303 h 1785599"/>
                <a:gd name="connsiteX8" fmla="*/ 0 w 1784914"/>
                <a:gd name="connsiteY8" fmla="*/ 1676303 h 1785599"/>
                <a:gd name="connsiteX9" fmla="*/ 3727 w 1784914"/>
                <a:gd name="connsiteY9" fmla="*/ 1602503 h 1785599"/>
                <a:gd name="connsiteX10" fmla="*/ 26655 w 1784914"/>
                <a:gd name="connsiteY10" fmla="*/ 1445916 h 1785599"/>
                <a:gd name="connsiteX11" fmla="*/ 30766 w 1784914"/>
                <a:gd name="connsiteY11" fmla="*/ 1428639 h 1785599"/>
                <a:gd name="connsiteX12" fmla="*/ 120902 w 1784914"/>
                <a:gd name="connsiteY12" fmla="*/ 1452791 h 1785599"/>
                <a:gd name="connsiteX13" fmla="*/ 254764 w 1784914"/>
                <a:gd name="connsiteY13" fmla="*/ 1375506 h 1785599"/>
                <a:gd name="connsiteX14" fmla="*/ 254765 w 1784914"/>
                <a:gd name="connsiteY14" fmla="*/ 1375507 h 1785599"/>
                <a:gd name="connsiteX15" fmla="*/ 177480 w 1784914"/>
                <a:gd name="connsiteY15" fmla="*/ 1241645 h 1785599"/>
                <a:gd name="connsiteX16" fmla="*/ 88165 w 1784914"/>
                <a:gd name="connsiteY16" fmla="*/ 1217714 h 1785599"/>
                <a:gd name="connsiteX17" fmla="*/ 111529 w 1784914"/>
                <a:gd name="connsiteY17" fmla="*/ 1147442 h 1785599"/>
                <a:gd name="connsiteX18" fmla="*/ 172252 w 1784914"/>
                <a:gd name="connsiteY18" fmla="*/ 1006779 h 1785599"/>
                <a:gd name="connsiteX19" fmla="*/ 183017 w 1784914"/>
                <a:gd name="connsiteY19" fmla="*/ 986752 h 1785599"/>
                <a:gd name="connsiteX20" fmla="*/ 263752 w 1784914"/>
                <a:gd name="connsiteY20" fmla="*/ 1033364 h 1785599"/>
                <a:gd name="connsiteX21" fmla="*/ 413054 w 1784914"/>
                <a:gd name="connsiteY21" fmla="*/ 993359 h 1785599"/>
                <a:gd name="connsiteX22" fmla="*/ 413055 w 1784914"/>
                <a:gd name="connsiteY22" fmla="*/ 993359 h 1785599"/>
                <a:gd name="connsiteX23" fmla="*/ 373050 w 1784914"/>
                <a:gd name="connsiteY23" fmla="*/ 844056 h 1785599"/>
                <a:gd name="connsiteX24" fmla="*/ 293118 w 1784914"/>
                <a:gd name="connsiteY24" fmla="*/ 797908 h 1785599"/>
                <a:gd name="connsiteX25" fmla="*/ 327214 w 1784914"/>
                <a:gd name="connsiteY25" fmla="*/ 745653 h 1785599"/>
                <a:gd name="connsiteX26" fmla="*/ 414132 w 1784914"/>
                <a:gd name="connsiteY26" fmla="*/ 633628 h 1785599"/>
                <a:gd name="connsiteX27" fmla="*/ 444911 w 1784914"/>
                <a:gd name="connsiteY27" fmla="*/ 599824 h 1785599"/>
                <a:gd name="connsiteX28" fmla="*/ 510288 w 1784914"/>
                <a:gd name="connsiteY28" fmla="*/ 665202 h 1785599"/>
                <a:gd name="connsiteX29" fmla="*/ 664857 w 1784914"/>
                <a:gd name="connsiteY29" fmla="*/ 665202 h 1785599"/>
                <a:gd name="connsiteX30" fmla="*/ 664858 w 1784914"/>
                <a:gd name="connsiteY30" fmla="*/ 665202 h 1785599"/>
                <a:gd name="connsiteX31" fmla="*/ 664858 w 1784914"/>
                <a:gd name="connsiteY31" fmla="*/ 510633 h 1785599"/>
                <a:gd name="connsiteX32" fmla="*/ 599070 w 1784914"/>
                <a:gd name="connsiteY32" fmla="*/ 444845 h 1785599"/>
                <a:gd name="connsiteX33" fmla="*/ 612725 w 1784914"/>
                <a:gd name="connsiteY33" fmla="*/ 432033 h 1785599"/>
                <a:gd name="connsiteX34" fmla="*/ 723393 w 1784914"/>
                <a:gd name="connsiteY34" fmla="*/ 343470 h 1785599"/>
                <a:gd name="connsiteX35" fmla="*/ 798037 w 1784914"/>
                <a:gd name="connsiteY35" fmla="*/ 294280 h 1785599"/>
                <a:gd name="connsiteX36" fmla="*/ 843713 w 1784914"/>
                <a:gd name="connsiteY36" fmla="*/ 373393 h 1785599"/>
                <a:gd name="connsiteX37" fmla="*/ 993016 w 1784914"/>
                <a:gd name="connsiteY37" fmla="*/ 413399 h 1785599"/>
                <a:gd name="connsiteX38" fmla="*/ 1033022 w 1784914"/>
                <a:gd name="connsiteY38" fmla="*/ 264097 h 1785599"/>
                <a:gd name="connsiteX39" fmla="*/ 987192 w 1784914"/>
                <a:gd name="connsiteY39" fmla="*/ 184718 h 1785599"/>
                <a:gd name="connsiteX40" fmla="*/ 1050922 w 1784914"/>
                <a:gd name="connsiteY40" fmla="*/ 151827 h 1785599"/>
                <a:gd name="connsiteX41" fmla="*/ 1184466 w 1784914"/>
                <a:gd name="connsiteY41" fmla="*/ 98096 h 1785599"/>
                <a:gd name="connsiteX42" fmla="*/ 1217213 w 1784914"/>
                <a:gd name="connsiteY42" fmla="*/ 87922 h 1785599"/>
                <a:gd name="connsiteX43" fmla="*/ 1241301 w 1784914"/>
                <a:gd name="connsiteY43" fmla="*/ 177823 h 1785599"/>
                <a:gd name="connsiteX44" fmla="*/ 1375163 w 1784914"/>
                <a:gd name="connsiteY44" fmla="*/ 255107 h 1785599"/>
                <a:gd name="connsiteX45" fmla="*/ 1375163 w 1784914"/>
                <a:gd name="connsiteY45" fmla="*/ 255109 h 1785599"/>
                <a:gd name="connsiteX46" fmla="*/ 1452447 w 1784914"/>
                <a:gd name="connsiteY46" fmla="*/ 121247 h 1785599"/>
                <a:gd name="connsiteX47" fmla="*/ 1428421 w 1784914"/>
                <a:gd name="connsiteY47" fmla="*/ 31578 h 1785599"/>
                <a:gd name="connsiteX48" fmla="*/ 1466236 w 1784914"/>
                <a:gd name="connsiteY48" fmla="*/ 23158 h 1785599"/>
                <a:gd name="connsiteX49" fmla="*/ 1613458 w 1784914"/>
                <a:gd name="connsiteY49" fmla="*/ 2960 h 178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784914" h="1785599">
                  <a:moveTo>
                    <a:pt x="1675960" y="0"/>
                  </a:moveTo>
                  <a:lnTo>
                    <a:pt x="1675960" y="91822"/>
                  </a:lnTo>
                  <a:cubicBezTo>
                    <a:pt x="1675960" y="137094"/>
                    <a:pt x="1703485" y="175937"/>
                    <a:pt x="1742714" y="192530"/>
                  </a:cubicBezTo>
                  <a:lnTo>
                    <a:pt x="1784914" y="201050"/>
                  </a:lnTo>
                  <a:lnTo>
                    <a:pt x="1784914" y="1785599"/>
                  </a:lnTo>
                  <a:lnTo>
                    <a:pt x="200774" y="1785599"/>
                  </a:lnTo>
                  <a:lnTo>
                    <a:pt x="192186" y="1743057"/>
                  </a:lnTo>
                  <a:cubicBezTo>
                    <a:pt x="175593" y="1703829"/>
                    <a:pt x="136750" y="1676303"/>
                    <a:pt x="91477" y="1676303"/>
                  </a:cubicBezTo>
                  <a:lnTo>
                    <a:pt x="0" y="1676303"/>
                  </a:lnTo>
                  <a:lnTo>
                    <a:pt x="3727" y="1602503"/>
                  </a:lnTo>
                  <a:cubicBezTo>
                    <a:pt x="9100" y="1549592"/>
                    <a:pt x="16777" y="1497363"/>
                    <a:pt x="26655" y="1445916"/>
                  </a:cubicBezTo>
                  <a:lnTo>
                    <a:pt x="30766" y="1428639"/>
                  </a:lnTo>
                  <a:lnTo>
                    <a:pt x="120902" y="1452791"/>
                  </a:lnTo>
                  <a:cubicBezTo>
                    <a:pt x="179209" y="1468414"/>
                    <a:pt x="239141" y="1433812"/>
                    <a:pt x="254764" y="1375506"/>
                  </a:cubicBezTo>
                  <a:lnTo>
                    <a:pt x="254765" y="1375507"/>
                  </a:lnTo>
                  <a:cubicBezTo>
                    <a:pt x="270387" y="1317200"/>
                    <a:pt x="235786" y="1257269"/>
                    <a:pt x="177480" y="1241645"/>
                  </a:cubicBezTo>
                  <a:lnTo>
                    <a:pt x="88165" y="1217714"/>
                  </a:lnTo>
                  <a:lnTo>
                    <a:pt x="111529" y="1147442"/>
                  </a:lnTo>
                  <a:cubicBezTo>
                    <a:pt x="129806" y="1099534"/>
                    <a:pt x="150081" y="1052612"/>
                    <a:pt x="172252" y="1006779"/>
                  </a:cubicBezTo>
                  <a:lnTo>
                    <a:pt x="183017" y="986752"/>
                  </a:lnTo>
                  <a:lnTo>
                    <a:pt x="263752" y="1033364"/>
                  </a:lnTo>
                  <a:cubicBezTo>
                    <a:pt x="316027" y="1063546"/>
                    <a:pt x="382873" y="1045634"/>
                    <a:pt x="413054" y="993359"/>
                  </a:cubicBezTo>
                  <a:lnTo>
                    <a:pt x="413055" y="993359"/>
                  </a:lnTo>
                  <a:cubicBezTo>
                    <a:pt x="443237" y="941083"/>
                    <a:pt x="425325" y="874238"/>
                    <a:pt x="373050" y="844056"/>
                  </a:cubicBezTo>
                  <a:lnTo>
                    <a:pt x="293118" y="797908"/>
                  </a:lnTo>
                  <a:lnTo>
                    <a:pt x="327214" y="745653"/>
                  </a:lnTo>
                  <a:cubicBezTo>
                    <a:pt x="354727" y="707148"/>
                    <a:pt x="383728" y="669779"/>
                    <a:pt x="414132" y="633628"/>
                  </a:cubicBezTo>
                  <a:lnTo>
                    <a:pt x="444911" y="599824"/>
                  </a:lnTo>
                  <a:lnTo>
                    <a:pt x="510288" y="665202"/>
                  </a:lnTo>
                  <a:cubicBezTo>
                    <a:pt x="552971" y="707884"/>
                    <a:pt x="622175" y="707884"/>
                    <a:pt x="664857" y="665202"/>
                  </a:cubicBezTo>
                  <a:lnTo>
                    <a:pt x="664858" y="665202"/>
                  </a:lnTo>
                  <a:cubicBezTo>
                    <a:pt x="707542" y="622519"/>
                    <a:pt x="707542" y="553316"/>
                    <a:pt x="664858" y="510633"/>
                  </a:cubicBezTo>
                  <a:lnTo>
                    <a:pt x="599070" y="444845"/>
                  </a:lnTo>
                  <a:lnTo>
                    <a:pt x="612725" y="432033"/>
                  </a:lnTo>
                  <a:cubicBezTo>
                    <a:pt x="648407" y="401096"/>
                    <a:pt x="685325" y="371547"/>
                    <a:pt x="723393" y="343470"/>
                  </a:cubicBezTo>
                  <a:lnTo>
                    <a:pt x="798037" y="294280"/>
                  </a:lnTo>
                  <a:lnTo>
                    <a:pt x="843713" y="373393"/>
                  </a:lnTo>
                  <a:cubicBezTo>
                    <a:pt x="873894" y="425669"/>
                    <a:pt x="940740" y="443581"/>
                    <a:pt x="993016" y="413399"/>
                  </a:cubicBezTo>
                  <a:cubicBezTo>
                    <a:pt x="1045292" y="383218"/>
                    <a:pt x="1063203" y="316373"/>
                    <a:pt x="1033022" y="264097"/>
                  </a:cubicBezTo>
                  <a:lnTo>
                    <a:pt x="987192" y="184718"/>
                  </a:lnTo>
                  <a:lnTo>
                    <a:pt x="1050922" y="151827"/>
                  </a:lnTo>
                  <a:cubicBezTo>
                    <a:pt x="1094537" y="132194"/>
                    <a:pt x="1139080" y="114255"/>
                    <a:pt x="1184466" y="98096"/>
                  </a:cubicBezTo>
                  <a:lnTo>
                    <a:pt x="1217213" y="87922"/>
                  </a:lnTo>
                  <a:lnTo>
                    <a:pt x="1241301" y="177823"/>
                  </a:lnTo>
                  <a:cubicBezTo>
                    <a:pt x="1256925" y="236129"/>
                    <a:pt x="1316856" y="270731"/>
                    <a:pt x="1375163" y="255107"/>
                  </a:cubicBezTo>
                  <a:lnTo>
                    <a:pt x="1375163" y="255109"/>
                  </a:lnTo>
                  <a:cubicBezTo>
                    <a:pt x="1433469" y="239485"/>
                    <a:pt x="1468070" y="179554"/>
                    <a:pt x="1452447" y="121247"/>
                  </a:cubicBezTo>
                  <a:lnTo>
                    <a:pt x="1428421" y="31578"/>
                  </a:lnTo>
                  <a:lnTo>
                    <a:pt x="1466236" y="23158"/>
                  </a:lnTo>
                  <a:cubicBezTo>
                    <a:pt x="1514663" y="14450"/>
                    <a:pt x="1563764" y="7689"/>
                    <a:pt x="1613458" y="2960"/>
                  </a:cubicBezTo>
                  <a:close/>
                </a:path>
              </a:pathLst>
            </a:custGeom>
            <a:gradFill>
              <a:gsLst>
                <a:gs pos="0">
                  <a:srgbClr val="BA013F"/>
                </a:gs>
                <a:gs pos="100000">
                  <a:srgbClr val="FB4182"/>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5423418" y="3366312"/>
              <a:ext cx="1372916" cy="13729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Freeform 157"/>
            <p:cNvSpPr>
              <a:spLocks noChangeAspect="1" noEditPoints="1"/>
            </p:cNvSpPr>
            <p:nvPr/>
          </p:nvSpPr>
          <p:spPr bwMode="auto">
            <a:xfrm>
              <a:off x="5219291" y="4450030"/>
              <a:ext cx="270757" cy="298723"/>
            </a:xfrm>
            <a:custGeom>
              <a:avLst/>
              <a:gdLst>
                <a:gd name="T0" fmla="*/ 25 w 99"/>
                <a:gd name="T1" fmla="*/ 58 h 109"/>
                <a:gd name="T2" fmla="*/ 15 w 99"/>
                <a:gd name="T3" fmla="*/ 61 h 109"/>
                <a:gd name="T4" fmla="*/ 51 w 99"/>
                <a:gd name="T5" fmla="*/ 55 h 109"/>
                <a:gd name="T6" fmla="*/ 63 w 99"/>
                <a:gd name="T7" fmla="*/ 46 h 109"/>
                <a:gd name="T8" fmla="*/ 56 w 99"/>
                <a:gd name="T9" fmla="*/ 59 h 109"/>
                <a:gd name="T10" fmla="*/ 51 w 99"/>
                <a:gd name="T11" fmla="*/ 67 h 109"/>
                <a:gd name="T12" fmla="*/ 46 w 99"/>
                <a:gd name="T13" fmla="*/ 57 h 109"/>
                <a:gd name="T14" fmla="*/ 38 w 99"/>
                <a:gd name="T15" fmla="*/ 37 h 109"/>
                <a:gd name="T16" fmla="*/ 51 w 99"/>
                <a:gd name="T17" fmla="*/ 55 h 109"/>
                <a:gd name="T18" fmla="*/ 42 w 99"/>
                <a:gd name="T19" fmla="*/ 33 h 109"/>
                <a:gd name="T20" fmla="*/ 42 w 99"/>
                <a:gd name="T21" fmla="*/ 0 h 109"/>
                <a:gd name="T22" fmla="*/ 15 w 99"/>
                <a:gd name="T23" fmla="*/ 25 h 109"/>
                <a:gd name="T24" fmla="*/ 15 w 99"/>
                <a:gd name="T25" fmla="*/ 94 h 109"/>
                <a:gd name="T26" fmla="*/ 84 w 99"/>
                <a:gd name="T27" fmla="*/ 94 h 109"/>
                <a:gd name="T28" fmla="*/ 97 w 99"/>
                <a:gd name="T29" fmla="*/ 73 h 109"/>
                <a:gd name="T30" fmla="*/ 85 w 99"/>
                <a:gd name="T31" fmla="*/ 71 h 109"/>
                <a:gd name="T32" fmla="*/ 49 w 99"/>
                <a:gd name="T33" fmla="*/ 97 h 109"/>
                <a:gd name="T34" fmla="*/ 12 w 99"/>
                <a:gd name="T35" fmla="*/ 60 h 109"/>
                <a:gd name="T36" fmla="*/ 42 w 99"/>
                <a:gd name="T37" fmla="*/ 22 h 109"/>
                <a:gd name="T38" fmla="*/ 85 w 99"/>
                <a:gd name="T39" fmla="*/ 47 h 109"/>
                <a:gd name="T40" fmla="*/ 95 w 99"/>
                <a:gd name="T41" fmla="*/ 41 h 109"/>
                <a:gd name="T42" fmla="*/ 98 w 99"/>
                <a:gd name="T43" fmla="*/ 53 h 109"/>
                <a:gd name="T44" fmla="*/ 87 w 99"/>
                <a:gd name="T45" fmla="*/ 56 h 109"/>
                <a:gd name="T46" fmla="*/ 87 w 99"/>
                <a:gd name="T47" fmla="*/ 67 h 109"/>
                <a:gd name="T48" fmla="*/ 87 w 99"/>
                <a:gd name="T49" fmla="*/ 59 h 109"/>
                <a:gd name="T50" fmla="*/ 99 w 99"/>
                <a:gd name="T51" fmla="*/ 57 h 109"/>
                <a:gd name="T52" fmla="*/ 99 w 99"/>
                <a:gd name="T53" fmla="*/ 60 h 109"/>
                <a:gd name="T54" fmla="*/ 97 w 99"/>
                <a:gd name="T55" fmla="*/ 71 h 109"/>
                <a:gd name="T56" fmla="*/ 87 w 99"/>
                <a:gd name="T57" fmla="*/ 67 h 109"/>
                <a:gd name="T58" fmla="*/ 80 w 99"/>
                <a:gd name="T59" fmla="*/ 37 h 109"/>
                <a:gd name="T60" fmla="*/ 88 w 99"/>
                <a:gd name="T61" fmla="*/ 28 h 109"/>
                <a:gd name="T62" fmla="*/ 94 w 99"/>
                <a:gd name="T63" fmla="*/ 38 h 109"/>
                <a:gd name="T64" fmla="*/ 84 w 99"/>
                <a:gd name="T65" fmla="*/ 44 h 109"/>
                <a:gd name="T66" fmla="*/ 77 w 99"/>
                <a:gd name="T67" fmla="*/ 34 h 109"/>
                <a:gd name="T68" fmla="*/ 71 w 99"/>
                <a:gd name="T69" fmla="*/ 28 h 109"/>
                <a:gd name="T70" fmla="*/ 76 w 99"/>
                <a:gd name="T71" fmla="*/ 18 h 109"/>
                <a:gd name="T72" fmla="*/ 84 w 99"/>
                <a:gd name="T73" fmla="*/ 25 h 109"/>
                <a:gd name="T74" fmla="*/ 86 w 99"/>
                <a:gd name="T75" fmla="*/ 27 h 109"/>
                <a:gd name="T76" fmla="*/ 50 w 99"/>
                <a:gd name="T77" fmla="*/ 93 h 109"/>
                <a:gd name="T78" fmla="*/ 53 w 99"/>
                <a:gd name="T79" fmla="*/ 83 h 109"/>
                <a:gd name="T80" fmla="*/ 50 w 99"/>
                <a:gd name="T81" fmla="*/ 93 h 109"/>
                <a:gd name="T82" fmla="*/ 67 w 99"/>
                <a:gd name="T83" fmla="*/ 76 h 109"/>
                <a:gd name="T84" fmla="*/ 77 w 99"/>
                <a:gd name="T85" fmla="*/ 81 h 109"/>
                <a:gd name="T86" fmla="*/ 25 w 99"/>
                <a:gd name="T87" fmla="*/ 83 h 109"/>
                <a:gd name="T88" fmla="*/ 34 w 99"/>
                <a:gd name="T89" fmla="*/ 78 h 109"/>
                <a:gd name="T90" fmla="*/ 25 w 99"/>
                <a:gd name="T91" fmla="*/ 83 h 109"/>
                <a:gd name="T92" fmla="*/ 33 w 99"/>
                <a:gd name="T93" fmla="*/ 40 h 109"/>
                <a:gd name="T94" fmla="*/ 23 w 99"/>
                <a:gd name="T95" fmla="*/ 36 h 109"/>
                <a:gd name="T96" fmla="*/ 75 w 99"/>
                <a:gd name="T97" fmla="*/ 34 h 109"/>
                <a:gd name="T98" fmla="*/ 66 w 99"/>
                <a:gd name="T99" fmla="*/ 39 h 109"/>
                <a:gd name="T100" fmla="*/ 75 w 99"/>
                <a:gd name="T101" fmla="*/ 34 h 109"/>
                <a:gd name="T102" fmla="*/ 75 w 99"/>
                <a:gd name="T103" fmla="*/ 59 h 109"/>
                <a:gd name="T104" fmla="*/ 85 w 99"/>
                <a:gd name="T105"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9" h="109">
                  <a:moveTo>
                    <a:pt x="15" y="58"/>
                  </a:moveTo>
                  <a:cubicBezTo>
                    <a:pt x="25" y="58"/>
                    <a:pt x="25" y="58"/>
                    <a:pt x="25" y="58"/>
                  </a:cubicBezTo>
                  <a:cubicBezTo>
                    <a:pt x="25" y="61"/>
                    <a:pt x="25" y="61"/>
                    <a:pt x="25" y="61"/>
                  </a:cubicBezTo>
                  <a:cubicBezTo>
                    <a:pt x="15" y="61"/>
                    <a:pt x="15" y="61"/>
                    <a:pt x="15" y="61"/>
                  </a:cubicBezTo>
                  <a:cubicBezTo>
                    <a:pt x="15" y="58"/>
                    <a:pt x="15" y="58"/>
                    <a:pt x="15" y="58"/>
                  </a:cubicBezTo>
                  <a:close/>
                  <a:moveTo>
                    <a:pt x="51" y="55"/>
                  </a:moveTo>
                  <a:cubicBezTo>
                    <a:pt x="52" y="55"/>
                    <a:pt x="52" y="55"/>
                    <a:pt x="53" y="55"/>
                  </a:cubicBezTo>
                  <a:cubicBezTo>
                    <a:pt x="56" y="52"/>
                    <a:pt x="60" y="48"/>
                    <a:pt x="63" y="46"/>
                  </a:cubicBezTo>
                  <a:cubicBezTo>
                    <a:pt x="64" y="46"/>
                    <a:pt x="65" y="47"/>
                    <a:pt x="66" y="48"/>
                  </a:cubicBezTo>
                  <a:cubicBezTo>
                    <a:pt x="63" y="53"/>
                    <a:pt x="60" y="56"/>
                    <a:pt x="56" y="59"/>
                  </a:cubicBezTo>
                  <a:cubicBezTo>
                    <a:pt x="57" y="60"/>
                    <a:pt x="57" y="60"/>
                    <a:pt x="57" y="61"/>
                  </a:cubicBezTo>
                  <a:cubicBezTo>
                    <a:pt x="57" y="64"/>
                    <a:pt x="54" y="67"/>
                    <a:pt x="51" y="67"/>
                  </a:cubicBezTo>
                  <a:cubicBezTo>
                    <a:pt x="47" y="67"/>
                    <a:pt x="45" y="64"/>
                    <a:pt x="45" y="61"/>
                  </a:cubicBezTo>
                  <a:cubicBezTo>
                    <a:pt x="45" y="59"/>
                    <a:pt x="45" y="58"/>
                    <a:pt x="46" y="57"/>
                  </a:cubicBezTo>
                  <a:cubicBezTo>
                    <a:pt x="41" y="51"/>
                    <a:pt x="38" y="45"/>
                    <a:pt x="35" y="38"/>
                  </a:cubicBezTo>
                  <a:cubicBezTo>
                    <a:pt x="36" y="38"/>
                    <a:pt x="37" y="37"/>
                    <a:pt x="38" y="37"/>
                  </a:cubicBezTo>
                  <a:cubicBezTo>
                    <a:pt x="42" y="42"/>
                    <a:pt x="46" y="49"/>
                    <a:pt x="49" y="55"/>
                  </a:cubicBezTo>
                  <a:cubicBezTo>
                    <a:pt x="49" y="55"/>
                    <a:pt x="50" y="55"/>
                    <a:pt x="51" y="55"/>
                  </a:cubicBezTo>
                  <a:close/>
                  <a:moveTo>
                    <a:pt x="42" y="22"/>
                  </a:moveTo>
                  <a:cubicBezTo>
                    <a:pt x="42" y="33"/>
                    <a:pt x="42" y="33"/>
                    <a:pt x="42" y="33"/>
                  </a:cubicBezTo>
                  <a:cubicBezTo>
                    <a:pt x="70" y="17"/>
                    <a:pt x="70" y="17"/>
                    <a:pt x="70" y="17"/>
                  </a:cubicBezTo>
                  <a:cubicBezTo>
                    <a:pt x="42" y="0"/>
                    <a:pt x="42" y="0"/>
                    <a:pt x="42" y="0"/>
                  </a:cubicBezTo>
                  <a:cubicBezTo>
                    <a:pt x="42" y="11"/>
                    <a:pt x="42" y="11"/>
                    <a:pt x="42" y="11"/>
                  </a:cubicBezTo>
                  <a:cubicBezTo>
                    <a:pt x="32" y="12"/>
                    <a:pt x="22" y="17"/>
                    <a:pt x="15" y="25"/>
                  </a:cubicBezTo>
                  <a:cubicBezTo>
                    <a:pt x="5" y="34"/>
                    <a:pt x="0" y="46"/>
                    <a:pt x="0" y="60"/>
                  </a:cubicBezTo>
                  <a:cubicBezTo>
                    <a:pt x="0" y="73"/>
                    <a:pt x="5" y="85"/>
                    <a:pt x="15" y="94"/>
                  </a:cubicBezTo>
                  <a:cubicBezTo>
                    <a:pt x="24" y="104"/>
                    <a:pt x="36" y="109"/>
                    <a:pt x="49" y="109"/>
                  </a:cubicBezTo>
                  <a:cubicBezTo>
                    <a:pt x="63" y="109"/>
                    <a:pt x="75" y="104"/>
                    <a:pt x="84" y="94"/>
                  </a:cubicBezTo>
                  <a:cubicBezTo>
                    <a:pt x="90" y="89"/>
                    <a:pt x="94" y="82"/>
                    <a:pt x="96" y="75"/>
                  </a:cubicBezTo>
                  <a:cubicBezTo>
                    <a:pt x="97" y="73"/>
                    <a:pt x="97" y="73"/>
                    <a:pt x="97" y="73"/>
                  </a:cubicBezTo>
                  <a:cubicBezTo>
                    <a:pt x="86" y="70"/>
                    <a:pt x="86" y="70"/>
                    <a:pt x="86" y="70"/>
                  </a:cubicBezTo>
                  <a:cubicBezTo>
                    <a:pt x="85" y="71"/>
                    <a:pt x="85" y="71"/>
                    <a:pt x="85" y="71"/>
                  </a:cubicBezTo>
                  <a:cubicBezTo>
                    <a:pt x="84" y="77"/>
                    <a:pt x="80" y="82"/>
                    <a:pt x="76" y="86"/>
                  </a:cubicBezTo>
                  <a:cubicBezTo>
                    <a:pt x="69" y="93"/>
                    <a:pt x="60" y="97"/>
                    <a:pt x="49" y="97"/>
                  </a:cubicBezTo>
                  <a:cubicBezTo>
                    <a:pt x="39" y="97"/>
                    <a:pt x="30" y="93"/>
                    <a:pt x="23" y="86"/>
                  </a:cubicBezTo>
                  <a:cubicBezTo>
                    <a:pt x="16" y="79"/>
                    <a:pt x="12" y="70"/>
                    <a:pt x="12" y="60"/>
                  </a:cubicBezTo>
                  <a:cubicBezTo>
                    <a:pt x="12" y="50"/>
                    <a:pt x="16" y="40"/>
                    <a:pt x="23" y="33"/>
                  </a:cubicBezTo>
                  <a:cubicBezTo>
                    <a:pt x="28" y="28"/>
                    <a:pt x="35" y="24"/>
                    <a:pt x="42" y="22"/>
                  </a:cubicBezTo>
                  <a:close/>
                  <a:moveTo>
                    <a:pt x="87" y="54"/>
                  </a:moveTo>
                  <a:cubicBezTo>
                    <a:pt x="87" y="52"/>
                    <a:pt x="86" y="49"/>
                    <a:pt x="85" y="47"/>
                  </a:cubicBezTo>
                  <a:cubicBezTo>
                    <a:pt x="84" y="45"/>
                    <a:pt x="84" y="45"/>
                    <a:pt x="84" y="45"/>
                  </a:cubicBezTo>
                  <a:cubicBezTo>
                    <a:pt x="95" y="41"/>
                    <a:pt x="95" y="41"/>
                    <a:pt x="95" y="41"/>
                  </a:cubicBezTo>
                  <a:cubicBezTo>
                    <a:pt x="96" y="43"/>
                    <a:pt x="96" y="43"/>
                    <a:pt x="96" y="43"/>
                  </a:cubicBezTo>
                  <a:cubicBezTo>
                    <a:pt x="97" y="46"/>
                    <a:pt x="98" y="50"/>
                    <a:pt x="98" y="53"/>
                  </a:cubicBezTo>
                  <a:cubicBezTo>
                    <a:pt x="99" y="55"/>
                    <a:pt x="99" y="55"/>
                    <a:pt x="99" y="55"/>
                  </a:cubicBezTo>
                  <a:cubicBezTo>
                    <a:pt x="87" y="56"/>
                    <a:pt x="87" y="56"/>
                    <a:pt x="87" y="56"/>
                  </a:cubicBezTo>
                  <a:cubicBezTo>
                    <a:pt x="87" y="54"/>
                    <a:pt x="87" y="54"/>
                    <a:pt x="87" y="54"/>
                  </a:cubicBezTo>
                  <a:close/>
                  <a:moveTo>
                    <a:pt x="87" y="67"/>
                  </a:moveTo>
                  <a:cubicBezTo>
                    <a:pt x="87" y="64"/>
                    <a:pt x="87" y="62"/>
                    <a:pt x="87" y="60"/>
                  </a:cubicBezTo>
                  <a:cubicBezTo>
                    <a:pt x="87" y="59"/>
                    <a:pt x="87" y="59"/>
                    <a:pt x="87" y="59"/>
                  </a:cubicBezTo>
                  <a:cubicBezTo>
                    <a:pt x="87" y="57"/>
                    <a:pt x="87" y="57"/>
                    <a:pt x="87" y="57"/>
                  </a:cubicBezTo>
                  <a:cubicBezTo>
                    <a:pt x="99" y="57"/>
                    <a:pt x="99" y="57"/>
                    <a:pt x="99" y="57"/>
                  </a:cubicBezTo>
                  <a:cubicBezTo>
                    <a:pt x="99" y="59"/>
                    <a:pt x="99" y="59"/>
                    <a:pt x="99" y="59"/>
                  </a:cubicBezTo>
                  <a:cubicBezTo>
                    <a:pt x="99" y="59"/>
                    <a:pt x="99" y="59"/>
                    <a:pt x="99" y="60"/>
                  </a:cubicBezTo>
                  <a:cubicBezTo>
                    <a:pt x="99" y="63"/>
                    <a:pt x="99" y="66"/>
                    <a:pt x="98" y="69"/>
                  </a:cubicBezTo>
                  <a:cubicBezTo>
                    <a:pt x="97" y="71"/>
                    <a:pt x="97" y="71"/>
                    <a:pt x="97" y="71"/>
                  </a:cubicBezTo>
                  <a:cubicBezTo>
                    <a:pt x="86" y="68"/>
                    <a:pt x="86" y="68"/>
                    <a:pt x="86" y="68"/>
                  </a:cubicBezTo>
                  <a:cubicBezTo>
                    <a:pt x="87" y="67"/>
                    <a:pt x="87" y="67"/>
                    <a:pt x="87" y="67"/>
                  </a:cubicBezTo>
                  <a:close/>
                  <a:moveTo>
                    <a:pt x="83" y="42"/>
                  </a:moveTo>
                  <a:cubicBezTo>
                    <a:pt x="82" y="40"/>
                    <a:pt x="81" y="38"/>
                    <a:pt x="80" y="37"/>
                  </a:cubicBezTo>
                  <a:cubicBezTo>
                    <a:pt x="78" y="35"/>
                    <a:pt x="78" y="35"/>
                    <a:pt x="78" y="35"/>
                  </a:cubicBezTo>
                  <a:cubicBezTo>
                    <a:pt x="88" y="28"/>
                    <a:pt x="88" y="28"/>
                    <a:pt x="88" y="28"/>
                  </a:cubicBezTo>
                  <a:cubicBezTo>
                    <a:pt x="89" y="30"/>
                    <a:pt x="89" y="30"/>
                    <a:pt x="89" y="30"/>
                  </a:cubicBezTo>
                  <a:cubicBezTo>
                    <a:pt x="91" y="32"/>
                    <a:pt x="92" y="35"/>
                    <a:pt x="94" y="38"/>
                  </a:cubicBezTo>
                  <a:cubicBezTo>
                    <a:pt x="95" y="40"/>
                    <a:pt x="95" y="40"/>
                    <a:pt x="95" y="40"/>
                  </a:cubicBezTo>
                  <a:cubicBezTo>
                    <a:pt x="84" y="44"/>
                    <a:pt x="84" y="44"/>
                    <a:pt x="84" y="44"/>
                  </a:cubicBezTo>
                  <a:cubicBezTo>
                    <a:pt x="83" y="42"/>
                    <a:pt x="83" y="42"/>
                    <a:pt x="83" y="42"/>
                  </a:cubicBezTo>
                  <a:close/>
                  <a:moveTo>
                    <a:pt x="77" y="34"/>
                  </a:moveTo>
                  <a:cubicBezTo>
                    <a:pt x="76" y="33"/>
                    <a:pt x="76" y="33"/>
                    <a:pt x="76" y="33"/>
                  </a:cubicBezTo>
                  <a:cubicBezTo>
                    <a:pt x="75" y="31"/>
                    <a:pt x="73" y="30"/>
                    <a:pt x="71" y="28"/>
                  </a:cubicBezTo>
                  <a:cubicBezTo>
                    <a:pt x="69" y="27"/>
                    <a:pt x="69" y="27"/>
                    <a:pt x="69" y="27"/>
                  </a:cubicBezTo>
                  <a:cubicBezTo>
                    <a:pt x="76" y="18"/>
                    <a:pt x="76" y="18"/>
                    <a:pt x="76" y="18"/>
                  </a:cubicBezTo>
                  <a:cubicBezTo>
                    <a:pt x="78" y="19"/>
                    <a:pt x="78" y="19"/>
                    <a:pt x="78" y="19"/>
                  </a:cubicBezTo>
                  <a:cubicBezTo>
                    <a:pt x="80" y="21"/>
                    <a:pt x="82" y="23"/>
                    <a:pt x="84" y="25"/>
                  </a:cubicBezTo>
                  <a:cubicBezTo>
                    <a:pt x="85" y="25"/>
                    <a:pt x="85" y="25"/>
                    <a:pt x="85" y="25"/>
                  </a:cubicBezTo>
                  <a:cubicBezTo>
                    <a:pt x="86" y="27"/>
                    <a:pt x="86" y="27"/>
                    <a:pt x="86" y="27"/>
                  </a:cubicBezTo>
                  <a:cubicBezTo>
                    <a:pt x="77" y="34"/>
                    <a:pt x="77" y="34"/>
                    <a:pt x="77" y="34"/>
                  </a:cubicBezTo>
                  <a:close/>
                  <a:moveTo>
                    <a:pt x="50" y="93"/>
                  </a:moveTo>
                  <a:cubicBezTo>
                    <a:pt x="50" y="83"/>
                    <a:pt x="50" y="83"/>
                    <a:pt x="50" y="83"/>
                  </a:cubicBezTo>
                  <a:cubicBezTo>
                    <a:pt x="53" y="83"/>
                    <a:pt x="53" y="83"/>
                    <a:pt x="53" y="83"/>
                  </a:cubicBezTo>
                  <a:cubicBezTo>
                    <a:pt x="53" y="93"/>
                    <a:pt x="53" y="93"/>
                    <a:pt x="53" y="93"/>
                  </a:cubicBezTo>
                  <a:cubicBezTo>
                    <a:pt x="50" y="93"/>
                    <a:pt x="50" y="93"/>
                    <a:pt x="50" y="93"/>
                  </a:cubicBezTo>
                  <a:close/>
                  <a:moveTo>
                    <a:pt x="74" y="83"/>
                  </a:moveTo>
                  <a:cubicBezTo>
                    <a:pt x="67" y="76"/>
                    <a:pt x="67" y="76"/>
                    <a:pt x="67" y="76"/>
                  </a:cubicBezTo>
                  <a:cubicBezTo>
                    <a:pt x="70" y="74"/>
                    <a:pt x="70" y="74"/>
                    <a:pt x="70" y="74"/>
                  </a:cubicBezTo>
                  <a:cubicBezTo>
                    <a:pt x="77" y="81"/>
                    <a:pt x="77" y="81"/>
                    <a:pt x="77" y="81"/>
                  </a:cubicBezTo>
                  <a:cubicBezTo>
                    <a:pt x="74" y="83"/>
                    <a:pt x="74" y="83"/>
                    <a:pt x="74" y="83"/>
                  </a:cubicBezTo>
                  <a:close/>
                  <a:moveTo>
                    <a:pt x="25" y="83"/>
                  </a:moveTo>
                  <a:cubicBezTo>
                    <a:pt x="32" y="76"/>
                    <a:pt x="32" y="76"/>
                    <a:pt x="32" y="76"/>
                  </a:cubicBezTo>
                  <a:cubicBezTo>
                    <a:pt x="34" y="78"/>
                    <a:pt x="34" y="78"/>
                    <a:pt x="34" y="78"/>
                  </a:cubicBezTo>
                  <a:cubicBezTo>
                    <a:pt x="27" y="85"/>
                    <a:pt x="27" y="85"/>
                    <a:pt x="27" y="85"/>
                  </a:cubicBezTo>
                  <a:cubicBezTo>
                    <a:pt x="25" y="83"/>
                    <a:pt x="25" y="83"/>
                    <a:pt x="25" y="83"/>
                  </a:cubicBezTo>
                  <a:close/>
                  <a:moveTo>
                    <a:pt x="26" y="33"/>
                  </a:moveTo>
                  <a:cubicBezTo>
                    <a:pt x="33" y="40"/>
                    <a:pt x="33" y="40"/>
                    <a:pt x="33" y="40"/>
                  </a:cubicBezTo>
                  <a:cubicBezTo>
                    <a:pt x="30" y="43"/>
                    <a:pt x="30" y="43"/>
                    <a:pt x="30" y="43"/>
                  </a:cubicBezTo>
                  <a:cubicBezTo>
                    <a:pt x="23" y="36"/>
                    <a:pt x="23" y="36"/>
                    <a:pt x="23" y="36"/>
                  </a:cubicBezTo>
                  <a:cubicBezTo>
                    <a:pt x="26" y="33"/>
                    <a:pt x="26" y="33"/>
                    <a:pt x="26" y="33"/>
                  </a:cubicBezTo>
                  <a:close/>
                  <a:moveTo>
                    <a:pt x="75" y="34"/>
                  </a:moveTo>
                  <a:cubicBezTo>
                    <a:pt x="73" y="32"/>
                    <a:pt x="73" y="32"/>
                    <a:pt x="73" y="32"/>
                  </a:cubicBezTo>
                  <a:cubicBezTo>
                    <a:pt x="66" y="39"/>
                    <a:pt x="66" y="39"/>
                    <a:pt x="66" y="39"/>
                  </a:cubicBezTo>
                  <a:cubicBezTo>
                    <a:pt x="68" y="41"/>
                    <a:pt x="68" y="41"/>
                    <a:pt x="68" y="41"/>
                  </a:cubicBezTo>
                  <a:cubicBezTo>
                    <a:pt x="75" y="34"/>
                    <a:pt x="75" y="34"/>
                    <a:pt x="75" y="34"/>
                  </a:cubicBezTo>
                  <a:close/>
                  <a:moveTo>
                    <a:pt x="85" y="59"/>
                  </a:moveTo>
                  <a:cubicBezTo>
                    <a:pt x="75" y="59"/>
                    <a:pt x="75" y="59"/>
                    <a:pt x="75" y="59"/>
                  </a:cubicBezTo>
                  <a:cubicBezTo>
                    <a:pt x="75" y="56"/>
                    <a:pt x="75" y="56"/>
                    <a:pt x="75" y="56"/>
                  </a:cubicBezTo>
                  <a:cubicBezTo>
                    <a:pt x="85" y="56"/>
                    <a:pt x="85" y="56"/>
                    <a:pt x="85" y="56"/>
                  </a:cubicBezTo>
                  <a:lnTo>
                    <a:pt x="85" y="59"/>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35" name="组合 34"/>
            <p:cNvGrpSpPr>
              <a:grpSpLocks noChangeAspect="1"/>
            </p:cNvGrpSpPr>
            <p:nvPr/>
          </p:nvGrpSpPr>
          <p:grpSpPr>
            <a:xfrm>
              <a:off x="6694345" y="4532876"/>
              <a:ext cx="240570" cy="324277"/>
              <a:chOff x="3722033" y="3714538"/>
              <a:chExt cx="500321" cy="674410"/>
            </a:xfrm>
            <a:solidFill>
              <a:schemeClr val="bg1"/>
            </a:solidFill>
          </p:grpSpPr>
          <p:sp>
            <p:nvSpPr>
              <p:cNvPr id="36" name="Freeform 27"/>
              <p:cNvSpPr>
                <a:spLocks noEditPoints="1"/>
              </p:cNvSpPr>
              <p:nvPr/>
            </p:nvSpPr>
            <p:spPr bwMode="auto">
              <a:xfrm>
                <a:off x="3818586" y="4203888"/>
                <a:ext cx="306118" cy="185060"/>
              </a:xfrm>
              <a:custGeom>
                <a:avLst/>
                <a:gdLst>
                  <a:gd name="T0" fmla="*/ 317 w 354"/>
                  <a:gd name="T1" fmla="*/ 5 h 214"/>
                  <a:gd name="T2" fmla="*/ 354 w 354"/>
                  <a:gd name="T3" fmla="*/ 186 h 214"/>
                  <a:gd name="T4" fmla="*/ 294 w 354"/>
                  <a:gd name="T5" fmla="*/ 171 h 214"/>
                  <a:gd name="T6" fmla="*/ 250 w 354"/>
                  <a:gd name="T7" fmla="*/ 214 h 214"/>
                  <a:gd name="T8" fmla="*/ 215 w 354"/>
                  <a:gd name="T9" fmla="*/ 44 h 214"/>
                  <a:gd name="T10" fmla="*/ 230 w 354"/>
                  <a:gd name="T11" fmla="*/ 46 h 214"/>
                  <a:gd name="T12" fmla="*/ 241 w 354"/>
                  <a:gd name="T13" fmla="*/ 45 h 214"/>
                  <a:gd name="T14" fmla="*/ 287 w 354"/>
                  <a:gd name="T15" fmla="*/ 7 h 214"/>
                  <a:gd name="T16" fmla="*/ 292 w 354"/>
                  <a:gd name="T17" fmla="*/ 0 h 214"/>
                  <a:gd name="T18" fmla="*/ 300 w 354"/>
                  <a:gd name="T19" fmla="*/ 2 h 214"/>
                  <a:gd name="T20" fmla="*/ 317 w 354"/>
                  <a:gd name="T21" fmla="*/ 5 h 214"/>
                  <a:gd name="T22" fmla="*/ 140 w 354"/>
                  <a:gd name="T23" fmla="*/ 44 h 214"/>
                  <a:gd name="T24" fmla="*/ 105 w 354"/>
                  <a:gd name="T25" fmla="*/ 214 h 214"/>
                  <a:gd name="T26" fmla="*/ 60 w 354"/>
                  <a:gd name="T27" fmla="*/ 171 h 214"/>
                  <a:gd name="T28" fmla="*/ 0 w 354"/>
                  <a:gd name="T29" fmla="*/ 186 h 214"/>
                  <a:gd name="T30" fmla="*/ 38 w 354"/>
                  <a:gd name="T31" fmla="*/ 5 h 214"/>
                  <a:gd name="T32" fmla="*/ 55 w 354"/>
                  <a:gd name="T33" fmla="*/ 2 h 214"/>
                  <a:gd name="T34" fmla="*/ 63 w 354"/>
                  <a:gd name="T35" fmla="*/ 0 h 214"/>
                  <a:gd name="T36" fmla="*/ 67 w 354"/>
                  <a:gd name="T37" fmla="*/ 7 h 214"/>
                  <a:gd name="T38" fmla="*/ 103 w 354"/>
                  <a:gd name="T39" fmla="*/ 42 h 214"/>
                  <a:gd name="T40" fmla="*/ 114 w 354"/>
                  <a:gd name="T41" fmla="*/ 45 h 214"/>
                  <a:gd name="T42" fmla="*/ 140 w 354"/>
                  <a:gd name="T43" fmla="*/ 4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4" h="214">
                    <a:moveTo>
                      <a:pt x="317" y="5"/>
                    </a:moveTo>
                    <a:cubicBezTo>
                      <a:pt x="354" y="186"/>
                      <a:pt x="354" y="186"/>
                      <a:pt x="354" y="186"/>
                    </a:cubicBezTo>
                    <a:cubicBezTo>
                      <a:pt x="294" y="171"/>
                      <a:pt x="294" y="171"/>
                      <a:pt x="294" y="171"/>
                    </a:cubicBezTo>
                    <a:cubicBezTo>
                      <a:pt x="250" y="214"/>
                      <a:pt x="250" y="214"/>
                      <a:pt x="250" y="214"/>
                    </a:cubicBezTo>
                    <a:cubicBezTo>
                      <a:pt x="215" y="44"/>
                      <a:pt x="215" y="44"/>
                      <a:pt x="215" y="44"/>
                    </a:cubicBezTo>
                    <a:cubicBezTo>
                      <a:pt x="220" y="45"/>
                      <a:pt x="225" y="46"/>
                      <a:pt x="230" y="46"/>
                    </a:cubicBezTo>
                    <a:cubicBezTo>
                      <a:pt x="234" y="46"/>
                      <a:pt x="238" y="46"/>
                      <a:pt x="241" y="45"/>
                    </a:cubicBezTo>
                    <a:cubicBezTo>
                      <a:pt x="264" y="40"/>
                      <a:pt x="276" y="25"/>
                      <a:pt x="287" y="7"/>
                    </a:cubicBezTo>
                    <a:cubicBezTo>
                      <a:pt x="289" y="5"/>
                      <a:pt x="290" y="2"/>
                      <a:pt x="292" y="0"/>
                    </a:cubicBezTo>
                    <a:cubicBezTo>
                      <a:pt x="295" y="0"/>
                      <a:pt x="298" y="1"/>
                      <a:pt x="300" y="2"/>
                    </a:cubicBezTo>
                    <a:cubicBezTo>
                      <a:pt x="306" y="3"/>
                      <a:pt x="311" y="4"/>
                      <a:pt x="317" y="5"/>
                    </a:cubicBezTo>
                    <a:close/>
                    <a:moveTo>
                      <a:pt x="140" y="44"/>
                    </a:moveTo>
                    <a:cubicBezTo>
                      <a:pt x="105" y="214"/>
                      <a:pt x="105" y="214"/>
                      <a:pt x="105" y="214"/>
                    </a:cubicBezTo>
                    <a:cubicBezTo>
                      <a:pt x="60" y="171"/>
                      <a:pt x="60" y="171"/>
                      <a:pt x="60" y="171"/>
                    </a:cubicBezTo>
                    <a:cubicBezTo>
                      <a:pt x="0" y="186"/>
                      <a:pt x="0" y="186"/>
                      <a:pt x="0" y="186"/>
                    </a:cubicBezTo>
                    <a:cubicBezTo>
                      <a:pt x="38" y="5"/>
                      <a:pt x="38" y="5"/>
                      <a:pt x="38" y="5"/>
                    </a:cubicBezTo>
                    <a:cubicBezTo>
                      <a:pt x="43" y="4"/>
                      <a:pt x="49" y="3"/>
                      <a:pt x="55" y="2"/>
                    </a:cubicBezTo>
                    <a:cubicBezTo>
                      <a:pt x="57" y="1"/>
                      <a:pt x="60" y="1"/>
                      <a:pt x="63" y="0"/>
                    </a:cubicBezTo>
                    <a:cubicBezTo>
                      <a:pt x="65" y="2"/>
                      <a:pt x="66" y="5"/>
                      <a:pt x="67" y="7"/>
                    </a:cubicBezTo>
                    <a:cubicBezTo>
                      <a:pt x="77" y="21"/>
                      <a:pt x="86" y="35"/>
                      <a:pt x="103" y="42"/>
                    </a:cubicBezTo>
                    <a:cubicBezTo>
                      <a:pt x="106" y="43"/>
                      <a:pt x="110" y="44"/>
                      <a:pt x="114" y="45"/>
                    </a:cubicBezTo>
                    <a:cubicBezTo>
                      <a:pt x="123" y="47"/>
                      <a:pt x="131" y="46"/>
                      <a:pt x="140"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8"/>
              <p:cNvSpPr>
                <a:spLocks noEditPoints="1"/>
              </p:cNvSpPr>
              <p:nvPr/>
            </p:nvSpPr>
            <p:spPr bwMode="auto">
              <a:xfrm>
                <a:off x="3722033" y="3714538"/>
                <a:ext cx="500321" cy="500687"/>
              </a:xfrm>
              <a:custGeom>
                <a:avLst/>
                <a:gdLst>
                  <a:gd name="T0" fmla="*/ 289 w 579"/>
                  <a:gd name="T1" fmla="*/ 28 h 579"/>
                  <a:gd name="T2" fmla="*/ 346 w 579"/>
                  <a:gd name="T3" fmla="*/ 4 h 579"/>
                  <a:gd name="T4" fmla="*/ 390 w 579"/>
                  <a:gd name="T5" fmla="*/ 48 h 579"/>
                  <a:gd name="T6" fmla="*/ 451 w 579"/>
                  <a:gd name="T7" fmla="*/ 48 h 579"/>
                  <a:gd name="T8" fmla="*/ 475 w 579"/>
                  <a:gd name="T9" fmla="*/ 105 h 579"/>
                  <a:gd name="T10" fmla="*/ 532 w 579"/>
                  <a:gd name="T11" fmla="*/ 128 h 579"/>
                  <a:gd name="T12" fmla="*/ 531 w 579"/>
                  <a:gd name="T13" fmla="*/ 190 h 579"/>
                  <a:gd name="T14" fmla="*/ 575 w 579"/>
                  <a:gd name="T15" fmla="*/ 233 h 579"/>
                  <a:gd name="T16" fmla="*/ 551 w 579"/>
                  <a:gd name="T17" fmla="*/ 290 h 579"/>
                  <a:gd name="T18" fmla="*/ 575 w 579"/>
                  <a:gd name="T19" fmla="*/ 347 h 579"/>
                  <a:gd name="T20" fmla="*/ 531 w 579"/>
                  <a:gd name="T21" fmla="*/ 390 h 579"/>
                  <a:gd name="T22" fmla="*/ 532 w 579"/>
                  <a:gd name="T23" fmla="*/ 452 h 579"/>
                  <a:gd name="T24" fmla="*/ 475 w 579"/>
                  <a:gd name="T25" fmla="*/ 475 h 579"/>
                  <a:gd name="T26" fmla="*/ 451 w 579"/>
                  <a:gd name="T27" fmla="*/ 532 h 579"/>
                  <a:gd name="T28" fmla="*/ 390 w 579"/>
                  <a:gd name="T29" fmla="*/ 532 h 579"/>
                  <a:gd name="T30" fmla="*/ 346 w 579"/>
                  <a:gd name="T31" fmla="*/ 575 h 579"/>
                  <a:gd name="T32" fmla="*/ 289 w 579"/>
                  <a:gd name="T33" fmla="*/ 552 h 579"/>
                  <a:gd name="T34" fmla="*/ 233 w 579"/>
                  <a:gd name="T35" fmla="*/ 575 h 579"/>
                  <a:gd name="T36" fmla="*/ 189 w 579"/>
                  <a:gd name="T37" fmla="*/ 532 h 579"/>
                  <a:gd name="T38" fmla="*/ 128 w 579"/>
                  <a:gd name="T39" fmla="*/ 532 h 579"/>
                  <a:gd name="T40" fmla="*/ 104 w 579"/>
                  <a:gd name="T41" fmla="*/ 475 h 579"/>
                  <a:gd name="T42" fmla="*/ 47 w 579"/>
                  <a:gd name="T43" fmla="*/ 452 h 579"/>
                  <a:gd name="T44" fmla="*/ 47 w 579"/>
                  <a:gd name="T45" fmla="*/ 390 h 579"/>
                  <a:gd name="T46" fmla="*/ 4 w 579"/>
                  <a:gd name="T47" fmla="*/ 347 h 579"/>
                  <a:gd name="T48" fmla="*/ 27 w 579"/>
                  <a:gd name="T49" fmla="*/ 290 h 579"/>
                  <a:gd name="T50" fmla="*/ 4 w 579"/>
                  <a:gd name="T51" fmla="*/ 233 h 579"/>
                  <a:gd name="T52" fmla="*/ 47 w 579"/>
                  <a:gd name="T53" fmla="*/ 190 h 579"/>
                  <a:gd name="T54" fmla="*/ 47 w 579"/>
                  <a:gd name="T55" fmla="*/ 128 h 579"/>
                  <a:gd name="T56" fmla="*/ 104 w 579"/>
                  <a:gd name="T57" fmla="*/ 105 h 579"/>
                  <a:gd name="T58" fmla="*/ 128 w 579"/>
                  <a:gd name="T59" fmla="*/ 48 h 579"/>
                  <a:gd name="T60" fmla="*/ 189 w 579"/>
                  <a:gd name="T61" fmla="*/ 48 h 579"/>
                  <a:gd name="T62" fmla="*/ 233 w 579"/>
                  <a:gd name="T63" fmla="*/ 4 h 579"/>
                  <a:gd name="T64" fmla="*/ 289 w 579"/>
                  <a:gd name="T65" fmla="*/ 28 h 579"/>
                  <a:gd name="T66" fmla="*/ 367 w 579"/>
                  <a:gd name="T67" fmla="*/ 103 h 579"/>
                  <a:gd name="T68" fmla="*/ 87 w 579"/>
                  <a:gd name="T69" fmla="*/ 288 h 579"/>
                  <a:gd name="T70" fmla="*/ 367 w 579"/>
                  <a:gd name="T71" fmla="*/ 477 h 579"/>
                  <a:gd name="T72" fmla="*/ 431 w 579"/>
                  <a:gd name="T73" fmla="*/ 146 h 579"/>
                  <a:gd name="T74" fmla="*/ 367 w 579"/>
                  <a:gd name="T75" fmla="*/ 103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9" h="579">
                    <a:moveTo>
                      <a:pt x="289" y="28"/>
                    </a:moveTo>
                    <a:cubicBezTo>
                      <a:pt x="308" y="29"/>
                      <a:pt x="327" y="0"/>
                      <a:pt x="346" y="4"/>
                    </a:cubicBezTo>
                    <a:cubicBezTo>
                      <a:pt x="365" y="8"/>
                      <a:pt x="371" y="42"/>
                      <a:pt x="390" y="48"/>
                    </a:cubicBezTo>
                    <a:cubicBezTo>
                      <a:pt x="407" y="56"/>
                      <a:pt x="435" y="37"/>
                      <a:pt x="451" y="48"/>
                    </a:cubicBezTo>
                    <a:cubicBezTo>
                      <a:pt x="467" y="58"/>
                      <a:pt x="460" y="92"/>
                      <a:pt x="475" y="105"/>
                    </a:cubicBezTo>
                    <a:cubicBezTo>
                      <a:pt x="487" y="119"/>
                      <a:pt x="521" y="112"/>
                      <a:pt x="532" y="128"/>
                    </a:cubicBezTo>
                    <a:cubicBezTo>
                      <a:pt x="542" y="144"/>
                      <a:pt x="523" y="172"/>
                      <a:pt x="531" y="190"/>
                    </a:cubicBezTo>
                    <a:cubicBezTo>
                      <a:pt x="537" y="208"/>
                      <a:pt x="571" y="214"/>
                      <a:pt x="575" y="233"/>
                    </a:cubicBezTo>
                    <a:cubicBezTo>
                      <a:pt x="579" y="252"/>
                      <a:pt x="550" y="271"/>
                      <a:pt x="551" y="290"/>
                    </a:cubicBezTo>
                    <a:cubicBezTo>
                      <a:pt x="550" y="309"/>
                      <a:pt x="579" y="328"/>
                      <a:pt x="575" y="347"/>
                    </a:cubicBezTo>
                    <a:cubicBezTo>
                      <a:pt x="571" y="366"/>
                      <a:pt x="538" y="372"/>
                      <a:pt x="531" y="390"/>
                    </a:cubicBezTo>
                    <a:cubicBezTo>
                      <a:pt x="523" y="407"/>
                      <a:pt x="542" y="436"/>
                      <a:pt x="532" y="452"/>
                    </a:cubicBezTo>
                    <a:cubicBezTo>
                      <a:pt x="521" y="468"/>
                      <a:pt x="487" y="461"/>
                      <a:pt x="475" y="475"/>
                    </a:cubicBezTo>
                    <a:cubicBezTo>
                      <a:pt x="460" y="488"/>
                      <a:pt x="467" y="521"/>
                      <a:pt x="451" y="532"/>
                    </a:cubicBezTo>
                    <a:cubicBezTo>
                      <a:pt x="435" y="543"/>
                      <a:pt x="407" y="523"/>
                      <a:pt x="390" y="532"/>
                    </a:cubicBezTo>
                    <a:cubicBezTo>
                      <a:pt x="372" y="538"/>
                      <a:pt x="365" y="572"/>
                      <a:pt x="346" y="575"/>
                    </a:cubicBezTo>
                    <a:cubicBezTo>
                      <a:pt x="327" y="579"/>
                      <a:pt x="309" y="550"/>
                      <a:pt x="289" y="552"/>
                    </a:cubicBezTo>
                    <a:cubicBezTo>
                      <a:pt x="270" y="550"/>
                      <a:pt x="252" y="579"/>
                      <a:pt x="233" y="575"/>
                    </a:cubicBezTo>
                    <a:cubicBezTo>
                      <a:pt x="214" y="572"/>
                      <a:pt x="207" y="538"/>
                      <a:pt x="189" y="532"/>
                    </a:cubicBezTo>
                    <a:cubicBezTo>
                      <a:pt x="172" y="523"/>
                      <a:pt x="144" y="543"/>
                      <a:pt x="128" y="532"/>
                    </a:cubicBezTo>
                    <a:cubicBezTo>
                      <a:pt x="112" y="521"/>
                      <a:pt x="119" y="488"/>
                      <a:pt x="104" y="475"/>
                    </a:cubicBezTo>
                    <a:cubicBezTo>
                      <a:pt x="92" y="461"/>
                      <a:pt x="58" y="468"/>
                      <a:pt x="47" y="452"/>
                    </a:cubicBezTo>
                    <a:cubicBezTo>
                      <a:pt x="36" y="436"/>
                      <a:pt x="56" y="407"/>
                      <a:pt x="47" y="390"/>
                    </a:cubicBezTo>
                    <a:cubicBezTo>
                      <a:pt x="41" y="372"/>
                      <a:pt x="8" y="366"/>
                      <a:pt x="4" y="347"/>
                    </a:cubicBezTo>
                    <a:cubicBezTo>
                      <a:pt x="0" y="328"/>
                      <a:pt x="29" y="309"/>
                      <a:pt x="27" y="290"/>
                    </a:cubicBezTo>
                    <a:cubicBezTo>
                      <a:pt x="29" y="271"/>
                      <a:pt x="0" y="252"/>
                      <a:pt x="4" y="233"/>
                    </a:cubicBezTo>
                    <a:cubicBezTo>
                      <a:pt x="8" y="214"/>
                      <a:pt x="41" y="208"/>
                      <a:pt x="47" y="190"/>
                    </a:cubicBezTo>
                    <a:cubicBezTo>
                      <a:pt x="56" y="172"/>
                      <a:pt x="36" y="144"/>
                      <a:pt x="47" y="128"/>
                    </a:cubicBezTo>
                    <a:cubicBezTo>
                      <a:pt x="58" y="112"/>
                      <a:pt x="92" y="119"/>
                      <a:pt x="104" y="105"/>
                    </a:cubicBezTo>
                    <a:cubicBezTo>
                      <a:pt x="119" y="92"/>
                      <a:pt x="112" y="58"/>
                      <a:pt x="128" y="48"/>
                    </a:cubicBezTo>
                    <a:cubicBezTo>
                      <a:pt x="144" y="37"/>
                      <a:pt x="172" y="56"/>
                      <a:pt x="189" y="48"/>
                    </a:cubicBezTo>
                    <a:cubicBezTo>
                      <a:pt x="207" y="42"/>
                      <a:pt x="214" y="8"/>
                      <a:pt x="233" y="4"/>
                    </a:cubicBezTo>
                    <a:cubicBezTo>
                      <a:pt x="252" y="0"/>
                      <a:pt x="270" y="29"/>
                      <a:pt x="289" y="28"/>
                    </a:cubicBezTo>
                    <a:close/>
                    <a:moveTo>
                      <a:pt x="367" y="103"/>
                    </a:moveTo>
                    <a:cubicBezTo>
                      <a:pt x="234" y="48"/>
                      <a:pt x="88" y="145"/>
                      <a:pt x="87" y="288"/>
                    </a:cubicBezTo>
                    <a:cubicBezTo>
                      <a:pt x="86" y="433"/>
                      <a:pt x="233" y="532"/>
                      <a:pt x="367" y="477"/>
                    </a:cubicBezTo>
                    <a:cubicBezTo>
                      <a:pt x="501" y="421"/>
                      <a:pt x="534" y="247"/>
                      <a:pt x="431" y="146"/>
                    </a:cubicBezTo>
                    <a:cubicBezTo>
                      <a:pt x="413" y="127"/>
                      <a:pt x="391" y="113"/>
                      <a:pt x="367" y="1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9"/>
              <p:cNvSpPr>
                <a:spLocks noEditPoints="1"/>
              </p:cNvSpPr>
              <p:nvPr/>
            </p:nvSpPr>
            <p:spPr bwMode="auto">
              <a:xfrm>
                <a:off x="3829192" y="3821698"/>
                <a:ext cx="286002" cy="287100"/>
              </a:xfrm>
              <a:custGeom>
                <a:avLst/>
                <a:gdLst>
                  <a:gd name="T0" fmla="*/ 165 w 331"/>
                  <a:gd name="T1" fmla="*/ 0 h 332"/>
                  <a:gd name="T2" fmla="*/ 331 w 331"/>
                  <a:gd name="T3" fmla="*/ 166 h 332"/>
                  <a:gd name="T4" fmla="*/ 165 w 331"/>
                  <a:gd name="T5" fmla="*/ 332 h 332"/>
                  <a:gd name="T6" fmla="*/ 0 w 331"/>
                  <a:gd name="T7" fmla="*/ 166 h 332"/>
                  <a:gd name="T8" fmla="*/ 165 w 331"/>
                  <a:gd name="T9" fmla="*/ 0 h 332"/>
                  <a:gd name="T10" fmla="*/ 176 w 331"/>
                  <a:gd name="T11" fmla="*/ 50 h 332"/>
                  <a:gd name="T12" fmla="*/ 205 w 331"/>
                  <a:gd name="T13" fmla="*/ 111 h 332"/>
                  <a:gd name="T14" fmla="*/ 272 w 331"/>
                  <a:gd name="T15" fmla="*/ 119 h 332"/>
                  <a:gd name="T16" fmla="*/ 282 w 331"/>
                  <a:gd name="T17" fmla="*/ 127 h 332"/>
                  <a:gd name="T18" fmla="*/ 279 w 331"/>
                  <a:gd name="T19" fmla="*/ 140 h 332"/>
                  <a:gd name="T20" fmla="*/ 229 w 331"/>
                  <a:gd name="T21" fmla="*/ 186 h 332"/>
                  <a:gd name="T22" fmla="*/ 242 w 331"/>
                  <a:gd name="T23" fmla="*/ 252 h 332"/>
                  <a:gd name="T24" fmla="*/ 237 w 331"/>
                  <a:gd name="T25" fmla="*/ 265 h 332"/>
                  <a:gd name="T26" fmla="*/ 224 w 331"/>
                  <a:gd name="T27" fmla="*/ 265 h 332"/>
                  <a:gd name="T28" fmla="*/ 165 w 331"/>
                  <a:gd name="T29" fmla="*/ 232 h 332"/>
                  <a:gd name="T30" fmla="*/ 106 w 331"/>
                  <a:gd name="T31" fmla="*/ 265 h 332"/>
                  <a:gd name="T32" fmla="*/ 93 w 331"/>
                  <a:gd name="T33" fmla="*/ 265 h 332"/>
                  <a:gd name="T34" fmla="*/ 89 w 331"/>
                  <a:gd name="T35" fmla="*/ 252 h 332"/>
                  <a:gd name="T36" fmla="*/ 102 w 331"/>
                  <a:gd name="T37" fmla="*/ 186 h 332"/>
                  <a:gd name="T38" fmla="*/ 52 w 331"/>
                  <a:gd name="T39" fmla="*/ 140 h 332"/>
                  <a:gd name="T40" fmla="*/ 49 w 331"/>
                  <a:gd name="T41" fmla="*/ 127 h 332"/>
                  <a:gd name="T42" fmla="*/ 59 w 331"/>
                  <a:gd name="T43" fmla="*/ 119 h 332"/>
                  <a:gd name="T44" fmla="*/ 126 w 331"/>
                  <a:gd name="T45" fmla="*/ 111 h 332"/>
                  <a:gd name="T46" fmla="*/ 154 w 331"/>
                  <a:gd name="T47" fmla="*/ 50 h 332"/>
                  <a:gd name="T48" fmla="*/ 165 w 331"/>
                  <a:gd name="T49" fmla="*/ 43 h 332"/>
                  <a:gd name="T50" fmla="*/ 176 w 331"/>
                  <a:gd name="T51" fmla="*/ 5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1" h="332">
                    <a:moveTo>
                      <a:pt x="165" y="0"/>
                    </a:moveTo>
                    <a:cubicBezTo>
                      <a:pt x="257" y="0"/>
                      <a:pt x="331" y="74"/>
                      <a:pt x="331" y="166"/>
                    </a:cubicBezTo>
                    <a:cubicBezTo>
                      <a:pt x="331" y="257"/>
                      <a:pt x="257" y="332"/>
                      <a:pt x="165" y="332"/>
                    </a:cubicBezTo>
                    <a:cubicBezTo>
                      <a:pt x="74" y="332"/>
                      <a:pt x="0" y="257"/>
                      <a:pt x="0" y="166"/>
                    </a:cubicBezTo>
                    <a:cubicBezTo>
                      <a:pt x="0" y="74"/>
                      <a:pt x="74" y="0"/>
                      <a:pt x="165" y="0"/>
                    </a:cubicBezTo>
                    <a:close/>
                    <a:moveTo>
                      <a:pt x="176" y="50"/>
                    </a:moveTo>
                    <a:cubicBezTo>
                      <a:pt x="205" y="111"/>
                      <a:pt x="205" y="111"/>
                      <a:pt x="205" y="111"/>
                    </a:cubicBezTo>
                    <a:cubicBezTo>
                      <a:pt x="272" y="119"/>
                      <a:pt x="272" y="119"/>
                      <a:pt x="272" y="119"/>
                    </a:cubicBezTo>
                    <a:cubicBezTo>
                      <a:pt x="277" y="120"/>
                      <a:pt x="281" y="123"/>
                      <a:pt x="282" y="127"/>
                    </a:cubicBezTo>
                    <a:cubicBezTo>
                      <a:pt x="284" y="132"/>
                      <a:pt x="282" y="137"/>
                      <a:pt x="279" y="140"/>
                    </a:cubicBezTo>
                    <a:cubicBezTo>
                      <a:pt x="229" y="186"/>
                      <a:pt x="229" y="186"/>
                      <a:pt x="229" y="186"/>
                    </a:cubicBezTo>
                    <a:cubicBezTo>
                      <a:pt x="242" y="252"/>
                      <a:pt x="242" y="252"/>
                      <a:pt x="242" y="252"/>
                    </a:cubicBezTo>
                    <a:cubicBezTo>
                      <a:pt x="243" y="257"/>
                      <a:pt x="241" y="262"/>
                      <a:pt x="237" y="265"/>
                    </a:cubicBezTo>
                    <a:cubicBezTo>
                      <a:pt x="234" y="267"/>
                      <a:pt x="229" y="268"/>
                      <a:pt x="224" y="265"/>
                    </a:cubicBezTo>
                    <a:cubicBezTo>
                      <a:pt x="165" y="232"/>
                      <a:pt x="165" y="232"/>
                      <a:pt x="165" y="232"/>
                    </a:cubicBezTo>
                    <a:cubicBezTo>
                      <a:pt x="106" y="265"/>
                      <a:pt x="106" y="265"/>
                      <a:pt x="106" y="265"/>
                    </a:cubicBezTo>
                    <a:cubicBezTo>
                      <a:pt x="102" y="268"/>
                      <a:pt x="97" y="267"/>
                      <a:pt x="93" y="265"/>
                    </a:cubicBezTo>
                    <a:cubicBezTo>
                      <a:pt x="89" y="262"/>
                      <a:pt x="88" y="257"/>
                      <a:pt x="89" y="252"/>
                    </a:cubicBezTo>
                    <a:cubicBezTo>
                      <a:pt x="102" y="186"/>
                      <a:pt x="102" y="186"/>
                      <a:pt x="102" y="186"/>
                    </a:cubicBezTo>
                    <a:cubicBezTo>
                      <a:pt x="52" y="140"/>
                      <a:pt x="52" y="140"/>
                      <a:pt x="52" y="140"/>
                    </a:cubicBezTo>
                    <a:cubicBezTo>
                      <a:pt x="48" y="137"/>
                      <a:pt x="47" y="132"/>
                      <a:pt x="49" y="127"/>
                    </a:cubicBezTo>
                    <a:cubicBezTo>
                      <a:pt x="50" y="123"/>
                      <a:pt x="54" y="120"/>
                      <a:pt x="59" y="119"/>
                    </a:cubicBezTo>
                    <a:cubicBezTo>
                      <a:pt x="126" y="111"/>
                      <a:pt x="126" y="111"/>
                      <a:pt x="126" y="111"/>
                    </a:cubicBezTo>
                    <a:cubicBezTo>
                      <a:pt x="154" y="50"/>
                      <a:pt x="154" y="50"/>
                      <a:pt x="154" y="50"/>
                    </a:cubicBezTo>
                    <a:cubicBezTo>
                      <a:pt x="156" y="45"/>
                      <a:pt x="161" y="43"/>
                      <a:pt x="165" y="43"/>
                    </a:cubicBezTo>
                    <a:cubicBezTo>
                      <a:pt x="170" y="43"/>
                      <a:pt x="174" y="45"/>
                      <a:pt x="176"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9" name="组合 38"/>
            <p:cNvGrpSpPr>
              <a:grpSpLocks noChangeAspect="1"/>
            </p:cNvGrpSpPr>
            <p:nvPr/>
          </p:nvGrpSpPr>
          <p:grpSpPr>
            <a:xfrm>
              <a:off x="6658187" y="3161490"/>
              <a:ext cx="312886" cy="266228"/>
              <a:chOff x="7909299" y="3772690"/>
              <a:chExt cx="667095" cy="567616"/>
            </a:xfrm>
            <a:solidFill>
              <a:schemeClr val="bg1"/>
            </a:solidFill>
          </p:grpSpPr>
          <p:sp>
            <p:nvSpPr>
              <p:cNvPr id="40" name="Freeform 16"/>
              <p:cNvSpPr>
                <a:spLocks noEditPoints="1"/>
              </p:cNvSpPr>
              <p:nvPr/>
            </p:nvSpPr>
            <p:spPr bwMode="auto">
              <a:xfrm>
                <a:off x="7909299" y="3772690"/>
                <a:ext cx="623207" cy="567616"/>
              </a:xfrm>
              <a:custGeom>
                <a:avLst/>
                <a:gdLst>
                  <a:gd name="T0" fmla="*/ 499 w 721"/>
                  <a:gd name="T1" fmla="*/ 196 h 657"/>
                  <a:gd name="T2" fmla="*/ 637 w 721"/>
                  <a:gd name="T3" fmla="*/ 322 h 657"/>
                  <a:gd name="T4" fmla="*/ 646 w 721"/>
                  <a:gd name="T5" fmla="*/ 329 h 657"/>
                  <a:gd name="T6" fmla="*/ 672 w 721"/>
                  <a:gd name="T7" fmla="*/ 353 h 657"/>
                  <a:gd name="T8" fmla="*/ 686 w 721"/>
                  <a:gd name="T9" fmla="*/ 367 h 657"/>
                  <a:gd name="T10" fmla="*/ 669 w 721"/>
                  <a:gd name="T11" fmla="*/ 472 h 657"/>
                  <a:gd name="T12" fmla="*/ 611 w 721"/>
                  <a:gd name="T13" fmla="*/ 550 h 657"/>
                  <a:gd name="T14" fmla="*/ 539 w 721"/>
                  <a:gd name="T15" fmla="*/ 598 h 657"/>
                  <a:gd name="T16" fmla="*/ 439 w 721"/>
                  <a:gd name="T17" fmla="*/ 633 h 657"/>
                  <a:gd name="T18" fmla="*/ 433 w 721"/>
                  <a:gd name="T19" fmla="*/ 629 h 657"/>
                  <a:gd name="T20" fmla="*/ 449 w 721"/>
                  <a:gd name="T21" fmla="*/ 594 h 657"/>
                  <a:gd name="T22" fmla="*/ 481 w 721"/>
                  <a:gd name="T23" fmla="*/ 606 h 657"/>
                  <a:gd name="T24" fmla="*/ 501 w 721"/>
                  <a:gd name="T25" fmla="*/ 591 h 657"/>
                  <a:gd name="T26" fmla="*/ 501 w 721"/>
                  <a:gd name="T27" fmla="*/ 577 h 657"/>
                  <a:gd name="T28" fmla="*/ 452 w 721"/>
                  <a:gd name="T29" fmla="*/ 538 h 657"/>
                  <a:gd name="T30" fmla="*/ 449 w 721"/>
                  <a:gd name="T31" fmla="*/ 511 h 657"/>
                  <a:gd name="T32" fmla="*/ 475 w 721"/>
                  <a:gd name="T33" fmla="*/ 508 h 657"/>
                  <a:gd name="T34" fmla="*/ 530 w 721"/>
                  <a:gd name="T35" fmla="*/ 551 h 657"/>
                  <a:gd name="T36" fmla="*/ 567 w 721"/>
                  <a:gd name="T37" fmla="*/ 557 h 657"/>
                  <a:gd name="T38" fmla="*/ 572 w 721"/>
                  <a:gd name="T39" fmla="*/ 549 h 657"/>
                  <a:gd name="T40" fmla="*/ 570 w 721"/>
                  <a:gd name="T41" fmla="*/ 532 h 657"/>
                  <a:gd name="T42" fmla="*/ 506 w 721"/>
                  <a:gd name="T43" fmla="*/ 481 h 657"/>
                  <a:gd name="T44" fmla="*/ 503 w 721"/>
                  <a:gd name="T45" fmla="*/ 455 h 657"/>
                  <a:gd name="T46" fmla="*/ 529 w 721"/>
                  <a:gd name="T47" fmla="*/ 451 h 657"/>
                  <a:gd name="T48" fmla="*/ 596 w 721"/>
                  <a:gd name="T49" fmla="*/ 504 h 657"/>
                  <a:gd name="T50" fmla="*/ 598 w 721"/>
                  <a:gd name="T51" fmla="*/ 505 h 657"/>
                  <a:gd name="T52" fmla="*/ 620 w 721"/>
                  <a:gd name="T53" fmla="*/ 467 h 657"/>
                  <a:gd name="T54" fmla="*/ 549 w 721"/>
                  <a:gd name="T55" fmla="*/ 414 h 657"/>
                  <a:gd name="T56" fmla="*/ 546 w 721"/>
                  <a:gd name="T57" fmla="*/ 388 h 657"/>
                  <a:gd name="T58" fmla="*/ 572 w 721"/>
                  <a:gd name="T59" fmla="*/ 384 h 657"/>
                  <a:gd name="T60" fmla="*/ 642 w 721"/>
                  <a:gd name="T61" fmla="*/ 437 h 657"/>
                  <a:gd name="T62" fmla="*/ 663 w 721"/>
                  <a:gd name="T63" fmla="*/ 429 h 657"/>
                  <a:gd name="T64" fmla="*/ 659 w 721"/>
                  <a:gd name="T65" fmla="*/ 394 h 657"/>
                  <a:gd name="T66" fmla="*/ 645 w 721"/>
                  <a:gd name="T67" fmla="*/ 379 h 657"/>
                  <a:gd name="T68" fmla="*/ 457 w 721"/>
                  <a:gd name="T69" fmla="*/ 209 h 657"/>
                  <a:gd name="T70" fmla="*/ 462 w 721"/>
                  <a:gd name="T71" fmla="*/ 198 h 657"/>
                  <a:gd name="T72" fmla="*/ 496 w 721"/>
                  <a:gd name="T73" fmla="*/ 196 h 657"/>
                  <a:gd name="T74" fmla="*/ 499 w 721"/>
                  <a:gd name="T75" fmla="*/ 196 h 657"/>
                  <a:gd name="T76" fmla="*/ 86 w 721"/>
                  <a:gd name="T77" fmla="*/ 355 h 657"/>
                  <a:gd name="T78" fmla="*/ 59 w 721"/>
                  <a:gd name="T79" fmla="*/ 262 h 657"/>
                  <a:gd name="T80" fmla="*/ 35 w 721"/>
                  <a:gd name="T81" fmla="*/ 239 h 657"/>
                  <a:gd name="T82" fmla="*/ 0 w 721"/>
                  <a:gd name="T83" fmla="*/ 176 h 657"/>
                  <a:gd name="T84" fmla="*/ 16 w 721"/>
                  <a:gd name="T85" fmla="*/ 135 h 657"/>
                  <a:gd name="T86" fmla="*/ 116 w 721"/>
                  <a:gd name="T87" fmla="*/ 27 h 657"/>
                  <a:gd name="T88" fmla="*/ 199 w 721"/>
                  <a:gd name="T89" fmla="*/ 20 h 657"/>
                  <a:gd name="T90" fmla="*/ 242 w 721"/>
                  <a:gd name="T91" fmla="*/ 46 h 657"/>
                  <a:gd name="T92" fmla="*/ 254 w 721"/>
                  <a:gd name="T93" fmla="*/ 50 h 657"/>
                  <a:gd name="T94" fmla="*/ 350 w 721"/>
                  <a:gd name="T95" fmla="*/ 33 h 657"/>
                  <a:gd name="T96" fmla="*/ 284 w 721"/>
                  <a:gd name="T97" fmla="*/ 82 h 657"/>
                  <a:gd name="T98" fmla="*/ 260 w 721"/>
                  <a:gd name="T99" fmla="*/ 87 h 657"/>
                  <a:gd name="T100" fmla="*/ 195 w 721"/>
                  <a:gd name="T101" fmla="*/ 64 h 657"/>
                  <a:gd name="T102" fmla="*/ 176 w 721"/>
                  <a:gd name="T103" fmla="*/ 50 h 657"/>
                  <a:gd name="T104" fmla="*/ 144 w 721"/>
                  <a:gd name="T105" fmla="*/ 53 h 657"/>
                  <a:gd name="T106" fmla="*/ 44 w 721"/>
                  <a:gd name="T107" fmla="*/ 161 h 657"/>
                  <a:gd name="T108" fmla="*/ 44 w 721"/>
                  <a:gd name="T109" fmla="*/ 193 h 657"/>
                  <a:gd name="T110" fmla="*/ 69 w 721"/>
                  <a:gd name="T111" fmla="*/ 220 h 657"/>
                  <a:gd name="T112" fmla="*/ 97 w 721"/>
                  <a:gd name="T113" fmla="*/ 257 h 657"/>
                  <a:gd name="T114" fmla="*/ 115 w 721"/>
                  <a:gd name="T115" fmla="*/ 330 h 657"/>
                  <a:gd name="T116" fmla="*/ 86 w 721"/>
                  <a:gd name="T117" fmla="*/ 35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21" h="657">
                    <a:moveTo>
                      <a:pt x="499" y="196"/>
                    </a:moveTo>
                    <a:cubicBezTo>
                      <a:pt x="545" y="237"/>
                      <a:pt x="592" y="279"/>
                      <a:pt x="637" y="322"/>
                    </a:cubicBezTo>
                    <a:cubicBezTo>
                      <a:pt x="640" y="325"/>
                      <a:pt x="643" y="327"/>
                      <a:pt x="646" y="329"/>
                    </a:cubicBezTo>
                    <a:cubicBezTo>
                      <a:pt x="672" y="353"/>
                      <a:pt x="672" y="353"/>
                      <a:pt x="672" y="353"/>
                    </a:cubicBezTo>
                    <a:cubicBezTo>
                      <a:pt x="686" y="367"/>
                      <a:pt x="686" y="367"/>
                      <a:pt x="686" y="367"/>
                    </a:cubicBezTo>
                    <a:cubicBezTo>
                      <a:pt x="721" y="403"/>
                      <a:pt x="707" y="456"/>
                      <a:pt x="669" y="472"/>
                    </a:cubicBezTo>
                    <a:cubicBezTo>
                      <a:pt x="685" y="513"/>
                      <a:pt x="652" y="552"/>
                      <a:pt x="611" y="550"/>
                    </a:cubicBezTo>
                    <a:cubicBezTo>
                      <a:pt x="606" y="584"/>
                      <a:pt x="574" y="607"/>
                      <a:pt x="539" y="598"/>
                    </a:cubicBezTo>
                    <a:cubicBezTo>
                      <a:pt x="529" y="641"/>
                      <a:pt x="479" y="657"/>
                      <a:pt x="439" y="633"/>
                    </a:cubicBezTo>
                    <a:cubicBezTo>
                      <a:pt x="433" y="629"/>
                      <a:pt x="433" y="629"/>
                      <a:pt x="433" y="629"/>
                    </a:cubicBezTo>
                    <a:cubicBezTo>
                      <a:pt x="441" y="619"/>
                      <a:pt x="446" y="607"/>
                      <a:pt x="449" y="594"/>
                    </a:cubicBezTo>
                    <a:cubicBezTo>
                      <a:pt x="460" y="601"/>
                      <a:pt x="468" y="607"/>
                      <a:pt x="481" y="606"/>
                    </a:cubicBezTo>
                    <a:cubicBezTo>
                      <a:pt x="490" y="605"/>
                      <a:pt x="499" y="600"/>
                      <a:pt x="501" y="591"/>
                    </a:cubicBezTo>
                    <a:cubicBezTo>
                      <a:pt x="502" y="587"/>
                      <a:pt x="502" y="583"/>
                      <a:pt x="501" y="577"/>
                    </a:cubicBezTo>
                    <a:cubicBezTo>
                      <a:pt x="452" y="538"/>
                      <a:pt x="452" y="538"/>
                      <a:pt x="452" y="538"/>
                    </a:cubicBezTo>
                    <a:cubicBezTo>
                      <a:pt x="444" y="531"/>
                      <a:pt x="442" y="519"/>
                      <a:pt x="449" y="511"/>
                    </a:cubicBezTo>
                    <a:cubicBezTo>
                      <a:pt x="455" y="503"/>
                      <a:pt x="467" y="502"/>
                      <a:pt x="475" y="508"/>
                    </a:cubicBezTo>
                    <a:cubicBezTo>
                      <a:pt x="530" y="551"/>
                      <a:pt x="530" y="551"/>
                      <a:pt x="530" y="551"/>
                    </a:cubicBezTo>
                    <a:cubicBezTo>
                      <a:pt x="543" y="562"/>
                      <a:pt x="556" y="566"/>
                      <a:pt x="567" y="557"/>
                    </a:cubicBezTo>
                    <a:cubicBezTo>
                      <a:pt x="569" y="555"/>
                      <a:pt x="571" y="552"/>
                      <a:pt x="572" y="549"/>
                    </a:cubicBezTo>
                    <a:cubicBezTo>
                      <a:pt x="574" y="544"/>
                      <a:pt x="576" y="536"/>
                      <a:pt x="570" y="532"/>
                    </a:cubicBezTo>
                    <a:cubicBezTo>
                      <a:pt x="506" y="481"/>
                      <a:pt x="506" y="481"/>
                      <a:pt x="506" y="481"/>
                    </a:cubicBezTo>
                    <a:cubicBezTo>
                      <a:pt x="498" y="475"/>
                      <a:pt x="496" y="463"/>
                      <a:pt x="503" y="455"/>
                    </a:cubicBezTo>
                    <a:cubicBezTo>
                      <a:pt x="509" y="446"/>
                      <a:pt x="521" y="445"/>
                      <a:pt x="529" y="451"/>
                    </a:cubicBezTo>
                    <a:cubicBezTo>
                      <a:pt x="596" y="504"/>
                      <a:pt x="596" y="504"/>
                      <a:pt x="596" y="504"/>
                    </a:cubicBezTo>
                    <a:cubicBezTo>
                      <a:pt x="597" y="504"/>
                      <a:pt x="597" y="505"/>
                      <a:pt x="598" y="505"/>
                    </a:cubicBezTo>
                    <a:cubicBezTo>
                      <a:pt x="620" y="525"/>
                      <a:pt x="656" y="496"/>
                      <a:pt x="620" y="467"/>
                    </a:cubicBezTo>
                    <a:cubicBezTo>
                      <a:pt x="549" y="414"/>
                      <a:pt x="549" y="414"/>
                      <a:pt x="549" y="414"/>
                    </a:cubicBezTo>
                    <a:cubicBezTo>
                      <a:pt x="541" y="408"/>
                      <a:pt x="539" y="396"/>
                      <a:pt x="546" y="388"/>
                    </a:cubicBezTo>
                    <a:cubicBezTo>
                      <a:pt x="552" y="379"/>
                      <a:pt x="564" y="378"/>
                      <a:pt x="572" y="384"/>
                    </a:cubicBezTo>
                    <a:cubicBezTo>
                      <a:pt x="642" y="437"/>
                      <a:pt x="642" y="437"/>
                      <a:pt x="642" y="437"/>
                    </a:cubicBezTo>
                    <a:cubicBezTo>
                      <a:pt x="649" y="441"/>
                      <a:pt x="659" y="436"/>
                      <a:pt x="663" y="429"/>
                    </a:cubicBezTo>
                    <a:cubicBezTo>
                      <a:pt x="671" y="419"/>
                      <a:pt x="670" y="405"/>
                      <a:pt x="659" y="394"/>
                    </a:cubicBezTo>
                    <a:cubicBezTo>
                      <a:pt x="645" y="379"/>
                      <a:pt x="645" y="379"/>
                      <a:pt x="645" y="379"/>
                    </a:cubicBezTo>
                    <a:cubicBezTo>
                      <a:pt x="457" y="209"/>
                      <a:pt x="457" y="209"/>
                      <a:pt x="457" y="209"/>
                    </a:cubicBezTo>
                    <a:cubicBezTo>
                      <a:pt x="453" y="205"/>
                      <a:pt x="456" y="198"/>
                      <a:pt x="462" y="198"/>
                    </a:cubicBezTo>
                    <a:cubicBezTo>
                      <a:pt x="473" y="198"/>
                      <a:pt x="485" y="198"/>
                      <a:pt x="496" y="196"/>
                    </a:cubicBezTo>
                    <a:cubicBezTo>
                      <a:pt x="497" y="196"/>
                      <a:pt x="498" y="196"/>
                      <a:pt x="499" y="196"/>
                    </a:cubicBezTo>
                    <a:close/>
                    <a:moveTo>
                      <a:pt x="86" y="355"/>
                    </a:moveTo>
                    <a:cubicBezTo>
                      <a:pt x="66" y="330"/>
                      <a:pt x="64" y="295"/>
                      <a:pt x="59" y="262"/>
                    </a:cubicBezTo>
                    <a:cubicBezTo>
                      <a:pt x="35" y="239"/>
                      <a:pt x="35" y="239"/>
                      <a:pt x="35" y="239"/>
                    </a:cubicBezTo>
                    <a:cubicBezTo>
                      <a:pt x="17" y="219"/>
                      <a:pt x="0" y="205"/>
                      <a:pt x="0" y="176"/>
                    </a:cubicBezTo>
                    <a:cubicBezTo>
                      <a:pt x="0" y="161"/>
                      <a:pt x="6" y="147"/>
                      <a:pt x="16" y="135"/>
                    </a:cubicBezTo>
                    <a:cubicBezTo>
                      <a:pt x="116" y="27"/>
                      <a:pt x="116" y="27"/>
                      <a:pt x="116" y="27"/>
                    </a:cubicBezTo>
                    <a:cubicBezTo>
                      <a:pt x="138" y="3"/>
                      <a:pt x="174" y="0"/>
                      <a:pt x="199" y="20"/>
                    </a:cubicBezTo>
                    <a:cubicBezTo>
                      <a:pt x="215" y="31"/>
                      <a:pt x="221" y="38"/>
                      <a:pt x="242" y="46"/>
                    </a:cubicBezTo>
                    <a:cubicBezTo>
                      <a:pt x="248" y="48"/>
                      <a:pt x="253" y="50"/>
                      <a:pt x="254" y="50"/>
                    </a:cubicBezTo>
                    <a:cubicBezTo>
                      <a:pt x="284" y="46"/>
                      <a:pt x="316" y="32"/>
                      <a:pt x="350" y="33"/>
                    </a:cubicBezTo>
                    <a:cubicBezTo>
                      <a:pt x="337" y="42"/>
                      <a:pt x="286" y="82"/>
                      <a:pt x="284" y="82"/>
                    </a:cubicBezTo>
                    <a:cubicBezTo>
                      <a:pt x="276" y="84"/>
                      <a:pt x="268" y="86"/>
                      <a:pt x="260" y="87"/>
                    </a:cubicBezTo>
                    <a:cubicBezTo>
                      <a:pt x="241" y="90"/>
                      <a:pt x="208" y="74"/>
                      <a:pt x="195" y="64"/>
                    </a:cubicBezTo>
                    <a:cubicBezTo>
                      <a:pt x="176" y="50"/>
                      <a:pt x="176" y="50"/>
                      <a:pt x="176" y="50"/>
                    </a:cubicBezTo>
                    <a:cubicBezTo>
                      <a:pt x="166" y="42"/>
                      <a:pt x="152" y="44"/>
                      <a:pt x="144" y="53"/>
                    </a:cubicBezTo>
                    <a:cubicBezTo>
                      <a:pt x="44" y="161"/>
                      <a:pt x="44" y="161"/>
                      <a:pt x="44" y="161"/>
                    </a:cubicBezTo>
                    <a:cubicBezTo>
                      <a:pt x="36" y="170"/>
                      <a:pt x="36" y="184"/>
                      <a:pt x="44" y="193"/>
                    </a:cubicBezTo>
                    <a:cubicBezTo>
                      <a:pt x="53" y="203"/>
                      <a:pt x="59" y="210"/>
                      <a:pt x="69" y="220"/>
                    </a:cubicBezTo>
                    <a:cubicBezTo>
                      <a:pt x="80" y="230"/>
                      <a:pt x="95" y="244"/>
                      <a:pt x="97" y="257"/>
                    </a:cubicBezTo>
                    <a:cubicBezTo>
                      <a:pt x="100" y="280"/>
                      <a:pt x="102" y="313"/>
                      <a:pt x="115" y="330"/>
                    </a:cubicBezTo>
                    <a:cubicBezTo>
                      <a:pt x="102" y="337"/>
                      <a:pt x="95" y="344"/>
                      <a:pt x="86" y="3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17"/>
              <p:cNvSpPr>
                <a:spLocks noEditPoints="1"/>
              </p:cNvSpPr>
              <p:nvPr/>
            </p:nvSpPr>
            <p:spPr bwMode="auto">
              <a:xfrm>
                <a:off x="7980982" y="3772690"/>
                <a:ext cx="595412" cy="551158"/>
              </a:xfrm>
              <a:custGeom>
                <a:avLst/>
                <a:gdLst>
                  <a:gd name="T0" fmla="*/ 319 w 689"/>
                  <a:gd name="T1" fmla="*/ 543 h 638"/>
                  <a:gd name="T2" fmla="*/ 262 w 689"/>
                  <a:gd name="T3" fmla="*/ 538 h 638"/>
                  <a:gd name="T4" fmla="*/ 258 w 689"/>
                  <a:gd name="T5" fmla="*/ 538 h 638"/>
                  <a:gd name="T6" fmla="*/ 257 w 689"/>
                  <a:gd name="T7" fmla="*/ 535 h 638"/>
                  <a:gd name="T8" fmla="*/ 241 w 689"/>
                  <a:gd name="T9" fmla="*/ 489 h 638"/>
                  <a:gd name="T10" fmla="*/ 241 w 689"/>
                  <a:gd name="T11" fmla="*/ 489 h 638"/>
                  <a:gd name="T12" fmla="*/ 185 w 689"/>
                  <a:gd name="T13" fmla="*/ 484 h 638"/>
                  <a:gd name="T14" fmla="*/ 181 w 689"/>
                  <a:gd name="T15" fmla="*/ 484 h 638"/>
                  <a:gd name="T16" fmla="*/ 180 w 689"/>
                  <a:gd name="T17" fmla="*/ 481 h 638"/>
                  <a:gd name="T18" fmla="*/ 164 w 689"/>
                  <a:gd name="T19" fmla="*/ 435 h 638"/>
                  <a:gd name="T20" fmla="*/ 164 w 689"/>
                  <a:gd name="T21" fmla="*/ 435 h 638"/>
                  <a:gd name="T22" fmla="*/ 117 w 689"/>
                  <a:gd name="T23" fmla="*/ 425 h 638"/>
                  <a:gd name="T24" fmla="*/ 113 w 689"/>
                  <a:gd name="T25" fmla="*/ 425 h 638"/>
                  <a:gd name="T26" fmla="*/ 113 w 689"/>
                  <a:gd name="T27" fmla="*/ 421 h 638"/>
                  <a:gd name="T28" fmla="*/ 100 w 689"/>
                  <a:gd name="T29" fmla="*/ 365 h 638"/>
                  <a:gd name="T30" fmla="*/ 100 w 689"/>
                  <a:gd name="T31" fmla="*/ 365 h 638"/>
                  <a:gd name="T32" fmla="*/ 32 w 689"/>
                  <a:gd name="T33" fmla="*/ 370 h 638"/>
                  <a:gd name="T34" fmla="*/ 18 w 689"/>
                  <a:gd name="T35" fmla="*/ 386 h 638"/>
                  <a:gd name="T36" fmla="*/ 23 w 689"/>
                  <a:gd name="T37" fmla="*/ 455 h 638"/>
                  <a:gd name="T38" fmla="*/ 23 w 689"/>
                  <a:gd name="T39" fmla="*/ 455 h 638"/>
                  <a:gd name="T40" fmla="*/ 66 w 689"/>
                  <a:gd name="T41" fmla="*/ 465 h 638"/>
                  <a:gd name="T42" fmla="*/ 70 w 689"/>
                  <a:gd name="T43" fmla="*/ 466 h 638"/>
                  <a:gd name="T44" fmla="*/ 69 w 689"/>
                  <a:gd name="T45" fmla="*/ 470 h 638"/>
                  <a:gd name="T46" fmla="*/ 76 w 689"/>
                  <a:gd name="T47" fmla="*/ 536 h 638"/>
                  <a:gd name="T48" fmla="*/ 76 w 689"/>
                  <a:gd name="T49" fmla="*/ 536 h 638"/>
                  <a:gd name="T50" fmla="*/ 142 w 689"/>
                  <a:gd name="T51" fmla="*/ 534 h 638"/>
                  <a:gd name="T52" fmla="*/ 145 w 689"/>
                  <a:gd name="T53" fmla="*/ 534 h 638"/>
                  <a:gd name="T54" fmla="*/ 147 w 689"/>
                  <a:gd name="T55" fmla="*/ 537 h 638"/>
                  <a:gd name="T56" fmla="*/ 164 w 689"/>
                  <a:gd name="T57" fmla="*/ 578 h 638"/>
                  <a:gd name="T58" fmla="*/ 164 w 689"/>
                  <a:gd name="T59" fmla="*/ 578 h 638"/>
                  <a:gd name="T60" fmla="*/ 230 w 689"/>
                  <a:gd name="T61" fmla="*/ 576 h 638"/>
                  <a:gd name="T62" fmla="*/ 233 w 689"/>
                  <a:gd name="T63" fmla="*/ 576 h 638"/>
                  <a:gd name="T64" fmla="*/ 235 w 689"/>
                  <a:gd name="T65" fmla="*/ 579 h 638"/>
                  <a:gd name="T66" fmla="*/ 252 w 689"/>
                  <a:gd name="T67" fmla="*/ 621 h 638"/>
                  <a:gd name="T68" fmla="*/ 320 w 689"/>
                  <a:gd name="T69" fmla="*/ 615 h 638"/>
                  <a:gd name="T70" fmla="*/ 324 w 689"/>
                  <a:gd name="T71" fmla="*/ 611 h 638"/>
                  <a:gd name="T72" fmla="*/ 319 w 689"/>
                  <a:gd name="T73" fmla="*/ 543 h 638"/>
                  <a:gd name="T74" fmla="*/ 449 w 689"/>
                  <a:gd name="T75" fmla="*/ 177 h 638"/>
                  <a:gd name="T76" fmla="*/ 576 w 689"/>
                  <a:gd name="T77" fmla="*/ 299 h 638"/>
                  <a:gd name="T78" fmla="*/ 597 w 689"/>
                  <a:gd name="T79" fmla="*/ 306 h 638"/>
                  <a:gd name="T80" fmla="*/ 616 w 689"/>
                  <a:gd name="T81" fmla="*/ 293 h 638"/>
                  <a:gd name="T82" fmla="*/ 636 w 689"/>
                  <a:gd name="T83" fmla="*/ 234 h 638"/>
                  <a:gd name="T84" fmla="*/ 649 w 689"/>
                  <a:gd name="T85" fmla="*/ 209 h 638"/>
                  <a:gd name="T86" fmla="*/ 671 w 689"/>
                  <a:gd name="T87" fmla="*/ 186 h 638"/>
                  <a:gd name="T88" fmla="*/ 672 w 689"/>
                  <a:gd name="T89" fmla="*/ 121 h 638"/>
                  <a:gd name="T90" fmla="*/ 580 w 689"/>
                  <a:gd name="T91" fmla="*/ 21 h 638"/>
                  <a:gd name="T92" fmla="*/ 515 w 689"/>
                  <a:gd name="T93" fmla="*/ 16 h 638"/>
                  <a:gd name="T94" fmla="*/ 493 w 689"/>
                  <a:gd name="T95" fmla="*/ 34 h 638"/>
                  <a:gd name="T96" fmla="*/ 457 w 689"/>
                  <a:gd name="T97" fmla="*/ 44 h 638"/>
                  <a:gd name="T98" fmla="*/ 390 w 689"/>
                  <a:gd name="T99" fmla="*/ 36 h 638"/>
                  <a:gd name="T100" fmla="*/ 274 w 689"/>
                  <a:gd name="T101" fmla="*/ 67 h 638"/>
                  <a:gd name="T102" fmla="*/ 139 w 689"/>
                  <a:gd name="T103" fmla="*/ 171 h 638"/>
                  <a:gd name="T104" fmla="*/ 203 w 689"/>
                  <a:gd name="T105" fmla="*/ 222 h 638"/>
                  <a:gd name="T106" fmla="*/ 301 w 689"/>
                  <a:gd name="T107" fmla="*/ 161 h 638"/>
                  <a:gd name="T108" fmla="*/ 346 w 689"/>
                  <a:gd name="T109" fmla="*/ 158 h 638"/>
                  <a:gd name="T110" fmla="*/ 408 w 689"/>
                  <a:gd name="T111" fmla="*/ 165 h 638"/>
                  <a:gd name="T112" fmla="*/ 449 w 689"/>
                  <a:gd name="T113" fmla="*/ 177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9" h="638">
                    <a:moveTo>
                      <a:pt x="319" y="543"/>
                    </a:moveTo>
                    <a:cubicBezTo>
                      <a:pt x="302" y="529"/>
                      <a:pt x="279" y="528"/>
                      <a:pt x="262" y="538"/>
                    </a:cubicBezTo>
                    <a:cubicBezTo>
                      <a:pt x="261" y="539"/>
                      <a:pt x="259" y="539"/>
                      <a:pt x="258" y="538"/>
                    </a:cubicBezTo>
                    <a:cubicBezTo>
                      <a:pt x="257" y="537"/>
                      <a:pt x="257" y="536"/>
                      <a:pt x="257" y="535"/>
                    </a:cubicBezTo>
                    <a:cubicBezTo>
                      <a:pt x="260" y="518"/>
                      <a:pt x="255" y="500"/>
                      <a:pt x="241" y="489"/>
                    </a:cubicBezTo>
                    <a:cubicBezTo>
                      <a:pt x="241" y="489"/>
                      <a:pt x="241" y="489"/>
                      <a:pt x="241" y="489"/>
                    </a:cubicBezTo>
                    <a:cubicBezTo>
                      <a:pt x="225" y="475"/>
                      <a:pt x="202" y="473"/>
                      <a:pt x="185" y="484"/>
                    </a:cubicBezTo>
                    <a:cubicBezTo>
                      <a:pt x="183" y="485"/>
                      <a:pt x="182" y="484"/>
                      <a:pt x="181" y="484"/>
                    </a:cubicBezTo>
                    <a:cubicBezTo>
                      <a:pt x="180" y="483"/>
                      <a:pt x="180" y="482"/>
                      <a:pt x="180" y="481"/>
                    </a:cubicBezTo>
                    <a:cubicBezTo>
                      <a:pt x="183" y="464"/>
                      <a:pt x="177" y="446"/>
                      <a:pt x="164" y="435"/>
                    </a:cubicBezTo>
                    <a:cubicBezTo>
                      <a:pt x="164" y="435"/>
                      <a:pt x="164" y="435"/>
                      <a:pt x="164" y="435"/>
                    </a:cubicBezTo>
                    <a:cubicBezTo>
                      <a:pt x="150" y="423"/>
                      <a:pt x="132" y="420"/>
                      <a:pt x="117" y="425"/>
                    </a:cubicBezTo>
                    <a:cubicBezTo>
                      <a:pt x="115" y="426"/>
                      <a:pt x="114" y="425"/>
                      <a:pt x="113" y="425"/>
                    </a:cubicBezTo>
                    <a:cubicBezTo>
                      <a:pt x="112" y="424"/>
                      <a:pt x="112" y="422"/>
                      <a:pt x="113" y="421"/>
                    </a:cubicBezTo>
                    <a:cubicBezTo>
                      <a:pt x="121" y="402"/>
                      <a:pt x="116" y="379"/>
                      <a:pt x="100" y="365"/>
                    </a:cubicBezTo>
                    <a:cubicBezTo>
                      <a:pt x="100" y="365"/>
                      <a:pt x="100" y="365"/>
                      <a:pt x="100" y="365"/>
                    </a:cubicBezTo>
                    <a:cubicBezTo>
                      <a:pt x="80" y="347"/>
                      <a:pt x="49" y="350"/>
                      <a:pt x="32" y="370"/>
                    </a:cubicBezTo>
                    <a:cubicBezTo>
                      <a:pt x="18" y="386"/>
                      <a:pt x="18" y="386"/>
                      <a:pt x="18" y="386"/>
                    </a:cubicBezTo>
                    <a:cubicBezTo>
                      <a:pt x="0" y="406"/>
                      <a:pt x="2" y="437"/>
                      <a:pt x="23" y="455"/>
                    </a:cubicBezTo>
                    <a:cubicBezTo>
                      <a:pt x="23" y="455"/>
                      <a:pt x="23" y="455"/>
                      <a:pt x="23" y="455"/>
                    </a:cubicBezTo>
                    <a:cubicBezTo>
                      <a:pt x="35" y="465"/>
                      <a:pt x="51" y="469"/>
                      <a:pt x="66" y="465"/>
                    </a:cubicBezTo>
                    <a:cubicBezTo>
                      <a:pt x="68" y="465"/>
                      <a:pt x="69" y="465"/>
                      <a:pt x="70" y="466"/>
                    </a:cubicBezTo>
                    <a:cubicBezTo>
                      <a:pt x="70" y="467"/>
                      <a:pt x="70" y="469"/>
                      <a:pt x="69" y="470"/>
                    </a:cubicBezTo>
                    <a:cubicBezTo>
                      <a:pt x="54" y="490"/>
                      <a:pt x="57" y="519"/>
                      <a:pt x="76" y="536"/>
                    </a:cubicBezTo>
                    <a:cubicBezTo>
                      <a:pt x="76" y="536"/>
                      <a:pt x="76" y="536"/>
                      <a:pt x="76" y="536"/>
                    </a:cubicBezTo>
                    <a:cubicBezTo>
                      <a:pt x="95" y="553"/>
                      <a:pt x="124" y="552"/>
                      <a:pt x="142" y="534"/>
                    </a:cubicBezTo>
                    <a:cubicBezTo>
                      <a:pt x="143" y="533"/>
                      <a:pt x="144" y="533"/>
                      <a:pt x="145" y="534"/>
                    </a:cubicBezTo>
                    <a:cubicBezTo>
                      <a:pt x="147" y="534"/>
                      <a:pt x="147" y="535"/>
                      <a:pt x="147" y="537"/>
                    </a:cubicBezTo>
                    <a:cubicBezTo>
                      <a:pt x="146" y="552"/>
                      <a:pt x="151" y="568"/>
                      <a:pt x="164" y="578"/>
                    </a:cubicBezTo>
                    <a:cubicBezTo>
                      <a:pt x="164" y="578"/>
                      <a:pt x="164" y="578"/>
                      <a:pt x="164" y="578"/>
                    </a:cubicBezTo>
                    <a:cubicBezTo>
                      <a:pt x="183" y="595"/>
                      <a:pt x="212" y="594"/>
                      <a:pt x="230" y="576"/>
                    </a:cubicBezTo>
                    <a:cubicBezTo>
                      <a:pt x="231" y="575"/>
                      <a:pt x="232" y="575"/>
                      <a:pt x="233" y="576"/>
                    </a:cubicBezTo>
                    <a:cubicBezTo>
                      <a:pt x="234" y="576"/>
                      <a:pt x="235" y="577"/>
                      <a:pt x="235" y="579"/>
                    </a:cubicBezTo>
                    <a:cubicBezTo>
                      <a:pt x="233" y="594"/>
                      <a:pt x="239" y="610"/>
                      <a:pt x="252" y="621"/>
                    </a:cubicBezTo>
                    <a:cubicBezTo>
                      <a:pt x="272" y="638"/>
                      <a:pt x="303" y="636"/>
                      <a:pt x="320" y="615"/>
                    </a:cubicBezTo>
                    <a:cubicBezTo>
                      <a:pt x="324" y="611"/>
                      <a:pt x="324" y="611"/>
                      <a:pt x="324" y="611"/>
                    </a:cubicBezTo>
                    <a:cubicBezTo>
                      <a:pt x="341" y="591"/>
                      <a:pt x="339" y="560"/>
                      <a:pt x="319" y="543"/>
                    </a:cubicBezTo>
                    <a:close/>
                    <a:moveTo>
                      <a:pt x="449" y="177"/>
                    </a:moveTo>
                    <a:cubicBezTo>
                      <a:pt x="489" y="216"/>
                      <a:pt x="535" y="260"/>
                      <a:pt x="576" y="299"/>
                    </a:cubicBezTo>
                    <a:cubicBezTo>
                      <a:pt x="582" y="305"/>
                      <a:pt x="589" y="307"/>
                      <a:pt x="597" y="306"/>
                    </a:cubicBezTo>
                    <a:cubicBezTo>
                      <a:pt x="605" y="305"/>
                      <a:pt x="612" y="300"/>
                      <a:pt x="616" y="293"/>
                    </a:cubicBezTo>
                    <a:cubicBezTo>
                      <a:pt x="626" y="275"/>
                      <a:pt x="632" y="256"/>
                      <a:pt x="636" y="234"/>
                    </a:cubicBezTo>
                    <a:cubicBezTo>
                      <a:pt x="638" y="224"/>
                      <a:pt x="642" y="216"/>
                      <a:pt x="649" y="209"/>
                    </a:cubicBezTo>
                    <a:cubicBezTo>
                      <a:pt x="671" y="186"/>
                      <a:pt x="671" y="186"/>
                      <a:pt x="671" y="186"/>
                    </a:cubicBezTo>
                    <a:cubicBezTo>
                      <a:pt x="688" y="168"/>
                      <a:pt x="689" y="139"/>
                      <a:pt x="672" y="121"/>
                    </a:cubicBezTo>
                    <a:cubicBezTo>
                      <a:pt x="580" y="21"/>
                      <a:pt x="580" y="21"/>
                      <a:pt x="580" y="21"/>
                    </a:cubicBezTo>
                    <a:cubicBezTo>
                      <a:pt x="563" y="3"/>
                      <a:pt x="534" y="0"/>
                      <a:pt x="515" y="16"/>
                    </a:cubicBezTo>
                    <a:cubicBezTo>
                      <a:pt x="493" y="34"/>
                      <a:pt x="493" y="34"/>
                      <a:pt x="493" y="34"/>
                    </a:cubicBezTo>
                    <a:cubicBezTo>
                      <a:pt x="483" y="42"/>
                      <a:pt x="471" y="45"/>
                      <a:pt x="457" y="44"/>
                    </a:cubicBezTo>
                    <a:cubicBezTo>
                      <a:pt x="435" y="41"/>
                      <a:pt x="412" y="38"/>
                      <a:pt x="390" y="36"/>
                    </a:cubicBezTo>
                    <a:cubicBezTo>
                      <a:pt x="347" y="30"/>
                      <a:pt x="308" y="41"/>
                      <a:pt x="274" y="67"/>
                    </a:cubicBezTo>
                    <a:cubicBezTo>
                      <a:pt x="229" y="101"/>
                      <a:pt x="184" y="136"/>
                      <a:pt x="139" y="171"/>
                    </a:cubicBezTo>
                    <a:cubicBezTo>
                      <a:pt x="95" y="207"/>
                      <a:pt x="151" y="255"/>
                      <a:pt x="203" y="222"/>
                    </a:cubicBezTo>
                    <a:cubicBezTo>
                      <a:pt x="301" y="161"/>
                      <a:pt x="301" y="161"/>
                      <a:pt x="301" y="161"/>
                    </a:cubicBezTo>
                    <a:cubicBezTo>
                      <a:pt x="315" y="153"/>
                      <a:pt x="331" y="152"/>
                      <a:pt x="346" y="158"/>
                    </a:cubicBezTo>
                    <a:cubicBezTo>
                      <a:pt x="364" y="167"/>
                      <a:pt x="388" y="168"/>
                      <a:pt x="408" y="165"/>
                    </a:cubicBezTo>
                    <a:cubicBezTo>
                      <a:pt x="423" y="162"/>
                      <a:pt x="437" y="166"/>
                      <a:pt x="449" y="1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2" name="组合 41"/>
            <p:cNvGrpSpPr/>
            <p:nvPr/>
          </p:nvGrpSpPr>
          <p:grpSpPr>
            <a:xfrm>
              <a:off x="5206857" y="3165075"/>
              <a:ext cx="295624" cy="295912"/>
              <a:chOff x="5240338" y="2657475"/>
              <a:chExt cx="1630363" cy="1631951"/>
            </a:xfrm>
            <a:solidFill>
              <a:schemeClr val="bg1"/>
            </a:solidFill>
          </p:grpSpPr>
          <p:sp>
            <p:nvSpPr>
              <p:cNvPr id="43" name="Freeform 5"/>
              <p:cNvSpPr>
                <a:spLocks/>
              </p:cNvSpPr>
              <p:nvPr/>
            </p:nvSpPr>
            <p:spPr bwMode="auto">
              <a:xfrm>
                <a:off x="5240338" y="2735263"/>
                <a:ext cx="1552575" cy="1554163"/>
              </a:xfrm>
              <a:custGeom>
                <a:avLst/>
                <a:gdLst>
                  <a:gd name="T0" fmla="*/ 391 w 517"/>
                  <a:gd name="T1" fmla="*/ 73 h 519"/>
                  <a:gd name="T2" fmla="*/ 346 w 517"/>
                  <a:gd name="T3" fmla="*/ 101 h 519"/>
                  <a:gd name="T4" fmla="*/ 325 w 517"/>
                  <a:gd name="T5" fmla="*/ 98 h 519"/>
                  <a:gd name="T6" fmla="*/ 122 w 517"/>
                  <a:gd name="T7" fmla="*/ 151 h 519"/>
                  <a:gd name="T8" fmla="*/ 125 w 517"/>
                  <a:gd name="T9" fmla="*/ 369 h 519"/>
                  <a:gd name="T10" fmla="*/ 332 w 517"/>
                  <a:gd name="T11" fmla="*/ 416 h 519"/>
                  <a:gd name="T12" fmla="*/ 421 w 517"/>
                  <a:gd name="T13" fmla="*/ 197 h 519"/>
                  <a:gd name="T14" fmla="*/ 425 w 517"/>
                  <a:gd name="T15" fmla="*/ 155 h 519"/>
                  <a:gd name="T16" fmla="*/ 443 w 517"/>
                  <a:gd name="T17" fmla="*/ 127 h 519"/>
                  <a:gd name="T18" fmla="*/ 444 w 517"/>
                  <a:gd name="T19" fmla="*/ 398 h 519"/>
                  <a:gd name="T20" fmla="*/ 113 w 517"/>
                  <a:gd name="T21" fmla="*/ 438 h 519"/>
                  <a:gd name="T22" fmla="*/ 88 w 517"/>
                  <a:gd name="T23" fmla="*/ 101 h 519"/>
                  <a:gd name="T24" fmla="*/ 391 w 517"/>
                  <a:gd name="T25" fmla="*/ 73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7" h="519">
                    <a:moveTo>
                      <a:pt x="391" y="73"/>
                    </a:moveTo>
                    <a:cubicBezTo>
                      <a:pt x="376" y="83"/>
                      <a:pt x="361" y="93"/>
                      <a:pt x="346" y="101"/>
                    </a:cubicBezTo>
                    <a:cubicBezTo>
                      <a:pt x="340" y="103"/>
                      <a:pt x="331" y="100"/>
                      <a:pt x="325" y="98"/>
                    </a:cubicBezTo>
                    <a:cubicBezTo>
                      <a:pt x="252" y="68"/>
                      <a:pt x="166" y="91"/>
                      <a:pt x="122" y="151"/>
                    </a:cubicBezTo>
                    <a:cubicBezTo>
                      <a:pt x="72" y="219"/>
                      <a:pt x="73" y="305"/>
                      <a:pt x="125" y="369"/>
                    </a:cubicBezTo>
                    <a:cubicBezTo>
                      <a:pt x="174" y="429"/>
                      <a:pt x="261" y="449"/>
                      <a:pt x="332" y="416"/>
                    </a:cubicBezTo>
                    <a:cubicBezTo>
                      <a:pt x="413" y="379"/>
                      <a:pt x="454" y="279"/>
                      <a:pt x="421" y="197"/>
                    </a:cubicBezTo>
                    <a:cubicBezTo>
                      <a:pt x="414" y="181"/>
                      <a:pt x="415" y="169"/>
                      <a:pt x="425" y="155"/>
                    </a:cubicBezTo>
                    <a:cubicBezTo>
                      <a:pt x="432" y="146"/>
                      <a:pt x="437" y="136"/>
                      <a:pt x="443" y="127"/>
                    </a:cubicBezTo>
                    <a:cubicBezTo>
                      <a:pt x="491" y="165"/>
                      <a:pt x="517" y="302"/>
                      <a:pt x="444" y="398"/>
                    </a:cubicBezTo>
                    <a:cubicBezTo>
                      <a:pt x="366" y="501"/>
                      <a:pt x="209" y="519"/>
                      <a:pt x="113" y="438"/>
                    </a:cubicBezTo>
                    <a:cubicBezTo>
                      <a:pt x="0" y="343"/>
                      <a:pt x="9" y="187"/>
                      <a:pt x="88" y="101"/>
                    </a:cubicBezTo>
                    <a:cubicBezTo>
                      <a:pt x="181" y="0"/>
                      <a:pt x="336" y="17"/>
                      <a:pt x="391"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6"/>
              <p:cNvSpPr>
                <a:spLocks/>
              </p:cNvSpPr>
              <p:nvPr/>
            </p:nvSpPr>
            <p:spPr bwMode="auto">
              <a:xfrm>
                <a:off x="5618163" y="3103563"/>
                <a:ext cx="793750" cy="793750"/>
              </a:xfrm>
              <a:custGeom>
                <a:avLst/>
                <a:gdLst>
                  <a:gd name="T0" fmla="*/ 132 w 264"/>
                  <a:gd name="T1" fmla="*/ 265 h 265"/>
                  <a:gd name="T2" fmla="*/ 3 w 264"/>
                  <a:gd name="T3" fmla="*/ 128 h 265"/>
                  <a:gd name="T4" fmla="*/ 141 w 264"/>
                  <a:gd name="T5" fmla="*/ 5 h 265"/>
                  <a:gd name="T6" fmla="*/ 161 w 264"/>
                  <a:gd name="T7" fmla="*/ 8 h 265"/>
                  <a:gd name="T8" fmla="*/ 168 w 264"/>
                  <a:gd name="T9" fmla="*/ 27 h 265"/>
                  <a:gd name="T10" fmla="*/ 156 w 264"/>
                  <a:gd name="T11" fmla="*/ 50 h 265"/>
                  <a:gd name="T12" fmla="*/ 135 w 264"/>
                  <a:gd name="T13" fmla="*/ 63 h 265"/>
                  <a:gd name="T14" fmla="*/ 60 w 264"/>
                  <a:gd name="T15" fmla="*/ 131 h 265"/>
                  <a:gd name="T16" fmla="*/ 124 w 264"/>
                  <a:gd name="T17" fmla="*/ 207 h 265"/>
                  <a:gd name="T18" fmla="*/ 205 w 264"/>
                  <a:gd name="T19" fmla="*/ 136 h 265"/>
                  <a:gd name="T20" fmla="*/ 224 w 264"/>
                  <a:gd name="T21" fmla="*/ 110 h 265"/>
                  <a:gd name="T22" fmla="*/ 226 w 264"/>
                  <a:gd name="T23" fmla="*/ 109 h 265"/>
                  <a:gd name="T24" fmla="*/ 254 w 264"/>
                  <a:gd name="T25" fmla="*/ 97 h 265"/>
                  <a:gd name="T26" fmla="*/ 263 w 264"/>
                  <a:gd name="T27" fmla="*/ 135 h 265"/>
                  <a:gd name="T28" fmla="*/ 132 w 264"/>
                  <a:gd name="T29"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4" h="265">
                    <a:moveTo>
                      <a:pt x="132" y="265"/>
                    </a:moveTo>
                    <a:cubicBezTo>
                      <a:pt x="57" y="265"/>
                      <a:pt x="0" y="205"/>
                      <a:pt x="3" y="128"/>
                    </a:cubicBezTo>
                    <a:cubicBezTo>
                      <a:pt x="5" y="58"/>
                      <a:pt x="70" y="0"/>
                      <a:pt x="141" y="5"/>
                    </a:cubicBezTo>
                    <a:cubicBezTo>
                      <a:pt x="148" y="6"/>
                      <a:pt x="155" y="7"/>
                      <a:pt x="161" y="8"/>
                    </a:cubicBezTo>
                    <a:cubicBezTo>
                      <a:pt x="173" y="11"/>
                      <a:pt x="175" y="17"/>
                      <a:pt x="168" y="27"/>
                    </a:cubicBezTo>
                    <a:cubicBezTo>
                      <a:pt x="164" y="34"/>
                      <a:pt x="159" y="42"/>
                      <a:pt x="156" y="50"/>
                    </a:cubicBezTo>
                    <a:cubicBezTo>
                      <a:pt x="152" y="60"/>
                      <a:pt x="147" y="63"/>
                      <a:pt x="135" y="63"/>
                    </a:cubicBezTo>
                    <a:cubicBezTo>
                      <a:pt x="94" y="63"/>
                      <a:pt x="63" y="92"/>
                      <a:pt x="60" y="131"/>
                    </a:cubicBezTo>
                    <a:cubicBezTo>
                      <a:pt x="57" y="167"/>
                      <a:pt x="85" y="200"/>
                      <a:pt x="124" y="207"/>
                    </a:cubicBezTo>
                    <a:cubicBezTo>
                      <a:pt x="164" y="214"/>
                      <a:pt x="204" y="180"/>
                      <a:pt x="205" y="136"/>
                    </a:cubicBezTo>
                    <a:cubicBezTo>
                      <a:pt x="205" y="120"/>
                      <a:pt x="209" y="113"/>
                      <a:pt x="224" y="110"/>
                    </a:cubicBezTo>
                    <a:cubicBezTo>
                      <a:pt x="225" y="110"/>
                      <a:pt x="225" y="109"/>
                      <a:pt x="226" y="109"/>
                    </a:cubicBezTo>
                    <a:cubicBezTo>
                      <a:pt x="235" y="105"/>
                      <a:pt x="244" y="101"/>
                      <a:pt x="254" y="97"/>
                    </a:cubicBezTo>
                    <a:cubicBezTo>
                      <a:pt x="257" y="109"/>
                      <a:pt x="263" y="122"/>
                      <a:pt x="263" y="135"/>
                    </a:cubicBezTo>
                    <a:cubicBezTo>
                      <a:pt x="264" y="207"/>
                      <a:pt x="205" y="265"/>
                      <a:pt x="132" y="2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7"/>
              <p:cNvSpPr>
                <a:spLocks/>
              </p:cNvSpPr>
              <p:nvPr/>
            </p:nvSpPr>
            <p:spPr bwMode="auto">
              <a:xfrm>
                <a:off x="6018213" y="2657475"/>
                <a:ext cx="852488" cy="850900"/>
              </a:xfrm>
              <a:custGeom>
                <a:avLst/>
                <a:gdLst>
                  <a:gd name="T0" fmla="*/ 0 w 284"/>
                  <a:gd name="T1" fmla="*/ 280 h 284"/>
                  <a:gd name="T2" fmla="*/ 10 w 284"/>
                  <a:gd name="T3" fmla="*/ 266 h 284"/>
                  <a:gd name="T4" fmla="*/ 31 w 284"/>
                  <a:gd name="T5" fmla="*/ 214 h 284"/>
                  <a:gd name="T6" fmla="*/ 68 w 284"/>
                  <a:gd name="T7" fmla="*/ 156 h 284"/>
                  <a:gd name="T8" fmla="*/ 165 w 284"/>
                  <a:gd name="T9" fmla="*/ 97 h 284"/>
                  <a:gd name="T10" fmla="*/ 186 w 284"/>
                  <a:gd name="T11" fmla="*/ 62 h 284"/>
                  <a:gd name="T12" fmla="*/ 186 w 284"/>
                  <a:gd name="T13" fmla="*/ 41 h 284"/>
                  <a:gd name="T14" fmla="*/ 216 w 284"/>
                  <a:gd name="T15" fmla="*/ 2 h 284"/>
                  <a:gd name="T16" fmla="*/ 249 w 284"/>
                  <a:gd name="T17" fmla="*/ 34 h 284"/>
                  <a:gd name="T18" fmla="*/ 282 w 284"/>
                  <a:gd name="T19" fmla="*/ 68 h 284"/>
                  <a:gd name="T20" fmla="*/ 243 w 284"/>
                  <a:gd name="T21" fmla="*/ 97 h 284"/>
                  <a:gd name="T22" fmla="*/ 175 w 284"/>
                  <a:gd name="T23" fmla="*/ 142 h 284"/>
                  <a:gd name="T24" fmla="*/ 102 w 284"/>
                  <a:gd name="T25" fmla="*/ 240 h 284"/>
                  <a:gd name="T26" fmla="*/ 69 w 284"/>
                  <a:gd name="T27" fmla="*/ 253 h 284"/>
                  <a:gd name="T28" fmla="*/ 19 w 284"/>
                  <a:gd name="T29" fmla="*/ 273 h 284"/>
                  <a:gd name="T30" fmla="*/ 4 w 284"/>
                  <a:gd name="T31" fmla="*/ 284 h 284"/>
                  <a:gd name="T32" fmla="*/ 0 w 284"/>
                  <a:gd name="T33" fmla="*/ 28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4" h="284">
                    <a:moveTo>
                      <a:pt x="0" y="280"/>
                    </a:moveTo>
                    <a:cubicBezTo>
                      <a:pt x="4" y="275"/>
                      <a:pt x="6" y="270"/>
                      <a:pt x="10" y="266"/>
                    </a:cubicBezTo>
                    <a:cubicBezTo>
                      <a:pt x="23" y="251"/>
                      <a:pt x="31" y="236"/>
                      <a:pt x="31" y="214"/>
                    </a:cubicBezTo>
                    <a:cubicBezTo>
                      <a:pt x="31" y="189"/>
                      <a:pt x="48" y="169"/>
                      <a:pt x="68" y="156"/>
                    </a:cubicBezTo>
                    <a:cubicBezTo>
                      <a:pt x="100" y="134"/>
                      <a:pt x="132" y="115"/>
                      <a:pt x="165" y="97"/>
                    </a:cubicBezTo>
                    <a:cubicBezTo>
                      <a:pt x="180" y="89"/>
                      <a:pt x="188" y="79"/>
                      <a:pt x="186" y="62"/>
                    </a:cubicBezTo>
                    <a:cubicBezTo>
                      <a:pt x="185" y="55"/>
                      <a:pt x="185" y="48"/>
                      <a:pt x="186" y="41"/>
                    </a:cubicBezTo>
                    <a:cubicBezTo>
                      <a:pt x="187" y="17"/>
                      <a:pt x="198" y="4"/>
                      <a:pt x="216" y="2"/>
                    </a:cubicBezTo>
                    <a:cubicBezTo>
                      <a:pt x="234" y="0"/>
                      <a:pt x="243" y="9"/>
                      <a:pt x="249" y="34"/>
                    </a:cubicBezTo>
                    <a:cubicBezTo>
                      <a:pt x="274" y="40"/>
                      <a:pt x="284" y="50"/>
                      <a:pt x="282" y="68"/>
                    </a:cubicBezTo>
                    <a:cubicBezTo>
                      <a:pt x="280" y="86"/>
                      <a:pt x="266" y="100"/>
                      <a:pt x="243" y="97"/>
                    </a:cubicBezTo>
                    <a:cubicBezTo>
                      <a:pt x="205" y="92"/>
                      <a:pt x="189" y="111"/>
                      <a:pt x="175" y="142"/>
                    </a:cubicBezTo>
                    <a:cubicBezTo>
                      <a:pt x="159" y="181"/>
                      <a:pt x="137" y="215"/>
                      <a:pt x="102" y="240"/>
                    </a:cubicBezTo>
                    <a:cubicBezTo>
                      <a:pt x="92" y="246"/>
                      <a:pt x="80" y="253"/>
                      <a:pt x="69" y="253"/>
                    </a:cubicBezTo>
                    <a:cubicBezTo>
                      <a:pt x="49" y="252"/>
                      <a:pt x="33" y="259"/>
                      <a:pt x="19" y="273"/>
                    </a:cubicBezTo>
                    <a:cubicBezTo>
                      <a:pt x="15" y="277"/>
                      <a:pt x="9" y="280"/>
                      <a:pt x="4" y="284"/>
                    </a:cubicBezTo>
                    <a:cubicBezTo>
                      <a:pt x="3" y="283"/>
                      <a:pt x="1" y="281"/>
                      <a:pt x="0" y="2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8"/>
              <p:cNvSpPr>
                <a:spLocks/>
              </p:cNvSpPr>
              <p:nvPr/>
            </p:nvSpPr>
            <p:spPr bwMode="auto">
              <a:xfrm>
                <a:off x="5907088" y="3403600"/>
                <a:ext cx="222250" cy="219075"/>
              </a:xfrm>
              <a:custGeom>
                <a:avLst/>
                <a:gdLst>
                  <a:gd name="T0" fmla="*/ 39 w 74"/>
                  <a:gd name="T1" fmla="*/ 3 h 73"/>
                  <a:gd name="T2" fmla="*/ 30 w 74"/>
                  <a:gd name="T3" fmla="*/ 43 h 73"/>
                  <a:gd name="T4" fmla="*/ 69 w 74"/>
                  <a:gd name="T5" fmla="*/ 35 h 73"/>
                  <a:gd name="T6" fmla="*/ 58 w 74"/>
                  <a:gd name="T7" fmla="*/ 62 h 73"/>
                  <a:gd name="T8" fmla="*/ 15 w 74"/>
                  <a:gd name="T9" fmla="*/ 63 h 73"/>
                  <a:gd name="T10" fmla="*/ 6 w 74"/>
                  <a:gd name="T11" fmla="*/ 21 h 73"/>
                  <a:gd name="T12" fmla="*/ 39 w 74"/>
                  <a:gd name="T13" fmla="*/ 3 h 73"/>
                </a:gdLst>
                <a:ahLst/>
                <a:cxnLst>
                  <a:cxn ang="0">
                    <a:pos x="T0" y="T1"/>
                  </a:cxn>
                  <a:cxn ang="0">
                    <a:pos x="T2" y="T3"/>
                  </a:cxn>
                  <a:cxn ang="0">
                    <a:pos x="T4" y="T5"/>
                  </a:cxn>
                  <a:cxn ang="0">
                    <a:pos x="T6" y="T7"/>
                  </a:cxn>
                  <a:cxn ang="0">
                    <a:pos x="T8" y="T9"/>
                  </a:cxn>
                  <a:cxn ang="0">
                    <a:pos x="T10" y="T11"/>
                  </a:cxn>
                  <a:cxn ang="0">
                    <a:pos x="T12" y="T13"/>
                  </a:cxn>
                </a:cxnLst>
                <a:rect l="0" t="0" r="r" b="b"/>
                <a:pathLst>
                  <a:path w="74" h="73">
                    <a:moveTo>
                      <a:pt x="39" y="3"/>
                    </a:moveTo>
                    <a:cubicBezTo>
                      <a:pt x="40" y="19"/>
                      <a:pt x="14" y="29"/>
                      <a:pt x="30" y="43"/>
                    </a:cubicBezTo>
                    <a:cubicBezTo>
                      <a:pt x="37" y="48"/>
                      <a:pt x="54" y="38"/>
                      <a:pt x="69" y="35"/>
                    </a:cubicBezTo>
                    <a:cubicBezTo>
                      <a:pt x="74" y="46"/>
                      <a:pt x="68" y="56"/>
                      <a:pt x="58" y="62"/>
                    </a:cubicBezTo>
                    <a:cubicBezTo>
                      <a:pt x="44" y="72"/>
                      <a:pt x="29" y="73"/>
                      <a:pt x="15" y="63"/>
                    </a:cubicBezTo>
                    <a:cubicBezTo>
                      <a:pt x="1" y="52"/>
                      <a:pt x="0" y="36"/>
                      <a:pt x="6" y="21"/>
                    </a:cubicBezTo>
                    <a:cubicBezTo>
                      <a:pt x="11" y="7"/>
                      <a:pt x="22" y="0"/>
                      <a:pt x="3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Tree>
    <p:extLst>
      <p:ext uri="{BB962C8B-B14F-4D97-AF65-F5344CB8AC3E}">
        <p14:creationId xmlns:p14="http://schemas.microsoft.com/office/powerpoint/2010/main" val="2230771822"/>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6"/>
          <p:cNvSpPr/>
          <p:nvPr/>
        </p:nvSpPr>
        <p:spPr>
          <a:xfrm>
            <a:off x="5150882" y="1713008"/>
            <a:ext cx="2045082" cy="5144992"/>
          </a:xfrm>
          <a:custGeom>
            <a:avLst/>
            <a:gdLst>
              <a:gd name="connsiteX0" fmla="*/ 982449 w 1382890"/>
              <a:gd name="connsiteY0" fmla="*/ 3543487 h 3594532"/>
              <a:gd name="connsiteX1" fmla="*/ 572874 w 1382890"/>
              <a:gd name="connsiteY1" fmla="*/ 3553012 h 3594532"/>
              <a:gd name="connsiteX2" fmla="*/ 372849 w 1382890"/>
              <a:gd name="connsiteY2" fmla="*/ 3038662 h 3594532"/>
              <a:gd name="connsiteX3" fmla="*/ 725274 w 1382890"/>
              <a:gd name="connsiteY3" fmla="*/ 2343337 h 3594532"/>
              <a:gd name="connsiteX4" fmla="*/ 515724 w 1382890"/>
              <a:gd name="connsiteY4" fmla="*/ 1838512 h 3594532"/>
              <a:gd name="connsiteX5" fmla="*/ 1374 w 1382890"/>
              <a:gd name="connsiteY5" fmla="*/ 1809937 h 3594532"/>
              <a:gd name="connsiteX6" fmla="*/ 372849 w 1382890"/>
              <a:gd name="connsiteY6" fmla="*/ 1705162 h 3594532"/>
              <a:gd name="connsiteX7" fmla="*/ 620499 w 1382890"/>
              <a:gd name="connsiteY7" fmla="*/ 1838512 h 3594532"/>
              <a:gd name="connsiteX8" fmla="*/ 668124 w 1382890"/>
              <a:gd name="connsiteY8" fmla="*/ 1609912 h 3594532"/>
              <a:gd name="connsiteX9" fmla="*/ 801474 w 1382890"/>
              <a:gd name="connsiteY9" fmla="*/ 1295587 h 3594532"/>
              <a:gd name="connsiteX10" fmla="*/ 744324 w 1382890"/>
              <a:gd name="connsiteY10" fmla="*/ 771712 h 3594532"/>
              <a:gd name="connsiteX11" fmla="*/ 515724 w 1382890"/>
              <a:gd name="connsiteY11" fmla="*/ 628837 h 3594532"/>
              <a:gd name="connsiteX12" fmla="*/ 668124 w 1382890"/>
              <a:gd name="connsiteY12" fmla="*/ 628837 h 3594532"/>
              <a:gd name="connsiteX13" fmla="*/ 744324 w 1382890"/>
              <a:gd name="connsiteY13" fmla="*/ 714562 h 3594532"/>
              <a:gd name="connsiteX14" fmla="*/ 849099 w 1382890"/>
              <a:gd name="connsiteY14" fmla="*/ 187 h 3594532"/>
              <a:gd name="connsiteX15" fmla="*/ 810999 w 1382890"/>
              <a:gd name="connsiteY15" fmla="*/ 647887 h 3594532"/>
              <a:gd name="connsiteX16" fmla="*/ 887199 w 1382890"/>
              <a:gd name="connsiteY16" fmla="*/ 1038412 h 3594532"/>
              <a:gd name="connsiteX17" fmla="*/ 915774 w 1382890"/>
              <a:gd name="connsiteY17" fmla="*/ 1286062 h 3594532"/>
              <a:gd name="connsiteX18" fmla="*/ 1087224 w 1382890"/>
              <a:gd name="connsiteY18" fmla="*/ 1152712 h 3594532"/>
              <a:gd name="connsiteX19" fmla="*/ 1315824 w 1382890"/>
              <a:gd name="connsiteY19" fmla="*/ 1133662 h 3594532"/>
              <a:gd name="connsiteX20" fmla="*/ 1068174 w 1382890"/>
              <a:gd name="connsiteY20" fmla="*/ 1190812 h 3594532"/>
              <a:gd name="connsiteX21" fmla="*/ 858624 w 1382890"/>
              <a:gd name="connsiteY21" fmla="*/ 1495612 h 3594532"/>
              <a:gd name="connsiteX22" fmla="*/ 801474 w 1382890"/>
              <a:gd name="connsiteY22" fmla="*/ 1857562 h 3594532"/>
              <a:gd name="connsiteX23" fmla="*/ 953874 w 1382890"/>
              <a:gd name="connsiteY23" fmla="*/ 2314762 h 3594532"/>
              <a:gd name="connsiteX24" fmla="*/ 877674 w 1382890"/>
              <a:gd name="connsiteY24" fmla="*/ 2552887 h 3594532"/>
              <a:gd name="connsiteX25" fmla="*/ 1191999 w 1382890"/>
              <a:gd name="connsiteY25" fmla="*/ 2495737 h 3594532"/>
              <a:gd name="connsiteX26" fmla="*/ 1382499 w 1382890"/>
              <a:gd name="connsiteY26" fmla="*/ 2590987 h 3594532"/>
              <a:gd name="connsiteX27" fmla="*/ 1144374 w 1382890"/>
              <a:gd name="connsiteY27" fmla="*/ 2533837 h 3594532"/>
              <a:gd name="connsiteX28" fmla="*/ 810999 w 1382890"/>
              <a:gd name="connsiteY28" fmla="*/ 2695762 h 3594532"/>
              <a:gd name="connsiteX29" fmla="*/ 668124 w 1382890"/>
              <a:gd name="connsiteY29" fmla="*/ 3048187 h 3594532"/>
              <a:gd name="connsiteX30" fmla="*/ 896724 w 1382890"/>
              <a:gd name="connsiteY30" fmla="*/ 3381562 h 3594532"/>
              <a:gd name="connsiteX31" fmla="*/ 982449 w 1382890"/>
              <a:gd name="connsiteY31" fmla="*/ 3543487 h 3594532"/>
              <a:gd name="connsiteX0" fmla="*/ 982886 w 1383327"/>
              <a:gd name="connsiteY0" fmla="*/ 3543487 h 3594532"/>
              <a:gd name="connsiteX1" fmla="*/ 573311 w 1383327"/>
              <a:gd name="connsiteY1" fmla="*/ 3553012 h 3594532"/>
              <a:gd name="connsiteX2" fmla="*/ 373286 w 1383327"/>
              <a:gd name="connsiteY2" fmla="*/ 3038662 h 3594532"/>
              <a:gd name="connsiteX3" fmla="*/ 725711 w 1383327"/>
              <a:gd name="connsiteY3" fmla="*/ 2343337 h 3594532"/>
              <a:gd name="connsiteX4" fmla="*/ 539021 w 1383327"/>
              <a:gd name="connsiteY4" fmla="*/ 1884232 h 3594532"/>
              <a:gd name="connsiteX5" fmla="*/ 1811 w 1383327"/>
              <a:gd name="connsiteY5" fmla="*/ 1809937 h 3594532"/>
              <a:gd name="connsiteX6" fmla="*/ 373286 w 1383327"/>
              <a:gd name="connsiteY6" fmla="*/ 1705162 h 3594532"/>
              <a:gd name="connsiteX7" fmla="*/ 620936 w 1383327"/>
              <a:gd name="connsiteY7" fmla="*/ 1838512 h 3594532"/>
              <a:gd name="connsiteX8" fmla="*/ 668561 w 1383327"/>
              <a:gd name="connsiteY8" fmla="*/ 1609912 h 3594532"/>
              <a:gd name="connsiteX9" fmla="*/ 801911 w 1383327"/>
              <a:gd name="connsiteY9" fmla="*/ 1295587 h 3594532"/>
              <a:gd name="connsiteX10" fmla="*/ 744761 w 1383327"/>
              <a:gd name="connsiteY10" fmla="*/ 771712 h 3594532"/>
              <a:gd name="connsiteX11" fmla="*/ 516161 w 1383327"/>
              <a:gd name="connsiteY11" fmla="*/ 628837 h 3594532"/>
              <a:gd name="connsiteX12" fmla="*/ 668561 w 1383327"/>
              <a:gd name="connsiteY12" fmla="*/ 628837 h 3594532"/>
              <a:gd name="connsiteX13" fmla="*/ 744761 w 1383327"/>
              <a:gd name="connsiteY13" fmla="*/ 714562 h 3594532"/>
              <a:gd name="connsiteX14" fmla="*/ 849536 w 1383327"/>
              <a:gd name="connsiteY14" fmla="*/ 187 h 3594532"/>
              <a:gd name="connsiteX15" fmla="*/ 811436 w 1383327"/>
              <a:gd name="connsiteY15" fmla="*/ 647887 h 3594532"/>
              <a:gd name="connsiteX16" fmla="*/ 887636 w 1383327"/>
              <a:gd name="connsiteY16" fmla="*/ 1038412 h 3594532"/>
              <a:gd name="connsiteX17" fmla="*/ 916211 w 1383327"/>
              <a:gd name="connsiteY17" fmla="*/ 1286062 h 3594532"/>
              <a:gd name="connsiteX18" fmla="*/ 1087661 w 1383327"/>
              <a:gd name="connsiteY18" fmla="*/ 1152712 h 3594532"/>
              <a:gd name="connsiteX19" fmla="*/ 1316261 w 1383327"/>
              <a:gd name="connsiteY19" fmla="*/ 1133662 h 3594532"/>
              <a:gd name="connsiteX20" fmla="*/ 1068611 w 1383327"/>
              <a:gd name="connsiteY20" fmla="*/ 1190812 h 3594532"/>
              <a:gd name="connsiteX21" fmla="*/ 859061 w 1383327"/>
              <a:gd name="connsiteY21" fmla="*/ 1495612 h 3594532"/>
              <a:gd name="connsiteX22" fmla="*/ 801911 w 1383327"/>
              <a:gd name="connsiteY22" fmla="*/ 1857562 h 3594532"/>
              <a:gd name="connsiteX23" fmla="*/ 954311 w 1383327"/>
              <a:gd name="connsiteY23" fmla="*/ 2314762 h 3594532"/>
              <a:gd name="connsiteX24" fmla="*/ 878111 w 1383327"/>
              <a:gd name="connsiteY24" fmla="*/ 2552887 h 3594532"/>
              <a:gd name="connsiteX25" fmla="*/ 1192436 w 1383327"/>
              <a:gd name="connsiteY25" fmla="*/ 2495737 h 3594532"/>
              <a:gd name="connsiteX26" fmla="*/ 1382936 w 1383327"/>
              <a:gd name="connsiteY26" fmla="*/ 2590987 h 3594532"/>
              <a:gd name="connsiteX27" fmla="*/ 1144811 w 1383327"/>
              <a:gd name="connsiteY27" fmla="*/ 2533837 h 3594532"/>
              <a:gd name="connsiteX28" fmla="*/ 811436 w 1383327"/>
              <a:gd name="connsiteY28" fmla="*/ 2695762 h 3594532"/>
              <a:gd name="connsiteX29" fmla="*/ 668561 w 1383327"/>
              <a:gd name="connsiteY29" fmla="*/ 3048187 h 3594532"/>
              <a:gd name="connsiteX30" fmla="*/ 897161 w 1383327"/>
              <a:gd name="connsiteY30" fmla="*/ 3381562 h 3594532"/>
              <a:gd name="connsiteX31" fmla="*/ 982886 w 1383327"/>
              <a:gd name="connsiteY31" fmla="*/ 3543487 h 3594532"/>
              <a:gd name="connsiteX0" fmla="*/ 982886 w 1383327"/>
              <a:gd name="connsiteY0" fmla="*/ 3543487 h 3594532"/>
              <a:gd name="connsiteX1" fmla="*/ 573311 w 1383327"/>
              <a:gd name="connsiteY1" fmla="*/ 3553012 h 3594532"/>
              <a:gd name="connsiteX2" fmla="*/ 373286 w 1383327"/>
              <a:gd name="connsiteY2" fmla="*/ 3038662 h 3594532"/>
              <a:gd name="connsiteX3" fmla="*/ 725711 w 1383327"/>
              <a:gd name="connsiteY3" fmla="*/ 2343337 h 3594532"/>
              <a:gd name="connsiteX4" fmla="*/ 539021 w 1383327"/>
              <a:gd name="connsiteY4" fmla="*/ 1884232 h 3594532"/>
              <a:gd name="connsiteX5" fmla="*/ 1811 w 1383327"/>
              <a:gd name="connsiteY5" fmla="*/ 1809937 h 3594532"/>
              <a:gd name="connsiteX6" fmla="*/ 373286 w 1383327"/>
              <a:gd name="connsiteY6" fmla="*/ 1705162 h 3594532"/>
              <a:gd name="connsiteX7" fmla="*/ 620936 w 1383327"/>
              <a:gd name="connsiteY7" fmla="*/ 1838512 h 3594532"/>
              <a:gd name="connsiteX8" fmla="*/ 668561 w 1383327"/>
              <a:gd name="connsiteY8" fmla="*/ 1609912 h 3594532"/>
              <a:gd name="connsiteX9" fmla="*/ 801911 w 1383327"/>
              <a:gd name="connsiteY9" fmla="*/ 1295587 h 3594532"/>
              <a:gd name="connsiteX10" fmla="*/ 744761 w 1383327"/>
              <a:gd name="connsiteY10" fmla="*/ 771712 h 3594532"/>
              <a:gd name="connsiteX11" fmla="*/ 516161 w 1383327"/>
              <a:gd name="connsiteY11" fmla="*/ 628837 h 3594532"/>
              <a:gd name="connsiteX12" fmla="*/ 668561 w 1383327"/>
              <a:gd name="connsiteY12" fmla="*/ 628837 h 3594532"/>
              <a:gd name="connsiteX13" fmla="*/ 744761 w 1383327"/>
              <a:gd name="connsiteY13" fmla="*/ 714562 h 3594532"/>
              <a:gd name="connsiteX14" fmla="*/ 849536 w 1383327"/>
              <a:gd name="connsiteY14" fmla="*/ 187 h 3594532"/>
              <a:gd name="connsiteX15" fmla="*/ 811436 w 1383327"/>
              <a:gd name="connsiteY15" fmla="*/ 647887 h 3594532"/>
              <a:gd name="connsiteX16" fmla="*/ 887636 w 1383327"/>
              <a:gd name="connsiteY16" fmla="*/ 1038412 h 3594532"/>
              <a:gd name="connsiteX17" fmla="*/ 916211 w 1383327"/>
              <a:gd name="connsiteY17" fmla="*/ 1286062 h 3594532"/>
              <a:gd name="connsiteX18" fmla="*/ 1087661 w 1383327"/>
              <a:gd name="connsiteY18" fmla="*/ 1152712 h 3594532"/>
              <a:gd name="connsiteX19" fmla="*/ 1316261 w 1383327"/>
              <a:gd name="connsiteY19" fmla="*/ 1133662 h 3594532"/>
              <a:gd name="connsiteX20" fmla="*/ 1068611 w 1383327"/>
              <a:gd name="connsiteY20" fmla="*/ 1190812 h 3594532"/>
              <a:gd name="connsiteX21" fmla="*/ 859061 w 1383327"/>
              <a:gd name="connsiteY21" fmla="*/ 1495612 h 3594532"/>
              <a:gd name="connsiteX22" fmla="*/ 801911 w 1383327"/>
              <a:gd name="connsiteY22" fmla="*/ 1857562 h 3594532"/>
              <a:gd name="connsiteX23" fmla="*/ 954311 w 1383327"/>
              <a:gd name="connsiteY23" fmla="*/ 2314762 h 3594532"/>
              <a:gd name="connsiteX24" fmla="*/ 878111 w 1383327"/>
              <a:gd name="connsiteY24" fmla="*/ 2552887 h 3594532"/>
              <a:gd name="connsiteX25" fmla="*/ 1192436 w 1383327"/>
              <a:gd name="connsiteY25" fmla="*/ 2495737 h 3594532"/>
              <a:gd name="connsiteX26" fmla="*/ 1382936 w 1383327"/>
              <a:gd name="connsiteY26" fmla="*/ 2590987 h 3594532"/>
              <a:gd name="connsiteX27" fmla="*/ 1144811 w 1383327"/>
              <a:gd name="connsiteY27" fmla="*/ 2533837 h 3594532"/>
              <a:gd name="connsiteX28" fmla="*/ 811436 w 1383327"/>
              <a:gd name="connsiteY28" fmla="*/ 2695762 h 3594532"/>
              <a:gd name="connsiteX29" fmla="*/ 668561 w 1383327"/>
              <a:gd name="connsiteY29" fmla="*/ 3048187 h 3594532"/>
              <a:gd name="connsiteX30" fmla="*/ 897161 w 1383327"/>
              <a:gd name="connsiteY30" fmla="*/ 3381562 h 3594532"/>
              <a:gd name="connsiteX31" fmla="*/ 982886 w 1383327"/>
              <a:gd name="connsiteY31" fmla="*/ 3543487 h 3594532"/>
              <a:gd name="connsiteX0" fmla="*/ 1005643 w 1406084"/>
              <a:gd name="connsiteY0" fmla="*/ 3543487 h 3594532"/>
              <a:gd name="connsiteX1" fmla="*/ 596068 w 1406084"/>
              <a:gd name="connsiteY1" fmla="*/ 3553012 h 3594532"/>
              <a:gd name="connsiteX2" fmla="*/ 396043 w 1406084"/>
              <a:gd name="connsiteY2" fmla="*/ 3038662 h 3594532"/>
              <a:gd name="connsiteX3" fmla="*/ 748468 w 1406084"/>
              <a:gd name="connsiteY3" fmla="*/ 2343337 h 3594532"/>
              <a:gd name="connsiteX4" fmla="*/ 561778 w 1406084"/>
              <a:gd name="connsiteY4" fmla="*/ 1884232 h 3594532"/>
              <a:gd name="connsiteX5" fmla="*/ 1708 w 1406084"/>
              <a:gd name="connsiteY5" fmla="*/ 1832797 h 3594532"/>
              <a:gd name="connsiteX6" fmla="*/ 396043 w 1406084"/>
              <a:gd name="connsiteY6" fmla="*/ 1705162 h 3594532"/>
              <a:gd name="connsiteX7" fmla="*/ 643693 w 1406084"/>
              <a:gd name="connsiteY7" fmla="*/ 1838512 h 3594532"/>
              <a:gd name="connsiteX8" fmla="*/ 691318 w 1406084"/>
              <a:gd name="connsiteY8" fmla="*/ 1609912 h 3594532"/>
              <a:gd name="connsiteX9" fmla="*/ 824668 w 1406084"/>
              <a:gd name="connsiteY9" fmla="*/ 1295587 h 3594532"/>
              <a:gd name="connsiteX10" fmla="*/ 767518 w 1406084"/>
              <a:gd name="connsiteY10" fmla="*/ 771712 h 3594532"/>
              <a:gd name="connsiteX11" fmla="*/ 538918 w 1406084"/>
              <a:gd name="connsiteY11" fmla="*/ 628837 h 3594532"/>
              <a:gd name="connsiteX12" fmla="*/ 691318 w 1406084"/>
              <a:gd name="connsiteY12" fmla="*/ 628837 h 3594532"/>
              <a:gd name="connsiteX13" fmla="*/ 767518 w 1406084"/>
              <a:gd name="connsiteY13" fmla="*/ 714562 h 3594532"/>
              <a:gd name="connsiteX14" fmla="*/ 872293 w 1406084"/>
              <a:gd name="connsiteY14" fmla="*/ 187 h 3594532"/>
              <a:gd name="connsiteX15" fmla="*/ 834193 w 1406084"/>
              <a:gd name="connsiteY15" fmla="*/ 647887 h 3594532"/>
              <a:gd name="connsiteX16" fmla="*/ 910393 w 1406084"/>
              <a:gd name="connsiteY16" fmla="*/ 1038412 h 3594532"/>
              <a:gd name="connsiteX17" fmla="*/ 938968 w 1406084"/>
              <a:gd name="connsiteY17" fmla="*/ 1286062 h 3594532"/>
              <a:gd name="connsiteX18" fmla="*/ 1110418 w 1406084"/>
              <a:gd name="connsiteY18" fmla="*/ 1152712 h 3594532"/>
              <a:gd name="connsiteX19" fmla="*/ 1339018 w 1406084"/>
              <a:gd name="connsiteY19" fmla="*/ 1133662 h 3594532"/>
              <a:gd name="connsiteX20" fmla="*/ 1091368 w 1406084"/>
              <a:gd name="connsiteY20" fmla="*/ 1190812 h 3594532"/>
              <a:gd name="connsiteX21" fmla="*/ 881818 w 1406084"/>
              <a:gd name="connsiteY21" fmla="*/ 1495612 h 3594532"/>
              <a:gd name="connsiteX22" fmla="*/ 824668 w 1406084"/>
              <a:gd name="connsiteY22" fmla="*/ 1857562 h 3594532"/>
              <a:gd name="connsiteX23" fmla="*/ 977068 w 1406084"/>
              <a:gd name="connsiteY23" fmla="*/ 2314762 h 3594532"/>
              <a:gd name="connsiteX24" fmla="*/ 900868 w 1406084"/>
              <a:gd name="connsiteY24" fmla="*/ 2552887 h 3594532"/>
              <a:gd name="connsiteX25" fmla="*/ 1215193 w 1406084"/>
              <a:gd name="connsiteY25" fmla="*/ 2495737 h 3594532"/>
              <a:gd name="connsiteX26" fmla="*/ 1405693 w 1406084"/>
              <a:gd name="connsiteY26" fmla="*/ 2590987 h 3594532"/>
              <a:gd name="connsiteX27" fmla="*/ 1167568 w 1406084"/>
              <a:gd name="connsiteY27" fmla="*/ 2533837 h 3594532"/>
              <a:gd name="connsiteX28" fmla="*/ 834193 w 1406084"/>
              <a:gd name="connsiteY28" fmla="*/ 2695762 h 3594532"/>
              <a:gd name="connsiteX29" fmla="*/ 691318 w 1406084"/>
              <a:gd name="connsiteY29" fmla="*/ 3048187 h 3594532"/>
              <a:gd name="connsiteX30" fmla="*/ 919918 w 1406084"/>
              <a:gd name="connsiteY30" fmla="*/ 3381562 h 3594532"/>
              <a:gd name="connsiteX31" fmla="*/ 1005643 w 1406084"/>
              <a:gd name="connsiteY31" fmla="*/ 3543487 h 3594532"/>
              <a:gd name="connsiteX0" fmla="*/ 1003993 w 1404434"/>
              <a:gd name="connsiteY0" fmla="*/ 3543487 h 3594532"/>
              <a:gd name="connsiteX1" fmla="*/ 594418 w 1404434"/>
              <a:gd name="connsiteY1" fmla="*/ 3553012 h 3594532"/>
              <a:gd name="connsiteX2" fmla="*/ 394393 w 1404434"/>
              <a:gd name="connsiteY2" fmla="*/ 3038662 h 3594532"/>
              <a:gd name="connsiteX3" fmla="*/ 746818 w 1404434"/>
              <a:gd name="connsiteY3" fmla="*/ 2343337 h 3594532"/>
              <a:gd name="connsiteX4" fmla="*/ 560128 w 1404434"/>
              <a:gd name="connsiteY4" fmla="*/ 1884232 h 3594532"/>
              <a:gd name="connsiteX5" fmla="*/ 58 w 1404434"/>
              <a:gd name="connsiteY5" fmla="*/ 1832797 h 3594532"/>
              <a:gd name="connsiteX6" fmla="*/ 394393 w 1404434"/>
              <a:gd name="connsiteY6" fmla="*/ 1705162 h 3594532"/>
              <a:gd name="connsiteX7" fmla="*/ 642043 w 1404434"/>
              <a:gd name="connsiteY7" fmla="*/ 1838512 h 3594532"/>
              <a:gd name="connsiteX8" fmla="*/ 689668 w 1404434"/>
              <a:gd name="connsiteY8" fmla="*/ 1609912 h 3594532"/>
              <a:gd name="connsiteX9" fmla="*/ 823018 w 1404434"/>
              <a:gd name="connsiteY9" fmla="*/ 1295587 h 3594532"/>
              <a:gd name="connsiteX10" fmla="*/ 765868 w 1404434"/>
              <a:gd name="connsiteY10" fmla="*/ 771712 h 3594532"/>
              <a:gd name="connsiteX11" fmla="*/ 537268 w 1404434"/>
              <a:gd name="connsiteY11" fmla="*/ 628837 h 3594532"/>
              <a:gd name="connsiteX12" fmla="*/ 689668 w 1404434"/>
              <a:gd name="connsiteY12" fmla="*/ 628837 h 3594532"/>
              <a:gd name="connsiteX13" fmla="*/ 765868 w 1404434"/>
              <a:gd name="connsiteY13" fmla="*/ 714562 h 3594532"/>
              <a:gd name="connsiteX14" fmla="*/ 870643 w 1404434"/>
              <a:gd name="connsiteY14" fmla="*/ 187 h 3594532"/>
              <a:gd name="connsiteX15" fmla="*/ 832543 w 1404434"/>
              <a:gd name="connsiteY15" fmla="*/ 647887 h 3594532"/>
              <a:gd name="connsiteX16" fmla="*/ 908743 w 1404434"/>
              <a:gd name="connsiteY16" fmla="*/ 1038412 h 3594532"/>
              <a:gd name="connsiteX17" fmla="*/ 937318 w 1404434"/>
              <a:gd name="connsiteY17" fmla="*/ 1286062 h 3594532"/>
              <a:gd name="connsiteX18" fmla="*/ 1108768 w 1404434"/>
              <a:gd name="connsiteY18" fmla="*/ 1152712 h 3594532"/>
              <a:gd name="connsiteX19" fmla="*/ 1337368 w 1404434"/>
              <a:gd name="connsiteY19" fmla="*/ 1133662 h 3594532"/>
              <a:gd name="connsiteX20" fmla="*/ 1089718 w 1404434"/>
              <a:gd name="connsiteY20" fmla="*/ 1190812 h 3594532"/>
              <a:gd name="connsiteX21" fmla="*/ 880168 w 1404434"/>
              <a:gd name="connsiteY21" fmla="*/ 1495612 h 3594532"/>
              <a:gd name="connsiteX22" fmla="*/ 823018 w 1404434"/>
              <a:gd name="connsiteY22" fmla="*/ 1857562 h 3594532"/>
              <a:gd name="connsiteX23" fmla="*/ 975418 w 1404434"/>
              <a:gd name="connsiteY23" fmla="*/ 2314762 h 3594532"/>
              <a:gd name="connsiteX24" fmla="*/ 899218 w 1404434"/>
              <a:gd name="connsiteY24" fmla="*/ 2552887 h 3594532"/>
              <a:gd name="connsiteX25" fmla="*/ 1213543 w 1404434"/>
              <a:gd name="connsiteY25" fmla="*/ 2495737 h 3594532"/>
              <a:gd name="connsiteX26" fmla="*/ 1404043 w 1404434"/>
              <a:gd name="connsiteY26" fmla="*/ 2590987 h 3594532"/>
              <a:gd name="connsiteX27" fmla="*/ 1165918 w 1404434"/>
              <a:gd name="connsiteY27" fmla="*/ 2533837 h 3594532"/>
              <a:gd name="connsiteX28" fmla="*/ 832543 w 1404434"/>
              <a:gd name="connsiteY28" fmla="*/ 2695762 h 3594532"/>
              <a:gd name="connsiteX29" fmla="*/ 689668 w 1404434"/>
              <a:gd name="connsiteY29" fmla="*/ 3048187 h 3594532"/>
              <a:gd name="connsiteX30" fmla="*/ 918268 w 1404434"/>
              <a:gd name="connsiteY30" fmla="*/ 3381562 h 3594532"/>
              <a:gd name="connsiteX31" fmla="*/ 1003993 w 1404434"/>
              <a:gd name="connsiteY31" fmla="*/ 3543487 h 3594532"/>
              <a:gd name="connsiteX0" fmla="*/ 1003993 w 1404434"/>
              <a:gd name="connsiteY0" fmla="*/ 3543487 h 3559332"/>
              <a:gd name="connsiteX1" fmla="*/ 594418 w 1404434"/>
              <a:gd name="connsiteY1" fmla="*/ 3553012 h 3559332"/>
              <a:gd name="connsiteX2" fmla="*/ 394393 w 1404434"/>
              <a:gd name="connsiteY2" fmla="*/ 3038662 h 3559332"/>
              <a:gd name="connsiteX3" fmla="*/ 746818 w 1404434"/>
              <a:gd name="connsiteY3" fmla="*/ 2343337 h 3559332"/>
              <a:gd name="connsiteX4" fmla="*/ 560128 w 1404434"/>
              <a:gd name="connsiteY4" fmla="*/ 1884232 h 3559332"/>
              <a:gd name="connsiteX5" fmla="*/ 58 w 1404434"/>
              <a:gd name="connsiteY5" fmla="*/ 1832797 h 3559332"/>
              <a:gd name="connsiteX6" fmla="*/ 394393 w 1404434"/>
              <a:gd name="connsiteY6" fmla="*/ 1705162 h 3559332"/>
              <a:gd name="connsiteX7" fmla="*/ 642043 w 1404434"/>
              <a:gd name="connsiteY7" fmla="*/ 1838512 h 3559332"/>
              <a:gd name="connsiteX8" fmla="*/ 689668 w 1404434"/>
              <a:gd name="connsiteY8" fmla="*/ 1609912 h 3559332"/>
              <a:gd name="connsiteX9" fmla="*/ 823018 w 1404434"/>
              <a:gd name="connsiteY9" fmla="*/ 1295587 h 3559332"/>
              <a:gd name="connsiteX10" fmla="*/ 765868 w 1404434"/>
              <a:gd name="connsiteY10" fmla="*/ 771712 h 3559332"/>
              <a:gd name="connsiteX11" fmla="*/ 537268 w 1404434"/>
              <a:gd name="connsiteY11" fmla="*/ 628837 h 3559332"/>
              <a:gd name="connsiteX12" fmla="*/ 689668 w 1404434"/>
              <a:gd name="connsiteY12" fmla="*/ 628837 h 3559332"/>
              <a:gd name="connsiteX13" fmla="*/ 765868 w 1404434"/>
              <a:gd name="connsiteY13" fmla="*/ 714562 h 3559332"/>
              <a:gd name="connsiteX14" fmla="*/ 870643 w 1404434"/>
              <a:gd name="connsiteY14" fmla="*/ 187 h 3559332"/>
              <a:gd name="connsiteX15" fmla="*/ 832543 w 1404434"/>
              <a:gd name="connsiteY15" fmla="*/ 647887 h 3559332"/>
              <a:gd name="connsiteX16" fmla="*/ 908743 w 1404434"/>
              <a:gd name="connsiteY16" fmla="*/ 1038412 h 3559332"/>
              <a:gd name="connsiteX17" fmla="*/ 937318 w 1404434"/>
              <a:gd name="connsiteY17" fmla="*/ 1286062 h 3559332"/>
              <a:gd name="connsiteX18" fmla="*/ 1108768 w 1404434"/>
              <a:gd name="connsiteY18" fmla="*/ 1152712 h 3559332"/>
              <a:gd name="connsiteX19" fmla="*/ 1337368 w 1404434"/>
              <a:gd name="connsiteY19" fmla="*/ 1133662 h 3559332"/>
              <a:gd name="connsiteX20" fmla="*/ 1089718 w 1404434"/>
              <a:gd name="connsiteY20" fmla="*/ 1190812 h 3559332"/>
              <a:gd name="connsiteX21" fmla="*/ 880168 w 1404434"/>
              <a:gd name="connsiteY21" fmla="*/ 1495612 h 3559332"/>
              <a:gd name="connsiteX22" fmla="*/ 823018 w 1404434"/>
              <a:gd name="connsiteY22" fmla="*/ 1857562 h 3559332"/>
              <a:gd name="connsiteX23" fmla="*/ 975418 w 1404434"/>
              <a:gd name="connsiteY23" fmla="*/ 2314762 h 3559332"/>
              <a:gd name="connsiteX24" fmla="*/ 899218 w 1404434"/>
              <a:gd name="connsiteY24" fmla="*/ 2552887 h 3559332"/>
              <a:gd name="connsiteX25" fmla="*/ 1213543 w 1404434"/>
              <a:gd name="connsiteY25" fmla="*/ 2495737 h 3559332"/>
              <a:gd name="connsiteX26" fmla="*/ 1404043 w 1404434"/>
              <a:gd name="connsiteY26" fmla="*/ 2590987 h 3559332"/>
              <a:gd name="connsiteX27" fmla="*/ 1165918 w 1404434"/>
              <a:gd name="connsiteY27" fmla="*/ 2533837 h 3559332"/>
              <a:gd name="connsiteX28" fmla="*/ 832543 w 1404434"/>
              <a:gd name="connsiteY28" fmla="*/ 2695762 h 3559332"/>
              <a:gd name="connsiteX29" fmla="*/ 689668 w 1404434"/>
              <a:gd name="connsiteY29" fmla="*/ 3048187 h 3559332"/>
              <a:gd name="connsiteX30" fmla="*/ 918268 w 1404434"/>
              <a:gd name="connsiteY30" fmla="*/ 3381562 h 3559332"/>
              <a:gd name="connsiteX31" fmla="*/ 1003993 w 1404434"/>
              <a:gd name="connsiteY31" fmla="*/ 3543487 h 3559332"/>
              <a:gd name="connsiteX0" fmla="*/ 1003993 w 1404434"/>
              <a:gd name="connsiteY0" fmla="*/ 3543487 h 3553018"/>
              <a:gd name="connsiteX1" fmla="*/ 594418 w 1404434"/>
              <a:gd name="connsiteY1" fmla="*/ 3553012 h 3553018"/>
              <a:gd name="connsiteX2" fmla="*/ 394393 w 1404434"/>
              <a:gd name="connsiteY2" fmla="*/ 3038662 h 3553018"/>
              <a:gd name="connsiteX3" fmla="*/ 746818 w 1404434"/>
              <a:gd name="connsiteY3" fmla="*/ 2343337 h 3553018"/>
              <a:gd name="connsiteX4" fmla="*/ 560128 w 1404434"/>
              <a:gd name="connsiteY4" fmla="*/ 1884232 h 3553018"/>
              <a:gd name="connsiteX5" fmla="*/ 58 w 1404434"/>
              <a:gd name="connsiteY5" fmla="*/ 1832797 h 3553018"/>
              <a:gd name="connsiteX6" fmla="*/ 394393 w 1404434"/>
              <a:gd name="connsiteY6" fmla="*/ 1705162 h 3553018"/>
              <a:gd name="connsiteX7" fmla="*/ 642043 w 1404434"/>
              <a:gd name="connsiteY7" fmla="*/ 1838512 h 3553018"/>
              <a:gd name="connsiteX8" fmla="*/ 689668 w 1404434"/>
              <a:gd name="connsiteY8" fmla="*/ 1609912 h 3553018"/>
              <a:gd name="connsiteX9" fmla="*/ 823018 w 1404434"/>
              <a:gd name="connsiteY9" fmla="*/ 1295587 h 3553018"/>
              <a:gd name="connsiteX10" fmla="*/ 765868 w 1404434"/>
              <a:gd name="connsiteY10" fmla="*/ 771712 h 3553018"/>
              <a:gd name="connsiteX11" fmla="*/ 537268 w 1404434"/>
              <a:gd name="connsiteY11" fmla="*/ 628837 h 3553018"/>
              <a:gd name="connsiteX12" fmla="*/ 689668 w 1404434"/>
              <a:gd name="connsiteY12" fmla="*/ 628837 h 3553018"/>
              <a:gd name="connsiteX13" fmla="*/ 765868 w 1404434"/>
              <a:gd name="connsiteY13" fmla="*/ 714562 h 3553018"/>
              <a:gd name="connsiteX14" fmla="*/ 870643 w 1404434"/>
              <a:gd name="connsiteY14" fmla="*/ 187 h 3553018"/>
              <a:gd name="connsiteX15" fmla="*/ 832543 w 1404434"/>
              <a:gd name="connsiteY15" fmla="*/ 647887 h 3553018"/>
              <a:gd name="connsiteX16" fmla="*/ 908743 w 1404434"/>
              <a:gd name="connsiteY16" fmla="*/ 1038412 h 3553018"/>
              <a:gd name="connsiteX17" fmla="*/ 937318 w 1404434"/>
              <a:gd name="connsiteY17" fmla="*/ 1286062 h 3553018"/>
              <a:gd name="connsiteX18" fmla="*/ 1108768 w 1404434"/>
              <a:gd name="connsiteY18" fmla="*/ 1152712 h 3553018"/>
              <a:gd name="connsiteX19" fmla="*/ 1337368 w 1404434"/>
              <a:gd name="connsiteY19" fmla="*/ 1133662 h 3553018"/>
              <a:gd name="connsiteX20" fmla="*/ 1089718 w 1404434"/>
              <a:gd name="connsiteY20" fmla="*/ 1190812 h 3553018"/>
              <a:gd name="connsiteX21" fmla="*/ 880168 w 1404434"/>
              <a:gd name="connsiteY21" fmla="*/ 1495612 h 3553018"/>
              <a:gd name="connsiteX22" fmla="*/ 823018 w 1404434"/>
              <a:gd name="connsiteY22" fmla="*/ 1857562 h 3553018"/>
              <a:gd name="connsiteX23" fmla="*/ 975418 w 1404434"/>
              <a:gd name="connsiteY23" fmla="*/ 2314762 h 3553018"/>
              <a:gd name="connsiteX24" fmla="*/ 899218 w 1404434"/>
              <a:gd name="connsiteY24" fmla="*/ 2552887 h 3553018"/>
              <a:gd name="connsiteX25" fmla="*/ 1213543 w 1404434"/>
              <a:gd name="connsiteY25" fmla="*/ 2495737 h 3553018"/>
              <a:gd name="connsiteX26" fmla="*/ 1404043 w 1404434"/>
              <a:gd name="connsiteY26" fmla="*/ 2590987 h 3553018"/>
              <a:gd name="connsiteX27" fmla="*/ 1165918 w 1404434"/>
              <a:gd name="connsiteY27" fmla="*/ 2533837 h 3553018"/>
              <a:gd name="connsiteX28" fmla="*/ 832543 w 1404434"/>
              <a:gd name="connsiteY28" fmla="*/ 2695762 h 3553018"/>
              <a:gd name="connsiteX29" fmla="*/ 689668 w 1404434"/>
              <a:gd name="connsiteY29" fmla="*/ 3048187 h 3553018"/>
              <a:gd name="connsiteX30" fmla="*/ 918268 w 1404434"/>
              <a:gd name="connsiteY30" fmla="*/ 3381562 h 3553018"/>
              <a:gd name="connsiteX31" fmla="*/ 1003993 w 1404434"/>
              <a:gd name="connsiteY31" fmla="*/ 3543487 h 3553018"/>
              <a:gd name="connsiteX0" fmla="*/ 1003993 w 1404434"/>
              <a:gd name="connsiteY0" fmla="*/ 3543487 h 3553025"/>
              <a:gd name="connsiteX1" fmla="*/ 594418 w 1404434"/>
              <a:gd name="connsiteY1" fmla="*/ 3553012 h 3553025"/>
              <a:gd name="connsiteX2" fmla="*/ 394393 w 1404434"/>
              <a:gd name="connsiteY2" fmla="*/ 3038662 h 3553025"/>
              <a:gd name="connsiteX3" fmla="*/ 746818 w 1404434"/>
              <a:gd name="connsiteY3" fmla="*/ 2343337 h 3553025"/>
              <a:gd name="connsiteX4" fmla="*/ 560128 w 1404434"/>
              <a:gd name="connsiteY4" fmla="*/ 1884232 h 3553025"/>
              <a:gd name="connsiteX5" fmla="*/ 58 w 1404434"/>
              <a:gd name="connsiteY5" fmla="*/ 1832797 h 3553025"/>
              <a:gd name="connsiteX6" fmla="*/ 394393 w 1404434"/>
              <a:gd name="connsiteY6" fmla="*/ 1705162 h 3553025"/>
              <a:gd name="connsiteX7" fmla="*/ 642043 w 1404434"/>
              <a:gd name="connsiteY7" fmla="*/ 1838512 h 3553025"/>
              <a:gd name="connsiteX8" fmla="*/ 689668 w 1404434"/>
              <a:gd name="connsiteY8" fmla="*/ 1609912 h 3553025"/>
              <a:gd name="connsiteX9" fmla="*/ 823018 w 1404434"/>
              <a:gd name="connsiteY9" fmla="*/ 1295587 h 3553025"/>
              <a:gd name="connsiteX10" fmla="*/ 765868 w 1404434"/>
              <a:gd name="connsiteY10" fmla="*/ 771712 h 3553025"/>
              <a:gd name="connsiteX11" fmla="*/ 537268 w 1404434"/>
              <a:gd name="connsiteY11" fmla="*/ 628837 h 3553025"/>
              <a:gd name="connsiteX12" fmla="*/ 689668 w 1404434"/>
              <a:gd name="connsiteY12" fmla="*/ 628837 h 3553025"/>
              <a:gd name="connsiteX13" fmla="*/ 765868 w 1404434"/>
              <a:gd name="connsiteY13" fmla="*/ 714562 h 3553025"/>
              <a:gd name="connsiteX14" fmla="*/ 870643 w 1404434"/>
              <a:gd name="connsiteY14" fmla="*/ 187 h 3553025"/>
              <a:gd name="connsiteX15" fmla="*/ 832543 w 1404434"/>
              <a:gd name="connsiteY15" fmla="*/ 647887 h 3553025"/>
              <a:gd name="connsiteX16" fmla="*/ 908743 w 1404434"/>
              <a:gd name="connsiteY16" fmla="*/ 1038412 h 3553025"/>
              <a:gd name="connsiteX17" fmla="*/ 937318 w 1404434"/>
              <a:gd name="connsiteY17" fmla="*/ 1286062 h 3553025"/>
              <a:gd name="connsiteX18" fmla="*/ 1108768 w 1404434"/>
              <a:gd name="connsiteY18" fmla="*/ 1152712 h 3553025"/>
              <a:gd name="connsiteX19" fmla="*/ 1337368 w 1404434"/>
              <a:gd name="connsiteY19" fmla="*/ 1133662 h 3553025"/>
              <a:gd name="connsiteX20" fmla="*/ 1089718 w 1404434"/>
              <a:gd name="connsiteY20" fmla="*/ 1190812 h 3553025"/>
              <a:gd name="connsiteX21" fmla="*/ 880168 w 1404434"/>
              <a:gd name="connsiteY21" fmla="*/ 1495612 h 3553025"/>
              <a:gd name="connsiteX22" fmla="*/ 823018 w 1404434"/>
              <a:gd name="connsiteY22" fmla="*/ 1857562 h 3553025"/>
              <a:gd name="connsiteX23" fmla="*/ 975418 w 1404434"/>
              <a:gd name="connsiteY23" fmla="*/ 2314762 h 3553025"/>
              <a:gd name="connsiteX24" fmla="*/ 899218 w 1404434"/>
              <a:gd name="connsiteY24" fmla="*/ 2552887 h 3553025"/>
              <a:gd name="connsiteX25" fmla="*/ 1213543 w 1404434"/>
              <a:gd name="connsiteY25" fmla="*/ 2495737 h 3553025"/>
              <a:gd name="connsiteX26" fmla="*/ 1404043 w 1404434"/>
              <a:gd name="connsiteY26" fmla="*/ 2590987 h 3553025"/>
              <a:gd name="connsiteX27" fmla="*/ 1165918 w 1404434"/>
              <a:gd name="connsiteY27" fmla="*/ 2533837 h 3553025"/>
              <a:gd name="connsiteX28" fmla="*/ 832543 w 1404434"/>
              <a:gd name="connsiteY28" fmla="*/ 2695762 h 3553025"/>
              <a:gd name="connsiteX29" fmla="*/ 689668 w 1404434"/>
              <a:gd name="connsiteY29" fmla="*/ 3048187 h 3553025"/>
              <a:gd name="connsiteX30" fmla="*/ 918268 w 1404434"/>
              <a:gd name="connsiteY30" fmla="*/ 3381562 h 3553025"/>
              <a:gd name="connsiteX31" fmla="*/ 1003993 w 1404434"/>
              <a:gd name="connsiteY31" fmla="*/ 3543487 h 3553025"/>
              <a:gd name="connsiteX0" fmla="*/ 1016693 w 1404434"/>
              <a:gd name="connsiteY0" fmla="*/ 3543487 h 3588988"/>
              <a:gd name="connsiteX1" fmla="*/ 594418 w 1404434"/>
              <a:gd name="connsiteY1" fmla="*/ 3553012 h 3588988"/>
              <a:gd name="connsiteX2" fmla="*/ 394393 w 1404434"/>
              <a:gd name="connsiteY2" fmla="*/ 3038662 h 3588988"/>
              <a:gd name="connsiteX3" fmla="*/ 746818 w 1404434"/>
              <a:gd name="connsiteY3" fmla="*/ 2343337 h 3588988"/>
              <a:gd name="connsiteX4" fmla="*/ 560128 w 1404434"/>
              <a:gd name="connsiteY4" fmla="*/ 1884232 h 3588988"/>
              <a:gd name="connsiteX5" fmla="*/ 58 w 1404434"/>
              <a:gd name="connsiteY5" fmla="*/ 1832797 h 3588988"/>
              <a:gd name="connsiteX6" fmla="*/ 394393 w 1404434"/>
              <a:gd name="connsiteY6" fmla="*/ 1705162 h 3588988"/>
              <a:gd name="connsiteX7" fmla="*/ 642043 w 1404434"/>
              <a:gd name="connsiteY7" fmla="*/ 1838512 h 3588988"/>
              <a:gd name="connsiteX8" fmla="*/ 689668 w 1404434"/>
              <a:gd name="connsiteY8" fmla="*/ 1609912 h 3588988"/>
              <a:gd name="connsiteX9" fmla="*/ 823018 w 1404434"/>
              <a:gd name="connsiteY9" fmla="*/ 1295587 h 3588988"/>
              <a:gd name="connsiteX10" fmla="*/ 765868 w 1404434"/>
              <a:gd name="connsiteY10" fmla="*/ 771712 h 3588988"/>
              <a:gd name="connsiteX11" fmla="*/ 537268 w 1404434"/>
              <a:gd name="connsiteY11" fmla="*/ 628837 h 3588988"/>
              <a:gd name="connsiteX12" fmla="*/ 689668 w 1404434"/>
              <a:gd name="connsiteY12" fmla="*/ 628837 h 3588988"/>
              <a:gd name="connsiteX13" fmla="*/ 765868 w 1404434"/>
              <a:gd name="connsiteY13" fmla="*/ 714562 h 3588988"/>
              <a:gd name="connsiteX14" fmla="*/ 870643 w 1404434"/>
              <a:gd name="connsiteY14" fmla="*/ 187 h 3588988"/>
              <a:gd name="connsiteX15" fmla="*/ 832543 w 1404434"/>
              <a:gd name="connsiteY15" fmla="*/ 647887 h 3588988"/>
              <a:gd name="connsiteX16" fmla="*/ 908743 w 1404434"/>
              <a:gd name="connsiteY16" fmla="*/ 1038412 h 3588988"/>
              <a:gd name="connsiteX17" fmla="*/ 937318 w 1404434"/>
              <a:gd name="connsiteY17" fmla="*/ 1286062 h 3588988"/>
              <a:gd name="connsiteX18" fmla="*/ 1108768 w 1404434"/>
              <a:gd name="connsiteY18" fmla="*/ 1152712 h 3588988"/>
              <a:gd name="connsiteX19" fmla="*/ 1337368 w 1404434"/>
              <a:gd name="connsiteY19" fmla="*/ 1133662 h 3588988"/>
              <a:gd name="connsiteX20" fmla="*/ 1089718 w 1404434"/>
              <a:gd name="connsiteY20" fmla="*/ 1190812 h 3588988"/>
              <a:gd name="connsiteX21" fmla="*/ 880168 w 1404434"/>
              <a:gd name="connsiteY21" fmla="*/ 1495612 h 3588988"/>
              <a:gd name="connsiteX22" fmla="*/ 823018 w 1404434"/>
              <a:gd name="connsiteY22" fmla="*/ 1857562 h 3588988"/>
              <a:gd name="connsiteX23" fmla="*/ 975418 w 1404434"/>
              <a:gd name="connsiteY23" fmla="*/ 2314762 h 3588988"/>
              <a:gd name="connsiteX24" fmla="*/ 899218 w 1404434"/>
              <a:gd name="connsiteY24" fmla="*/ 2552887 h 3588988"/>
              <a:gd name="connsiteX25" fmla="*/ 1213543 w 1404434"/>
              <a:gd name="connsiteY25" fmla="*/ 2495737 h 3588988"/>
              <a:gd name="connsiteX26" fmla="*/ 1404043 w 1404434"/>
              <a:gd name="connsiteY26" fmla="*/ 2590987 h 3588988"/>
              <a:gd name="connsiteX27" fmla="*/ 1165918 w 1404434"/>
              <a:gd name="connsiteY27" fmla="*/ 2533837 h 3588988"/>
              <a:gd name="connsiteX28" fmla="*/ 832543 w 1404434"/>
              <a:gd name="connsiteY28" fmla="*/ 2695762 h 3588988"/>
              <a:gd name="connsiteX29" fmla="*/ 689668 w 1404434"/>
              <a:gd name="connsiteY29" fmla="*/ 3048187 h 3588988"/>
              <a:gd name="connsiteX30" fmla="*/ 918268 w 1404434"/>
              <a:gd name="connsiteY30" fmla="*/ 3381562 h 3588988"/>
              <a:gd name="connsiteX31" fmla="*/ 1016693 w 1404434"/>
              <a:gd name="connsiteY31" fmla="*/ 3543487 h 3588988"/>
              <a:gd name="connsiteX0" fmla="*/ 1016693 w 1404434"/>
              <a:gd name="connsiteY0" fmla="*/ 3543487 h 3592198"/>
              <a:gd name="connsiteX1" fmla="*/ 591243 w 1404434"/>
              <a:gd name="connsiteY1" fmla="*/ 3549837 h 3592198"/>
              <a:gd name="connsiteX2" fmla="*/ 394393 w 1404434"/>
              <a:gd name="connsiteY2" fmla="*/ 3038662 h 3592198"/>
              <a:gd name="connsiteX3" fmla="*/ 746818 w 1404434"/>
              <a:gd name="connsiteY3" fmla="*/ 2343337 h 3592198"/>
              <a:gd name="connsiteX4" fmla="*/ 560128 w 1404434"/>
              <a:gd name="connsiteY4" fmla="*/ 1884232 h 3592198"/>
              <a:gd name="connsiteX5" fmla="*/ 58 w 1404434"/>
              <a:gd name="connsiteY5" fmla="*/ 1832797 h 3592198"/>
              <a:gd name="connsiteX6" fmla="*/ 394393 w 1404434"/>
              <a:gd name="connsiteY6" fmla="*/ 1705162 h 3592198"/>
              <a:gd name="connsiteX7" fmla="*/ 642043 w 1404434"/>
              <a:gd name="connsiteY7" fmla="*/ 1838512 h 3592198"/>
              <a:gd name="connsiteX8" fmla="*/ 689668 w 1404434"/>
              <a:gd name="connsiteY8" fmla="*/ 1609912 h 3592198"/>
              <a:gd name="connsiteX9" fmla="*/ 823018 w 1404434"/>
              <a:gd name="connsiteY9" fmla="*/ 1295587 h 3592198"/>
              <a:gd name="connsiteX10" fmla="*/ 765868 w 1404434"/>
              <a:gd name="connsiteY10" fmla="*/ 771712 h 3592198"/>
              <a:gd name="connsiteX11" fmla="*/ 537268 w 1404434"/>
              <a:gd name="connsiteY11" fmla="*/ 628837 h 3592198"/>
              <a:gd name="connsiteX12" fmla="*/ 689668 w 1404434"/>
              <a:gd name="connsiteY12" fmla="*/ 628837 h 3592198"/>
              <a:gd name="connsiteX13" fmla="*/ 765868 w 1404434"/>
              <a:gd name="connsiteY13" fmla="*/ 714562 h 3592198"/>
              <a:gd name="connsiteX14" fmla="*/ 870643 w 1404434"/>
              <a:gd name="connsiteY14" fmla="*/ 187 h 3592198"/>
              <a:gd name="connsiteX15" fmla="*/ 832543 w 1404434"/>
              <a:gd name="connsiteY15" fmla="*/ 647887 h 3592198"/>
              <a:gd name="connsiteX16" fmla="*/ 908743 w 1404434"/>
              <a:gd name="connsiteY16" fmla="*/ 1038412 h 3592198"/>
              <a:gd name="connsiteX17" fmla="*/ 937318 w 1404434"/>
              <a:gd name="connsiteY17" fmla="*/ 1286062 h 3592198"/>
              <a:gd name="connsiteX18" fmla="*/ 1108768 w 1404434"/>
              <a:gd name="connsiteY18" fmla="*/ 1152712 h 3592198"/>
              <a:gd name="connsiteX19" fmla="*/ 1337368 w 1404434"/>
              <a:gd name="connsiteY19" fmla="*/ 1133662 h 3592198"/>
              <a:gd name="connsiteX20" fmla="*/ 1089718 w 1404434"/>
              <a:gd name="connsiteY20" fmla="*/ 1190812 h 3592198"/>
              <a:gd name="connsiteX21" fmla="*/ 880168 w 1404434"/>
              <a:gd name="connsiteY21" fmla="*/ 1495612 h 3592198"/>
              <a:gd name="connsiteX22" fmla="*/ 823018 w 1404434"/>
              <a:gd name="connsiteY22" fmla="*/ 1857562 h 3592198"/>
              <a:gd name="connsiteX23" fmla="*/ 975418 w 1404434"/>
              <a:gd name="connsiteY23" fmla="*/ 2314762 h 3592198"/>
              <a:gd name="connsiteX24" fmla="*/ 899218 w 1404434"/>
              <a:gd name="connsiteY24" fmla="*/ 2552887 h 3592198"/>
              <a:gd name="connsiteX25" fmla="*/ 1213543 w 1404434"/>
              <a:gd name="connsiteY25" fmla="*/ 2495737 h 3592198"/>
              <a:gd name="connsiteX26" fmla="*/ 1404043 w 1404434"/>
              <a:gd name="connsiteY26" fmla="*/ 2590987 h 3592198"/>
              <a:gd name="connsiteX27" fmla="*/ 1165918 w 1404434"/>
              <a:gd name="connsiteY27" fmla="*/ 2533837 h 3592198"/>
              <a:gd name="connsiteX28" fmla="*/ 832543 w 1404434"/>
              <a:gd name="connsiteY28" fmla="*/ 2695762 h 3592198"/>
              <a:gd name="connsiteX29" fmla="*/ 689668 w 1404434"/>
              <a:gd name="connsiteY29" fmla="*/ 3048187 h 3592198"/>
              <a:gd name="connsiteX30" fmla="*/ 918268 w 1404434"/>
              <a:gd name="connsiteY30" fmla="*/ 3381562 h 3592198"/>
              <a:gd name="connsiteX31" fmla="*/ 1016693 w 1404434"/>
              <a:gd name="connsiteY31" fmla="*/ 3543487 h 3592198"/>
              <a:gd name="connsiteX0" fmla="*/ 1016693 w 1404434"/>
              <a:gd name="connsiteY0" fmla="*/ 3543487 h 3558296"/>
              <a:gd name="connsiteX1" fmla="*/ 591243 w 1404434"/>
              <a:gd name="connsiteY1" fmla="*/ 3549837 h 3558296"/>
              <a:gd name="connsiteX2" fmla="*/ 394393 w 1404434"/>
              <a:gd name="connsiteY2" fmla="*/ 3038662 h 3558296"/>
              <a:gd name="connsiteX3" fmla="*/ 746818 w 1404434"/>
              <a:gd name="connsiteY3" fmla="*/ 2343337 h 3558296"/>
              <a:gd name="connsiteX4" fmla="*/ 560128 w 1404434"/>
              <a:gd name="connsiteY4" fmla="*/ 1884232 h 3558296"/>
              <a:gd name="connsiteX5" fmla="*/ 58 w 1404434"/>
              <a:gd name="connsiteY5" fmla="*/ 1832797 h 3558296"/>
              <a:gd name="connsiteX6" fmla="*/ 394393 w 1404434"/>
              <a:gd name="connsiteY6" fmla="*/ 1705162 h 3558296"/>
              <a:gd name="connsiteX7" fmla="*/ 642043 w 1404434"/>
              <a:gd name="connsiteY7" fmla="*/ 1838512 h 3558296"/>
              <a:gd name="connsiteX8" fmla="*/ 689668 w 1404434"/>
              <a:gd name="connsiteY8" fmla="*/ 1609912 h 3558296"/>
              <a:gd name="connsiteX9" fmla="*/ 823018 w 1404434"/>
              <a:gd name="connsiteY9" fmla="*/ 1295587 h 3558296"/>
              <a:gd name="connsiteX10" fmla="*/ 765868 w 1404434"/>
              <a:gd name="connsiteY10" fmla="*/ 771712 h 3558296"/>
              <a:gd name="connsiteX11" fmla="*/ 537268 w 1404434"/>
              <a:gd name="connsiteY11" fmla="*/ 628837 h 3558296"/>
              <a:gd name="connsiteX12" fmla="*/ 689668 w 1404434"/>
              <a:gd name="connsiteY12" fmla="*/ 628837 h 3558296"/>
              <a:gd name="connsiteX13" fmla="*/ 765868 w 1404434"/>
              <a:gd name="connsiteY13" fmla="*/ 714562 h 3558296"/>
              <a:gd name="connsiteX14" fmla="*/ 870643 w 1404434"/>
              <a:gd name="connsiteY14" fmla="*/ 187 h 3558296"/>
              <a:gd name="connsiteX15" fmla="*/ 832543 w 1404434"/>
              <a:gd name="connsiteY15" fmla="*/ 647887 h 3558296"/>
              <a:gd name="connsiteX16" fmla="*/ 908743 w 1404434"/>
              <a:gd name="connsiteY16" fmla="*/ 1038412 h 3558296"/>
              <a:gd name="connsiteX17" fmla="*/ 937318 w 1404434"/>
              <a:gd name="connsiteY17" fmla="*/ 1286062 h 3558296"/>
              <a:gd name="connsiteX18" fmla="*/ 1108768 w 1404434"/>
              <a:gd name="connsiteY18" fmla="*/ 1152712 h 3558296"/>
              <a:gd name="connsiteX19" fmla="*/ 1337368 w 1404434"/>
              <a:gd name="connsiteY19" fmla="*/ 1133662 h 3558296"/>
              <a:gd name="connsiteX20" fmla="*/ 1089718 w 1404434"/>
              <a:gd name="connsiteY20" fmla="*/ 1190812 h 3558296"/>
              <a:gd name="connsiteX21" fmla="*/ 880168 w 1404434"/>
              <a:gd name="connsiteY21" fmla="*/ 1495612 h 3558296"/>
              <a:gd name="connsiteX22" fmla="*/ 823018 w 1404434"/>
              <a:gd name="connsiteY22" fmla="*/ 1857562 h 3558296"/>
              <a:gd name="connsiteX23" fmla="*/ 975418 w 1404434"/>
              <a:gd name="connsiteY23" fmla="*/ 2314762 h 3558296"/>
              <a:gd name="connsiteX24" fmla="*/ 899218 w 1404434"/>
              <a:gd name="connsiteY24" fmla="*/ 2552887 h 3558296"/>
              <a:gd name="connsiteX25" fmla="*/ 1213543 w 1404434"/>
              <a:gd name="connsiteY25" fmla="*/ 2495737 h 3558296"/>
              <a:gd name="connsiteX26" fmla="*/ 1404043 w 1404434"/>
              <a:gd name="connsiteY26" fmla="*/ 2590987 h 3558296"/>
              <a:gd name="connsiteX27" fmla="*/ 1165918 w 1404434"/>
              <a:gd name="connsiteY27" fmla="*/ 2533837 h 3558296"/>
              <a:gd name="connsiteX28" fmla="*/ 832543 w 1404434"/>
              <a:gd name="connsiteY28" fmla="*/ 2695762 h 3558296"/>
              <a:gd name="connsiteX29" fmla="*/ 689668 w 1404434"/>
              <a:gd name="connsiteY29" fmla="*/ 3048187 h 3558296"/>
              <a:gd name="connsiteX30" fmla="*/ 918268 w 1404434"/>
              <a:gd name="connsiteY30" fmla="*/ 3381562 h 3558296"/>
              <a:gd name="connsiteX31" fmla="*/ 1016693 w 1404434"/>
              <a:gd name="connsiteY31" fmla="*/ 3543487 h 3558296"/>
              <a:gd name="connsiteX0" fmla="*/ 1016693 w 1404434"/>
              <a:gd name="connsiteY0" fmla="*/ 3543487 h 3550128"/>
              <a:gd name="connsiteX1" fmla="*/ 591243 w 1404434"/>
              <a:gd name="connsiteY1" fmla="*/ 3549837 h 3550128"/>
              <a:gd name="connsiteX2" fmla="*/ 394393 w 1404434"/>
              <a:gd name="connsiteY2" fmla="*/ 3038662 h 3550128"/>
              <a:gd name="connsiteX3" fmla="*/ 746818 w 1404434"/>
              <a:gd name="connsiteY3" fmla="*/ 2343337 h 3550128"/>
              <a:gd name="connsiteX4" fmla="*/ 560128 w 1404434"/>
              <a:gd name="connsiteY4" fmla="*/ 1884232 h 3550128"/>
              <a:gd name="connsiteX5" fmla="*/ 58 w 1404434"/>
              <a:gd name="connsiteY5" fmla="*/ 1832797 h 3550128"/>
              <a:gd name="connsiteX6" fmla="*/ 394393 w 1404434"/>
              <a:gd name="connsiteY6" fmla="*/ 1705162 h 3550128"/>
              <a:gd name="connsiteX7" fmla="*/ 642043 w 1404434"/>
              <a:gd name="connsiteY7" fmla="*/ 1838512 h 3550128"/>
              <a:gd name="connsiteX8" fmla="*/ 689668 w 1404434"/>
              <a:gd name="connsiteY8" fmla="*/ 1609912 h 3550128"/>
              <a:gd name="connsiteX9" fmla="*/ 823018 w 1404434"/>
              <a:gd name="connsiteY9" fmla="*/ 1295587 h 3550128"/>
              <a:gd name="connsiteX10" fmla="*/ 765868 w 1404434"/>
              <a:gd name="connsiteY10" fmla="*/ 771712 h 3550128"/>
              <a:gd name="connsiteX11" fmla="*/ 537268 w 1404434"/>
              <a:gd name="connsiteY11" fmla="*/ 628837 h 3550128"/>
              <a:gd name="connsiteX12" fmla="*/ 689668 w 1404434"/>
              <a:gd name="connsiteY12" fmla="*/ 628837 h 3550128"/>
              <a:gd name="connsiteX13" fmla="*/ 765868 w 1404434"/>
              <a:gd name="connsiteY13" fmla="*/ 714562 h 3550128"/>
              <a:gd name="connsiteX14" fmla="*/ 870643 w 1404434"/>
              <a:gd name="connsiteY14" fmla="*/ 187 h 3550128"/>
              <a:gd name="connsiteX15" fmla="*/ 832543 w 1404434"/>
              <a:gd name="connsiteY15" fmla="*/ 647887 h 3550128"/>
              <a:gd name="connsiteX16" fmla="*/ 908743 w 1404434"/>
              <a:gd name="connsiteY16" fmla="*/ 1038412 h 3550128"/>
              <a:gd name="connsiteX17" fmla="*/ 937318 w 1404434"/>
              <a:gd name="connsiteY17" fmla="*/ 1286062 h 3550128"/>
              <a:gd name="connsiteX18" fmla="*/ 1108768 w 1404434"/>
              <a:gd name="connsiteY18" fmla="*/ 1152712 h 3550128"/>
              <a:gd name="connsiteX19" fmla="*/ 1337368 w 1404434"/>
              <a:gd name="connsiteY19" fmla="*/ 1133662 h 3550128"/>
              <a:gd name="connsiteX20" fmla="*/ 1089718 w 1404434"/>
              <a:gd name="connsiteY20" fmla="*/ 1190812 h 3550128"/>
              <a:gd name="connsiteX21" fmla="*/ 880168 w 1404434"/>
              <a:gd name="connsiteY21" fmla="*/ 1495612 h 3550128"/>
              <a:gd name="connsiteX22" fmla="*/ 823018 w 1404434"/>
              <a:gd name="connsiteY22" fmla="*/ 1857562 h 3550128"/>
              <a:gd name="connsiteX23" fmla="*/ 975418 w 1404434"/>
              <a:gd name="connsiteY23" fmla="*/ 2314762 h 3550128"/>
              <a:gd name="connsiteX24" fmla="*/ 899218 w 1404434"/>
              <a:gd name="connsiteY24" fmla="*/ 2552887 h 3550128"/>
              <a:gd name="connsiteX25" fmla="*/ 1213543 w 1404434"/>
              <a:gd name="connsiteY25" fmla="*/ 2495737 h 3550128"/>
              <a:gd name="connsiteX26" fmla="*/ 1404043 w 1404434"/>
              <a:gd name="connsiteY26" fmla="*/ 2590987 h 3550128"/>
              <a:gd name="connsiteX27" fmla="*/ 1165918 w 1404434"/>
              <a:gd name="connsiteY27" fmla="*/ 2533837 h 3550128"/>
              <a:gd name="connsiteX28" fmla="*/ 832543 w 1404434"/>
              <a:gd name="connsiteY28" fmla="*/ 2695762 h 3550128"/>
              <a:gd name="connsiteX29" fmla="*/ 689668 w 1404434"/>
              <a:gd name="connsiteY29" fmla="*/ 3048187 h 3550128"/>
              <a:gd name="connsiteX30" fmla="*/ 918268 w 1404434"/>
              <a:gd name="connsiteY30" fmla="*/ 3381562 h 3550128"/>
              <a:gd name="connsiteX31" fmla="*/ 1016693 w 1404434"/>
              <a:gd name="connsiteY31" fmla="*/ 3543487 h 3550128"/>
              <a:gd name="connsiteX0" fmla="*/ 1016693 w 1404434"/>
              <a:gd name="connsiteY0" fmla="*/ 3543487 h 3550128"/>
              <a:gd name="connsiteX1" fmla="*/ 591243 w 1404434"/>
              <a:gd name="connsiteY1" fmla="*/ 3549837 h 3550128"/>
              <a:gd name="connsiteX2" fmla="*/ 394393 w 1404434"/>
              <a:gd name="connsiteY2" fmla="*/ 3038662 h 3550128"/>
              <a:gd name="connsiteX3" fmla="*/ 746818 w 1404434"/>
              <a:gd name="connsiteY3" fmla="*/ 2343337 h 3550128"/>
              <a:gd name="connsiteX4" fmla="*/ 560128 w 1404434"/>
              <a:gd name="connsiteY4" fmla="*/ 1884232 h 3550128"/>
              <a:gd name="connsiteX5" fmla="*/ 58 w 1404434"/>
              <a:gd name="connsiteY5" fmla="*/ 1832797 h 3550128"/>
              <a:gd name="connsiteX6" fmla="*/ 394393 w 1404434"/>
              <a:gd name="connsiteY6" fmla="*/ 1705162 h 3550128"/>
              <a:gd name="connsiteX7" fmla="*/ 642043 w 1404434"/>
              <a:gd name="connsiteY7" fmla="*/ 1838512 h 3550128"/>
              <a:gd name="connsiteX8" fmla="*/ 689668 w 1404434"/>
              <a:gd name="connsiteY8" fmla="*/ 1609912 h 3550128"/>
              <a:gd name="connsiteX9" fmla="*/ 823018 w 1404434"/>
              <a:gd name="connsiteY9" fmla="*/ 1295587 h 3550128"/>
              <a:gd name="connsiteX10" fmla="*/ 765868 w 1404434"/>
              <a:gd name="connsiteY10" fmla="*/ 771712 h 3550128"/>
              <a:gd name="connsiteX11" fmla="*/ 537268 w 1404434"/>
              <a:gd name="connsiteY11" fmla="*/ 628837 h 3550128"/>
              <a:gd name="connsiteX12" fmla="*/ 689668 w 1404434"/>
              <a:gd name="connsiteY12" fmla="*/ 628837 h 3550128"/>
              <a:gd name="connsiteX13" fmla="*/ 765868 w 1404434"/>
              <a:gd name="connsiteY13" fmla="*/ 714562 h 3550128"/>
              <a:gd name="connsiteX14" fmla="*/ 870643 w 1404434"/>
              <a:gd name="connsiteY14" fmla="*/ 187 h 3550128"/>
              <a:gd name="connsiteX15" fmla="*/ 832543 w 1404434"/>
              <a:gd name="connsiteY15" fmla="*/ 647887 h 3550128"/>
              <a:gd name="connsiteX16" fmla="*/ 908743 w 1404434"/>
              <a:gd name="connsiteY16" fmla="*/ 1038412 h 3550128"/>
              <a:gd name="connsiteX17" fmla="*/ 937318 w 1404434"/>
              <a:gd name="connsiteY17" fmla="*/ 1286062 h 3550128"/>
              <a:gd name="connsiteX18" fmla="*/ 1108768 w 1404434"/>
              <a:gd name="connsiteY18" fmla="*/ 1152712 h 3550128"/>
              <a:gd name="connsiteX19" fmla="*/ 1337368 w 1404434"/>
              <a:gd name="connsiteY19" fmla="*/ 1133662 h 3550128"/>
              <a:gd name="connsiteX20" fmla="*/ 1089718 w 1404434"/>
              <a:gd name="connsiteY20" fmla="*/ 1190812 h 3550128"/>
              <a:gd name="connsiteX21" fmla="*/ 880168 w 1404434"/>
              <a:gd name="connsiteY21" fmla="*/ 1495612 h 3550128"/>
              <a:gd name="connsiteX22" fmla="*/ 823018 w 1404434"/>
              <a:gd name="connsiteY22" fmla="*/ 1857562 h 3550128"/>
              <a:gd name="connsiteX23" fmla="*/ 975418 w 1404434"/>
              <a:gd name="connsiteY23" fmla="*/ 2314762 h 3550128"/>
              <a:gd name="connsiteX24" fmla="*/ 899218 w 1404434"/>
              <a:gd name="connsiteY24" fmla="*/ 2552887 h 3550128"/>
              <a:gd name="connsiteX25" fmla="*/ 1213543 w 1404434"/>
              <a:gd name="connsiteY25" fmla="*/ 2495737 h 3550128"/>
              <a:gd name="connsiteX26" fmla="*/ 1404043 w 1404434"/>
              <a:gd name="connsiteY26" fmla="*/ 2590987 h 3550128"/>
              <a:gd name="connsiteX27" fmla="*/ 1165918 w 1404434"/>
              <a:gd name="connsiteY27" fmla="*/ 2533837 h 3550128"/>
              <a:gd name="connsiteX28" fmla="*/ 832543 w 1404434"/>
              <a:gd name="connsiteY28" fmla="*/ 2695762 h 3550128"/>
              <a:gd name="connsiteX29" fmla="*/ 689668 w 1404434"/>
              <a:gd name="connsiteY29" fmla="*/ 3048187 h 3550128"/>
              <a:gd name="connsiteX30" fmla="*/ 918268 w 1404434"/>
              <a:gd name="connsiteY30" fmla="*/ 3381562 h 3550128"/>
              <a:gd name="connsiteX31" fmla="*/ 1016693 w 1404434"/>
              <a:gd name="connsiteY31" fmla="*/ 3543487 h 3550128"/>
              <a:gd name="connsiteX0" fmla="*/ 1016693 w 1404434"/>
              <a:gd name="connsiteY0" fmla="*/ 3543487 h 3550128"/>
              <a:gd name="connsiteX1" fmla="*/ 591243 w 1404434"/>
              <a:gd name="connsiteY1" fmla="*/ 3549837 h 3550128"/>
              <a:gd name="connsiteX2" fmla="*/ 394393 w 1404434"/>
              <a:gd name="connsiteY2" fmla="*/ 3038662 h 3550128"/>
              <a:gd name="connsiteX3" fmla="*/ 746818 w 1404434"/>
              <a:gd name="connsiteY3" fmla="*/ 2343337 h 3550128"/>
              <a:gd name="connsiteX4" fmla="*/ 560128 w 1404434"/>
              <a:gd name="connsiteY4" fmla="*/ 1884232 h 3550128"/>
              <a:gd name="connsiteX5" fmla="*/ 58 w 1404434"/>
              <a:gd name="connsiteY5" fmla="*/ 1832797 h 3550128"/>
              <a:gd name="connsiteX6" fmla="*/ 394393 w 1404434"/>
              <a:gd name="connsiteY6" fmla="*/ 1705162 h 3550128"/>
              <a:gd name="connsiteX7" fmla="*/ 642043 w 1404434"/>
              <a:gd name="connsiteY7" fmla="*/ 1838512 h 3550128"/>
              <a:gd name="connsiteX8" fmla="*/ 689668 w 1404434"/>
              <a:gd name="connsiteY8" fmla="*/ 1609912 h 3550128"/>
              <a:gd name="connsiteX9" fmla="*/ 823018 w 1404434"/>
              <a:gd name="connsiteY9" fmla="*/ 1295587 h 3550128"/>
              <a:gd name="connsiteX10" fmla="*/ 765868 w 1404434"/>
              <a:gd name="connsiteY10" fmla="*/ 771712 h 3550128"/>
              <a:gd name="connsiteX11" fmla="*/ 537268 w 1404434"/>
              <a:gd name="connsiteY11" fmla="*/ 628837 h 3550128"/>
              <a:gd name="connsiteX12" fmla="*/ 689668 w 1404434"/>
              <a:gd name="connsiteY12" fmla="*/ 628837 h 3550128"/>
              <a:gd name="connsiteX13" fmla="*/ 765868 w 1404434"/>
              <a:gd name="connsiteY13" fmla="*/ 714562 h 3550128"/>
              <a:gd name="connsiteX14" fmla="*/ 870643 w 1404434"/>
              <a:gd name="connsiteY14" fmla="*/ 187 h 3550128"/>
              <a:gd name="connsiteX15" fmla="*/ 832543 w 1404434"/>
              <a:gd name="connsiteY15" fmla="*/ 647887 h 3550128"/>
              <a:gd name="connsiteX16" fmla="*/ 908743 w 1404434"/>
              <a:gd name="connsiteY16" fmla="*/ 1038412 h 3550128"/>
              <a:gd name="connsiteX17" fmla="*/ 937318 w 1404434"/>
              <a:gd name="connsiteY17" fmla="*/ 1286062 h 3550128"/>
              <a:gd name="connsiteX18" fmla="*/ 1108768 w 1404434"/>
              <a:gd name="connsiteY18" fmla="*/ 1152712 h 3550128"/>
              <a:gd name="connsiteX19" fmla="*/ 1337368 w 1404434"/>
              <a:gd name="connsiteY19" fmla="*/ 1133662 h 3550128"/>
              <a:gd name="connsiteX20" fmla="*/ 1089718 w 1404434"/>
              <a:gd name="connsiteY20" fmla="*/ 1190812 h 3550128"/>
              <a:gd name="connsiteX21" fmla="*/ 880168 w 1404434"/>
              <a:gd name="connsiteY21" fmla="*/ 1495612 h 3550128"/>
              <a:gd name="connsiteX22" fmla="*/ 823018 w 1404434"/>
              <a:gd name="connsiteY22" fmla="*/ 1857562 h 3550128"/>
              <a:gd name="connsiteX23" fmla="*/ 975418 w 1404434"/>
              <a:gd name="connsiteY23" fmla="*/ 2314762 h 3550128"/>
              <a:gd name="connsiteX24" fmla="*/ 899218 w 1404434"/>
              <a:gd name="connsiteY24" fmla="*/ 2552887 h 3550128"/>
              <a:gd name="connsiteX25" fmla="*/ 1213543 w 1404434"/>
              <a:gd name="connsiteY25" fmla="*/ 2495737 h 3550128"/>
              <a:gd name="connsiteX26" fmla="*/ 1404043 w 1404434"/>
              <a:gd name="connsiteY26" fmla="*/ 2590987 h 3550128"/>
              <a:gd name="connsiteX27" fmla="*/ 1165918 w 1404434"/>
              <a:gd name="connsiteY27" fmla="*/ 2533837 h 3550128"/>
              <a:gd name="connsiteX28" fmla="*/ 832543 w 1404434"/>
              <a:gd name="connsiteY28" fmla="*/ 2695762 h 3550128"/>
              <a:gd name="connsiteX29" fmla="*/ 689668 w 1404434"/>
              <a:gd name="connsiteY29" fmla="*/ 3048187 h 3550128"/>
              <a:gd name="connsiteX30" fmla="*/ 918268 w 1404434"/>
              <a:gd name="connsiteY30" fmla="*/ 3381562 h 3550128"/>
              <a:gd name="connsiteX31" fmla="*/ 1016693 w 1404434"/>
              <a:gd name="connsiteY31" fmla="*/ 3543487 h 3550128"/>
              <a:gd name="connsiteX0" fmla="*/ 1016693 w 1404434"/>
              <a:gd name="connsiteY0" fmla="*/ 3543487 h 3550128"/>
              <a:gd name="connsiteX1" fmla="*/ 591243 w 1404434"/>
              <a:gd name="connsiteY1" fmla="*/ 3549837 h 3550128"/>
              <a:gd name="connsiteX2" fmla="*/ 394393 w 1404434"/>
              <a:gd name="connsiteY2" fmla="*/ 3038662 h 3550128"/>
              <a:gd name="connsiteX3" fmla="*/ 746818 w 1404434"/>
              <a:gd name="connsiteY3" fmla="*/ 2343337 h 3550128"/>
              <a:gd name="connsiteX4" fmla="*/ 560128 w 1404434"/>
              <a:gd name="connsiteY4" fmla="*/ 1884232 h 3550128"/>
              <a:gd name="connsiteX5" fmla="*/ 58 w 1404434"/>
              <a:gd name="connsiteY5" fmla="*/ 1832797 h 3550128"/>
              <a:gd name="connsiteX6" fmla="*/ 394393 w 1404434"/>
              <a:gd name="connsiteY6" fmla="*/ 1705162 h 3550128"/>
              <a:gd name="connsiteX7" fmla="*/ 642043 w 1404434"/>
              <a:gd name="connsiteY7" fmla="*/ 1838512 h 3550128"/>
              <a:gd name="connsiteX8" fmla="*/ 689668 w 1404434"/>
              <a:gd name="connsiteY8" fmla="*/ 1609912 h 3550128"/>
              <a:gd name="connsiteX9" fmla="*/ 823018 w 1404434"/>
              <a:gd name="connsiteY9" fmla="*/ 1295587 h 3550128"/>
              <a:gd name="connsiteX10" fmla="*/ 765868 w 1404434"/>
              <a:gd name="connsiteY10" fmla="*/ 771712 h 3550128"/>
              <a:gd name="connsiteX11" fmla="*/ 537268 w 1404434"/>
              <a:gd name="connsiteY11" fmla="*/ 628837 h 3550128"/>
              <a:gd name="connsiteX12" fmla="*/ 689668 w 1404434"/>
              <a:gd name="connsiteY12" fmla="*/ 628837 h 3550128"/>
              <a:gd name="connsiteX13" fmla="*/ 765868 w 1404434"/>
              <a:gd name="connsiteY13" fmla="*/ 714562 h 3550128"/>
              <a:gd name="connsiteX14" fmla="*/ 870643 w 1404434"/>
              <a:gd name="connsiteY14" fmla="*/ 187 h 3550128"/>
              <a:gd name="connsiteX15" fmla="*/ 832543 w 1404434"/>
              <a:gd name="connsiteY15" fmla="*/ 647887 h 3550128"/>
              <a:gd name="connsiteX16" fmla="*/ 908743 w 1404434"/>
              <a:gd name="connsiteY16" fmla="*/ 1038412 h 3550128"/>
              <a:gd name="connsiteX17" fmla="*/ 937318 w 1404434"/>
              <a:gd name="connsiteY17" fmla="*/ 1286062 h 3550128"/>
              <a:gd name="connsiteX18" fmla="*/ 1108768 w 1404434"/>
              <a:gd name="connsiteY18" fmla="*/ 1152712 h 3550128"/>
              <a:gd name="connsiteX19" fmla="*/ 1337368 w 1404434"/>
              <a:gd name="connsiteY19" fmla="*/ 1133662 h 3550128"/>
              <a:gd name="connsiteX20" fmla="*/ 1089718 w 1404434"/>
              <a:gd name="connsiteY20" fmla="*/ 1190812 h 3550128"/>
              <a:gd name="connsiteX21" fmla="*/ 880168 w 1404434"/>
              <a:gd name="connsiteY21" fmla="*/ 1495612 h 3550128"/>
              <a:gd name="connsiteX22" fmla="*/ 823018 w 1404434"/>
              <a:gd name="connsiteY22" fmla="*/ 1857562 h 3550128"/>
              <a:gd name="connsiteX23" fmla="*/ 975418 w 1404434"/>
              <a:gd name="connsiteY23" fmla="*/ 2314762 h 3550128"/>
              <a:gd name="connsiteX24" fmla="*/ 899218 w 1404434"/>
              <a:gd name="connsiteY24" fmla="*/ 2552887 h 3550128"/>
              <a:gd name="connsiteX25" fmla="*/ 1213543 w 1404434"/>
              <a:gd name="connsiteY25" fmla="*/ 2495737 h 3550128"/>
              <a:gd name="connsiteX26" fmla="*/ 1404043 w 1404434"/>
              <a:gd name="connsiteY26" fmla="*/ 2590987 h 3550128"/>
              <a:gd name="connsiteX27" fmla="*/ 1165918 w 1404434"/>
              <a:gd name="connsiteY27" fmla="*/ 2533837 h 3550128"/>
              <a:gd name="connsiteX28" fmla="*/ 832543 w 1404434"/>
              <a:gd name="connsiteY28" fmla="*/ 2695762 h 3550128"/>
              <a:gd name="connsiteX29" fmla="*/ 689668 w 1404434"/>
              <a:gd name="connsiteY29" fmla="*/ 3048187 h 3550128"/>
              <a:gd name="connsiteX30" fmla="*/ 918268 w 1404434"/>
              <a:gd name="connsiteY30" fmla="*/ 3381562 h 3550128"/>
              <a:gd name="connsiteX31" fmla="*/ 1016693 w 1404434"/>
              <a:gd name="connsiteY31" fmla="*/ 3543487 h 3550128"/>
              <a:gd name="connsiteX0" fmla="*/ 1016693 w 1404434"/>
              <a:gd name="connsiteY0" fmla="*/ 3543487 h 3550128"/>
              <a:gd name="connsiteX1" fmla="*/ 591243 w 1404434"/>
              <a:gd name="connsiteY1" fmla="*/ 3549837 h 3550128"/>
              <a:gd name="connsiteX2" fmla="*/ 394393 w 1404434"/>
              <a:gd name="connsiteY2" fmla="*/ 3038662 h 3550128"/>
              <a:gd name="connsiteX3" fmla="*/ 746818 w 1404434"/>
              <a:gd name="connsiteY3" fmla="*/ 2343337 h 3550128"/>
              <a:gd name="connsiteX4" fmla="*/ 560128 w 1404434"/>
              <a:gd name="connsiteY4" fmla="*/ 1884232 h 3550128"/>
              <a:gd name="connsiteX5" fmla="*/ 58 w 1404434"/>
              <a:gd name="connsiteY5" fmla="*/ 1832797 h 3550128"/>
              <a:gd name="connsiteX6" fmla="*/ 394393 w 1404434"/>
              <a:gd name="connsiteY6" fmla="*/ 1705162 h 3550128"/>
              <a:gd name="connsiteX7" fmla="*/ 642043 w 1404434"/>
              <a:gd name="connsiteY7" fmla="*/ 1838512 h 3550128"/>
              <a:gd name="connsiteX8" fmla="*/ 689668 w 1404434"/>
              <a:gd name="connsiteY8" fmla="*/ 1609912 h 3550128"/>
              <a:gd name="connsiteX9" fmla="*/ 823018 w 1404434"/>
              <a:gd name="connsiteY9" fmla="*/ 1295587 h 3550128"/>
              <a:gd name="connsiteX10" fmla="*/ 765868 w 1404434"/>
              <a:gd name="connsiteY10" fmla="*/ 771712 h 3550128"/>
              <a:gd name="connsiteX11" fmla="*/ 537268 w 1404434"/>
              <a:gd name="connsiteY11" fmla="*/ 628837 h 3550128"/>
              <a:gd name="connsiteX12" fmla="*/ 689668 w 1404434"/>
              <a:gd name="connsiteY12" fmla="*/ 628837 h 3550128"/>
              <a:gd name="connsiteX13" fmla="*/ 765868 w 1404434"/>
              <a:gd name="connsiteY13" fmla="*/ 714562 h 3550128"/>
              <a:gd name="connsiteX14" fmla="*/ 870643 w 1404434"/>
              <a:gd name="connsiteY14" fmla="*/ 187 h 3550128"/>
              <a:gd name="connsiteX15" fmla="*/ 832543 w 1404434"/>
              <a:gd name="connsiteY15" fmla="*/ 647887 h 3550128"/>
              <a:gd name="connsiteX16" fmla="*/ 908743 w 1404434"/>
              <a:gd name="connsiteY16" fmla="*/ 1038412 h 3550128"/>
              <a:gd name="connsiteX17" fmla="*/ 937318 w 1404434"/>
              <a:gd name="connsiteY17" fmla="*/ 1286062 h 3550128"/>
              <a:gd name="connsiteX18" fmla="*/ 1108768 w 1404434"/>
              <a:gd name="connsiteY18" fmla="*/ 1152712 h 3550128"/>
              <a:gd name="connsiteX19" fmla="*/ 1337368 w 1404434"/>
              <a:gd name="connsiteY19" fmla="*/ 1133662 h 3550128"/>
              <a:gd name="connsiteX20" fmla="*/ 1089718 w 1404434"/>
              <a:gd name="connsiteY20" fmla="*/ 1190812 h 3550128"/>
              <a:gd name="connsiteX21" fmla="*/ 880168 w 1404434"/>
              <a:gd name="connsiteY21" fmla="*/ 1495612 h 3550128"/>
              <a:gd name="connsiteX22" fmla="*/ 823018 w 1404434"/>
              <a:gd name="connsiteY22" fmla="*/ 1857562 h 3550128"/>
              <a:gd name="connsiteX23" fmla="*/ 975418 w 1404434"/>
              <a:gd name="connsiteY23" fmla="*/ 2314762 h 3550128"/>
              <a:gd name="connsiteX24" fmla="*/ 899218 w 1404434"/>
              <a:gd name="connsiteY24" fmla="*/ 2552887 h 3550128"/>
              <a:gd name="connsiteX25" fmla="*/ 1213543 w 1404434"/>
              <a:gd name="connsiteY25" fmla="*/ 2495737 h 3550128"/>
              <a:gd name="connsiteX26" fmla="*/ 1404043 w 1404434"/>
              <a:gd name="connsiteY26" fmla="*/ 2590987 h 3550128"/>
              <a:gd name="connsiteX27" fmla="*/ 1165918 w 1404434"/>
              <a:gd name="connsiteY27" fmla="*/ 2533837 h 3550128"/>
              <a:gd name="connsiteX28" fmla="*/ 832543 w 1404434"/>
              <a:gd name="connsiteY28" fmla="*/ 2695762 h 3550128"/>
              <a:gd name="connsiteX29" fmla="*/ 689668 w 1404434"/>
              <a:gd name="connsiteY29" fmla="*/ 3048187 h 3550128"/>
              <a:gd name="connsiteX30" fmla="*/ 918268 w 1404434"/>
              <a:gd name="connsiteY30" fmla="*/ 3381562 h 3550128"/>
              <a:gd name="connsiteX31" fmla="*/ 1016693 w 1404434"/>
              <a:gd name="connsiteY31" fmla="*/ 3543487 h 3550128"/>
              <a:gd name="connsiteX0" fmla="*/ 1016693 w 1404434"/>
              <a:gd name="connsiteY0" fmla="*/ 3543487 h 3550128"/>
              <a:gd name="connsiteX1" fmla="*/ 591243 w 1404434"/>
              <a:gd name="connsiteY1" fmla="*/ 3549837 h 3550128"/>
              <a:gd name="connsiteX2" fmla="*/ 394393 w 1404434"/>
              <a:gd name="connsiteY2" fmla="*/ 3038662 h 3550128"/>
              <a:gd name="connsiteX3" fmla="*/ 746818 w 1404434"/>
              <a:gd name="connsiteY3" fmla="*/ 2343337 h 3550128"/>
              <a:gd name="connsiteX4" fmla="*/ 560128 w 1404434"/>
              <a:gd name="connsiteY4" fmla="*/ 1884232 h 3550128"/>
              <a:gd name="connsiteX5" fmla="*/ 58 w 1404434"/>
              <a:gd name="connsiteY5" fmla="*/ 1832797 h 3550128"/>
              <a:gd name="connsiteX6" fmla="*/ 394393 w 1404434"/>
              <a:gd name="connsiteY6" fmla="*/ 1705162 h 3550128"/>
              <a:gd name="connsiteX7" fmla="*/ 642043 w 1404434"/>
              <a:gd name="connsiteY7" fmla="*/ 1838512 h 3550128"/>
              <a:gd name="connsiteX8" fmla="*/ 689668 w 1404434"/>
              <a:gd name="connsiteY8" fmla="*/ 1609912 h 3550128"/>
              <a:gd name="connsiteX9" fmla="*/ 823018 w 1404434"/>
              <a:gd name="connsiteY9" fmla="*/ 1295587 h 3550128"/>
              <a:gd name="connsiteX10" fmla="*/ 765868 w 1404434"/>
              <a:gd name="connsiteY10" fmla="*/ 771712 h 3550128"/>
              <a:gd name="connsiteX11" fmla="*/ 537268 w 1404434"/>
              <a:gd name="connsiteY11" fmla="*/ 628837 h 3550128"/>
              <a:gd name="connsiteX12" fmla="*/ 689668 w 1404434"/>
              <a:gd name="connsiteY12" fmla="*/ 628837 h 3550128"/>
              <a:gd name="connsiteX13" fmla="*/ 765868 w 1404434"/>
              <a:gd name="connsiteY13" fmla="*/ 714562 h 3550128"/>
              <a:gd name="connsiteX14" fmla="*/ 870643 w 1404434"/>
              <a:gd name="connsiteY14" fmla="*/ 187 h 3550128"/>
              <a:gd name="connsiteX15" fmla="*/ 832543 w 1404434"/>
              <a:gd name="connsiteY15" fmla="*/ 647887 h 3550128"/>
              <a:gd name="connsiteX16" fmla="*/ 908743 w 1404434"/>
              <a:gd name="connsiteY16" fmla="*/ 1038412 h 3550128"/>
              <a:gd name="connsiteX17" fmla="*/ 937318 w 1404434"/>
              <a:gd name="connsiteY17" fmla="*/ 1286062 h 3550128"/>
              <a:gd name="connsiteX18" fmla="*/ 1108768 w 1404434"/>
              <a:gd name="connsiteY18" fmla="*/ 1152712 h 3550128"/>
              <a:gd name="connsiteX19" fmla="*/ 1337368 w 1404434"/>
              <a:gd name="connsiteY19" fmla="*/ 1133662 h 3550128"/>
              <a:gd name="connsiteX20" fmla="*/ 1089718 w 1404434"/>
              <a:gd name="connsiteY20" fmla="*/ 1190812 h 3550128"/>
              <a:gd name="connsiteX21" fmla="*/ 880168 w 1404434"/>
              <a:gd name="connsiteY21" fmla="*/ 1495612 h 3550128"/>
              <a:gd name="connsiteX22" fmla="*/ 823018 w 1404434"/>
              <a:gd name="connsiteY22" fmla="*/ 1857562 h 3550128"/>
              <a:gd name="connsiteX23" fmla="*/ 975418 w 1404434"/>
              <a:gd name="connsiteY23" fmla="*/ 2314762 h 3550128"/>
              <a:gd name="connsiteX24" fmla="*/ 899218 w 1404434"/>
              <a:gd name="connsiteY24" fmla="*/ 2552887 h 3550128"/>
              <a:gd name="connsiteX25" fmla="*/ 1213543 w 1404434"/>
              <a:gd name="connsiteY25" fmla="*/ 2495737 h 3550128"/>
              <a:gd name="connsiteX26" fmla="*/ 1404043 w 1404434"/>
              <a:gd name="connsiteY26" fmla="*/ 2590987 h 3550128"/>
              <a:gd name="connsiteX27" fmla="*/ 1165918 w 1404434"/>
              <a:gd name="connsiteY27" fmla="*/ 2533837 h 3550128"/>
              <a:gd name="connsiteX28" fmla="*/ 832543 w 1404434"/>
              <a:gd name="connsiteY28" fmla="*/ 2695762 h 3550128"/>
              <a:gd name="connsiteX29" fmla="*/ 689668 w 1404434"/>
              <a:gd name="connsiteY29" fmla="*/ 3048187 h 3550128"/>
              <a:gd name="connsiteX30" fmla="*/ 918268 w 1404434"/>
              <a:gd name="connsiteY30" fmla="*/ 3381562 h 3550128"/>
              <a:gd name="connsiteX31" fmla="*/ 1016693 w 1404434"/>
              <a:gd name="connsiteY31" fmla="*/ 3543487 h 3550128"/>
              <a:gd name="connsiteX0" fmla="*/ 1016693 w 1404434"/>
              <a:gd name="connsiteY0" fmla="*/ 3543487 h 3550128"/>
              <a:gd name="connsiteX1" fmla="*/ 591243 w 1404434"/>
              <a:gd name="connsiteY1" fmla="*/ 3549837 h 3550128"/>
              <a:gd name="connsiteX2" fmla="*/ 394393 w 1404434"/>
              <a:gd name="connsiteY2" fmla="*/ 3038662 h 3550128"/>
              <a:gd name="connsiteX3" fmla="*/ 746818 w 1404434"/>
              <a:gd name="connsiteY3" fmla="*/ 2343337 h 3550128"/>
              <a:gd name="connsiteX4" fmla="*/ 560128 w 1404434"/>
              <a:gd name="connsiteY4" fmla="*/ 1884232 h 3550128"/>
              <a:gd name="connsiteX5" fmla="*/ 58 w 1404434"/>
              <a:gd name="connsiteY5" fmla="*/ 1832797 h 3550128"/>
              <a:gd name="connsiteX6" fmla="*/ 394393 w 1404434"/>
              <a:gd name="connsiteY6" fmla="*/ 1705162 h 3550128"/>
              <a:gd name="connsiteX7" fmla="*/ 642043 w 1404434"/>
              <a:gd name="connsiteY7" fmla="*/ 1838512 h 3550128"/>
              <a:gd name="connsiteX8" fmla="*/ 689668 w 1404434"/>
              <a:gd name="connsiteY8" fmla="*/ 1609912 h 3550128"/>
              <a:gd name="connsiteX9" fmla="*/ 823018 w 1404434"/>
              <a:gd name="connsiteY9" fmla="*/ 1295587 h 3550128"/>
              <a:gd name="connsiteX10" fmla="*/ 765868 w 1404434"/>
              <a:gd name="connsiteY10" fmla="*/ 771712 h 3550128"/>
              <a:gd name="connsiteX11" fmla="*/ 537268 w 1404434"/>
              <a:gd name="connsiteY11" fmla="*/ 628837 h 3550128"/>
              <a:gd name="connsiteX12" fmla="*/ 689668 w 1404434"/>
              <a:gd name="connsiteY12" fmla="*/ 628837 h 3550128"/>
              <a:gd name="connsiteX13" fmla="*/ 765868 w 1404434"/>
              <a:gd name="connsiteY13" fmla="*/ 714562 h 3550128"/>
              <a:gd name="connsiteX14" fmla="*/ 870643 w 1404434"/>
              <a:gd name="connsiteY14" fmla="*/ 187 h 3550128"/>
              <a:gd name="connsiteX15" fmla="*/ 832543 w 1404434"/>
              <a:gd name="connsiteY15" fmla="*/ 647887 h 3550128"/>
              <a:gd name="connsiteX16" fmla="*/ 908743 w 1404434"/>
              <a:gd name="connsiteY16" fmla="*/ 1038412 h 3550128"/>
              <a:gd name="connsiteX17" fmla="*/ 937318 w 1404434"/>
              <a:gd name="connsiteY17" fmla="*/ 1286062 h 3550128"/>
              <a:gd name="connsiteX18" fmla="*/ 1108768 w 1404434"/>
              <a:gd name="connsiteY18" fmla="*/ 1152712 h 3550128"/>
              <a:gd name="connsiteX19" fmla="*/ 1337368 w 1404434"/>
              <a:gd name="connsiteY19" fmla="*/ 1133662 h 3550128"/>
              <a:gd name="connsiteX20" fmla="*/ 1089718 w 1404434"/>
              <a:gd name="connsiteY20" fmla="*/ 1190812 h 3550128"/>
              <a:gd name="connsiteX21" fmla="*/ 880168 w 1404434"/>
              <a:gd name="connsiteY21" fmla="*/ 1495612 h 3550128"/>
              <a:gd name="connsiteX22" fmla="*/ 823018 w 1404434"/>
              <a:gd name="connsiteY22" fmla="*/ 1857562 h 3550128"/>
              <a:gd name="connsiteX23" fmla="*/ 975418 w 1404434"/>
              <a:gd name="connsiteY23" fmla="*/ 2314762 h 3550128"/>
              <a:gd name="connsiteX24" fmla="*/ 899218 w 1404434"/>
              <a:gd name="connsiteY24" fmla="*/ 2552887 h 3550128"/>
              <a:gd name="connsiteX25" fmla="*/ 1213543 w 1404434"/>
              <a:gd name="connsiteY25" fmla="*/ 2495737 h 3550128"/>
              <a:gd name="connsiteX26" fmla="*/ 1404043 w 1404434"/>
              <a:gd name="connsiteY26" fmla="*/ 2590987 h 3550128"/>
              <a:gd name="connsiteX27" fmla="*/ 1165918 w 1404434"/>
              <a:gd name="connsiteY27" fmla="*/ 2533837 h 3550128"/>
              <a:gd name="connsiteX28" fmla="*/ 832543 w 1404434"/>
              <a:gd name="connsiteY28" fmla="*/ 2695762 h 3550128"/>
              <a:gd name="connsiteX29" fmla="*/ 689668 w 1404434"/>
              <a:gd name="connsiteY29" fmla="*/ 3048187 h 3550128"/>
              <a:gd name="connsiteX30" fmla="*/ 918268 w 1404434"/>
              <a:gd name="connsiteY30" fmla="*/ 3381562 h 3550128"/>
              <a:gd name="connsiteX31" fmla="*/ 1016693 w 1404434"/>
              <a:gd name="connsiteY31" fmla="*/ 3543487 h 3550128"/>
              <a:gd name="connsiteX0" fmla="*/ 1016693 w 1404434"/>
              <a:gd name="connsiteY0" fmla="*/ 3543487 h 3550128"/>
              <a:gd name="connsiteX1" fmla="*/ 591243 w 1404434"/>
              <a:gd name="connsiteY1" fmla="*/ 3549837 h 3550128"/>
              <a:gd name="connsiteX2" fmla="*/ 394393 w 1404434"/>
              <a:gd name="connsiteY2" fmla="*/ 3038662 h 3550128"/>
              <a:gd name="connsiteX3" fmla="*/ 746818 w 1404434"/>
              <a:gd name="connsiteY3" fmla="*/ 2343337 h 3550128"/>
              <a:gd name="connsiteX4" fmla="*/ 560128 w 1404434"/>
              <a:gd name="connsiteY4" fmla="*/ 1884232 h 3550128"/>
              <a:gd name="connsiteX5" fmla="*/ 58 w 1404434"/>
              <a:gd name="connsiteY5" fmla="*/ 1832797 h 3550128"/>
              <a:gd name="connsiteX6" fmla="*/ 394393 w 1404434"/>
              <a:gd name="connsiteY6" fmla="*/ 1705162 h 3550128"/>
              <a:gd name="connsiteX7" fmla="*/ 642043 w 1404434"/>
              <a:gd name="connsiteY7" fmla="*/ 1838512 h 3550128"/>
              <a:gd name="connsiteX8" fmla="*/ 689668 w 1404434"/>
              <a:gd name="connsiteY8" fmla="*/ 1609912 h 3550128"/>
              <a:gd name="connsiteX9" fmla="*/ 823018 w 1404434"/>
              <a:gd name="connsiteY9" fmla="*/ 1295587 h 3550128"/>
              <a:gd name="connsiteX10" fmla="*/ 765868 w 1404434"/>
              <a:gd name="connsiteY10" fmla="*/ 771712 h 3550128"/>
              <a:gd name="connsiteX11" fmla="*/ 537268 w 1404434"/>
              <a:gd name="connsiteY11" fmla="*/ 628837 h 3550128"/>
              <a:gd name="connsiteX12" fmla="*/ 689668 w 1404434"/>
              <a:gd name="connsiteY12" fmla="*/ 628837 h 3550128"/>
              <a:gd name="connsiteX13" fmla="*/ 765868 w 1404434"/>
              <a:gd name="connsiteY13" fmla="*/ 714562 h 3550128"/>
              <a:gd name="connsiteX14" fmla="*/ 870643 w 1404434"/>
              <a:gd name="connsiteY14" fmla="*/ 187 h 3550128"/>
              <a:gd name="connsiteX15" fmla="*/ 832543 w 1404434"/>
              <a:gd name="connsiteY15" fmla="*/ 647887 h 3550128"/>
              <a:gd name="connsiteX16" fmla="*/ 908743 w 1404434"/>
              <a:gd name="connsiteY16" fmla="*/ 1038412 h 3550128"/>
              <a:gd name="connsiteX17" fmla="*/ 937318 w 1404434"/>
              <a:gd name="connsiteY17" fmla="*/ 1286062 h 3550128"/>
              <a:gd name="connsiteX18" fmla="*/ 1108768 w 1404434"/>
              <a:gd name="connsiteY18" fmla="*/ 1152712 h 3550128"/>
              <a:gd name="connsiteX19" fmla="*/ 1337368 w 1404434"/>
              <a:gd name="connsiteY19" fmla="*/ 1133662 h 3550128"/>
              <a:gd name="connsiteX20" fmla="*/ 1089718 w 1404434"/>
              <a:gd name="connsiteY20" fmla="*/ 1190812 h 3550128"/>
              <a:gd name="connsiteX21" fmla="*/ 880168 w 1404434"/>
              <a:gd name="connsiteY21" fmla="*/ 1495612 h 3550128"/>
              <a:gd name="connsiteX22" fmla="*/ 823018 w 1404434"/>
              <a:gd name="connsiteY22" fmla="*/ 1857562 h 3550128"/>
              <a:gd name="connsiteX23" fmla="*/ 975418 w 1404434"/>
              <a:gd name="connsiteY23" fmla="*/ 2314762 h 3550128"/>
              <a:gd name="connsiteX24" fmla="*/ 899218 w 1404434"/>
              <a:gd name="connsiteY24" fmla="*/ 2552887 h 3550128"/>
              <a:gd name="connsiteX25" fmla="*/ 1213543 w 1404434"/>
              <a:gd name="connsiteY25" fmla="*/ 2495737 h 3550128"/>
              <a:gd name="connsiteX26" fmla="*/ 1404043 w 1404434"/>
              <a:gd name="connsiteY26" fmla="*/ 2590987 h 3550128"/>
              <a:gd name="connsiteX27" fmla="*/ 1165918 w 1404434"/>
              <a:gd name="connsiteY27" fmla="*/ 2533837 h 3550128"/>
              <a:gd name="connsiteX28" fmla="*/ 832543 w 1404434"/>
              <a:gd name="connsiteY28" fmla="*/ 2695762 h 3550128"/>
              <a:gd name="connsiteX29" fmla="*/ 689668 w 1404434"/>
              <a:gd name="connsiteY29" fmla="*/ 3048187 h 3550128"/>
              <a:gd name="connsiteX30" fmla="*/ 918268 w 1404434"/>
              <a:gd name="connsiteY30" fmla="*/ 3381562 h 3550128"/>
              <a:gd name="connsiteX31" fmla="*/ 1016693 w 1404434"/>
              <a:gd name="connsiteY31" fmla="*/ 3543487 h 3550128"/>
              <a:gd name="connsiteX0" fmla="*/ 1016693 w 1404434"/>
              <a:gd name="connsiteY0" fmla="*/ 3543487 h 3550128"/>
              <a:gd name="connsiteX1" fmla="*/ 591243 w 1404434"/>
              <a:gd name="connsiteY1" fmla="*/ 3549837 h 3550128"/>
              <a:gd name="connsiteX2" fmla="*/ 394393 w 1404434"/>
              <a:gd name="connsiteY2" fmla="*/ 3038662 h 3550128"/>
              <a:gd name="connsiteX3" fmla="*/ 746818 w 1404434"/>
              <a:gd name="connsiteY3" fmla="*/ 2343337 h 3550128"/>
              <a:gd name="connsiteX4" fmla="*/ 560128 w 1404434"/>
              <a:gd name="connsiteY4" fmla="*/ 1884232 h 3550128"/>
              <a:gd name="connsiteX5" fmla="*/ 58 w 1404434"/>
              <a:gd name="connsiteY5" fmla="*/ 1832797 h 3550128"/>
              <a:gd name="connsiteX6" fmla="*/ 394393 w 1404434"/>
              <a:gd name="connsiteY6" fmla="*/ 1705162 h 3550128"/>
              <a:gd name="connsiteX7" fmla="*/ 642043 w 1404434"/>
              <a:gd name="connsiteY7" fmla="*/ 1838512 h 3550128"/>
              <a:gd name="connsiteX8" fmla="*/ 689668 w 1404434"/>
              <a:gd name="connsiteY8" fmla="*/ 1609912 h 3550128"/>
              <a:gd name="connsiteX9" fmla="*/ 823018 w 1404434"/>
              <a:gd name="connsiteY9" fmla="*/ 1295587 h 3550128"/>
              <a:gd name="connsiteX10" fmla="*/ 765868 w 1404434"/>
              <a:gd name="connsiteY10" fmla="*/ 771712 h 3550128"/>
              <a:gd name="connsiteX11" fmla="*/ 537268 w 1404434"/>
              <a:gd name="connsiteY11" fmla="*/ 628837 h 3550128"/>
              <a:gd name="connsiteX12" fmla="*/ 689668 w 1404434"/>
              <a:gd name="connsiteY12" fmla="*/ 628837 h 3550128"/>
              <a:gd name="connsiteX13" fmla="*/ 765868 w 1404434"/>
              <a:gd name="connsiteY13" fmla="*/ 714562 h 3550128"/>
              <a:gd name="connsiteX14" fmla="*/ 870643 w 1404434"/>
              <a:gd name="connsiteY14" fmla="*/ 187 h 3550128"/>
              <a:gd name="connsiteX15" fmla="*/ 832543 w 1404434"/>
              <a:gd name="connsiteY15" fmla="*/ 647887 h 3550128"/>
              <a:gd name="connsiteX16" fmla="*/ 908743 w 1404434"/>
              <a:gd name="connsiteY16" fmla="*/ 1038412 h 3550128"/>
              <a:gd name="connsiteX17" fmla="*/ 937318 w 1404434"/>
              <a:gd name="connsiteY17" fmla="*/ 1286062 h 3550128"/>
              <a:gd name="connsiteX18" fmla="*/ 1108768 w 1404434"/>
              <a:gd name="connsiteY18" fmla="*/ 1152712 h 3550128"/>
              <a:gd name="connsiteX19" fmla="*/ 1337368 w 1404434"/>
              <a:gd name="connsiteY19" fmla="*/ 1133662 h 3550128"/>
              <a:gd name="connsiteX20" fmla="*/ 1089718 w 1404434"/>
              <a:gd name="connsiteY20" fmla="*/ 1190812 h 3550128"/>
              <a:gd name="connsiteX21" fmla="*/ 880168 w 1404434"/>
              <a:gd name="connsiteY21" fmla="*/ 1495612 h 3550128"/>
              <a:gd name="connsiteX22" fmla="*/ 823018 w 1404434"/>
              <a:gd name="connsiteY22" fmla="*/ 1857562 h 3550128"/>
              <a:gd name="connsiteX23" fmla="*/ 975418 w 1404434"/>
              <a:gd name="connsiteY23" fmla="*/ 2314762 h 3550128"/>
              <a:gd name="connsiteX24" fmla="*/ 899218 w 1404434"/>
              <a:gd name="connsiteY24" fmla="*/ 2552887 h 3550128"/>
              <a:gd name="connsiteX25" fmla="*/ 1213543 w 1404434"/>
              <a:gd name="connsiteY25" fmla="*/ 2495737 h 3550128"/>
              <a:gd name="connsiteX26" fmla="*/ 1404043 w 1404434"/>
              <a:gd name="connsiteY26" fmla="*/ 2590987 h 3550128"/>
              <a:gd name="connsiteX27" fmla="*/ 1165918 w 1404434"/>
              <a:gd name="connsiteY27" fmla="*/ 2533837 h 3550128"/>
              <a:gd name="connsiteX28" fmla="*/ 832543 w 1404434"/>
              <a:gd name="connsiteY28" fmla="*/ 2695762 h 3550128"/>
              <a:gd name="connsiteX29" fmla="*/ 689668 w 1404434"/>
              <a:gd name="connsiteY29" fmla="*/ 3048187 h 3550128"/>
              <a:gd name="connsiteX30" fmla="*/ 918268 w 1404434"/>
              <a:gd name="connsiteY30" fmla="*/ 3381562 h 3550128"/>
              <a:gd name="connsiteX31" fmla="*/ 1016693 w 1404434"/>
              <a:gd name="connsiteY31" fmla="*/ 3543487 h 3550128"/>
              <a:gd name="connsiteX0" fmla="*/ 1016693 w 1404434"/>
              <a:gd name="connsiteY0" fmla="*/ 3543487 h 3550128"/>
              <a:gd name="connsiteX1" fmla="*/ 591243 w 1404434"/>
              <a:gd name="connsiteY1" fmla="*/ 3549837 h 3550128"/>
              <a:gd name="connsiteX2" fmla="*/ 394393 w 1404434"/>
              <a:gd name="connsiteY2" fmla="*/ 3038662 h 3550128"/>
              <a:gd name="connsiteX3" fmla="*/ 746818 w 1404434"/>
              <a:gd name="connsiteY3" fmla="*/ 2343337 h 3550128"/>
              <a:gd name="connsiteX4" fmla="*/ 560128 w 1404434"/>
              <a:gd name="connsiteY4" fmla="*/ 1884232 h 3550128"/>
              <a:gd name="connsiteX5" fmla="*/ 58 w 1404434"/>
              <a:gd name="connsiteY5" fmla="*/ 1832797 h 3550128"/>
              <a:gd name="connsiteX6" fmla="*/ 394393 w 1404434"/>
              <a:gd name="connsiteY6" fmla="*/ 1705162 h 3550128"/>
              <a:gd name="connsiteX7" fmla="*/ 642043 w 1404434"/>
              <a:gd name="connsiteY7" fmla="*/ 1838512 h 3550128"/>
              <a:gd name="connsiteX8" fmla="*/ 689668 w 1404434"/>
              <a:gd name="connsiteY8" fmla="*/ 1609912 h 3550128"/>
              <a:gd name="connsiteX9" fmla="*/ 823018 w 1404434"/>
              <a:gd name="connsiteY9" fmla="*/ 1295587 h 3550128"/>
              <a:gd name="connsiteX10" fmla="*/ 765868 w 1404434"/>
              <a:gd name="connsiteY10" fmla="*/ 771712 h 3550128"/>
              <a:gd name="connsiteX11" fmla="*/ 537268 w 1404434"/>
              <a:gd name="connsiteY11" fmla="*/ 628837 h 3550128"/>
              <a:gd name="connsiteX12" fmla="*/ 689668 w 1404434"/>
              <a:gd name="connsiteY12" fmla="*/ 628837 h 3550128"/>
              <a:gd name="connsiteX13" fmla="*/ 765868 w 1404434"/>
              <a:gd name="connsiteY13" fmla="*/ 714562 h 3550128"/>
              <a:gd name="connsiteX14" fmla="*/ 870643 w 1404434"/>
              <a:gd name="connsiteY14" fmla="*/ 187 h 3550128"/>
              <a:gd name="connsiteX15" fmla="*/ 832543 w 1404434"/>
              <a:gd name="connsiteY15" fmla="*/ 647887 h 3550128"/>
              <a:gd name="connsiteX16" fmla="*/ 908743 w 1404434"/>
              <a:gd name="connsiteY16" fmla="*/ 1038412 h 3550128"/>
              <a:gd name="connsiteX17" fmla="*/ 937318 w 1404434"/>
              <a:gd name="connsiteY17" fmla="*/ 1286062 h 3550128"/>
              <a:gd name="connsiteX18" fmla="*/ 1108768 w 1404434"/>
              <a:gd name="connsiteY18" fmla="*/ 1152712 h 3550128"/>
              <a:gd name="connsiteX19" fmla="*/ 1337368 w 1404434"/>
              <a:gd name="connsiteY19" fmla="*/ 1133662 h 3550128"/>
              <a:gd name="connsiteX20" fmla="*/ 1089718 w 1404434"/>
              <a:gd name="connsiteY20" fmla="*/ 1190812 h 3550128"/>
              <a:gd name="connsiteX21" fmla="*/ 880168 w 1404434"/>
              <a:gd name="connsiteY21" fmla="*/ 1495612 h 3550128"/>
              <a:gd name="connsiteX22" fmla="*/ 823018 w 1404434"/>
              <a:gd name="connsiteY22" fmla="*/ 1857562 h 3550128"/>
              <a:gd name="connsiteX23" fmla="*/ 975418 w 1404434"/>
              <a:gd name="connsiteY23" fmla="*/ 2314762 h 3550128"/>
              <a:gd name="connsiteX24" fmla="*/ 899218 w 1404434"/>
              <a:gd name="connsiteY24" fmla="*/ 2552887 h 3550128"/>
              <a:gd name="connsiteX25" fmla="*/ 1213543 w 1404434"/>
              <a:gd name="connsiteY25" fmla="*/ 2495737 h 3550128"/>
              <a:gd name="connsiteX26" fmla="*/ 1404043 w 1404434"/>
              <a:gd name="connsiteY26" fmla="*/ 2590987 h 3550128"/>
              <a:gd name="connsiteX27" fmla="*/ 1165918 w 1404434"/>
              <a:gd name="connsiteY27" fmla="*/ 2533837 h 3550128"/>
              <a:gd name="connsiteX28" fmla="*/ 832543 w 1404434"/>
              <a:gd name="connsiteY28" fmla="*/ 2695762 h 3550128"/>
              <a:gd name="connsiteX29" fmla="*/ 689668 w 1404434"/>
              <a:gd name="connsiteY29" fmla="*/ 3048187 h 3550128"/>
              <a:gd name="connsiteX30" fmla="*/ 918268 w 1404434"/>
              <a:gd name="connsiteY30" fmla="*/ 3381562 h 3550128"/>
              <a:gd name="connsiteX31" fmla="*/ 1016693 w 1404434"/>
              <a:gd name="connsiteY31" fmla="*/ 3543487 h 3550128"/>
              <a:gd name="connsiteX0" fmla="*/ 1016693 w 1404434"/>
              <a:gd name="connsiteY0" fmla="*/ 3543487 h 3550128"/>
              <a:gd name="connsiteX1" fmla="*/ 591243 w 1404434"/>
              <a:gd name="connsiteY1" fmla="*/ 3549837 h 3550128"/>
              <a:gd name="connsiteX2" fmla="*/ 394393 w 1404434"/>
              <a:gd name="connsiteY2" fmla="*/ 3038662 h 3550128"/>
              <a:gd name="connsiteX3" fmla="*/ 746818 w 1404434"/>
              <a:gd name="connsiteY3" fmla="*/ 2343337 h 3550128"/>
              <a:gd name="connsiteX4" fmla="*/ 560128 w 1404434"/>
              <a:gd name="connsiteY4" fmla="*/ 1884232 h 3550128"/>
              <a:gd name="connsiteX5" fmla="*/ 58 w 1404434"/>
              <a:gd name="connsiteY5" fmla="*/ 1832797 h 3550128"/>
              <a:gd name="connsiteX6" fmla="*/ 394393 w 1404434"/>
              <a:gd name="connsiteY6" fmla="*/ 1705162 h 3550128"/>
              <a:gd name="connsiteX7" fmla="*/ 642043 w 1404434"/>
              <a:gd name="connsiteY7" fmla="*/ 1838512 h 3550128"/>
              <a:gd name="connsiteX8" fmla="*/ 689668 w 1404434"/>
              <a:gd name="connsiteY8" fmla="*/ 1609912 h 3550128"/>
              <a:gd name="connsiteX9" fmla="*/ 823018 w 1404434"/>
              <a:gd name="connsiteY9" fmla="*/ 1295587 h 3550128"/>
              <a:gd name="connsiteX10" fmla="*/ 765868 w 1404434"/>
              <a:gd name="connsiteY10" fmla="*/ 771712 h 3550128"/>
              <a:gd name="connsiteX11" fmla="*/ 537268 w 1404434"/>
              <a:gd name="connsiteY11" fmla="*/ 628837 h 3550128"/>
              <a:gd name="connsiteX12" fmla="*/ 689668 w 1404434"/>
              <a:gd name="connsiteY12" fmla="*/ 628837 h 3550128"/>
              <a:gd name="connsiteX13" fmla="*/ 765868 w 1404434"/>
              <a:gd name="connsiteY13" fmla="*/ 714562 h 3550128"/>
              <a:gd name="connsiteX14" fmla="*/ 870643 w 1404434"/>
              <a:gd name="connsiteY14" fmla="*/ 187 h 3550128"/>
              <a:gd name="connsiteX15" fmla="*/ 832543 w 1404434"/>
              <a:gd name="connsiteY15" fmla="*/ 647887 h 3550128"/>
              <a:gd name="connsiteX16" fmla="*/ 908743 w 1404434"/>
              <a:gd name="connsiteY16" fmla="*/ 1038412 h 3550128"/>
              <a:gd name="connsiteX17" fmla="*/ 937318 w 1404434"/>
              <a:gd name="connsiteY17" fmla="*/ 1286062 h 3550128"/>
              <a:gd name="connsiteX18" fmla="*/ 1108768 w 1404434"/>
              <a:gd name="connsiteY18" fmla="*/ 1152712 h 3550128"/>
              <a:gd name="connsiteX19" fmla="*/ 1337368 w 1404434"/>
              <a:gd name="connsiteY19" fmla="*/ 1133662 h 3550128"/>
              <a:gd name="connsiteX20" fmla="*/ 1089718 w 1404434"/>
              <a:gd name="connsiteY20" fmla="*/ 1190812 h 3550128"/>
              <a:gd name="connsiteX21" fmla="*/ 880168 w 1404434"/>
              <a:gd name="connsiteY21" fmla="*/ 1495612 h 3550128"/>
              <a:gd name="connsiteX22" fmla="*/ 823018 w 1404434"/>
              <a:gd name="connsiteY22" fmla="*/ 1857562 h 3550128"/>
              <a:gd name="connsiteX23" fmla="*/ 975418 w 1404434"/>
              <a:gd name="connsiteY23" fmla="*/ 2314762 h 3550128"/>
              <a:gd name="connsiteX24" fmla="*/ 899218 w 1404434"/>
              <a:gd name="connsiteY24" fmla="*/ 2552887 h 3550128"/>
              <a:gd name="connsiteX25" fmla="*/ 1213543 w 1404434"/>
              <a:gd name="connsiteY25" fmla="*/ 2495737 h 3550128"/>
              <a:gd name="connsiteX26" fmla="*/ 1404043 w 1404434"/>
              <a:gd name="connsiteY26" fmla="*/ 2590987 h 3550128"/>
              <a:gd name="connsiteX27" fmla="*/ 1165918 w 1404434"/>
              <a:gd name="connsiteY27" fmla="*/ 2533837 h 3550128"/>
              <a:gd name="connsiteX28" fmla="*/ 832543 w 1404434"/>
              <a:gd name="connsiteY28" fmla="*/ 2695762 h 3550128"/>
              <a:gd name="connsiteX29" fmla="*/ 689668 w 1404434"/>
              <a:gd name="connsiteY29" fmla="*/ 3048187 h 3550128"/>
              <a:gd name="connsiteX30" fmla="*/ 918268 w 1404434"/>
              <a:gd name="connsiteY30" fmla="*/ 3381562 h 3550128"/>
              <a:gd name="connsiteX31" fmla="*/ 1016693 w 1404434"/>
              <a:gd name="connsiteY31" fmla="*/ 3543487 h 3550128"/>
              <a:gd name="connsiteX0" fmla="*/ 1016693 w 1404387"/>
              <a:gd name="connsiteY0" fmla="*/ 3543487 h 3550128"/>
              <a:gd name="connsiteX1" fmla="*/ 591243 w 1404387"/>
              <a:gd name="connsiteY1" fmla="*/ 3549837 h 3550128"/>
              <a:gd name="connsiteX2" fmla="*/ 394393 w 1404387"/>
              <a:gd name="connsiteY2" fmla="*/ 3038662 h 3550128"/>
              <a:gd name="connsiteX3" fmla="*/ 746818 w 1404387"/>
              <a:gd name="connsiteY3" fmla="*/ 2343337 h 3550128"/>
              <a:gd name="connsiteX4" fmla="*/ 560128 w 1404387"/>
              <a:gd name="connsiteY4" fmla="*/ 1884232 h 3550128"/>
              <a:gd name="connsiteX5" fmla="*/ 58 w 1404387"/>
              <a:gd name="connsiteY5" fmla="*/ 1832797 h 3550128"/>
              <a:gd name="connsiteX6" fmla="*/ 394393 w 1404387"/>
              <a:gd name="connsiteY6" fmla="*/ 1705162 h 3550128"/>
              <a:gd name="connsiteX7" fmla="*/ 642043 w 1404387"/>
              <a:gd name="connsiteY7" fmla="*/ 1838512 h 3550128"/>
              <a:gd name="connsiteX8" fmla="*/ 689668 w 1404387"/>
              <a:gd name="connsiteY8" fmla="*/ 1609912 h 3550128"/>
              <a:gd name="connsiteX9" fmla="*/ 823018 w 1404387"/>
              <a:gd name="connsiteY9" fmla="*/ 1295587 h 3550128"/>
              <a:gd name="connsiteX10" fmla="*/ 765868 w 1404387"/>
              <a:gd name="connsiteY10" fmla="*/ 771712 h 3550128"/>
              <a:gd name="connsiteX11" fmla="*/ 537268 w 1404387"/>
              <a:gd name="connsiteY11" fmla="*/ 628837 h 3550128"/>
              <a:gd name="connsiteX12" fmla="*/ 689668 w 1404387"/>
              <a:gd name="connsiteY12" fmla="*/ 628837 h 3550128"/>
              <a:gd name="connsiteX13" fmla="*/ 765868 w 1404387"/>
              <a:gd name="connsiteY13" fmla="*/ 714562 h 3550128"/>
              <a:gd name="connsiteX14" fmla="*/ 870643 w 1404387"/>
              <a:gd name="connsiteY14" fmla="*/ 187 h 3550128"/>
              <a:gd name="connsiteX15" fmla="*/ 832543 w 1404387"/>
              <a:gd name="connsiteY15" fmla="*/ 647887 h 3550128"/>
              <a:gd name="connsiteX16" fmla="*/ 908743 w 1404387"/>
              <a:gd name="connsiteY16" fmla="*/ 1038412 h 3550128"/>
              <a:gd name="connsiteX17" fmla="*/ 937318 w 1404387"/>
              <a:gd name="connsiteY17" fmla="*/ 1286062 h 3550128"/>
              <a:gd name="connsiteX18" fmla="*/ 1108768 w 1404387"/>
              <a:gd name="connsiteY18" fmla="*/ 1152712 h 3550128"/>
              <a:gd name="connsiteX19" fmla="*/ 1337368 w 1404387"/>
              <a:gd name="connsiteY19" fmla="*/ 1133662 h 3550128"/>
              <a:gd name="connsiteX20" fmla="*/ 1089718 w 1404387"/>
              <a:gd name="connsiteY20" fmla="*/ 1190812 h 3550128"/>
              <a:gd name="connsiteX21" fmla="*/ 880168 w 1404387"/>
              <a:gd name="connsiteY21" fmla="*/ 1495612 h 3550128"/>
              <a:gd name="connsiteX22" fmla="*/ 823018 w 1404387"/>
              <a:gd name="connsiteY22" fmla="*/ 1857562 h 3550128"/>
              <a:gd name="connsiteX23" fmla="*/ 975418 w 1404387"/>
              <a:gd name="connsiteY23" fmla="*/ 2314762 h 3550128"/>
              <a:gd name="connsiteX24" fmla="*/ 899218 w 1404387"/>
              <a:gd name="connsiteY24" fmla="*/ 2552887 h 3550128"/>
              <a:gd name="connsiteX25" fmla="*/ 1213543 w 1404387"/>
              <a:gd name="connsiteY25" fmla="*/ 2495737 h 3550128"/>
              <a:gd name="connsiteX26" fmla="*/ 1404043 w 1404387"/>
              <a:gd name="connsiteY26" fmla="*/ 2590987 h 3550128"/>
              <a:gd name="connsiteX27" fmla="*/ 1169093 w 1404387"/>
              <a:gd name="connsiteY27" fmla="*/ 2543362 h 3550128"/>
              <a:gd name="connsiteX28" fmla="*/ 832543 w 1404387"/>
              <a:gd name="connsiteY28" fmla="*/ 2695762 h 3550128"/>
              <a:gd name="connsiteX29" fmla="*/ 689668 w 1404387"/>
              <a:gd name="connsiteY29" fmla="*/ 3048187 h 3550128"/>
              <a:gd name="connsiteX30" fmla="*/ 918268 w 1404387"/>
              <a:gd name="connsiteY30" fmla="*/ 3381562 h 3550128"/>
              <a:gd name="connsiteX31" fmla="*/ 1016693 w 1404387"/>
              <a:gd name="connsiteY31" fmla="*/ 3543487 h 3550128"/>
              <a:gd name="connsiteX0" fmla="*/ 1016693 w 1404387"/>
              <a:gd name="connsiteY0" fmla="*/ 3543487 h 3550128"/>
              <a:gd name="connsiteX1" fmla="*/ 591243 w 1404387"/>
              <a:gd name="connsiteY1" fmla="*/ 3549837 h 3550128"/>
              <a:gd name="connsiteX2" fmla="*/ 394393 w 1404387"/>
              <a:gd name="connsiteY2" fmla="*/ 3038662 h 3550128"/>
              <a:gd name="connsiteX3" fmla="*/ 746818 w 1404387"/>
              <a:gd name="connsiteY3" fmla="*/ 2343337 h 3550128"/>
              <a:gd name="connsiteX4" fmla="*/ 560128 w 1404387"/>
              <a:gd name="connsiteY4" fmla="*/ 1884232 h 3550128"/>
              <a:gd name="connsiteX5" fmla="*/ 58 w 1404387"/>
              <a:gd name="connsiteY5" fmla="*/ 1832797 h 3550128"/>
              <a:gd name="connsiteX6" fmla="*/ 394393 w 1404387"/>
              <a:gd name="connsiteY6" fmla="*/ 1705162 h 3550128"/>
              <a:gd name="connsiteX7" fmla="*/ 642043 w 1404387"/>
              <a:gd name="connsiteY7" fmla="*/ 1838512 h 3550128"/>
              <a:gd name="connsiteX8" fmla="*/ 689668 w 1404387"/>
              <a:gd name="connsiteY8" fmla="*/ 1609912 h 3550128"/>
              <a:gd name="connsiteX9" fmla="*/ 823018 w 1404387"/>
              <a:gd name="connsiteY9" fmla="*/ 1295587 h 3550128"/>
              <a:gd name="connsiteX10" fmla="*/ 765868 w 1404387"/>
              <a:gd name="connsiteY10" fmla="*/ 771712 h 3550128"/>
              <a:gd name="connsiteX11" fmla="*/ 537268 w 1404387"/>
              <a:gd name="connsiteY11" fmla="*/ 628837 h 3550128"/>
              <a:gd name="connsiteX12" fmla="*/ 689668 w 1404387"/>
              <a:gd name="connsiteY12" fmla="*/ 628837 h 3550128"/>
              <a:gd name="connsiteX13" fmla="*/ 765868 w 1404387"/>
              <a:gd name="connsiteY13" fmla="*/ 714562 h 3550128"/>
              <a:gd name="connsiteX14" fmla="*/ 870643 w 1404387"/>
              <a:gd name="connsiteY14" fmla="*/ 187 h 3550128"/>
              <a:gd name="connsiteX15" fmla="*/ 832543 w 1404387"/>
              <a:gd name="connsiteY15" fmla="*/ 647887 h 3550128"/>
              <a:gd name="connsiteX16" fmla="*/ 908743 w 1404387"/>
              <a:gd name="connsiteY16" fmla="*/ 1038412 h 3550128"/>
              <a:gd name="connsiteX17" fmla="*/ 937318 w 1404387"/>
              <a:gd name="connsiteY17" fmla="*/ 1286062 h 3550128"/>
              <a:gd name="connsiteX18" fmla="*/ 1108768 w 1404387"/>
              <a:gd name="connsiteY18" fmla="*/ 1152712 h 3550128"/>
              <a:gd name="connsiteX19" fmla="*/ 1337368 w 1404387"/>
              <a:gd name="connsiteY19" fmla="*/ 1133662 h 3550128"/>
              <a:gd name="connsiteX20" fmla="*/ 1089718 w 1404387"/>
              <a:gd name="connsiteY20" fmla="*/ 1190812 h 3550128"/>
              <a:gd name="connsiteX21" fmla="*/ 880168 w 1404387"/>
              <a:gd name="connsiteY21" fmla="*/ 1495612 h 3550128"/>
              <a:gd name="connsiteX22" fmla="*/ 823018 w 1404387"/>
              <a:gd name="connsiteY22" fmla="*/ 1857562 h 3550128"/>
              <a:gd name="connsiteX23" fmla="*/ 975418 w 1404387"/>
              <a:gd name="connsiteY23" fmla="*/ 2314762 h 3550128"/>
              <a:gd name="connsiteX24" fmla="*/ 899218 w 1404387"/>
              <a:gd name="connsiteY24" fmla="*/ 2552887 h 3550128"/>
              <a:gd name="connsiteX25" fmla="*/ 1213543 w 1404387"/>
              <a:gd name="connsiteY25" fmla="*/ 2495737 h 3550128"/>
              <a:gd name="connsiteX26" fmla="*/ 1404043 w 1404387"/>
              <a:gd name="connsiteY26" fmla="*/ 2590987 h 3550128"/>
              <a:gd name="connsiteX27" fmla="*/ 1169093 w 1404387"/>
              <a:gd name="connsiteY27" fmla="*/ 2543362 h 3550128"/>
              <a:gd name="connsiteX28" fmla="*/ 832543 w 1404387"/>
              <a:gd name="connsiteY28" fmla="*/ 2695762 h 3550128"/>
              <a:gd name="connsiteX29" fmla="*/ 689668 w 1404387"/>
              <a:gd name="connsiteY29" fmla="*/ 3048187 h 3550128"/>
              <a:gd name="connsiteX30" fmla="*/ 918268 w 1404387"/>
              <a:gd name="connsiteY30" fmla="*/ 3381562 h 3550128"/>
              <a:gd name="connsiteX31" fmla="*/ 1016693 w 1404387"/>
              <a:gd name="connsiteY31" fmla="*/ 3543487 h 3550128"/>
              <a:gd name="connsiteX0" fmla="*/ 1016693 w 1404160"/>
              <a:gd name="connsiteY0" fmla="*/ 3543487 h 3550128"/>
              <a:gd name="connsiteX1" fmla="*/ 591243 w 1404160"/>
              <a:gd name="connsiteY1" fmla="*/ 3549837 h 3550128"/>
              <a:gd name="connsiteX2" fmla="*/ 394393 w 1404160"/>
              <a:gd name="connsiteY2" fmla="*/ 3038662 h 3550128"/>
              <a:gd name="connsiteX3" fmla="*/ 746818 w 1404160"/>
              <a:gd name="connsiteY3" fmla="*/ 2343337 h 3550128"/>
              <a:gd name="connsiteX4" fmla="*/ 560128 w 1404160"/>
              <a:gd name="connsiteY4" fmla="*/ 1884232 h 3550128"/>
              <a:gd name="connsiteX5" fmla="*/ 58 w 1404160"/>
              <a:gd name="connsiteY5" fmla="*/ 1832797 h 3550128"/>
              <a:gd name="connsiteX6" fmla="*/ 394393 w 1404160"/>
              <a:gd name="connsiteY6" fmla="*/ 1705162 h 3550128"/>
              <a:gd name="connsiteX7" fmla="*/ 642043 w 1404160"/>
              <a:gd name="connsiteY7" fmla="*/ 1838512 h 3550128"/>
              <a:gd name="connsiteX8" fmla="*/ 689668 w 1404160"/>
              <a:gd name="connsiteY8" fmla="*/ 1609912 h 3550128"/>
              <a:gd name="connsiteX9" fmla="*/ 823018 w 1404160"/>
              <a:gd name="connsiteY9" fmla="*/ 1295587 h 3550128"/>
              <a:gd name="connsiteX10" fmla="*/ 765868 w 1404160"/>
              <a:gd name="connsiteY10" fmla="*/ 771712 h 3550128"/>
              <a:gd name="connsiteX11" fmla="*/ 537268 w 1404160"/>
              <a:gd name="connsiteY11" fmla="*/ 628837 h 3550128"/>
              <a:gd name="connsiteX12" fmla="*/ 689668 w 1404160"/>
              <a:gd name="connsiteY12" fmla="*/ 628837 h 3550128"/>
              <a:gd name="connsiteX13" fmla="*/ 765868 w 1404160"/>
              <a:gd name="connsiteY13" fmla="*/ 714562 h 3550128"/>
              <a:gd name="connsiteX14" fmla="*/ 870643 w 1404160"/>
              <a:gd name="connsiteY14" fmla="*/ 187 h 3550128"/>
              <a:gd name="connsiteX15" fmla="*/ 832543 w 1404160"/>
              <a:gd name="connsiteY15" fmla="*/ 647887 h 3550128"/>
              <a:gd name="connsiteX16" fmla="*/ 908743 w 1404160"/>
              <a:gd name="connsiteY16" fmla="*/ 1038412 h 3550128"/>
              <a:gd name="connsiteX17" fmla="*/ 937318 w 1404160"/>
              <a:gd name="connsiteY17" fmla="*/ 1286062 h 3550128"/>
              <a:gd name="connsiteX18" fmla="*/ 1108768 w 1404160"/>
              <a:gd name="connsiteY18" fmla="*/ 1152712 h 3550128"/>
              <a:gd name="connsiteX19" fmla="*/ 1337368 w 1404160"/>
              <a:gd name="connsiteY19" fmla="*/ 1133662 h 3550128"/>
              <a:gd name="connsiteX20" fmla="*/ 1089718 w 1404160"/>
              <a:gd name="connsiteY20" fmla="*/ 1190812 h 3550128"/>
              <a:gd name="connsiteX21" fmla="*/ 880168 w 1404160"/>
              <a:gd name="connsiteY21" fmla="*/ 1495612 h 3550128"/>
              <a:gd name="connsiteX22" fmla="*/ 823018 w 1404160"/>
              <a:gd name="connsiteY22" fmla="*/ 1857562 h 3550128"/>
              <a:gd name="connsiteX23" fmla="*/ 975418 w 1404160"/>
              <a:gd name="connsiteY23" fmla="*/ 2314762 h 3550128"/>
              <a:gd name="connsiteX24" fmla="*/ 899218 w 1404160"/>
              <a:gd name="connsiteY24" fmla="*/ 2552887 h 3550128"/>
              <a:gd name="connsiteX25" fmla="*/ 1213543 w 1404160"/>
              <a:gd name="connsiteY25" fmla="*/ 2495737 h 3550128"/>
              <a:gd name="connsiteX26" fmla="*/ 1404043 w 1404160"/>
              <a:gd name="connsiteY26" fmla="*/ 2590987 h 3550128"/>
              <a:gd name="connsiteX27" fmla="*/ 1188143 w 1404160"/>
              <a:gd name="connsiteY27" fmla="*/ 2552887 h 3550128"/>
              <a:gd name="connsiteX28" fmla="*/ 832543 w 1404160"/>
              <a:gd name="connsiteY28" fmla="*/ 2695762 h 3550128"/>
              <a:gd name="connsiteX29" fmla="*/ 689668 w 1404160"/>
              <a:gd name="connsiteY29" fmla="*/ 3048187 h 3550128"/>
              <a:gd name="connsiteX30" fmla="*/ 918268 w 1404160"/>
              <a:gd name="connsiteY30" fmla="*/ 3381562 h 3550128"/>
              <a:gd name="connsiteX31" fmla="*/ 1016693 w 1404160"/>
              <a:gd name="connsiteY31" fmla="*/ 3543487 h 3550128"/>
              <a:gd name="connsiteX0" fmla="*/ 1016693 w 1404160"/>
              <a:gd name="connsiteY0" fmla="*/ 3543487 h 3550128"/>
              <a:gd name="connsiteX1" fmla="*/ 591243 w 1404160"/>
              <a:gd name="connsiteY1" fmla="*/ 3549837 h 3550128"/>
              <a:gd name="connsiteX2" fmla="*/ 394393 w 1404160"/>
              <a:gd name="connsiteY2" fmla="*/ 3038662 h 3550128"/>
              <a:gd name="connsiteX3" fmla="*/ 746818 w 1404160"/>
              <a:gd name="connsiteY3" fmla="*/ 2343337 h 3550128"/>
              <a:gd name="connsiteX4" fmla="*/ 560128 w 1404160"/>
              <a:gd name="connsiteY4" fmla="*/ 1884232 h 3550128"/>
              <a:gd name="connsiteX5" fmla="*/ 58 w 1404160"/>
              <a:gd name="connsiteY5" fmla="*/ 1832797 h 3550128"/>
              <a:gd name="connsiteX6" fmla="*/ 394393 w 1404160"/>
              <a:gd name="connsiteY6" fmla="*/ 1705162 h 3550128"/>
              <a:gd name="connsiteX7" fmla="*/ 642043 w 1404160"/>
              <a:gd name="connsiteY7" fmla="*/ 1838512 h 3550128"/>
              <a:gd name="connsiteX8" fmla="*/ 689668 w 1404160"/>
              <a:gd name="connsiteY8" fmla="*/ 1609912 h 3550128"/>
              <a:gd name="connsiteX9" fmla="*/ 823018 w 1404160"/>
              <a:gd name="connsiteY9" fmla="*/ 1295587 h 3550128"/>
              <a:gd name="connsiteX10" fmla="*/ 765868 w 1404160"/>
              <a:gd name="connsiteY10" fmla="*/ 771712 h 3550128"/>
              <a:gd name="connsiteX11" fmla="*/ 537268 w 1404160"/>
              <a:gd name="connsiteY11" fmla="*/ 628837 h 3550128"/>
              <a:gd name="connsiteX12" fmla="*/ 689668 w 1404160"/>
              <a:gd name="connsiteY12" fmla="*/ 628837 h 3550128"/>
              <a:gd name="connsiteX13" fmla="*/ 765868 w 1404160"/>
              <a:gd name="connsiteY13" fmla="*/ 714562 h 3550128"/>
              <a:gd name="connsiteX14" fmla="*/ 870643 w 1404160"/>
              <a:gd name="connsiteY14" fmla="*/ 187 h 3550128"/>
              <a:gd name="connsiteX15" fmla="*/ 832543 w 1404160"/>
              <a:gd name="connsiteY15" fmla="*/ 647887 h 3550128"/>
              <a:gd name="connsiteX16" fmla="*/ 908743 w 1404160"/>
              <a:gd name="connsiteY16" fmla="*/ 1038412 h 3550128"/>
              <a:gd name="connsiteX17" fmla="*/ 937318 w 1404160"/>
              <a:gd name="connsiteY17" fmla="*/ 1286062 h 3550128"/>
              <a:gd name="connsiteX18" fmla="*/ 1108768 w 1404160"/>
              <a:gd name="connsiteY18" fmla="*/ 1152712 h 3550128"/>
              <a:gd name="connsiteX19" fmla="*/ 1337368 w 1404160"/>
              <a:gd name="connsiteY19" fmla="*/ 1133662 h 3550128"/>
              <a:gd name="connsiteX20" fmla="*/ 1089718 w 1404160"/>
              <a:gd name="connsiteY20" fmla="*/ 1190812 h 3550128"/>
              <a:gd name="connsiteX21" fmla="*/ 880168 w 1404160"/>
              <a:gd name="connsiteY21" fmla="*/ 1495612 h 3550128"/>
              <a:gd name="connsiteX22" fmla="*/ 823018 w 1404160"/>
              <a:gd name="connsiteY22" fmla="*/ 1857562 h 3550128"/>
              <a:gd name="connsiteX23" fmla="*/ 975418 w 1404160"/>
              <a:gd name="connsiteY23" fmla="*/ 2314762 h 3550128"/>
              <a:gd name="connsiteX24" fmla="*/ 899218 w 1404160"/>
              <a:gd name="connsiteY24" fmla="*/ 2552887 h 3550128"/>
              <a:gd name="connsiteX25" fmla="*/ 1213543 w 1404160"/>
              <a:gd name="connsiteY25" fmla="*/ 2495737 h 3550128"/>
              <a:gd name="connsiteX26" fmla="*/ 1404043 w 1404160"/>
              <a:gd name="connsiteY26" fmla="*/ 2590987 h 3550128"/>
              <a:gd name="connsiteX27" fmla="*/ 1188143 w 1404160"/>
              <a:gd name="connsiteY27" fmla="*/ 2552887 h 3550128"/>
              <a:gd name="connsiteX28" fmla="*/ 832543 w 1404160"/>
              <a:gd name="connsiteY28" fmla="*/ 2695762 h 3550128"/>
              <a:gd name="connsiteX29" fmla="*/ 689668 w 1404160"/>
              <a:gd name="connsiteY29" fmla="*/ 3048187 h 3550128"/>
              <a:gd name="connsiteX30" fmla="*/ 918268 w 1404160"/>
              <a:gd name="connsiteY30" fmla="*/ 3381562 h 3550128"/>
              <a:gd name="connsiteX31" fmla="*/ 1016693 w 1404160"/>
              <a:gd name="connsiteY31" fmla="*/ 3543487 h 3550128"/>
              <a:gd name="connsiteX0" fmla="*/ 1016693 w 1423196"/>
              <a:gd name="connsiteY0" fmla="*/ 3543487 h 3550128"/>
              <a:gd name="connsiteX1" fmla="*/ 591243 w 1423196"/>
              <a:gd name="connsiteY1" fmla="*/ 3549837 h 3550128"/>
              <a:gd name="connsiteX2" fmla="*/ 394393 w 1423196"/>
              <a:gd name="connsiteY2" fmla="*/ 3038662 h 3550128"/>
              <a:gd name="connsiteX3" fmla="*/ 746818 w 1423196"/>
              <a:gd name="connsiteY3" fmla="*/ 2343337 h 3550128"/>
              <a:gd name="connsiteX4" fmla="*/ 560128 w 1423196"/>
              <a:gd name="connsiteY4" fmla="*/ 1884232 h 3550128"/>
              <a:gd name="connsiteX5" fmla="*/ 58 w 1423196"/>
              <a:gd name="connsiteY5" fmla="*/ 1832797 h 3550128"/>
              <a:gd name="connsiteX6" fmla="*/ 394393 w 1423196"/>
              <a:gd name="connsiteY6" fmla="*/ 1705162 h 3550128"/>
              <a:gd name="connsiteX7" fmla="*/ 642043 w 1423196"/>
              <a:gd name="connsiteY7" fmla="*/ 1838512 h 3550128"/>
              <a:gd name="connsiteX8" fmla="*/ 689668 w 1423196"/>
              <a:gd name="connsiteY8" fmla="*/ 1609912 h 3550128"/>
              <a:gd name="connsiteX9" fmla="*/ 823018 w 1423196"/>
              <a:gd name="connsiteY9" fmla="*/ 1295587 h 3550128"/>
              <a:gd name="connsiteX10" fmla="*/ 765868 w 1423196"/>
              <a:gd name="connsiteY10" fmla="*/ 771712 h 3550128"/>
              <a:gd name="connsiteX11" fmla="*/ 537268 w 1423196"/>
              <a:gd name="connsiteY11" fmla="*/ 628837 h 3550128"/>
              <a:gd name="connsiteX12" fmla="*/ 689668 w 1423196"/>
              <a:gd name="connsiteY12" fmla="*/ 628837 h 3550128"/>
              <a:gd name="connsiteX13" fmla="*/ 765868 w 1423196"/>
              <a:gd name="connsiteY13" fmla="*/ 714562 h 3550128"/>
              <a:gd name="connsiteX14" fmla="*/ 870643 w 1423196"/>
              <a:gd name="connsiteY14" fmla="*/ 187 h 3550128"/>
              <a:gd name="connsiteX15" fmla="*/ 832543 w 1423196"/>
              <a:gd name="connsiteY15" fmla="*/ 647887 h 3550128"/>
              <a:gd name="connsiteX16" fmla="*/ 908743 w 1423196"/>
              <a:gd name="connsiteY16" fmla="*/ 1038412 h 3550128"/>
              <a:gd name="connsiteX17" fmla="*/ 937318 w 1423196"/>
              <a:gd name="connsiteY17" fmla="*/ 1286062 h 3550128"/>
              <a:gd name="connsiteX18" fmla="*/ 1108768 w 1423196"/>
              <a:gd name="connsiteY18" fmla="*/ 1152712 h 3550128"/>
              <a:gd name="connsiteX19" fmla="*/ 1337368 w 1423196"/>
              <a:gd name="connsiteY19" fmla="*/ 1133662 h 3550128"/>
              <a:gd name="connsiteX20" fmla="*/ 1089718 w 1423196"/>
              <a:gd name="connsiteY20" fmla="*/ 1190812 h 3550128"/>
              <a:gd name="connsiteX21" fmla="*/ 880168 w 1423196"/>
              <a:gd name="connsiteY21" fmla="*/ 1495612 h 3550128"/>
              <a:gd name="connsiteX22" fmla="*/ 823018 w 1423196"/>
              <a:gd name="connsiteY22" fmla="*/ 1857562 h 3550128"/>
              <a:gd name="connsiteX23" fmla="*/ 975418 w 1423196"/>
              <a:gd name="connsiteY23" fmla="*/ 2314762 h 3550128"/>
              <a:gd name="connsiteX24" fmla="*/ 899218 w 1423196"/>
              <a:gd name="connsiteY24" fmla="*/ 2552887 h 3550128"/>
              <a:gd name="connsiteX25" fmla="*/ 1213543 w 1423196"/>
              <a:gd name="connsiteY25" fmla="*/ 2495737 h 3550128"/>
              <a:gd name="connsiteX26" fmla="*/ 1423093 w 1423196"/>
              <a:gd name="connsiteY26" fmla="*/ 2612418 h 3550128"/>
              <a:gd name="connsiteX27" fmla="*/ 1188143 w 1423196"/>
              <a:gd name="connsiteY27" fmla="*/ 2552887 h 3550128"/>
              <a:gd name="connsiteX28" fmla="*/ 832543 w 1423196"/>
              <a:gd name="connsiteY28" fmla="*/ 2695762 h 3550128"/>
              <a:gd name="connsiteX29" fmla="*/ 689668 w 1423196"/>
              <a:gd name="connsiteY29" fmla="*/ 3048187 h 3550128"/>
              <a:gd name="connsiteX30" fmla="*/ 918268 w 1423196"/>
              <a:gd name="connsiteY30" fmla="*/ 3381562 h 3550128"/>
              <a:gd name="connsiteX31" fmla="*/ 1016693 w 1423196"/>
              <a:gd name="connsiteY31" fmla="*/ 3543487 h 3550128"/>
              <a:gd name="connsiteX0" fmla="*/ 1016693 w 1420817"/>
              <a:gd name="connsiteY0" fmla="*/ 3543487 h 3550128"/>
              <a:gd name="connsiteX1" fmla="*/ 591243 w 1420817"/>
              <a:gd name="connsiteY1" fmla="*/ 3549837 h 3550128"/>
              <a:gd name="connsiteX2" fmla="*/ 394393 w 1420817"/>
              <a:gd name="connsiteY2" fmla="*/ 3038662 h 3550128"/>
              <a:gd name="connsiteX3" fmla="*/ 746818 w 1420817"/>
              <a:gd name="connsiteY3" fmla="*/ 2343337 h 3550128"/>
              <a:gd name="connsiteX4" fmla="*/ 560128 w 1420817"/>
              <a:gd name="connsiteY4" fmla="*/ 1884232 h 3550128"/>
              <a:gd name="connsiteX5" fmla="*/ 58 w 1420817"/>
              <a:gd name="connsiteY5" fmla="*/ 1832797 h 3550128"/>
              <a:gd name="connsiteX6" fmla="*/ 394393 w 1420817"/>
              <a:gd name="connsiteY6" fmla="*/ 1705162 h 3550128"/>
              <a:gd name="connsiteX7" fmla="*/ 642043 w 1420817"/>
              <a:gd name="connsiteY7" fmla="*/ 1838512 h 3550128"/>
              <a:gd name="connsiteX8" fmla="*/ 689668 w 1420817"/>
              <a:gd name="connsiteY8" fmla="*/ 1609912 h 3550128"/>
              <a:gd name="connsiteX9" fmla="*/ 823018 w 1420817"/>
              <a:gd name="connsiteY9" fmla="*/ 1295587 h 3550128"/>
              <a:gd name="connsiteX10" fmla="*/ 765868 w 1420817"/>
              <a:gd name="connsiteY10" fmla="*/ 771712 h 3550128"/>
              <a:gd name="connsiteX11" fmla="*/ 537268 w 1420817"/>
              <a:gd name="connsiteY11" fmla="*/ 628837 h 3550128"/>
              <a:gd name="connsiteX12" fmla="*/ 689668 w 1420817"/>
              <a:gd name="connsiteY12" fmla="*/ 628837 h 3550128"/>
              <a:gd name="connsiteX13" fmla="*/ 765868 w 1420817"/>
              <a:gd name="connsiteY13" fmla="*/ 714562 h 3550128"/>
              <a:gd name="connsiteX14" fmla="*/ 870643 w 1420817"/>
              <a:gd name="connsiteY14" fmla="*/ 187 h 3550128"/>
              <a:gd name="connsiteX15" fmla="*/ 832543 w 1420817"/>
              <a:gd name="connsiteY15" fmla="*/ 647887 h 3550128"/>
              <a:gd name="connsiteX16" fmla="*/ 908743 w 1420817"/>
              <a:gd name="connsiteY16" fmla="*/ 1038412 h 3550128"/>
              <a:gd name="connsiteX17" fmla="*/ 937318 w 1420817"/>
              <a:gd name="connsiteY17" fmla="*/ 1286062 h 3550128"/>
              <a:gd name="connsiteX18" fmla="*/ 1108768 w 1420817"/>
              <a:gd name="connsiteY18" fmla="*/ 1152712 h 3550128"/>
              <a:gd name="connsiteX19" fmla="*/ 1337368 w 1420817"/>
              <a:gd name="connsiteY19" fmla="*/ 1133662 h 3550128"/>
              <a:gd name="connsiteX20" fmla="*/ 1089718 w 1420817"/>
              <a:gd name="connsiteY20" fmla="*/ 1190812 h 3550128"/>
              <a:gd name="connsiteX21" fmla="*/ 880168 w 1420817"/>
              <a:gd name="connsiteY21" fmla="*/ 1495612 h 3550128"/>
              <a:gd name="connsiteX22" fmla="*/ 823018 w 1420817"/>
              <a:gd name="connsiteY22" fmla="*/ 1857562 h 3550128"/>
              <a:gd name="connsiteX23" fmla="*/ 975418 w 1420817"/>
              <a:gd name="connsiteY23" fmla="*/ 2314762 h 3550128"/>
              <a:gd name="connsiteX24" fmla="*/ 899218 w 1420817"/>
              <a:gd name="connsiteY24" fmla="*/ 2552887 h 3550128"/>
              <a:gd name="connsiteX25" fmla="*/ 1213543 w 1420817"/>
              <a:gd name="connsiteY25" fmla="*/ 2495737 h 3550128"/>
              <a:gd name="connsiteX26" fmla="*/ 1420712 w 1420817"/>
              <a:gd name="connsiteY26" fmla="*/ 2583843 h 3550128"/>
              <a:gd name="connsiteX27" fmla="*/ 1188143 w 1420817"/>
              <a:gd name="connsiteY27" fmla="*/ 2552887 h 3550128"/>
              <a:gd name="connsiteX28" fmla="*/ 832543 w 1420817"/>
              <a:gd name="connsiteY28" fmla="*/ 2695762 h 3550128"/>
              <a:gd name="connsiteX29" fmla="*/ 689668 w 1420817"/>
              <a:gd name="connsiteY29" fmla="*/ 3048187 h 3550128"/>
              <a:gd name="connsiteX30" fmla="*/ 918268 w 1420817"/>
              <a:gd name="connsiteY30" fmla="*/ 3381562 h 3550128"/>
              <a:gd name="connsiteX31" fmla="*/ 1016693 w 1420817"/>
              <a:gd name="connsiteY31" fmla="*/ 3543487 h 3550128"/>
              <a:gd name="connsiteX0" fmla="*/ 1016693 w 1420960"/>
              <a:gd name="connsiteY0" fmla="*/ 3543487 h 3550128"/>
              <a:gd name="connsiteX1" fmla="*/ 591243 w 1420960"/>
              <a:gd name="connsiteY1" fmla="*/ 3549837 h 3550128"/>
              <a:gd name="connsiteX2" fmla="*/ 394393 w 1420960"/>
              <a:gd name="connsiteY2" fmla="*/ 3038662 h 3550128"/>
              <a:gd name="connsiteX3" fmla="*/ 746818 w 1420960"/>
              <a:gd name="connsiteY3" fmla="*/ 2343337 h 3550128"/>
              <a:gd name="connsiteX4" fmla="*/ 560128 w 1420960"/>
              <a:gd name="connsiteY4" fmla="*/ 1884232 h 3550128"/>
              <a:gd name="connsiteX5" fmla="*/ 58 w 1420960"/>
              <a:gd name="connsiteY5" fmla="*/ 1832797 h 3550128"/>
              <a:gd name="connsiteX6" fmla="*/ 394393 w 1420960"/>
              <a:gd name="connsiteY6" fmla="*/ 1705162 h 3550128"/>
              <a:gd name="connsiteX7" fmla="*/ 642043 w 1420960"/>
              <a:gd name="connsiteY7" fmla="*/ 1838512 h 3550128"/>
              <a:gd name="connsiteX8" fmla="*/ 689668 w 1420960"/>
              <a:gd name="connsiteY8" fmla="*/ 1609912 h 3550128"/>
              <a:gd name="connsiteX9" fmla="*/ 823018 w 1420960"/>
              <a:gd name="connsiteY9" fmla="*/ 1295587 h 3550128"/>
              <a:gd name="connsiteX10" fmla="*/ 765868 w 1420960"/>
              <a:gd name="connsiteY10" fmla="*/ 771712 h 3550128"/>
              <a:gd name="connsiteX11" fmla="*/ 537268 w 1420960"/>
              <a:gd name="connsiteY11" fmla="*/ 628837 h 3550128"/>
              <a:gd name="connsiteX12" fmla="*/ 689668 w 1420960"/>
              <a:gd name="connsiteY12" fmla="*/ 628837 h 3550128"/>
              <a:gd name="connsiteX13" fmla="*/ 765868 w 1420960"/>
              <a:gd name="connsiteY13" fmla="*/ 714562 h 3550128"/>
              <a:gd name="connsiteX14" fmla="*/ 870643 w 1420960"/>
              <a:gd name="connsiteY14" fmla="*/ 187 h 3550128"/>
              <a:gd name="connsiteX15" fmla="*/ 832543 w 1420960"/>
              <a:gd name="connsiteY15" fmla="*/ 647887 h 3550128"/>
              <a:gd name="connsiteX16" fmla="*/ 908743 w 1420960"/>
              <a:gd name="connsiteY16" fmla="*/ 1038412 h 3550128"/>
              <a:gd name="connsiteX17" fmla="*/ 937318 w 1420960"/>
              <a:gd name="connsiteY17" fmla="*/ 1286062 h 3550128"/>
              <a:gd name="connsiteX18" fmla="*/ 1108768 w 1420960"/>
              <a:gd name="connsiteY18" fmla="*/ 1152712 h 3550128"/>
              <a:gd name="connsiteX19" fmla="*/ 1337368 w 1420960"/>
              <a:gd name="connsiteY19" fmla="*/ 1133662 h 3550128"/>
              <a:gd name="connsiteX20" fmla="*/ 1089718 w 1420960"/>
              <a:gd name="connsiteY20" fmla="*/ 1190812 h 3550128"/>
              <a:gd name="connsiteX21" fmla="*/ 880168 w 1420960"/>
              <a:gd name="connsiteY21" fmla="*/ 1495612 h 3550128"/>
              <a:gd name="connsiteX22" fmla="*/ 823018 w 1420960"/>
              <a:gd name="connsiteY22" fmla="*/ 1857562 h 3550128"/>
              <a:gd name="connsiteX23" fmla="*/ 975418 w 1420960"/>
              <a:gd name="connsiteY23" fmla="*/ 2314762 h 3550128"/>
              <a:gd name="connsiteX24" fmla="*/ 899218 w 1420960"/>
              <a:gd name="connsiteY24" fmla="*/ 2552887 h 3550128"/>
              <a:gd name="connsiteX25" fmla="*/ 1213543 w 1420960"/>
              <a:gd name="connsiteY25" fmla="*/ 2495737 h 3550128"/>
              <a:gd name="connsiteX26" fmla="*/ 1420712 w 1420960"/>
              <a:gd name="connsiteY26" fmla="*/ 2583843 h 3550128"/>
              <a:gd name="connsiteX27" fmla="*/ 1188143 w 1420960"/>
              <a:gd name="connsiteY27" fmla="*/ 2552887 h 3550128"/>
              <a:gd name="connsiteX28" fmla="*/ 832543 w 1420960"/>
              <a:gd name="connsiteY28" fmla="*/ 2695762 h 3550128"/>
              <a:gd name="connsiteX29" fmla="*/ 689668 w 1420960"/>
              <a:gd name="connsiteY29" fmla="*/ 3048187 h 3550128"/>
              <a:gd name="connsiteX30" fmla="*/ 918268 w 1420960"/>
              <a:gd name="connsiteY30" fmla="*/ 3381562 h 3550128"/>
              <a:gd name="connsiteX31" fmla="*/ 1016693 w 1420960"/>
              <a:gd name="connsiteY31" fmla="*/ 3543487 h 3550128"/>
              <a:gd name="connsiteX0" fmla="*/ 1016693 w 1432703"/>
              <a:gd name="connsiteY0" fmla="*/ 3543487 h 3550128"/>
              <a:gd name="connsiteX1" fmla="*/ 591243 w 1432703"/>
              <a:gd name="connsiteY1" fmla="*/ 3549837 h 3550128"/>
              <a:gd name="connsiteX2" fmla="*/ 394393 w 1432703"/>
              <a:gd name="connsiteY2" fmla="*/ 3038662 h 3550128"/>
              <a:gd name="connsiteX3" fmla="*/ 746818 w 1432703"/>
              <a:gd name="connsiteY3" fmla="*/ 2343337 h 3550128"/>
              <a:gd name="connsiteX4" fmla="*/ 560128 w 1432703"/>
              <a:gd name="connsiteY4" fmla="*/ 1884232 h 3550128"/>
              <a:gd name="connsiteX5" fmla="*/ 58 w 1432703"/>
              <a:gd name="connsiteY5" fmla="*/ 1832797 h 3550128"/>
              <a:gd name="connsiteX6" fmla="*/ 394393 w 1432703"/>
              <a:gd name="connsiteY6" fmla="*/ 1705162 h 3550128"/>
              <a:gd name="connsiteX7" fmla="*/ 642043 w 1432703"/>
              <a:gd name="connsiteY7" fmla="*/ 1838512 h 3550128"/>
              <a:gd name="connsiteX8" fmla="*/ 689668 w 1432703"/>
              <a:gd name="connsiteY8" fmla="*/ 1609912 h 3550128"/>
              <a:gd name="connsiteX9" fmla="*/ 823018 w 1432703"/>
              <a:gd name="connsiteY9" fmla="*/ 1295587 h 3550128"/>
              <a:gd name="connsiteX10" fmla="*/ 765868 w 1432703"/>
              <a:gd name="connsiteY10" fmla="*/ 771712 h 3550128"/>
              <a:gd name="connsiteX11" fmla="*/ 537268 w 1432703"/>
              <a:gd name="connsiteY11" fmla="*/ 628837 h 3550128"/>
              <a:gd name="connsiteX12" fmla="*/ 689668 w 1432703"/>
              <a:gd name="connsiteY12" fmla="*/ 628837 h 3550128"/>
              <a:gd name="connsiteX13" fmla="*/ 765868 w 1432703"/>
              <a:gd name="connsiteY13" fmla="*/ 714562 h 3550128"/>
              <a:gd name="connsiteX14" fmla="*/ 870643 w 1432703"/>
              <a:gd name="connsiteY14" fmla="*/ 187 h 3550128"/>
              <a:gd name="connsiteX15" fmla="*/ 832543 w 1432703"/>
              <a:gd name="connsiteY15" fmla="*/ 647887 h 3550128"/>
              <a:gd name="connsiteX16" fmla="*/ 908743 w 1432703"/>
              <a:gd name="connsiteY16" fmla="*/ 1038412 h 3550128"/>
              <a:gd name="connsiteX17" fmla="*/ 937318 w 1432703"/>
              <a:gd name="connsiteY17" fmla="*/ 1286062 h 3550128"/>
              <a:gd name="connsiteX18" fmla="*/ 1108768 w 1432703"/>
              <a:gd name="connsiteY18" fmla="*/ 1152712 h 3550128"/>
              <a:gd name="connsiteX19" fmla="*/ 1337368 w 1432703"/>
              <a:gd name="connsiteY19" fmla="*/ 1133662 h 3550128"/>
              <a:gd name="connsiteX20" fmla="*/ 1089718 w 1432703"/>
              <a:gd name="connsiteY20" fmla="*/ 1190812 h 3550128"/>
              <a:gd name="connsiteX21" fmla="*/ 880168 w 1432703"/>
              <a:gd name="connsiteY21" fmla="*/ 1495612 h 3550128"/>
              <a:gd name="connsiteX22" fmla="*/ 823018 w 1432703"/>
              <a:gd name="connsiteY22" fmla="*/ 1857562 h 3550128"/>
              <a:gd name="connsiteX23" fmla="*/ 975418 w 1432703"/>
              <a:gd name="connsiteY23" fmla="*/ 2314762 h 3550128"/>
              <a:gd name="connsiteX24" fmla="*/ 899218 w 1432703"/>
              <a:gd name="connsiteY24" fmla="*/ 2552887 h 3550128"/>
              <a:gd name="connsiteX25" fmla="*/ 1213543 w 1432703"/>
              <a:gd name="connsiteY25" fmla="*/ 2495737 h 3550128"/>
              <a:gd name="connsiteX26" fmla="*/ 1420712 w 1432703"/>
              <a:gd name="connsiteY26" fmla="*/ 2583843 h 3550128"/>
              <a:gd name="connsiteX27" fmla="*/ 1188143 w 1432703"/>
              <a:gd name="connsiteY27" fmla="*/ 2552887 h 3550128"/>
              <a:gd name="connsiteX28" fmla="*/ 832543 w 1432703"/>
              <a:gd name="connsiteY28" fmla="*/ 2695762 h 3550128"/>
              <a:gd name="connsiteX29" fmla="*/ 689668 w 1432703"/>
              <a:gd name="connsiteY29" fmla="*/ 3048187 h 3550128"/>
              <a:gd name="connsiteX30" fmla="*/ 918268 w 1432703"/>
              <a:gd name="connsiteY30" fmla="*/ 3381562 h 3550128"/>
              <a:gd name="connsiteX31" fmla="*/ 1016693 w 1432703"/>
              <a:gd name="connsiteY31" fmla="*/ 3543487 h 3550128"/>
              <a:gd name="connsiteX0" fmla="*/ 1016693 w 1420712"/>
              <a:gd name="connsiteY0" fmla="*/ 3543487 h 3550128"/>
              <a:gd name="connsiteX1" fmla="*/ 591243 w 1420712"/>
              <a:gd name="connsiteY1" fmla="*/ 3549837 h 3550128"/>
              <a:gd name="connsiteX2" fmla="*/ 394393 w 1420712"/>
              <a:gd name="connsiteY2" fmla="*/ 3038662 h 3550128"/>
              <a:gd name="connsiteX3" fmla="*/ 746818 w 1420712"/>
              <a:gd name="connsiteY3" fmla="*/ 2343337 h 3550128"/>
              <a:gd name="connsiteX4" fmla="*/ 560128 w 1420712"/>
              <a:gd name="connsiteY4" fmla="*/ 1884232 h 3550128"/>
              <a:gd name="connsiteX5" fmla="*/ 58 w 1420712"/>
              <a:gd name="connsiteY5" fmla="*/ 1832797 h 3550128"/>
              <a:gd name="connsiteX6" fmla="*/ 394393 w 1420712"/>
              <a:gd name="connsiteY6" fmla="*/ 1705162 h 3550128"/>
              <a:gd name="connsiteX7" fmla="*/ 642043 w 1420712"/>
              <a:gd name="connsiteY7" fmla="*/ 1838512 h 3550128"/>
              <a:gd name="connsiteX8" fmla="*/ 689668 w 1420712"/>
              <a:gd name="connsiteY8" fmla="*/ 1609912 h 3550128"/>
              <a:gd name="connsiteX9" fmla="*/ 823018 w 1420712"/>
              <a:gd name="connsiteY9" fmla="*/ 1295587 h 3550128"/>
              <a:gd name="connsiteX10" fmla="*/ 765868 w 1420712"/>
              <a:gd name="connsiteY10" fmla="*/ 771712 h 3550128"/>
              <a:gd name="connsiteX11" fmla="*/ 537268 w 1420712"/>
              <a:gd name="connsiteY11" fmla="*/ 628837 h 3550128"/>
              <a:gd name="connsiteX12" fmla="*/ 689668 w 1420712"/>
              <a:gd name="connsiteY12" fmla="*/ 628837 h 3550128"/>
              <a:gd name="connsiteX13" fmla="*/ 765868 w 1420712"/>
              <a:gd name="connsiteY13" fmla="*/ 714562 h 3550128"/>
              <a:gd name="connsiteX14" fmla="*/ 870643 w 1420712"/>
              <a:gd name="connsiteY14" fmla="*/ 187 h 3550128"/>
              <a:gd name="connsiteX15" fmla="*/ 832543 w 1420712"/>
              <a:gd name="connsiteY15" fmla="*/ 647887 h 3550128"/>
              <a:gd name="connsiteX16" fmla="*/ 908743 w 1420712"/>
              <a:gd name="connsiteY16" fmla="*/ 1038412 h 3550128"/>
              <a:gd name="connsiteX17" fmla="*/ 937318 w 1420712"/>
              <a:gd name="connsiteY17" fmla="*/ 1286062 h 3550128"/>
              <a:gd name="connsiteX18" fmla="*/ 1108768 w 1420712"/>
              <a:gd name="connsiteY18" fmla="*/ 1152712 h 3550128"/>
              <a:gd name="connsiteX19" fmla="*/ 1337368 w 1420712"/>
              <a:gd name="connsiteY19" fmla="*/ 1133662 h 3550128"/>
              <a:gd name="connsiteX20" fmla="*/ 1089718 w 1420712"/>
              <a:gd name="connsiteY20" fmla="*/ 1190812 h 3550128"/>
              <a:gd name="connsiteX21" fmla="*/ 880168 w 1420712"/>
              <a:gd name="connsiteY21" fmla="*/ 1495612 h 3550128"/>
              <a:gd name="connsiteX22" fmla="*/ 823018 w 1420712"/>
              <a:gd name="connsiteY22" fmla="*/ 1857562 h 3550128"/>
              <a:gd name="connsiteX23" fmla="*/ 975418 w 1420712"/>
              <a:gd name="connsiteY23" fmla="*/ 2314762 h 3550128"/>
              <a:gd name="connsiteX24" fmla="*/ 899218 w 1420712"/>
              <a:gd name="connsiteY24" fmla="*/ 2552887 h 3550128"/>
              <a:gd name="connsiteX25" fmla="*/ 1213543 w 1420712"/>
              <a:gd name="connsiteY25" fmla="*/ 2495737 h 3550128"/>
              <a:gd name="connsiteX26" fmla="*/ 1420712 w 1420712"/>
              <a:gd name="connsiteY26" fmla="*/ 2583843 h 3550128"/>
              <a:gd name="connsiteX27" fmla="*/ 1188143 w 1420712"/>
              <a:gd name="connsiteY27" fmla="*/ 2552887 h 3550128"/>
              <a:gd name="connsiteX28" fmla="*/ 832543 w 1420712"/>
              <a:gd name="connsiteY28" fmla="*/ 2695762 h 3550128"/>
              <a:gd name="connsiteX29" fmla="*/ 689668 w 1420712"/>
              <a:gd name="connsiteY29" fmla="*/ 3048187 h 3550128"/>
              <a:gd name="connsiteX30" fmla="*/ 918268 w 1420712"/>
              <a:gd name="connsiteY30" fmla="*/ 3381562 h 3550128"/>
              <a:gd name="connsiteX31" fmla="*/ 1016693 w 1420712"/>
              <a:gd name="connsiteY31" fmla="*/ 3543487 h 3550128"/>
              <a:gd name="connsiteX0" fmla="*/ 1016693 w 1432618"/>
              <a:gd name="connsiteY0" fmla="*/ 3543487 h 3550128"/>
              <a:gd name="connsiteX1" fmla="*/ 591243 w 1432618"/>
              <a:gd name="connsiteY1" fmla="*/ 3549837 h 3550128"/>
              <a:gd name="connsiteX2" fmla="*/ 394393 w 1432618"/>
              <a:gd name="connsiteY2" fmla="*/ 3038662 h 3550128"/>
              <a:gd name="connsiteX3" fmla="*/ 746818 w 1432618"/>
              <a:gd name="connsiteY3" fmla="*/ 2343337 h 3550128"/>
              <a:gd name="connsiteX4" fmla="*/ 560128 w 1432618"/>
              <a:gd name="connsiteY4" fmla="*/ 1884232 h 3550128"/>
              <a:gd name="connsiteX5" fmla="*/ 58 w 1432618"/>
              <a:gd name="connsiteY5" fmla="*/ 1832797 h 3550128"/>
              <a:gd name="connsiteX6" fmla="*/ 394393 w 1432618"/>
              <a:gd name="connsiteY6" fmla="*/ 1705162 h 3550128"/>
              <a:gd name="connsiteX7" fmla="*/ 642043 w 1432618"/>
              <a:gd name="connsiteY7" fmla="*/ 1838512 h 3550128"/>
              <a:gd name="connsiteX8" fmla="*/ 689668 w 1432618"/>
              <a:gd name="connsiteY8" fmla="*/ 1609912 h 3550128"/>
              <a:gd name="connsiteX9" fmla="*/ 823018 w 1432618"/>
              <a:gd name="connsiteY9" fmla="*/ 1295587 h 3550128"/>
              <a:gd name="connsiteX10" fmla="*/ 765868 w 1432618"/>
              <a:gd name="connsiteY10" fmla="*/ 771712 h 3550128"/>
              <a:gd name="connsiteX11" fmla="*/ 537268 w 1432618"/>
              <a:gd name="connsiteY11" fmla="*/ 628837 h 3550128"/>
              <a:gd name="connsiteX12" fmla="*/ 689668 w 1432618"/>
              <a:gd name="connsiteY12" fmla="*/ 628837 h 3550128"/>
              <a:gd name="connsiteX13" fmla="*/ 765868 w 1432618"/>
              <a:gd name="connsiteY13" fmla="*/ 714562 h 3550128"/>
              <a:gd name="connsiteX14" fmla="*/ 870643 w 1432618"/>
              <a:gd name="connsiteY14" fmla="*/ 187 h 3550128"/>
              <a:gd name="connsiteX15" fmla="*/ 832543 w 1432618"/>
              <a:gd name="connsiteY15" fmla="*/ 647887 h 3550128"/>
              <a:gd name="connsiteX16" fmla="*/ 908743 w 1432618"/>
              <a:gd name="connsiteY16" fmla="*/ 1038412 h 3550128"/>
              <a:gd name="connsiteX17" fmla="*/ 937318 w 1432618"/>
              <a:gd name="connsiteY17" fmla="*/ 1286062 h 3550128"/>
              <a:gd name="connsiteX18" fmla="*/ 1108768 w 1432618"/>
              <a:gd name="connsiteY18" fmla="*/ 1152712 h 3550128"/>
              <a:gd name="connsiteX19" fmla="*/ 1337368 w 1432618"/>
              <a:gd name="connsiteY19" fmla="*/ 1133662 h 3550128"/>
              <a:gd name="connsiteX20" fmla="*/ 1089718 w 1432618"/>
              <a:gd name="connsiteY20" fmla="*/ 1190812 h 3550128"/>
              <a:gd name="connsiteX21" fmla="*/ 880168 w 1432618"/>
              <a:gd name="connsiteY21" fmla="*/ 1495612 h 3550128"/>
              <a:gd name="connsiteX22" fmla="*/ 823018 w 1432618"/>
              <a:gd name="connsiteY22" fmla="*/ 1857562 h 3550128"/>
              <a:gd name="connsiteX23" fmla="*/ 975418 w 1432618"/>
              <a:gd name="connsiteY23" fmla="*/ 2314762 h 3550128"/>
              <a:gd name="connsiteX24" fmla="*/ 899218 w 1432618"/>
              <a:gd name="connsiteY24" fmla="*/ 2552887 h 3550128"/>
              <a:gd name="connsiteX25" fmla="*/ 1213543 w 1432618"/>
              <a:gd name="connsiteY25" fmla="*/ 2495737 h 3550128"/>
              <a:gd name="connsiteX26" fmla="*/ 1432618 w 1432618"/>
              <a:gd name="connsiteY26" fmla="*/ 2588606 h 3550128"/>
              <a:gd name="connsiteX27" fmla="*/ 1188143 w 1432618"/>
              <a:gd name="connsiteY27" fmla="*/ 2552887 h 3550128"/>
              <a:gd name="connsiteX28" fmla="*/ 832543 w 1432618"/>
              <a:gd name="connsiteY28" fmla="*/ 2695762 h 3550128"/>
              <a:gd name="connsiteX29" fmla="*/ 689668 w 1432618"/>
              <a:gd name="connsiteY29" fmla="*/ 3048187 h 3550128"/>
              <a:gd name="connsiteX30" fmla="*/ 918268 w 1432618"/>
              <a:gd name="connsiteY30" fmla="*/ 3381562 h 3550128"/>
              <a:gd name="connsiteX31" fmla="*/ 1016693 w 1432618"/>
              <a:gd name="connsiteY31" fmla="*/ 3543487 h 3550128"/>
              <a:gd name="connsiteX0" fmla="*/ 1016693 w 1432618"/>
              <a:gd name="connsiteY0" fmla="*/ 3543487 h 3550128"/>
              <a:gd name="connsiteX1" fmla="*/ 591243 w 1432618"/>
              <a:gd name="connsiteY1" fmla="*/ 3549837 h 3550128"/>
              <a:gd name="connsiteX2" fmla="*/ 394393 w 1432618"/>
              <a:gd name="connsiteY2" fmla="*/ 3038662 h 3550128"/>
              <a:gd name="connsiteX3" fmla="*/ 746818 w 1432618"/>
              <a:gd name="connsiteY3" fmla="*/ 2343337 h 3550128"/>
              <a:gd name="connsiteX4" fmla="*/ 560128 w 1432618"/>
              <a:gd name="connsiteY4" fmla="*/ 1884232 h 3550128"/>
              <a:gd name="connsiteX5" fmla="*/ 58 w 1432618"/>
              <a:gd name="connsiteY5" fmla="*/ 1832797 h 3550128"/>
              <a:gd name="connsiteX6" fmla="*/ 394393 w 1432618"/>
              <a:gd name="connsiteY6" fmla="*/ 1705162 h 3550128"/>
              <a:gd name="connsiteX7" fmla="*/ 642043 w 1432618"/>
              <a:gd name="connsiteY7" fmla="*/ 1838512 h 3550128"/>
              <a:gd name="connsiteX8" fmla="*/ 689668 w 1432618"/>
              <a:gd name="connsiteY8" fmla="*/ 1609912 h 3550128"/>
              <a:gd name="connsiteX9" fmla="*/ 823018 w 1432618"/>
              <a:gd name="connsiteY9" fmla="*/ 1295587 h 3550128"/>
              <a:gd name="connsiteX10" fmla="*/ 765868 w 1432618"/>
              <a:gd name="connsiteY10" fmla="*/ 771712 h 3550128"/>
              <a:gd name="connsiteX11" fmla="*/ 537268 w 1432618"/>
              <a:gd name="connsiteY11" fmla="*/ 628837 h 3550128"/>
              <a:gd name="connsiteX12" fmla="*/ 689668 w 1432618"/>
              <a:gd name="connsiteY12" fmla="*/ 628837 h 3550128"/>
              <a:gd name="connsiteX13" fmla="*/ 765868 w 1432618"/>
              <a:gd name="connsiteY13" fmla="*/ 714562 h 3550128"/>
              <a:gd name="connsiteX14" fmla="*/ 870643 w 1432618"/>
              <a:gd name="connsiteY14" fmla="*/ 187 h 3550128"/>
              <a:gd name="connsiteX15" fmla="*/ 832543 w 1432618"/>
              <a:gd name="connsiteY15" fmla="*/ 647887 h 3550128"/>
              <a:gd name="connsiteX16" fmla="*/ 908743 w 1432618"/>
              <a:gd name="connsiteY16" fmla="*/ 1038412 h 3550128"/>
              <a:gd name="connsiteX17" fmla="*/ 937318 w 1432618"/>
              <a:gd name="connsiteY17" fmla="*/ 1286062 h 3550128"/>
              <a:gd name="connsiteX18" fmla="*/ 1108768 w 1432618"/>
              <a:gd name="connsiteY18" fmla="*/ 1152712 h 3550128"/>
              <a:gd name="connsiteX19" fmla="*/ 1337368 w 1432618"/>
              <a:gd name="connsiteY19" fmla="*/ 1133662 h 3550128"/>
              <a:gd name="connsiteX20" fmla="*/ 1089718 w 1432618"/>
              <a:gd name="connsiteY20" fmla="*/ 1190812 h 3550128"/>
              <a:gd name="connsiteX21" fmla="*/ 880168 w 1432618"/>
              <a:gd name="connsiteY21" fmla="*/ 1495612 h 3550128"/>
              <a:gd name="connsiteX22" fmla="*/ 823018 w 1432618"/>
              <a:gd name="connsiteY22" fmla="*/ 1857562 h 3550128"/>
              <a:gd name="connsiteX23" fmla="*/ 975418 w 1432618"/>
              <a:gd name="connsiteY23" fmla="*/ 2314762 h 3550128"/>
              <a:gd name="connsiteX24" fmla="*/ 899218 w 1432618"/>
              <a:gd name="connsiteY24" fmla="*/ 2552887 h 3550128"/>
              <a:gd name="connsiteX25" fmla="*/ 1213543 w 1432618"/>
              <a:gd name="connsiteY25" fmla="*/ 2495737 h 3550128"/>
              <a:gd name="connsiteX26" fmla="*/ 1432618 w 1432618"/>
              <a:gd name="connsiteY26" fmla="*/ 2588606 h 3550128"/>
              <a:gd name="connsiteX27" fmla="*/ 1188143 w 1432618"/>
              <a:gd name="connsiteY27" fmla="*/ 2552887 h 3550128"/>
              <a:gd name="connsiteX28" fmla="*/ 832543 w 1432618"/>
              <a:gd name="connsiteY28" fmla="*/ 2695762 h 3550128"/>
              <a:gd name="connsiteX29" fmla="*/ 689668 w 1432618"/>
              <a:gd name="connsiteY29" fmla="*/ 3048187 h 3550128"/>
              <a:gd name="connsiteX30" fmla="*/ 918268 w 1432618"/>
              <a:gd name="connsiteY30" fmla="*/ 3381562 h 3550128"/>
              <a:gd name="connsiteX31" fmla="*/ 1016693 w 1432618"/>
              <a:gd name="connsiteY31" fmla="*/ 3543487 h 3550128"/>
              <a:gd name="connsiteX0" fmla="*/ 1016693 w 1432618"/>
              <a:gd name="connsiteY0" fmla="*/ 3543487 h 3550128"/>
              <a:gd name="connsiteX1" fmla="*/ 591243 w 1432618"/>
              <a:gd name="connsiteY1" fmla="*/ 3549837 h 3550128"/>
              <a:gd name="connsiteX2" fmla="*/ 394393 w 1432618"/>
              <a:gd name="connsiteY2" fmla="*/ 3038662 h 3550128"/>
              <a:gd name="connsiteX3" fmla="*/ 746818 w 1432618"/>
              <a:gd name="connsiteY3" fmla="*/ 2343337 h 3550128"/>
              <a:gd name="connsiteX4" fmla="*/ 560128 w 1432618"/>
              <a:gd name="connsiteY4" fmla="*/ 1884232 h 3550128"/>
              <a:gd name="connsiteX5" fmla="*/ 58 w 1432618"/>
              <a:gd name="connsiteY5" fmla="*/ 1832797 h 3550128"/>
              <a:gd name="connsiteX6" fmla="*/ 394393 w 1432618"/>
              <a:gd name="connsiteY6" fmla="*/ 1705162 h 3550128"/>
              <a:gd name="connsiteX7" fmla="*/ 642043 w 1432618"/>
              <a:gd name="connsiteY7" fmla="*/ 1838512 h 3550128"/>
              <a:gd name="connsiteX8" fmla="*/ 689668 w 1432618"/>
              <a:gd name="connsiteY8" fmla="*/ 1609912 h 3550128"/>
              <a:gd name="connsiteX9" fmla="*/ 823018 w 1432618"/>
              <a:gd name="connsiteY9" fmla="*/ 1295587 h 3550128"/>
              <a:gd name="connsiteX10" fmla="*/ 765868 w 1432618"/>
              <a:gd name="connsiteY10" fmla="*/ 771712 h 3550128"/>
              <a:gd name="connsiteX11" fmla="*/ 537268 w 1432618"/>
              <a:gd name="connsiteY11" fmla="*/ 628837 h 3550128"/>
              <a:gd name="connsiteX12" fmla="*/ 689668 w 1432618"/>
              <a:gd name="connsiteY12" fmla="*/ 628837 h 3550128"/>
              <a:gd name="connsiteX13" fmla="*/ 765868 w 1432618"/>
              <a:gd name="connsiteY13" fmla="*/ 714562 h 3550128"/>
              <a:gd name="connsiteX14" fmla="*/ 870643 w 1432618"/>
              <a:gd name="connsiteY14" fmla="*/ 187 h 3550128"/>
              <a:gd name="connsiteX15" fmla="*/ 832543 w 1432618"/>
              <a:gd name="connsiteY15" fmla="*/ 647887 h 3550128"/>
              <a:gd name="connsiteX16" fmla="*/ 908743 w 1432618"/>
              <a:gd name="connsiteY16" fmla="*/ 1038412 h 3550128"/>
              <a:gd name="connsiteX17" fmla="*/ 937318 w 1432618"/>
              <a:gd name="connsiteY17" fmla="*/ 1286062 h 3550128"/>
              <a:gd name="connsiteX18" fmla="*/ 1108768 w 1432618"/>
              <a:gd name="connsiteY18" fmla="*/ 1152712 h 3550128"/>
              <a:gd name="connsiteX19" fmla="*/ 1337368 w 1432618"/>
              <a:gd name="connsiteY19" fmla="*/ 1133662 h 3550128"/>
              <a:gd name="connsiteX20" fmla="*/ 1089718 w 1432618"/>
              <a:gd name="connsiteY20" fmla="*/ 1190812 h 3550128"/>
              <a:gd name="connsiteX21" fmla="*/ 880168 w 1432618"/>
              <a:gd name="connsiteY21" fmla="*/ 1495612 h 3550128"/>
              <a:gd name="connsiteX22" fmla="*/ 823018 w 1432618"/>
              <a:gd name="connsiteY22" fmla="*/ 1857562 h 3550128"/>
              <a:gd name="connsiteX23" fmla="*/ 975418 w 1432618"/>
              <a:gd name="connsiteY23" fmla="*/ 2314762 h 3550128"/>
              <a:gd name="connsiteX24" fmla="*/ 899218 w 1432618"/>
              <a:gd name="connsiteY24" fmla="*/ 2552887 h 3550128"/>
              <a:gd name="connsiteX25" fmla="*/ 1213543 w 1432618"/>
              <a:gd name="connsiteY25" fmla="*/ 2495737 h 3550128"/>
              <a:gd name="connsiteX26" fmla="*/ 1432618 w 1432618"/>
              <a:gd name="connsiteY26" fmla="*/ 2588606 h 3550128"/>
              <a:gd name="connsiteX27" fmla="*/ 1188143 w 1432618"/>
              <a:gd name="connsiteY27" fmla="*/ 2552887 h 3550128"/>
              <a:gd name="connsiteX28" fmla="*/ 832543 w 1432618"/>
              <a:gd name="connsiteY28" fmla="*/ 2695762 h 3550128"/>
              <a:gd name="connsiteX29" fmla="*/ 689668 w 1432618"/>
              <a:gd name="connsiteY29" fmla="*/ 3048187 h 3550128"/>
              <a:gd name="connsiteX30" fmla="*/ 918268 w 1432618"/>
              <a:gd name="connsiteY30" fmla="*/ 3381562 h 3550128"/>
              <a:gd name="connsiteX31" fmla="*/ 1016693 w 1432618"/>
              <a:gd name="connsiteY31" fmla="*/ 3543487 h 3550128"/>
              <a:gd name="connsiteX0" fmla="*/ 1016693 w 1432618"/>
              <a:gd name="connsiteY0" fmla="*/ 3543487 h 3550128"/>
              <a:gd name="connsiteX1" fmla="*/ 591243 w 1432618"/>
              <a:gd name="connsiteY1" fmla="*/ 3549837 h 3550128"/>
              <a:gd name="connsiteX2" fmla="*/ 394393 w 1432618"/>
              <a:gd name="connsiteY2" fmla="*/ 3038662 h 3550128"/>
              <a:gd name="connsiteX3" fmla="*/ 746818 w 1432618"/>
              <a:gd name="connsiteY3" fmla="*/ 2343337 h 3550128"/>
              <a:gd name="connsiteX4" fmla="*/ 560128 w 1432618"/>
              <a:gd name="connsiteY4" fmla="*/ 1884232 h 3550128"/>
              <a:gd name="connsiteX5" fmla="*/ 58 w 1432618"/>
              <a:gd name="connsiteY5" fmla="*/ 1832797 h 3550128"/>
              <a:gd name="connsiteX6" fmla="*/ 394393 w 1432618"/>
              <a:gd name="connsiteY6" fmla="*/ 1705162 h 3550128"/>
              <a:gd name="connsiteX7" fmla="*/ 642043 w 1432618"/>
              <a:gd name="connsiteY7" fmla="*/ 1838512 h 3550128"/>
              <a:gd name="connsiteX8" fmla="*/ 689668 w 1432618"/>
              <a:gd name="connsiteY8" fmla="*/ 1609912 h 3550128"/>
              <a:gd name="connsiteX9" fmla="*/ 823018 w 1432618"/>
              <a:gd name="connsiteY9" fmla="*/ 1295587 h 3550128"/>
              <a:gd name="connsiteX10" fmla="*/ 765868 w 1432618"/>
              <a:gd name="connsiteY10" fmla="*/ 771712 h 3550128"/>
              <a:gd name="connsiteX11" fmla="*/ 537268 w 1432618"/>
              <a:gd name="connsiteY11" fmla="*/ 628837 h 3550128"/>
              <a:gd name="connsiteX12" fmla="*/ 689668 w 1432618"/>
              <a:gd name="connsiteY12" fmla="*/ 628837 h 3550128"/>
              <a:gd name="connsiteX13" fmla="*/ 765868 w 1432618"/>
              <a:gd name="connsiteY13" fmla="*/ 714562 h 3550128"/>
              <a:gd name="connsiteX14" fmla="*/ 870643 w 1432618"/>
              <a:gd name="connsiteY14" fmla="*/ 187 h 3550128"/>
              <a:gd name="connsiteX15" fmla="*/ 832543 w 1432618"/>
              <a:gd name="connsiteY15" fmla="*/ 647887 h 3550128"/>
              <a:gd name="connsiteX16" fmla="*/ 908743 w 1432618"/>
              <a:gd name="connsiteY16" fmla="*/ 1038412 h 3550128"/>
              <a:gd name="connsiteX17" fmla="*/ 937318 w 1432618"/>
              <a:gd name="connsiteY17" fmla="*/ 1286062 h 3550128"/>
              <a:gd name="connsiteX18" fmla="*/ 1108768 w 1432618"/>
              <a:gd name="connsiteY18" fmla="*/ 1152712 h 3550128"/>
              <a:gd name="connsiteX19" fmla="*/ 1337368 w 1432618"/>
              <a:gd name="connsiteY19" fmla="*/ 1133662 h 3550128"/>
              <a:gd name="connsiteX20" fmla="*/ 1089718 w 1432618"/>
              <a:gd name="connsiteY20" fmla="*/ 1190812 h 3550128"/>
              <a:gd name="connsiteX21" fmla="*/ 880168 w 1432618"/>
              <a:gd name="connsiteY21" fmla="*/ 1495612 h 3550128"/>
              <a:gd name="connsiteX22" fmla="*/ 823018 w 1432618"/>
              <a:gd name="connsiteY22" fmla="*/ 1857562 h 3550128"/>
              <a:gd name="connsiteX23" fmla="*/ 975418 w 1432618"/>
              <a:gd name="connsiteY23" fmla="*/ 2314762 h 3550128"/>
              <a:gd name="connsiteX24" fmla="*/ 899218 w 1432618"/>
              <a:gd name="connsiteY24" fmla="*/ 2552887 h 3550128"/>
              <a:gd name="connsiteX25" fmla="*/ 1213543 w 1432618"/>
              <a:gd name="connsiteY25" fmla="*/ 2495737 h 3550128"/>
              <a:gd name="connsiteX26" fmla="*/ 1432618 w 1432618"/>
              <a:gd name="connsiteY26" fmla="*/ 2588606 h 3550128"/>
              <a:gd name="connsiteX27" fmla="*/ 1188143 w 1432618"/>
              <a:gd name="connsiteY27" fmla="*/ 2552887 h 3550128"/>
              <a:gd name="connsiteX28" fmla="*/ 832543 w 1432618"/>
              <a:gd name="connsiteY28" fmla="*/ 2695762 h 3550128"/>
              <a:gd name="connsiteX29" fmla="*/ 689668 w 1432618"/>
              <a:gd name="connsiteY29" fmla="*/ 3048187 h 3550128"/>
              <a:gd name="connsiteX30" fmla="*/ 918268 w 1432618"/>
              <a:gd name="connsiteY30" fmla="*/ 3381562 h 3550128"/>
              <a:gd name="connsiteX31" fmla="*/ 1016693 w 1432618"/>
              <a:gd name="connsiteY31" fmla="*/ 3543487 h 3550128"/>
              <a:gd name="connsiteX0" fmla="*/ 1016693 w 1432618"/>
              <a:gd name="connsiteY0" fmla="*/ 3543487 h 3550128"/>
              <a:gd name="connsiteX1" fmla="*/ 591243 w 1432618"/>
              <a:gd name="connsiteY1" fmla="*/ 3549837 h 3550128"/>
              <a:gd name="connsiteX2" fmla="*/ 394393 w 1432618"/>
              <a:gd name="connsiteY2" fmla="*/ 3038662 h 3550128"/>
              <a:gd name="connsiteX3" fmla="*/ 746818 w 1432618"/>
              <a:gd name="connsiteY3" fmla="*/ 2343337 h 3550128"/>
              <a:gd name="connsiteX4" fmla="*/ 560128 w 1432618"/>
              <a:gd name="connsiteY4" fmla="*/ 1884232 h 3550128"/>
              <a:gd name="connsiteX5" fmla="*/ 58 w 1432618"/>
              <a:gd name="connsiteY5" fmla="*/ 1832797 h 3550128"/>
              <a:gd name="connsiteX6" fmla="*/ 394393 w 1432618"/>
              <a:gd name="connsiteY6" fmla="*/ 1705162 h 3550128"/>
              <a:gd name="connsiteX7" fmla="*/ 642043 w 1432618"/>
              <a:gd name="connsiteY7" fmla="*/ 1838512 h 3550128"/>
              <a:gd name="connsiteX8" fmla="*/ 689668 w 1432618"/>
              <a:gd name="connsiteY8" fmla="*/ 1609912 h 3550128"/>
              <a:gd name="connsiteX9" fmla="*/ 823018 w 1432618"/>
              <a:gd name="connsiteY9" fmla="*/ 1295587 h 3550128"/>
              <a:gd name="connsiteX10" fmla="*/ 765868 w 1432618"/>
              <a:gd name="connsiteY10" fmla="*/ 771712 h 3550128"/>
              <a:gd name="connsiteX11" fmla="*/ 537268 w 1432618"/>
              <a:gd name="connsiteY11" fmla="*/ 628837 h 3550128"/>
              <a:gd name="connsiteX12" fmla="*/ 689668 w 1432618"/>
              <a:gd name="connsiteY12" fmla="*/ 628837 h 3550128"/>
              <a:gd name="connsiteX13" fmla="*/ 765868 w 1432618"/>
              <a:gd name="connsiteY13" fmla="*/ 714562 h 3550128"/>
              <a:gd name="connsiteX14" fmla="*/ 870643 w 1432618"/>
              <a:gd name="connsiteY14" fmla="*/ 187 h 3550128"/>
              <a:gd name="connsiteX15" fmla="*/ 832543 w 1432618"/>
              <a:gd name="connsiteY15" fmla="*/ 647887 h 3550128"/>
              <a:gd name="connsiteX16" fmla="*/ 908743 w 1432618"/>
              <a:gd name="connsiteY16" fmla="*/ 1038412 h 3550128"/>
              <a:gd name="connsiteX17" fmla="*/ 937318 w 1432618"/>
              <a:gd name="connsiteY17" fmla="*/ 1286062 h 3550128"/>
              <a:gd name="connsiteX18" fmla="*/ 1108768 w 1432618"/>
              <a:gd name="connsiteY18" fmla="*/ 1152712 h 3550128"/>
              <a:gd name="connsiteX19" fmla="*/ 1337368 w 1432618"/>
              <a:gd name="connsiteY19" fmla="*/ 1133662 h 3550128"/>
              <a:gd name="connsiteX20" fmla="*/ 1089718 w 1432618"/>
              <a:gd name="connsiteY20" fmla="*/ 1190812 h 3550128"/>
              <a:gd name="connsiteX21" fmla="*/ 880168 w 1432618"/>
              <a:gd name="connsiteY21" fmla="*/ 1495612 h 3550128"/>
              <a:gd name="connsiteX22" fmla="*/ 823018 w 1432618"/>
              <a:gd name="connsiteY22" fmla="*/ 1857562 h 3550128"/>
              <a:gd name="connsiteX23" fmla="*/ 975418 w 1432618"/>
              <a:gd name="connsiteY23" fmla="*/ 2314762 h 3550128"/>
              <a:gd name="connsiteX24" fmla="*/ 899218 w 1432618"/>
              <a:gd name="connsiteY24" fmla="*/ 2552887 h 3550128"/>
              <a:gd name="connsiteX25" fmla="*/ 1213543 w 1432618"/>
              <a:gd name="connsiteY25" fmla="*/ 2495737 h 3550128"/>
              <a:gd name="connsiteX26" fmla="*/ 1432618 w 1432618"/>
              <a:gd name="connsiteY26" fmla="*/ 2588606 h 3550128"/>
              <a:gd name="connsiteX27" fmla="*/ 1188143 w 1432618"/>
              <a:gd name="connsiteY27" fmla="*/ 2552887 h 3550128"/>
              <a:gd name="connsiteX28" fmla="*/ 832543 w 1432618"/>
              <a:gd name="connsiteY28" fmla="*/ 2695762 h 3550128"/>
              <a:gd name="connsiteX29" fmla="*/ 689668 w 1432618"/>
              <a:gd name="connsiteY29" fmla="*/ 3048187 h 3550128"/>
              <a:gd name="connsiteX30" fmla="*/ 918268 w 1432618"/>
              <a:gd name="connsiteY30" fmla="*/ 3381562 h 3550128"/>
              <a:gd name="connsiteX31" fmla="*/ 1016693 w 1432618"/>
              <a:gd name="connsiteY31" fmla="*/ 3543487 h 3550128"/>
              <a:gd name="connsiteX0" fmla="*/ 1016693 w 1432618"/>
              <a:gd name="connsiteY0" fmla="*/ 3543487 h 3550128"/>
              <a:gd name="connsiteX1" fmla="*/ 591243 w 1432618"/>
              <a:gd name="connsiteY1" fmla="*/ 3549837 h 3550128"/>
              <a:gd name="connsiteX2" fmla="*/ 394393 w 1432618"/>
              <a:gd name="connsiteY2" fmla="*/ 3038662 h 3550128"/>
              <a:gd name="connsiteX3" fmla="*/ 746818 w 1432618"/>
              <a:gd name="connsiteY3" fmla="*/ 2343337 h 3550128"/>
              <a:gd name="connsiteX4" fmla="*/ 560128 w 1432618"/>
              <a:gd name="connsiteY4" fmla="*/ 1884232 h 3550128"/>
              <a:gd name="connsiteX5" fmla="*/ 58 w 1432618"/>
              <a:gd name="connsiteY5" fmla="*/ 1832797 h 3550128"/>
              <a:gd name="connsiteX6" fmla="*/ 394393 w 1432618"/>
              <a:gd name="connsiteY6" fmla="*/ 1705162 h 3550128"/>
              <a:gd name="connsiteX7" fmla="*/ 642043 w 1432618"/>
              <a:gd name="connsiteY7" fmla="*/ 1838512 h 3550128"/>
              <a:gd name="connsiteX8" fmla="*/ 689668 w 1432618"/>
              <a:gd name="connsiteY8" fmla="*/ 1609912 h 3550128"/>
              <a:gd name="connsiteX9" fmla="*/ 823018 w 1432618"/>
              <a:gd name="connsiteY9" fmla="*/ 1295587 h 3550128"/>
              <a:gd name="connsiteX10" fmla="*/ 765868 w 1432618"/>
              <a:gd name="connsiteY10" fmla="*/ 771712 h 3550128"/>
              <a:gd name="connsiteX11" fmla="*/ 537268 w 1432618"/>
              <a:gd name="connsiteY11" fmla="*/ 628837 h 3550128"/>
              <a:gd name="connsiteX12" fmla="*/ 689668 w 1432618"/>
              <a:gd name="connsiteY12" fmla="*/ 628837 h 3550128"/>
              <a:gd name="connsiteX13" fmla="*/ 765868 w 1432618"/>
              <a:gd name="connsiteY13" fmla="*/ 714562 h 3550128"/>
              <a:gd name="connsiteX14" fmla="*/ 870643 w 1432618"/>
              <a:gd name="connsiteY14" fmla="*/ 187 h 3550128"/>
              <a:gd name="connsiteX15" fmla="*/ 832543 w 1432618"/>
              <a:gd name="connsiteY15" fmla="*/ 647887 h 3550128"/>
              <a:gd name="connsiteX16" fmla="*/ 908743 w 1432618"/>
              <a:gd name="connsiteY16" fmla="*/ 1038412 h 3550128"/>
              <a:gd name="connsiteX17" fmla="*/ 937318 w 1432618"/>
              <a:gd name="connsiteY17" fmla="*/ 1286062 h 3550128"/>
              <a:gd name="connsiteX18" fmla="*/ 1108768 w 1432618"/>
              <a:gd name="connsiteY18" fmla="*/ 1152712 h 3550128"/>
              <a:gd name="connsiteX19" fmla="*/ 1337368 w 1432618"/>
              <a:gd name="connsiteY19" fmla="*/ 1133662 h 3550128"/>
              <a:gd name="connsiteX20" fmla="*/ 1089718 w 1432618"/>
              <a:gd name="connsiteY20" fmla="*/ 1190812 h 3550128"/>
              <a:gd name="connsiteX21" fmla="*/ 880168 w 1432618"/>
              <a:gd name="connsiteY21" fmla="*/ 1495612 h 3550128"/>
              <a:gd name="connsiteX22" fmla="*/ 823018 w 1432618"/>
              <a:gd name="connsiteY22" fmla="*/ 1857562 h 3550128"/>
              <a:gd name="connsiteX23" fmla="*/ 975418 w 1432618"/>
              <a:gd name="connsiteY23" fmla="*/ 2314762 h 3550128"/>
              <a:gd name="connsiteX24" fmla="*/ 899218 w 1432618"/>
              <a:gd name="connsiteY24" fmla="*/ 2552887 h 3550128"/>
              <a:gd name="connsiteX25" fmla="*/ 1213543 w 1432618"/>
              <a:gd name="connsiteY25" fmla="*/ 2495737 h 3550128"/>
              <a:gd name="connsiteX26" fmla="*/ 1432618 w 1432618"/>
              <a:gd name="connsiteY26" fmla="*/ 2588606 h 3550128"/>
              <a:gd name="connsiteX27" fmla="*/ 1188143 w 1432618"/>
              <a:gd name="connsiteY27" fmla="*/ 2552887 h 3550128"/>
              <a:gd name="connsiteX28" fmla="*/ 832543 w 1432618"/>
              <a:gd name="connsiteY28" fmla="*/ 2695762 h 3550128"/>
              <a:gd name="connsiteX29" fmla="*/ 689668 w 1432618"/>
              <a:gd name="connsiteY29" fmla="*/ 3048187 h 3550128"/>
              <a:gd name="connsiteX30" fmla="*/ 918268 w 1432618"/>
              <a:gd name="connsiteY30" fmla="*/ 3381562 h 3550128"/>
              <a:gd name="connsiteX31" fmla="*/ 1016693 w 1432618"/>
              <a:gd name="connsiteY31" fmla="*/ 3543487 h 3550128"/>
              <a:gd name="connsiteX0" fmla="*/ 1016693 w 1432618"/>
              <a:gd name="connsiteY0" fmla="*/ 3543487 h 3550128"/>
              <a:gd name="connsiteX1" fmla="*/ 591243 w 1432618"/>
              <a:gd name="connsiteY1" fmla="*/ 3549837 h 3550128"/>
              <a:gd name="connsiteX2" fmla="*/ 394393 w 1432618"/>
              <a:gd name="connsiteY2" fmla="*/ 3038662 h 3550128"/>
              <a:gd name="connsiteX3" fmla="*/ 746818 w 1432618"/>
              <a:gd name="connsiteY3" fmla="*/ 2343337 h 3550128"/>
              <a:gd name="connsiteX4" fmla="*/ 560128 w 1432618"/>
              <a:gd name="connsiteY4" fmla="*/ 1884232 h 3550128"/>
              <a:gd name="connsiteX5" fmla="*/ 58 w 1432618"/>
              <a:gd name="connsiteY5" fmla="*/ 1832797 h 3550128"/>
              <a:gd name="connsiteX6" fmla="*/ 394393 w 1432618"/>
              <a:gd name="connsiteY6" fmla="*/ 1705162 h 3550128"/>
              <a:gd name="connsiteX7" fmla="*/ 642043 w 1432618"/>
              <a:gd name="connsiteY7" fmla="*/ 1838512 h 3550128"/>
              <a:gd name="connsiteX8" fmla="*/ 689668 w 1432618"/>
              <a:gd name="connsiteY8" fmla="*/ 1609912 h 3550128"/>
              <a:gd name="connsiteX9" fmla="*/ 823018 w 1432618"/>
              <a:gd name="connsiteY9" fmla="*/ 1295587 h 3550128"/>
              <a:gd name="connsiteX10" fmla="*/ 765868 w 1432618"/>
              <a:gd name="connsiteY10" fmla="*/ 771712 h 3550128"/>
              <a:gd name="connsiteX11" fmla="*/ 537268 w 1432618"/>
              <a:gd name="connsiteY11" fmla="*/ 628837 h 3550128"/>
              <a:gd name="connsiteX12" fmla="*/ 689668 w 1432618"/>
              <a:gd name="connsiteY12" fmla="*/ 628837 h 3550128"/>
              <a:gd name="connsiteX13" fmla="*/ 765868 w 1432618"/>
              <a:gd name="connsiteY13" fmla="*/ 714562 h 3550128"/>
              <a:gd name="connsiteX14" fmla="*/ 870643 w 1432618"/>
              <a:gd name="connsiteY14" fmla="*/ 187 h 3550128"/>
              <a:gd name="connsiteX15" fmla="*/ 832543 w 1432618"/>
              <a:gd name="connsiteY15" fmla="*/ 647887 h 3550128"/>
              <a:gd name="connsiteX16" fmla="*/ 908743 w 1432618"/>
              <a:gd name="connsiteY16" fmla="*/ 1038412 h 3550128"/>
              <a:gd name="connsiteX17" fmla="*/ 937318 w 1432618"/>
              <a:gd name="connsiteY17" fmla="*/ 1286062 h 3550128"/>
              <a:gd name="connsiteX18" fmla="*/ 1108768 w 1432618"/>
              <a:gd name="connsiteY18" fmla="*/ 1152712 h 3550128"/>
              <a:gd name="connsiteX19" fmla="*/ 1337368 w 1432618"/>
              <a:gd name="connsiteY19" fmla="*/ 1133662 h 3550128"/>
              <a:gd name="connsiteX20" fmla="*/ 1089718 w 1432618"/>
              <a:gd name="connsiteY20" fmla="*/ 1190812 h 3550128"/>
              <a:gd name="connsiteX21" fmla="*/ 880168 w 1432618"/>
              <a:gd name="connsiteY21" fmla="*/ 1495612 h 3550128"/>
              <a:gd name="connsiteX22" fmla="*/ 823018 w 1432618"/>
              <a:gd name="connsiteY22" fmla="*/ 1857562 h 3550128"/>
              <a:gd name="connsiteX23" fmla="*/ 975418 w 1432618"/>
              <a:gd name="connsiteY23" fmla="*/ 2314762 h 3550128"/>
              <a:gd name="connsiteX24" fmla="*/ 899218 w 1432618"/>
              <a:gd name="connsiteY24" fmla="*/ 2552887 h 3550128"/>
              <a:gd name="connsiteX25" fmla="*/ 1213543 w 1432618"/>
              <a:gd name="connsiteY25" fmla="*/ 2495737 h 3550128"/>
              <a:gd name="connsiteX26" fmla="*/ 1432618 w 1432618"/>
              <a:gd name="connsiteY26" fmla="*/ 2588606 h 3550128"/>
              <a:gd name="connsiteX27" fmla="*/ 1188143 w 1432618"/>
              <a:gd name="connsiteY27" fmla="*/ 2552887 h 3550128"/>
              <a:gd name="connsiteX28" fmla="*/ 832543 w 1432618"/>
              <a:gd name="connsiteY28" fmla="*/ 2695762 h 3550128"/>
              <a:gd name="connsiteX29" fmla="*/ 689668 w 1432618"/>
              <a:gd name="connsiteY29" fmla="*/ 3048187 h 3550128"/>
              <a:gd name="connsiteX30" fmla="*/ 918268 w 1432618"/>
              <a:gd name="connsiteY30" fmla="*/ 3381562 h 3550128"/>
              <a:gd name="connsiteX31" fmla="*/ 1016693 w 1432618"/>
              <a:gd name="connsiteY31" fmla="*/ 3543487 h 3550128"/>
              <a:gd name="connsiteX0" fmla="*/ 1016693 w 1432618"/>
              <a:gd name="connsiteY0" fmla="*/ 3543487 h 3550128"/>
              <a:gd name="connsiteX1" fmla="*/ 591243 w 1432618"/>
              <a:gd name="connsiteY1" fmla="*/ 3549837 h 3550128"/>
              <a:gd name="connsiteX2" fmla="*/ 394393 w 1432618"/>
              <a:gd name="connsiteY2" fmla="*/ 3038662 h 3550128"/>
              <a:gd name="connsiteX3" fmla="*/ 746818 w 1432618"/>
              <a:gd name="connsiteY3" fmla="*/ 2343337 h 3550128"/>
              <a:gd name="connsiteX4" fmla="*/ 560128 w 1432618"/>
              <a:gd name="connsiteY4" fmla="*/ 1884232 h 3550128"/>
              <a:gd name="connsiteX5" fmla="*/ 58 w 1432618"/>
              <a:gd name="connsiteY5" fmla="*/ 1832797 h 3550128"/>
              <a:gd name="connsiteX6" fmla="*/ 394393 w 1432618"/>
              <a:gd name="connsiteY6" fmla="*/ 1705162 h 3550128"/>
              <a:gd name="connsiteX7" fmla="*/ 642043 w 1432618"/>
              <a:gd name="connsiteY7" fmla="*/ 1838512 h 3550128"/>
              <a:gd name="connsiteX8" fmla="*/ 689668 w 1432618"/>
              <a:gd name="connsiteY8" fmla="*/ 1609912 h 3550128"/>
              <a:gd name="connsiteX9" fmla="*/ 823018 w 1432618"/>
              <a:gd name="connsiteY9" fmla="*/ 1295587 h 3550128"/>
              <a:gd name="connsiteX10" fmla="*/ 765868 w 1432618"/>
              <a:gd name="connsiteY10" fmla="*/ 771712 h 3550128"/>
              <a:gd name="connsiteX11" fmla="*/ 537268 w 1432618"/>
              <a:gd name="connsiteY11" fmla="*/ 628837 h 3550128"/>
              <a:gd name="connsiteX12" fmla="*/ 689668 w 1432618"/>
              <a:gd name="connsiteY12" fmla="*/ 628837 h 3550128"/>
              <a:gd name="connsiteX13" fmla="*/ 765868 w 1432618"/>
              <a:gd name="connsiteY13" fmla="*/ 714562 h 3550128"/>
              <a:gd name="connsiteX14" fmla="*/ 870643 w 1432618"/>
              <a:gd name="connsiteY14" fmla="*/ 187 h 3550128"/>
              <a:gd name="connsiteX15" fmla="*/ 832543 w 1432618"/>
              <a:gd name="connsiteY15" fmla="*/ 647887 h 3550128"/>
              <a:gd name="connsiteX16" fmla="*/ 908743 w 1432618"/>
              <a:gd name="connsiteY16" fmla="*/ 1038412 h 3550128"/>
              <a:gd name="connsiteX17" fmla="*/ 937318 w 1432618"/>
              <a:gd name="connsiteY17" fmla="*/ 1286062 h 3550128"/>
              <a:gd name="connsiteX18" fmla="*/ 1108768 w 1432618"/>
              <a:gd name="connsiteY18" fmla="*/ 1152712 h 3550128"/>
              <a:gd name="connsiteX19" fmla="*/ 1337368 w 1432618"/>
              <a:gd name="connsiteY19" fmla="*/ 1133662 h 3550128"/>
              <a:gd name="connsiteX20" fmla="*/ 1089718 w 1432618"/>
              <a:gd name="connsiteY20" fmla="*/ 1190812 h 3550128"/>
              <a:gd name="connsiteX21" fmla="*/ 880168 w 1432618"/>
              <a:gd name="connsiteY21" fmla="*/ 1495612 h 3550128"/>
              <a:gd name="connsiteX22" fmla="*/ 823018 w 1432618"/>
              <a:gd name="connsiteY22" fmla="*/ 1857562 h 3550128"/>
              <a:gd name="connsiteX23" fmla="*/ 975418 w 1432618"/>
              <a:gd name="connsiteY23" fmla="*/ 2314762 h 3550128"/>
              <a:gd name="connsiteX24" fmla="*/ 896043 w 1432618"/>
              <a:gd name="connsiteY24" fmla="*/ 2540187 h 3550128"/>
              <a:gd name="connsiteX25" fmla="*/ 1213543 w 1432618"/>
              <a:gd name="connsiteY25" fmla="*/ 2495737 h 3550128"/>
              <a:gd name="connsiteX26" fmla="*/ 1432618 w 1432618"/>
              <a:gd name="connsiteY26" fmla="*/ 2588606 h 3550128"/>
              <a:gd name="connsiteX27" fmla="*/ 1188143 w 1432618"/>
              <a:gd name="connsiteY27" fmla="*/ 2552887 h 3550128"/>
              <a:gd name="connsiteX28" fmla="*/ 832543 w 1432618"/>
              <a:gd name="connsiteY28" fmla="*/ 2695762 h 3550128"/>
              <a:gd name="connsiteX29" fmla="*/ 689668 w 1432618"/>
              <a:gd name="connsiteY29" fmla="*/ 3048187 h 3550128"/>
              <a:gd name="connsiteX30" fmla="*/ 918268 w 1432618"/>
              <a:gd name="connsiteY30" fmla="*/ 3381562 h 3550128"/>
              <a:gd name="connsiteX31" fmla="*/ 1016693 w 1432618"/>
              <a:gd name="connsiteY31" fmla="*/ 3543487 h 3550128"/>
              <a:gd name="connsiteX0" fmla="*/ 1016693 w 1432618"/>
              <a:gd name="connsiteY0" fmla="*/ 3543487 h 3550128"/>
              <a:gd name="connsiteX1" fmla="*/ 591243 w 1432618"/>
              <a:gd name="connsiteY1" fmla="*/ 3549837 h 3550128"/>
              <a:gd name="connsiteX2" fmla="*/ 394393 w 1432618"/>
              <a:gd name="connsiteY2" fmla="*/ 3038662 h 3550128"/>
              <a:gd name="connsiteX3" fmla="*/ 746818 w 1432618"/>
              <a:gd name="connsiteY3" fmla="*/ 2343337 h 3550128"/>
              <a:gd name="connsiteX4" fmla="*/ 560128 w 1432618"/>
              <a:gd name="connsiteY4" fmla="*/ 1884232 h 3550128"/>
              <a:gd name="connsiteX5" fmla="*/ 58 w 1432618"/>
              <a:gd name="connsiteY5" fmla="*/ 1832797 h 3550128"/>
              <a:gd name="connsiteX6" fmla="*/ 394393 w 1432618"/>
              <a:gd name="connsiteY6" fmla="*/ 1705162 h 3550128"/>
              <a:gd name="connsiteX7" fmla="*/ 642043 w 1432618"/>
              <a:gd name="connsiteY7" fmla="*/ 1838512 h 3550128"/>
              <a:gd name="connsiteX8" fmla="*/ 689668 w 1432618"/>
              <a:gd name="connsiteY8" fmla="*/ 1609912 h 3550128"/>
              <a:gd name="connsiteX9" fmla="*/ 823018 w 1432618"/>
              <a:gd name="connsiteY9" fmla="*/ 1295587 h 3550128"/>
              <a:gd name="connsiteX10" fmla="*/ 765868 w 1432618"/>
              <a:gd name="connsiteY10" fmla="*/ 771712 h 3550128"/>
              <a:gd name="connsiteX11" fmla="*/ 537268 w 1432618"/>
              <a:gd name="connsiteY11" fmla="*/ 628837 h 3550128"/>
              <a:gd name="connsiteX12" fmla="*/ 689668 w 1432618"/>
              <a:gd name="connsiteY12" fmla="*/ 628837 h 3550128"/>
              <a:gd name="connsiteX13" fmla="*/ 765868 w 1432618"/>
              <a:gd name="connsiteY13" fmla="*/ 714562 h 3550128"/>
              <a:gd name="connsiteX14" fmla="*/ 870643 w 1432618"/>
              <a:gd name="connsiteY14" fmla="*/ 187 h 3550128"/>
              <a:gd name="connsiteX15" fmla="*/ 832543 w 1432618"/>
              <a:gd name="connsiteY15" fmla="*/ 647887 h 3550128"/>
              <a:gd name="connsiteX16" fmla="*/ 908743 w 1432618"/>
              <a:gd name="connsiteY16" fmla="*/ 1038412 h 3550128"/>
              <a:gd name="connsiteX17" fmla="*/ 937318 w 1432618"/>
              <a:gd name="connsiteY17" fmla="*/ 1286062 h 3550128"/>
              <a:gd name="connsiteX18" fmla="*/ 1108768 w 1432618"/>
              <a:gd name="connsiteY18" fmla="*/ 1152712 h 3550128"/>
              <a:gd name="connsiteX19" fmla="*/ 1337368 w 1432618"/>
              <a:gd name="connsiteY19" fmla="*/ 1133662 h 3550128"/>
              <a:gd name="connsiteX20" fmla="*/ 1089718 w 1432618"/>
              <a:gd name="connsiteY20" fmla="*/ 1190812 h 3550128"/>
              <a:gd name="connsiteX21" fmla="*/ 880168 w 1432618"/>
              <a:gd name="connsiteY21" fmla="*/ 1495612 h 3550128"/>
              <a:gd name="connsiteX22" fmla="*/ 823018 w 1432618"/>
              <a:gd name="connsiteY22" fmla="*/ 1857562 h 3550128"/>
              <a:gd name="connsiteX23" fmla="*/ 975418 w 1432618"/>
              <a:gd name="connsiteY23" fmla="*/ 2314762 h 3550128"/>
              <a:gd name="connsiteX24" fmla="*/ 896043 w 1432618"/>
              <a:gd name="connsiteY24" fmla="*/ 2540187 h 3550128"/>
              <a:gd name="connsiteX25" fmla="*/ 1213543 w 1432618"/>
              <a:gd name="connsiteY25" fmla="*/ 2495737 h 3550128"/>
              <a:gd name="connsiteX26" fmla="*/ 1432618 w 1432618"/>
              <a:gd name="connsiteY26" fmla="*/ 2588606 h 3550128"/>
              <a:gd name="connsiteX27" fmla="*/ 1188143 w 1432618"/>
              <a:gd name="connsiteY27" fmla="*/ 2552887 h 3550128"/>
              <a:gd name="connsiteX28" fmla="*/ 832543 w 1432618"/>
              <a:gd name="connsiteY28" fmla="*/ 2695762 h 3550128"/>
              <a:gd name="connsiteX29" fmla="*/ 689668 w 1432618"/>
              <a:gd name="connsiteY29" fmla="*/ 3048187 h 3550128"/>
              <a:gd name="connsiteX30" fmla="*/ 918268 w 1432618"/>
              <a:gd name="connsiteY30" fmla="*/ 3381562 h 3550128"/>
              <a:gd name="connsiteX31" fmla="*/ 1016693 w 1432618"/>
              <a:gd name="connsiteY31" fmla="*/ 3543487 h 3550128"/>
              <a:gd name="connsiteX0" fmla="*/ 1016693 w 1432618"/>
              <a:gd name="connsiteY0" fmla="*/ 3543487 h 3550128"/>
              <a:gd name="connsiteX1" fmla="*/ 591243 w 1432618"/>
              <a:gd name="connsiteY1" fmla="*/ 3549837 h 3550128"/>
              <a:gd name="connsiteX2" fmla="*/ 394393 w 1432618"/>
              <a:gd name="connsiteY2" fmla="*/ 3038662 h 3550128"/>
              <a:gd name="connsiteX3" fmla="*/ 746818 w 1432618"/>
              <a:gd name="connsiteY3" fmla="*/ 2343337 h 3550128"/>
              <a:gd name="connsiteX4" fmla="*/ 560128 w 1432618"/>
              <a:gd name="connsiteY4" fmla="*/ 1884232 h 3550128"/>
              <a:gd name="connsiteX5" fmla="*/ 58 w 1432618"/>
              <a:gd name="connsiteY5" fmla="*/ 1832797 h 3550128"/>
              <a:gd name="connsiteX6" fmla="*/ 394393 w 1432618"/>
              <a:gd name="connsiteY6" fmla="*/ 1705162 h 3550128"/>
              <a:gd name="connsiteX7" fmla="*/ 642043 w 1432618"/>
              <a:gd name="connsiteY7" fmla="*/ 1838512 h 3550128"/>
              <a:gd name="connsiteX8" fmla="*/ 689668 w 1432618"/>
              <a:gd name="connsiteY8" fmla="*/ 1609912 h 3550128"/>
              <a:gd name="connsiteX9" fmla="*/ 823018 w 1432618"/>
              <a:gd name="connsiteY9" fmla="*/ 1295587 h 3550128"/>
              <a:gd name="connsiteX10" fmla="*/ 765868 w 1432618"/>
              <a:gd name="connsiteY10" fmla="*/ 771712 h 3550128"/>
              <a:gd name="connsiteX11" fmla="*/ 537268 w 1432618"/>
              <a:gd name="connsiteY11" fmla="*/ 628837 h 3550128"/>
              <a:gd name="connsiteX12" fmla="*/ 689668 w 1432618"/>
              <a:gd name="connsiteY12" fmla="*/ 628837 h 3550128"/>
              <a:gd name="connsiteX13" fmla="*/ 765868 w 1432618"/>
              <a:gd name="connsiteY13" fmla="*/ 714562 h 3550128"/>
              <a:gd name="connsiteX14" fmla="*/ 870643 w 1432618"/>
              <a:gd name="connsiteY14" fmla="*/ 187 h 3550128"/>
              <a:gd name="connsiteX15" fmla="*/ 832543 w 1432618"/>
              <a:gd name="connsiteY15" fmla="*/ 647887 h 3550128"/>
              <a:gd name="connsiteX16" fmla="*/ 908743 w 1432618"/>
              <a:gd name="connsiteY16" fmla="*/ 1038412 h 3550128"/>
              <a:gd name="connsiteX17" fmla="*/ 937318 w 1432618"/>
              <a:gd name="connsiteY17" fmla="*/ 1286062 h 3550128"/>
              <a:gd name="connsiteX18" fmla="*/ 1108768 w 1432618"/>
              <a:gd name="connsiteY18" fmla="*/ 1152712 h 3550128"/>
              <a:gd name="connsiteX19" fmla="*/ 1337368 w 1432618"/>
              <a:gd name="connsiteY19" fmla="*/ 1133662 h 3550128"/>
              <a:gd name="connsiteX20" fmla="*/ 1089718 w 1432618"/>
              <a:gd name="connsiteY20" fmla="*/ 1190812 h 3550128"/>
              <a:gd name="connsiteX21" fmla="*/ 880168 w 1432618"/>
              <a:gd name="connsiteY21" fmla="*/ 1495612 h 3550128"/>
              <a:gd name="connsiteX22" fmla="*/ 823018 w 1432618"/>
              <a:gd name="connsiteY22" fmla="*/ 1857562 h 3550128"/>
              <a:gd name="connsiteX23" fmla="*/ 975418 w 1432618"/>
              <a:gd name="connsiteY23" fmla="*/ 2314762 h 3550128"/>
              <a:gd name="connsiteX24" fmla="*/ 896043 w 1432618"/>
              <a:gd name="connsiteY24" fmla="*/ 2540187 h 3550128"/>
              <a:gd name="connsiteX25" fmla="*/ 1213543 w 1432618"/>
              <a:gd name="connsiteY25" fmla="*/ 2495737 h 3550128"/>
              <a:gd name="connsiteX26" fmla="*/ 1432618 w 1432618"/>
              <a:gd name="connsiteY26" fmla="*/ 2588606 h 3550128"/>
              <a:gd name="connsiteX27" fmla="*/ 1188143 w 1432618"/>
              <a:gd name="connsiteY27" fmla="*/ 2552887 h 3550128"/>
              <a:gd name="connsiteX28" fmla="*/ 832543 w 1432618"/>
              <a:gd name="connsiteY28" fmla="*/ 2695762 h 3550128"/>
              <a:gd name="connsiteX29" fmla="*/ 689668 w 1432618"/>
              <a:gd name="connsiteY29" fmla="*/ 3048187 h 3550128"/>
              <a:gd name="connsiteX30" fmla="*/ 918268 w 1432618"/>
              <a:gd name="connsiteY30" fmla="*/ 3381562 h 3550128"/>
              <a:gd name="connsiteX31" fmla="*/ 1016693 w 1432618"/>
              <a:gd name="connsiteY31" fmla="*/ 3543487 h 3550128"/>
              <a:gd name="connsiteX0" fmla="*/ 1016693 w 1432618"/>
              <a:gd name="connsiteY0" fmla="*/ 3543487 h 3550128"/>
              <a:gd name="connsiteX1" fmla="*/ 591243 w 1432618"/>
              <a:gd name="connsiteY1" fmla="*/ 3549837 h 3550128"/>
              <a:gd name="connsiteX2" fmla="*/ 394393 w 1432618"/>
              <a:gd name="connsiteY2" fmla="*/ 3038662 h 3550128"/>
              <a:gd name="connsiteX3" fmla="*/ 746818 w 1432618"/>
              <a:gd name="connsiteY3" fmla="*/ 2343337 h 3550128"/>
              <a:gd name="connsiteX4" fmla="*/ 560128 w 1432618"/>
              <a:gd name="connsiteY4" fmla="*/ 1884232 h 3550128"/>
              <a:gd name="connsiteX5" fmla="*/ 58 w 1432618"/>
              <a:gd name="connsiteY5" fmla="*/ 1832797 h 3550128"/>
              <a:gd name="connsiteX6" fmla="*/ 394393 w 1432618"/>
              <a:gd name="connsiteY6" fmla="*/ 1705162 h 3550128"/>
              <a:gd name="connsiteX7" fmla="*/ 642043 w 1432618"/>
              <a:gd name="connsiteY7" fmla="*/ 1838512 h 3550128"/>
              <a:gd name="connsiteX8" fmla="*/ 689668 w 1432618"/>
              <a:gd name="connsiteY8" fmla="*/ 1609912 h 3550128"/>
              <a:gd name="connsiteX9" fmla="*/ 823018 w 1432618"/>
              <a:gd name="connsiteY9" fmla="*/ 1295587 h 3550128"/>
              <a:gd name="connsiteX10" fmla="*/ 765868 w 1432618"/>
              <a:gd name="connsiteY10" fmla="*/ 771712 h 3550128"/>
              <a:gd name="connsiteX11" fmla="*/ 537268 w 1432618"/>
              <a:gd name="connsiteY11" fmla="*/ 628837 h 3550128"/>
              <a:gd name="connsiteX12" fmla="*/ 689668 w 1432618"/>
              <a:gd name="connsiteY12" fmla="*/ 628837 h 3550128"/>
              <a:gd name="connsiteX13" fmla="*/ 765868 w 1432618"/>
              <a:gd name="connsiteY13" fmla="*/ 714562 h 3550128"/>
              <a:gd name="connsiteX14" fmla="*/ 870643 w 1432618"/>
              <a:gd name="connsiteY14" fmla="*/ 187 h 3550128"/>
              <a:gd name="connsiteX15" fmla="*/ 832543 w 1432618"/>
              <a:gd name="connsiteY15" fmla="*/ 647887 h 3550128"/>
              <a:gd name="connsiteX16" fmla="*/ 908743 w 1432618"/>
              <a:gd name="connsiteY16" fmla="*/ 1038412 h 3550128"/>
              <a:gd name="connsiteX17" fmla="*/ 937318 w 1432618"/>
              <a:gd name="connsiteY17" fmla="*/ 1286062 h 3550128"/>
              <a:gd name="connsiteX18" fmla="*/ 1108768 w 1432618"/>
              <a:gd name="connsiteY18" fmla="*/ 1152712 h 3550128"/>
              <a:gd name="connsiteX19" fmla="*/ 1337368 w 1432618"/>
              <a:gd name="connsiteY19" fmla="*/ 1133662 h 3550128"/>
              <a:gd name="connsiteX20" fmla="*/ 1089718 w 1432618"/>
              <a:gd name="connsiteY20" fmla="*/ 1190812 h 3550128"/>
              <a:gd name="connsiteX21" fmla="*/ 880168 w 1432618"/>
              <a:gd name="connsiteY21" fmla="*/ 1495612 h 3550128"/>
              <a:gd name="connsiteX22" fmla="*/ 823018 w 1432618"/>
              <a:gd name="connsiteY22" fmla="*/ 1857562 h 3550128"/>
              <a:gd name="connsiteX23" fmla="*/ 975418 w 1432618"/>
              <a:gd name="connsiteY23" fmla="*/ 2314762 h 3550128"/>
              <a:gd name="connsiteX24" fmla="*/ 896043 w 1432618"/>
              <a:gd name="connsiteY24" fmla="*/ 2540187 h 3550128"/>
              <a:gd name="connsiteX25" fmla="*/ 1213543 w 1432618"/>
              <a:gd name="connsiteY25" fmla="*/ 2495737 h 3550128"/>
              <a:gd name="connsiteX26" fmla="*/ 1432618 w 1432618"/>
              <a:gd name="connsiteY26" fmla="*/ 2588606 h 3550128"/>
              <a:gd name="connsiteX27" fmla="*/ 1188143 w 1432618"/>
              <a:gd name="connsiteY27" fmla="*/ 2552887 h 3550128"/>
              <a:gd name="connsiteX28" fmla="*/ 832543 w 1432618"/>
              <a:gd name="connsiteY28" fmla="*/ 2695762 h 3550128"/>
              <a:gd name="connsiteX29" fmla="*/ 689668 w 1432618"/>
              <a:gd name="connsiteY29" fmla="*/ 3048187 h 3550128"/>
              <a:gd name="connsiteX30" fmla="*/ 918268 w 1432618"/>
              <a:gd name="connsiteY30" fmla="*/ 3381562 h 3550128"/>
              <a:gd name="connsiteX31" fmla="*/ 1016693 w 1432618"/>
              <a:gd name="connsiteY31" fmla="*/ 3543487 h 3550128"/>
              <a:gd name="connsiteX0" fmla="*/ 1016693 w 1432618"/>
              <a:gd name="connsiteY0" fmla="*/ 3543487 h 3550128"/>
              <a:gd name="connsiteX1" fmla="*/ 591243 w 1432618"/>
              <a:gd name="connsiteY1" fmla="*/ 3549837 h 3550128"/>
              <a:gd name="connsiteX2" fmla="*/ 394393 w 1432618"/>
              <a:gd name="connsiteY2" fmla="*/ 3038662 h 3550128"/>
              <a:gd name="connsiteX3" fmla="*/ 746818 w 1432618"/>
              <a:gd name="connsiteY3" fmla="*/ 2343337 h 3550128"/>
              <a:gd name="connsiteX4" fmla="*/ 560128 w 1432618"/>
              <a:gd name="connsiteY4" fmla="*/ 1884232 h 3550128"/>
              <a:gd name="connsiteX5" fmla="*/ 58 w 1432618"/>
              <a:gd name="connsiteY5" fmla="*/ 1832797 h 3550128"/>
              <a:gd name="connsiteX6" fmla="*/ 394393 w 1432618"/>
              <a:gd name="connsiteY6" fmla="*/ 1705162 h 3550128"/>
              <a:gd name="connsiteX7" fmla="*/ 642043 w 1432618"/>
              <a:gd name="connsiteY7" fmla="*/ 1838512 h 3550128"/>
              <a:gd name="connsiteX8" fmla="*/ 689668 w 1432618"/>
              <a:gd name="connsiteY8" fmla="*/ 1609912 h 3550128"/>
              <a:gd name="connsiteX9" fmla="*/ 823018 w 1432618"/>
              <a:gd name="connsiteY9" fmla="*/ 1295587 h 3550128"/>
              <a:gd name="connsiteX10" fmla="*/ 765868 w 1432618"/>
              <a:gd name="connsiteY10" fmla="*/ 771712 h 3550128"/>
              <a:gd name="connsiteX11" fmla="*/ 537268 w 1432618"/>
              <a:gd name="connsiteY11" fmla="*/ 628837 h 3550128"/>
              <a:gd name="connsiteX12" fmla="*/ 689668 w 1432618"/>
              <a:gd name="connsiteY12" fmla="*/ 628837 h 3550128"/>
              <a:gd name="connsiteX13" fmla="*/ 765868 w 1432618"/>
              <a:gd name="connsiteY13" fmla="*/ 714562 h 3550128"/>
              <a:gd name="connsiteX14" fmla="*/ 870643 w 1432618"/>
              <a:gd name="connsiteY14" fmla="*/ 187 h 3550128"/>
              <a:gd name="connsiteX15" fmla="*/ 832543 w 1432618"/>
              <a:gd name="connsiteY15" fmla="*/ 647887 h 3550128"/>
              <a:gd name="connsiteX16" fmla="*/ 908743 w 1432618"/>
              <a:gd name="connsiteY16" fmla="*/ 1038412 h 3550128"/>
              <a:gd name="connsiteX17" fmla="*/ 937318 w 1432618"/>
              <a:gd name="connsiteY17" fmla="*/ 1286062 h 3550128"/>
              <a:gd name="connsiteX18" fmla="*/ 1108768 w 1432618"/>
              <a:gd name="connsiteY18" fmla="*/ 1152712 h 3550128"/>
              <a:gd name="connsiteX19" fmla="*/ 1337368 w 1432618"/>
              <a:gd name="connsiteY19" fmla="*/ 1133662 h 3550128"/>
              <a:gd name="connsiteX20" fmla="*/ 1089718 w 1432618"/>
              <a:gd name="connsiteY20" fmla="*/ 1190812 h 3550128"/>
              <a:gd name="connsiteX21" fmla="*/ 880168 w 1432618"/>
              <a:gd name="connsiteY21" fmla="*/ 1495612 h 3550128"/>
              <a:gd name="connsiteX22" fmla="*/ 823018 w 1432618"/>
              <a:gd name="connsiteY22" fmla="*/ 1857562 h 3550128"/>
              <a:gd name="connsiteX23" fmla="*/ 1003993 w 1432618"/>
              <a:gd name="connsiteY23" fmla="*/ 2270312 h 3550128"/>
              <a:gd name="connsiteX24" fmla="*/ 896043 w 1432618"/>
              <a:gd name="connsiteY24" fmla="*/ 2540187 h 3550128"/>
              <a:gd name="connsiteX25" fmla="*/ 1213543 w 1432618"/>
              <a:gd name="connsiteY25" fmla="*/ 2495737 h 3550128"/>
              <a:gd name="connsiteX26" fmla="*/ 1432618 w 1432618"/>
              <a:gd name="connsiteY26" fmla="*/ 2588606 h 3550128"/>
              <a:gd name="connsiteX27" fmla="*/ 1188143 w 1432618"/>
              <a:gd name="connsiteY27" fmla="*/ 2552887 h 3550128"/>
              <a:gd name="connsiteX28" fmla="*/ 832543 w 1432618"/>
              <a:gd name="connsiteY28" fmla="*/ 2695762 h 3550128"/>
              <a:gd name="connsiteX29" fmla="*/ 689668 w 1432618"/>
              <a:gd name="connsiteY29" fmla="*/ 3048187 h 3550128"/>
              <a:gd name="connsiteX30" fmla="*/ 918268 w 1432618"/>
              <a:gd name="connsiteY30" fmla="*/ 3381562 h 3550128"/>
              <a:gd name="connsiteX31" fmla="*/ 1016693 w 1432618"/>
              <a:gd name="connsiteY31" fmla="*/ 3543487 h 3550128"/>
              <a:gd name="connsiteX0" fmla="*/ 1016693 w 1432618"/>
              <a:gd name="connsiteY0" fmla="*/ 3543487 h 3550128"/>
              <a:gd name="connsiteX1" fmla="*/ 591243 w 1432618"/>
              <a:gd name="connsiteY1" fmla="*/ 3549837 h 3550128"/>
              <a:gd name="connsiteX2" fmla="*/ 394393 w 1432618"/>
              <a:gd name="connsiteY2" fmla="*/ 3038662 h 3550128"/>
              <a:gd name="connsiteX3" fmla="*/ 746818 w 1432618"/>
              <a:gd name="connsiteY3" fmla="*/ 2343337 h 3550128"/>
              <a:gd name="connsiteX4" fmla="*/ 560128 w 1432618"/>
              <a:gd name="connsiteY4" fmla="*/ 1884232 h 3550128"/>
              <a:gd name="connsiteX5" fmla="*/ 58 w 1432618"/>
              <a:gd name="connsiteY5" fmla="*/ 1832797 h 3550128"/>
              <a:gd name="connsiteX6" fmla="*/ 394393 w 1432618"/>
              <a:gd name="connsiteY6" fmla="*/ 1705162 h 3550128"/>
              <a:gd name="connsiteX7" fmla="*/ 642043 w 1432618"/>
              <a:gd name="connsiteY7" fmla="*/ 1838512 h 3550128"/>
              <a:gd name="connsiteX8" fmla="*/ 689668 w 1432618"/>
              <a:gd name="connsiteY8" fmla="*/ 1609912 h 3550128"/>
              <a:gd name="connsiteX9" fmla="*/ 823018 w 1432618"/>
              <a:gd name="connsiteY9" fmla="*/ 1295587 h 3550128"/>
              <a:gd name="connsiteX10" fmla="*/ 765868 w 1432618"/>
              <a:gd name="connsiteY10" fmla="*/ 771712 h 3550128"/>
              <a:gd name="connsiteX11" fmla="*/ 537268 w 1432618"/>
              <a:gd name="connsiteY11" fmla="*/ 628837 h 3550128"/>
              <a:gd name="connsiteX12" fmla="*/ 689668 w 1432618"/>
              <a:gd name="connsiteY12" fmla="*/ 628837 h 3550128"/>
              <a:gd name="connsiteX13" fmla="*/ 765868 w 1432618"/>
              <a:gd name="connsiteY13" fmla="*/ 714562 h 3550128"/>
              <a:gd name="connsiteX14" fmla="*/ 870643 w 1432618"/>
              <a:gd name="connsiteY14" fmla="*/ 187 h 3550128"/>
              <a:gd name="connsiteX15" fmla="*/ 832543 w 1432618"/>
              <a:gd name="connsiteY15" fmla="*/ 647887 h 3550128"/>
              <a:gd name="connsiteX16" fmla="*/ 908743 w 1432618"/>
              <a:gd name="connsiteY16" fmla="*/ 1038412 h 3550128"/>
              <a:gd name="connsiteX17" fmla="*/ 937318 w 1432618"/>
              <a:gd name="connsiteY17" fmla="*/ 1286062 h 3550128"/>
              <a:gd name="connsiteX18" fmla="*/ 1108768 w 1432618"/>
              <a:gd name="connsiteY18" fmla="*/ 1152712 h 3550128"/>
              <a:gd name="connsiteX19" fmla="*/ 1337368 w 1432618"/>
              <a:gd name="connsiteY19" fmla="*/ 1133662 h 3550128"/>
              <a:gd name="connsiteX20" fmla="*/ 1089718 w 1432618"/>
              <a:gd name="connsiteY20" fmla="*/ 1190812 h 3550128"/>
              <a:gd name="connsiteX21" fmla="*/ 880168 w 1432618"/>
              <a:gd name="connsiteY21" fmla="*/ 1495612 h 3550128"/>
              <a:gd name="connsiteX22" fmla="*/ 835718 w 1432618"/>
              <a:gd name="connsiteY22" fmla="*/ 1857562 h 3550128"/>
              <a:gd name="connsiteX23" fmla="*/ 1003993 w 1432618"/>
              <a:gd name="connsiteY23" fmla="*/ 2270312 h 3550128"/>
              <a:gd name="connsiteX24" fmla="*/ 896043 w 1432618"/>
              <a:gd name="connsiteY24" fmla="*/ 2540187 h 3550128"/>
              <a:gd name="connsiteX25" fmla="*/ 1213543 w 1432618"/>
              <a:gd name="connsiteY25" fmla="*/ 2495737 h 3550128"/>
              <a:gd name="connsiteX26" fmla="*/ 1432618 w 1432618"/>
              <a:gd name="connsiteY26" fmla="*/ 2588606 h 3550128"/>
              <a:gd name="connsiteX27" fmla="*/ 1188143 w 1432618"/>
              <a:gd name="connsiteY27" fmla="*/ 2552887 h 3550128"/>
              <a:gd name="connsiteX28" fmla="*/ 832543 w 1432618"/>
              <a:gd name="connsiteY28" fmla="*/ 2695762 h 3550128"/>
              <a:gd name="connsiteX29" fmla="*/ 689668 w 1432618"/>
              <a:gd name="connsiteY29" fmla="*/ 3048187 h 3550128"/>
              <a:gd name="connsiteX30" fmla="*/ 918268 w 1432618"/>
              <a:gd name="connsiteY30" fmla="*/ 3381562 h 3550128"/>
              <a:gd name="connsiteX31" fmla="*/ 1016693 w 1432618"/>
              <a:gd name="connsiteY31" fmla="*/ 3543487 h 3550128"/>
              <a:gd name="connsiteX0" fmla="*/ 1016693 w 1432618"/>
              <a:gd name="connsiteY0" fmla="*/ 3543487 h 3550128"/>
              <a:gd name="connsiteX1" fmla="*/ 591243 w 1432618"/>
              <a:gd name="connsiteY1" fmla="*/ 3549837 h 3550128"/>
              <a:gd name="connsiteX2" fmla="*/ 394393 w 1432618"/>
              <a:gd name="connsiteY2" fmla="*/ 3038662 h 3550128"/>
              <a:gd name="connsiteX3" fmla="*/ 746818 w 1432618"/>
              <a:gd name="connsiteY3" fmla="*/ 2343337 h 3550128"/>
              <a:gd name="connsiteX4" fmla="*/ 560128 w 1432618"/>
              <a:gd name="connsiteY4" fmla="*/ 1884232 h 3550128"/>
              <a:gd name="connsiteX5" fmla="*/ 58 w 1432618"/>
              <a:gd name="connsiteY5" fmla="*/ 1832797 h 3550128"/>
              <a:gd name="connsiteX6" fmla="*/ 394393 w 1432618"/>
              <a:gd name="connsiteY6" fmla="*/ 1705162 h 3550128"/>
              <a:gd name="connsiteX7" fmla="*/ 642043 w 1432618"/>
              <a:gd name="connsiteY7" fmla="*/ 1838512 h 3550128"/>
              <a:gd name="connsiteX8" fmla="*/ 689668 w 1432618"/>
              <a:gd name="connsiteY8" fmla="*/ 1609912 h 3550128"/>
              <a:gd name="connsiteX9" fmla="*/ 823018 w 1432618"/>
              <a:gd name="connsiteY9" fmla="*/ 1295587 h 3550128"/>
              <a:gd name="connsiteX10" fmla="*/ 765868 w 1432618"/>
              <a:gd name="connsiteY10" fmla="*/ 771712 h 3550128"/>
              <a:gd name="connsiteX11" fmla="*/ 537268 w 1432618"/>
              <a:gd name="connsiteY11" fmla="*/ 628837 h 3550128"/>
              <a:gd name="connsiteX12" fmla="*/ 689668 w 1432618"/>
              <a:gd name="connsiteY12" fmla="*/ 628837 h 3550128"/>
              <a:gd name="connsiteX13" fmla="*/ 765868 w 1432618"/>
              <a:gd name="connsiteY13" fmla="*/ 714562 h 3550128"/>
              <a:gd name="connsiteX14" fmla="*/ 870643 w 1432618"/>
              <a:gd name="connsiteY14" fmla="*/ 187 h 3550128"/>
              <a:gd name="connsiteX15" fmla="*/ 832543 w 1432618"/>
              <a:gd name="connsiteY15" fmla="*/ 647887 h 3550128"/>
              <a:gd name="connsiteX16" fmla="*/ 908743 w 1432618"/>
              <a:gd name="connsiteY16" fmla="*/ 1038412 h 3550128"/>
              <a:gd name="connsiteX17" fmla="*/ 937318 w 1432618"/>
              <a:gd name="connsiteY17" fmla="*/ 1286062 h 3550128"/>
              <a:gd name="connsiteX18" fmla="*/ 1108768 w 1432618"/>
              <a:gd name="connsiteY18" fmla="*/ 1152712 h 3550128"/>
              <a:gd name="connsiteX19" fmla="*/ 1337368 w 1432618"/>
              <a:gd name="connsiteY19" fmla="*/ 1133662 h 3550128"/>
              <a:gd name="connsiteX20" fmla="*/ 1089718 w 1432618"/>
              <a:gd name="connsiteY20" fmla="*/ 1190812 h 3550128"/>
              <a:gd name="connsiteX21" fmla="*/ 889693 w 1432618"/>
              <a:gd name="connsiteY21" fmla="*/ 1489262 h 3550128"/>
              <a:gd name="connsiteX22" fmla="*/ 835718 w 1432618"/>
              <a:gd name="connsiteY22" fmla="*/ 1857562 h 3550128"/>
              <a:gd name="connsiteX23" fmla="*/ 1003993 w 1432618"/>
              <a:gd name="connsiteY23" fmla="*/ 2270312 h 3550128"/>
              <a:gd name="connsiteX24" fmla="*/ 896043 w 1432618"/>
              <a:gd name="connsiteY24" fmla="*/ 2540187 h 3550128"/>
              <a:gd name="connsiteX25" fmla="*/ 1213543 w 1432618"/>
              <a:gd name="connsiteY25" fmla="*/ 2495737 h 3550128"/>
              <a:gd name="connsiteX26" fmla="*/ 1432618 w 1432618"/>
              <a:gd name="connsiteY26" fmla="*/ 2588606 h 3550128"/>
              <a:gd name="connsiteX27" fmla="*/ 1188143 w 1432618"/>
              <a:gd name="connsiteY27" fmla="*/ 2552887 h 3550128"/>
              <a:gd name="connsiteX28" fmla="*/ 832543 w 1432618"/>
              <a:gd name="connsiteY28" fmla="*/ 2695762 h 3550128"/>
              <a:gd name="connsiteX29" fmla="*/ 689668 w 1432618"/>
              <a:gd name="connsiteY29" fmla="*/ 3048187 h 3550128"/>
              <a:gd name="connsiteX30" fmla="*/ 918268 w 1432618"/>
              <a:gd name="connsiteY30" fmla="*/ 3381562 h 3550128"/>
              <a:gd name="connsiteX31" fmla="*/ 1016693 w 1432618"/>
              <a:gd name="connsiteY31" fmla="*/ 3543487 h 3550128"/>
              <a:gd name="connsiteX0" fmla="*/ 1016693 w 1432618"/>
              <a:gd name="connsiteY0" fmla="*/ 3543487 h 3550128"/>
              <a:gd name="connsiteX1" fmla="*/ 591243 w 1432618"/>
              <a:gd name="connsiteY1" fmla="*/ 3549837 h 3550128"/>
              <a:gd name="connsiteX2" fmla="*/ 394393 w 1432618"/>
              <a:gd name="connsiteY2" fmla="*/ 3038662 h 3550128"/>
              <a:gd name="connsiteX3" fmla="*/ 746818 w 1432618"/>
              <a:gd name="connsiteY3" fmla="*/ 2343337 h 3550128"/>
              <a:gd name="connsiteX4" fmla="*/ 560128 w 1432618"/>
              <a:gd name="connsiteY4" fmla="*/ 1884232 h 3550128"/>
              <a:gd name="connsiteX5" fmla="*/ 58 w 1432618"/>
              <a:gd name="connsiteY5" fmla="*/ 1832797 h 3550128"/>
              <a:gd name="connsiteX6" fmla="*/ 394393 w 1432618"/>
              <a:gd name="connsiteY6" fmla="*/ 1705162 h 3550128"/>
              <a:gd name="connsiteX7" fmla="*/ 642043 w 1432618"/>
              <a:gd name="connsiteY7" fmla="*/ 1838512 h 3550128"/>
              <a:gd name="connsiteX8" fmla="*/ 689668 w 1432618"/>
              <a:gd name="connsiteY8" fmla="*/ 1609912 h 3550128"/>
              <a:gd name="connsiteX9" fmla="*/ 823018 w 1432618"/>
              <a:gd name="connsiteY9" fmla="*/ 1295587 h 3550128"/>
              <a:gd name="connsiteX10" fmla="*/ 765868 w 1432618"/>
              <a:gd name="connsiteY10" fmla="*/ 771712 h 3550128"/>
              <a:gd name="connsiteX11" fmla="*/ 537268 w 1432618"/>
              <a:gd name="connsiteY11" fmla="*/ 628837 h 3550128"/>
              <a:gd name="connsiteX12" fmla="*/ 689668 w 1432618"/>
              <a:gd name="connsiteY12" fmla="*/ 628837 h 3550128"/>
              <a:gd name="connsiteX13" fmla="*/ 765868 w 1432618"/>
              <a:gd name="connsiteY13" fmla="*/ 714562 h 3550128"/>
              <a:gd name="connsiteX14" fmla="*/ 870643 w 1432618"/>
              <a:gd name="connsiteY14" fmla="*/ 187 h 3550128"/>
              <a:gd name="connsiteX15" fmla="*/ 832543 w 1432618"/>
              <a:gd name="connsiteY15" fmla="*/ 647887 h 3550128"/>
              <a:gd name="connsiteX16" fmla="*/ 908743 w 1432618"/>
              <a:gd name="connsiteY16" fmla="*/ 1038412 h 3550128"/>
              <a:gd name="connsiteX17" fmla="*/ 937318 w 1432618"/>
              <a:gd name="connsiteY17" fmla="*/ 1286062 h 3550128"/>
              <a:gd name="connsiteX18" fmla="*/ 1108768 w 1432618"/>
              <a:gd name="connsiteY18" fmla="*/ 1152712 h 3550128"/>
              <a:gd name="connsiteX19" fmla="*/ 1337368 w 1432618"/>
              <a:gd name="connsiteY19" fmla="*/ 1133662 h 3550128"/>
              <a:gd name="connsiteX20" fmla="*/ 1105593 w 1432618"/>
              <a:gd name="connsiteY20" fmla="*/ 1197162 h 3550128"/>
              <a:gd name="connsiteX21" fmla="*/ 889693 w 1432618"/>
              <a:gd name="connsiteY21" fmla="*/ 1489262 h 3550128"/>
              <a:gd name="connsiteX22" fmla="*/ 835718 w 1432618"/>
              <a:gd name="connsiteY22" fmla="*/ 1857562 h 3550128"/>
              <a:gd name="connsiteX23" fmla="*/ 1003993 w 1432618"/>
              <a:gd name="connsiteY23" fmla="*/ 2270312 h 3550128"/>
              <a:gd name="connsiteX24" fmla="*/ 896043 w 1432618"/>
              <a:gd name="connsiteY24" fmla="*/ 2540187 h 3550128"/>
              <a:gd name="connsiteX25" fmla="*/ 1213543 w 1432618"/>
              <a:gd name="connsiteY25" fmla="*/ 2495737 h 3550128"/>
              <a:gd name="connsiteX26" fmla="*/ 1432618 w 1432618"/>
              <a:gd name="connsiteY26" fmla="*/ 2588606 h 3550128"/>
              <a:gd name="connsiteX27" fmla="*/ 1188143 w 1432618"/>
              <a:gd name="connsiteY27" fmla="*/ 2552887 h 3550128"/>
              <a:gd name="connsiteX28" fmla="*/ 832543 w 1432618"/>
              <a:gd name="connsiteY28" fmla="*/ 2695762 h 3550128"/>
              <a:gd name="connsiteX29" fmla="*/ 689668 w 1432618"/>
              <a:gd name="connsiteY29" fmla="*/ 3048187 h 3550128"/>
              <a:gd name="connsiteX30" fmla="*/ 918268 w 1432618"/>
              <a:gd name="connsiteY30" fmla="*/ 3381562 h 3550128"/>
              <a:gd name="connsiteX31" fmla="*/ 1016693 w 1432618"/>
              <a:gd name="connsiteY31" fmla="*/ 3543487 h 3550128"/>
              <a:gd name="connsiteX0" fmla="*/ 1016693 w 1432618"/>
              <a:gd name="connsiteY0" fmla="*/ 3543487 h 3550128"/>
              <a:gd name="connsiteX1" fmla="*/ 591243 w 1432618"/>
              <a:gd name="connsiteY1" fmla="*/ 3549837 h 3550128"/>
              <a:gd name="connsiteX2" fmla="*/ 394393 w 1432618"/>
              <a:gd name="connsiteY2" fmla="*/ 3038662 h 3550128"/>
              <a:gd name="connsiteX3" fmla="*/ 746818 w 1432618"/>
              <a:gd name="connsiteY3" fmla="*/ 2343337 h 3550128"/>
              <a:gd name="connsiteX4" fmla="*/ 560128 w 1432618"/>
              <a:gd name="connsiteY4" fmla="*/ 1884232 h 3550128"/>
              <a:gd name="connsiteX5" fmla="*/ 58 w 1432618"/>
              <a:gd name="connsiteY5" fmla="*/ 1832797 h 3550128"/>
              <a:gd name="connsiteX6" fmla="*/ 394393 w 1432618"/>
              <a:gd name="connsiteY6" fmla="*/ 1705162 h 3550128"/>
              <a:gd name="connsiteX7" fmla="*/ 642043 w 1432618"/>
              <a:gd name="connsiteY7" fmla="*/ 1838512 h 3550128"/>
              <a:gd name="connsiteX8" fmla="*/ 689668 w 1432618"/>
              <a:gd name="connsiteY8" fmla="*/ 1609912 h 3550128"/>
              <a:gd name="connsiteX9" fmla="*/ 823018 w 1432618"/>
              <a:gd name="connsiteY9" fmla="*/ 1295587 h 3550128"/>
              <a:gd name="connsiteX10" fmla="*/ 765868 w 1432618"/>
              <a:gd name="connsiteY10" fmla="*/ 771712 h 3550128"/>
              <a:gd name="connsiteX11" fmla="*/ 537268 w 1432618"/>
              <a:gd name="connsiteY11" fmla="*/ 628837 h 3550128"/>
              <a:gd name="connsiteX12" fmla="*/ 689668 w 1432618"/>
              <a:gd name="connsiteY12" fmla="*/ 628837 h 3550128"/>
              <a:gd name="connsiteX13" fmla="*/ 765868 w 1432618"/>
              <a:gd name="connsiteY13" fmla="*/ 714562 h 3550128"/>
              <a:gd name="connsiteX14" fmla="*/ 870643 w 1432618"/>
              <a:gd name="connsiteY14" fmla="*/ 187 h 3550128"/>
              <a:gd name="connsiteX15" fmla="*/ 832543 w 1432618"/>
              <a:gd name="connsiteY15" fmla="*/ 647887 h 3550128"/>
              <a:gd name="connsiteX16" fmla="*/ 908743 w 1432618"/>
              <a:gd name="connsiteY16" fmla="*/ 1038412 h 3550128"/>
              <a:gd name="connsiteX17" fmla="*/ 937318 w 1432618"/>
              <a:gd name="connsiteY17" fmla="*/ 1286062 h 3550128"/>
              <a:gd name="connsiteX18" fmla="*/ 1108768 w 1432618"/>
              <a:gd name="connsiteY18" fmla="*/ 1152712 h 3550128"/>
              <a:gd name="connsiteX19" fmla="*/ 1337368 w 1432618"/>
              <a:gd name="connsiteY19" fmla="*/ 1133662 h 3550128"/>
              <a:gd name="connsiteX20" fmla="*/ 1108768 w 1432618"/>
              <a:gd name="connsiteY20" fmla="*/ 1216212 h 3550128"/>
              <a:gd name="connsiteX21" fmla="*/ 889693 w 1432618"/>
              <a:gd name="connsiteY21" fmla="*/ 1489262 h 3550128"/>
              <a:gd name="connsiteX22" fmla="*/ 835718 w 1432618"/>
              <a:gd name="connsiteY22" fmla="*/ 1857562 h 3550128"/>
              <a:gd name="connsiteX23" fmla="*/ 1003993 w 1432618"/>
              <a:gd name="connsiteY23" fmla="*/ 2270312 h 3550128"/>
              <a:gd name="connsiteX24" fmla="*/ 896043 w 1432618"/>
              <a:gd name="connsiteY24" fmla="*/ 2540187 h 3550128"/>
              <a:gd name="connsiteX25" fmla="*/ 1213543 w 1432618"/>
              <a:gd name="connsiteY25" fmla="*/ 2495737 h 3550128"/>
              <a:gd name="connsiteX26" fmla="*/ 1432618 w 1432618"/>
              <a:gd name="connsiteY26" fmla="*/ 2588606 h 3550128"/>
              <a:gd name="connsiteX27" fmla="*/ 1188143 w 1432618"/>
              <a:gd name="connsiteY27" fmla="*/ 2552887 h 3550128"/>
              <a:gd name="connsiteX28" fmla="*/ 832543 w 1432618"/>
              <a:gd name="connsiteY28" fmla="*/ 2695762 h 3550128"/>
              <a:gd name="connsiteX29" fmla="*/ 689668 w 1432618"/>
              <a:gd name="connsiteY29" fmla="*/ 3048187 h 3550128"/>
              <a:gd name="connsiteX30" fmla="*/ 918268 w 1432618"/>
              <a:gd name="connsiteY30" fmla="*/ 3381562 h 3550128"/>
              <a:gd name="connsiteX31" fmla="*/ 1016693 w 1432618"/>
              <a:gd name="connsiteY31" fmla="*/ 3543487 h 3550128"/>
              <a:gd name="connsiteX0" fmla="*/ 1016693 w 1432618"/>
              <a:gd name="connsiteY0" fmla="*/ 3543487 h 3550128"/>
              <a:gd name="connsiteX1" fmla="*/ 591243 w 1432618"/>
              <a:gd name="connsiteY1" fmla="*/ 3549837 h 3550128"/>
              <a:gd name="connsiteX2" fmla="*/ 394393 w 1432618"/>
              <a:gd name="connsiteY2" fmla="*/ 3038662 h 3550128"/>
              <a:gd name="connsiteX3" fmla="*/ 746818 w 1432618"/>
              <a:gd name="connsiteY3" fmla="*/ 2343337 h 3550128"/>
              <a:gd name="connsiteX4" fmla="*/ 560128 w 1432618"/>
              <a:gd name="connsiteY4" fmla="*/ 1884232 h 3550128"/>
              <a:gd name="connsiteX5" fmla="*/ 58 w 1432618"/>
              <a:gd name="connsiteY5" fmla="*/ 1832797 h 3550128"/>
              <a:gd name="connsiteX6" fmla="*/ 394393 w 1432618"/>
              <a:gd name="connsiteY6" fmla="*/ 1705162 h 3550128"/>
              <a:gd name="connsiteX7" fmla="*/ 642043 w 1432618"/>
              <a:gd name="connsiteY7" fmla="*/ 1838512 h 3550128"/>
              <a:gd name="connsiteX8" fmla="*/ 689668 w 1432618"/>
              <a:gd name="connsiteY8" fmla="*/ 1609912 h 3550128"/>
              <a:gd name="connsiteX9" fmla="*/ 823018 w 1432618"/>
              <a:gd name="connsiteY9" fmla="*/ 1295587 h 3550128"/>
              <a:gd name="connsiteX10" fmla="*/ 765868 w 1432618"/>
              <a:gd name="connsiteY10" fmla="*/ 771712 h 3550128"/>
              <a:gd name="connsiteX11" fmla="*/ 537268 w 1432618"/>
              <a:gd name="connsiteY11" fmla="*/ 628837 h 3550128"/>
              <a:gd name="connsiteX12" fmla="*/ 689668 w 1432618"/>
              <a:gd name="connsiteY12" fmla="*/ 628837 h 3550128"/>
              <a:gd name="connsiteX13" fmla="*/ 765868 w 1432618"/>
              <a:gd name="connsiteY13" fmla="*/ 714562 h 3550128"/>
              <a:gd name="connsiteX14" fmla="*/ 870643 w 1432618"/>
              <a:gd name="connsiteY14" fmla="*/ 187 h 3550128"/>
              <a:gd name="connsiteX15" fmla="*/ 832543 w 1432618"/>
              <a:gd name="connsiteY15" fmla="*/ 647887 h 3550128"/>
              <a:gd name="connsiteX16" fmla="*/ 908743 w 1432618"/>
              <a:gd name="connsiteY16" fmla="*/ 1038412 h 3550128"/>
              <a:gd name="connsiteX17" fmla="*/ 937318 w 1432618"/>
              <a:gd name="connsiteY17" fmla="*/ 1286062 h 3550128"/>
              <a:gd name="connsiteX18" fmla="*/ 1108768 w 1432618"/>
              <a:gd name="connsiteY18" fmla="*/ 1152712 h 3550128"/>
              <a:gd name="connsiteX19" fmla="*/ 1375468 w 1432618"/>
              <a:gd name="connsiteY19" fmla="*/ 1133662 h 3550128"/>
              <a:gd name="connsiteX20" fmla="*/ 1108768 w 1432618"/>
              <a:gd name="connsiteY20" fmla="*/ 1216212 h 3550128"/>
              <a:gd name="connsiteX21" fmla="*/ 889693 w 1432618"/>
              <a:gd name="connsiteY21" fmla="*/ 1489262 h 3550128"/>
              <a:gd name="connsiteX22" fmla="*/ 835718 w 1432618"/>
              <a:gd name="connsiteY22" fmla="*/ 1857562 h 3550128"/>
              <a:gd name="connsiteX23" fmla="*/ 1003993 w 1432618"/>
              <a:gd name="connsiteY23" fmla="*/ 2270312 h 3550128"/>
              <a:gd name="connsiteX24" fmla="*/ 896043 w 1432618"/>
              <a:gd name="connsiteY24" fmla="*/ 2540187 h 3550128"/>
              <a:gd name="connsiteX25" fmla="*/ 1213543 w 1432618"/>
              <a:gd name="connsiteY25" fmla="*/ 2495737 h 3550128"/>
              <a:gd name="connsiteX26" fmla="*/ 1432618 w 1432618"/>
              <a:gd name="connsiteY26" fmla="*/ 2588606 h 3550128"/>
              <a:gd name="connsiteX27" fmla="*/ 1188143 w 1432618"/>
              <a:gd name="connsiteY27" fmla="*/ 2552887 h 3550128"/>
              <a:gd name="connsiteX28" fmla="*/ 832543 w 1432618"/>
              <a:gd name="connsiteY28" fmla="*/ 2695762 h 3550128"/>
              <a:gd name="connsiteX29" fmla="*/ 689668 w 1432618"/>
              <a:gd name="connsiteY29" fmla="*/ 3048187 h 3550128"/>
              <a:gd name="connsiteX30" fmla="*/ 918268 w 1432618"/>
              <a:gd name="connsiteY30" fmla="*/ 3381562 h 3550128"/>
              <a:gd name="connsiteX31" fmla="*/ 1016693 w 1432618"/>
              <a:gd name="connsiteY31" fmla="*/ 3543487 h 3550128"/>
              <a:gd name="connsiteX0" fmla="*/ 1016693 w 1432618"/>
              <a:gd name="connsiteY0" fmla="*/ 3543487 h 3550128"/>
              <a:gd name="connsiteX1" fmla="*/ 591243 w 1432618"/>
              <a:gd name="connsiteY1" fmla="*/ 3549837 h 3550128"/>
              <a:gd name="connsiteX2" fmla="*/ 394393 w 1432618"/>
              <a:gd name="connsiteY2" fmla="*/ 3038662 h 3550128"/>
              <a:gd name="connsiteX3" fmla="*/ 746818 w 1432618"/>
              <a:gd name="connsiteY3" fmla="*/ 2343337 h 3550128"/>
              <a:gd name="connsiteX4" fmla="*/ 560128 w 1432618"/>
              <a:gd name="connsiteY4" fmla="*/ 1884232 h 3550128"/>
              <a:gd name="connsiteX5" fmla="*/ 58 w 1432618"/>
              <a:gd name="connsiteY5" fmla="*/ 1832797 h 3550128"/>
              <a:gd name="connsiteX6" fmla="*/ 394393 w 1432618"/>
              <a:gd name="connsiteY6" fmla="*/ 1705162 h 3550128"/>
              <a:gd name="connsiteX7" fmla="*/ 642043 w 1432618"/>
              <a:gd name="connsiteY7" fmla="*/ 1838512 h 3550128"/>
              <a:gd name="connsiteX8" fmla="*/ 689668 w 1432618"/>
              <a:gd name="connsiteY8" fmla="*/ 1609912 h 3550128"/>
              <a:gd name="connsiteX9" fmla="*/ 823018 w 1432618"/>
              <a:gd name="connsiteY9" fmla="*/ 1295587 h 3550128"/>
              <a:gd name="connsiteX10" fmla="*/ 765868 w 1432618"/>
              <a:gd name="connsiteY10" fmla="*/ 771712 h 3550128"/>
              <a:gd name="connsiteX11" fmla="*/ 537268 w 1432618"/>
              <a:gd name="connsiteY11" fmla="*/ 628837 h 3550128"/>
              <a:gd name="connsiteX12" fmla="*/ 689668 w 1432618"/>
              <a:gd name="connsiteY12" fmla="*/ 628837 h 3550128"/>
              <a:gd name="connsiteX13" fmla="*/ 765868 w 1432618"/>
              <a:gd name="connsiteY13" fmla="*/ 714562 h 3550128"/>
              <a:gd name="connsiteX14" fmla="*/ 870643 w 1432618"/>
              <a:gd name="connsiteY14" fmla="*/ 187 h 3550128"/>
              <a:gd name="connsiteX15" fmla="*/ 832543 w 1432618"/>
              <a:gd name="connsiteY15" fmla="*/ 647887 h 3550128"/>
              <a:gd name="connsiteX16" fmla="*/ 908743 w 1432618"/>
              <a:gd name="connsiteY16" fmla="*/ 1038412 h 3550128"/>
              <a:gd name="connsiteX17" fmla="*/ 937318 w 1432618"/>
              <a:gd name="connsiteY17" fmla="*/ 1286062 h 3550128"/>
              <a:gd name="connsiteX18" fmla="*/ 1108768 w 1432618"/>
              <a:gd name="connsiteY18" fmla="*/ 1152712 h 3550128"/>
              <a:gd name="connsiteX19" fmla="*/ 1375468 w 1432618"/>
              <a:gd name="connsiteY19" fmla="*/ 1133662 h 3550128"/>
              <a:gd name="connsiteX20" fmla="*/ 1108768 w 1432618"/>
              <a:gd name="connsiteY20" fmla="*/ 1216212 h 3550128"/>
              <a:gd name="connsiteX21" fmla="*/ 889693 w 1432618"/>
              <a:gd name="connsiteY21" fmla="*/ 1489262 h 3550128"/>
              <a:gd name="connsiteX22" fmla="*/ 835718 w 1432618"/>
              <a:gd name="connsiteY22" fmla="*/ 1857562 h 3550128"/>
              <a:gd name="connsiteX23" fmla="*/ 1003993 w 1432618"/>
              <a:gd name="connsiteY23" fmla="*/ 2270312 h 3550128"/>
              <a:gd name="connsiteX24" fmla="*/ 896043 w 1432618"/>
              <a:gd name="connsiteY24" fmla="*/ 2540187 h 3550128"/>
              <a:gd name="connsiteX25" fmla="*/ 1213543 w 1432618"/>
              <a:gd name="connsiteY25" fmla="*/ 2495737 h 3550128"/>
              <a:gd name="connsiteX26" fmla="*/ 1432618 w 1432618"/>
              <a:gd name="connsiteY26" fmla="*/ 2588606 h 3550128"/>
              <a:gd name="connsiteX27" fmla="*/ 1188143 w 1432618"/>
              <a:gd name="connsiteY27" fmla="*/ 2552887 h 3550128"/>
              <a:gd name="connsiteX28" fmla="*/ 832543 w 1432618"/>
              <a:gd name="connsiteY28" fmla="*/ 2695762 h 3550128"/>
              <a:gd name="connsiteX29" fmla="*/ 689668 w 1432618"/>
              <a:gd name="connsiteY29" fmla="*/ 3048187 h 3550128"/>
              <a:gd name="connsiteX30" fmla="*/ 918268 w 1432618"/>
              <a:gd name="connsiteY30" fmla="*/ 3381562 h 3550128"/>
              <a:gd name="connsiteX31" fmla="*/ 1016693 w 1432618"/>
              <a:gd name="connsiteY31" fmla="*/ 3543487 h 3550128"/>
              <a:gd name="connsiteX0" fmla="*/ 1016693 w 1432618"/>
              <a:gd name="connsiteY0" fmla="*/ 3543487 h 3550128"/>
              <a:gd name="connsiteX1" fmla="*/ 591243 w 1432618"/>
              <a:gd name="connsiteY1" fmla="*/ 3549837 h 3550128"/>
              <a:gd name="connsiteX2" fmla="*/ 394393 w 1432618"/>
              <a:gd name="connsiteY2" fmla="*/ 3038662 h 3550128"/>
              <a:gd name="connsiteX3" fmla="*/ 746818 w 1432618"/>
              <a:gd name="connsiteY3" fmla="*/ 2343337 h 3550128"/>
              <a:gd name="connsiteX4" fmla="*/ 560128 w 1432618"/>
              <a:gd name="connsiteY4" fmla="*/ 1884232 h 3550128"/>
              <a:gd name="connsiteX5" fmla="*/ 58 w 1432618"/>
              <a:gd name="connsiteY5" fmla="*/ 1832797 h 3550128"/>
              <a:gd name="connsiteX6" fmla="*/ 394393 w 1432618"/>
              <a:gd name="connsiteY6" fmla="*/ 1705162 h 3550128"/>
              <a:gd name="connsiteX7" fmla="*/ 642043 w 1432618"/>
              <a:gd name="connsiteY7" fmla="*/ 1838512 h 3550128"/>
              <a:gd name="connsiteX8" fmla="*/ 689668 w 1432618"/>
              <a:gd name="connsiteY8" fmla="*/ 1609912 h 3550128"/>
              <a:gd name="connsiteX9" fmla="*/ 823018 w 1432618"/>
              <a:gd name="connsiteY9" fmla="*/ 1295587 h 3550128"/>
              <a:gd name="connsiteX10" fmla="*/ 765868 w 1432618"/>
              <a:gd name="connsiteY10" fmla="*/ 771712 h 3550128"/>
              <a:gd name="connsiteX11" fmla="*/ 537268 w 1432618"/>
              <a:gd name="connsiteY11" fmla="*/ 628837 h 3550128"/>
              <a:gd name="connsiteX12" fmla="*/ 689668 w 1432618"/>
              <a:gd name="connsiteY12" fmla="*/ 628837 h 3550128"/>
              <a:gd name="connsiteX13" fmla="*/ 765868 w 1432618"/>
              <a:gd name="connsiteY13" fmla="*/ 714562 h 3550128"/>
              <a:gd name="connsiteX14" fmla="*/ 870643 w 1432618"/>
              <a:gd name="connsiteY14" fmla="*/ 187 h 3550128"/>
              <a:gd name="connsiteX15" fmla="*/ 832543 w 1432618"/>
              <a:gd name="connsiteY15" fmla="*/ 647887 h 3550128"/>
              <a:gd name="connsiteX16" fmla="*/ 908743 w 1432618"/>
              <a:gd name="connsiteY16" fmla="*/ 1038412 h 3550128"/>
              <a:gd name="connsiteX17" fmla="*/ 937318 w 1432618"/>
              <a:gd name="connsiteY17" fmla="*/ 1286062 h 3550128"/>
              <a:gd name="connsiteX18" fmla="*/ 1108768 w 1432618"/>
              <a:gd name="connsiteY18" fmla="*/ 1152712 h 3550128"/>
              <a:gd name="connsiteX19" fmla="*/ 1375468 w 1432618"/>
              <a:gd name="connsiteY19" fmla="*/ 1133662 h 3550128"/>
              <a:gd name="connsiteX20" fmla="*/ 1108768 w 1432618"/>
              <a:gd name="connsiteY20" fmla="*/ 1216212 h 3550128"/>
              <a:gd name="connsiteX21" fmla="*/ 889693 w 1432618"/>
              <a:gd name="connsiteY21" fmla="*/ 1489262 h 3550128"/>
              <a:gd name="connsiteX22" fmla="*/ 835718 w 1432618"/>
              <a:gd name="connsiteY22" fmla="*/ 1857562 h 3550128"/>
              <a:gd name="connsiteX23" fmla="*/ 1003993 w 1432618"/>
              <a:gd name="connsiteY23" fmla="*/ 2270312 h 3550128"/>
              <a:gd name="connsiteX24" fmla="*/ 896043 w 1432618"/>
              <a:gd name="connsiteY24" fmla="*/ 2540187 h 3550128"/>
              <a:gd name="connsiteX25" fmla="*/ 1213543 w 1432618"/>
              <a:gd name="connsiteY25" fmla="*/ 2495737 h 3550128"/>
              <a:gd name="connsiteX26" fmla="*/ 1432618 w 1432618"/>
              <a:gd name="connsiteY26" fmla="*/ 2588606 h 3550128"/>
              <a:gd name="connsiteX27" fmla="*/ 1188143 w 1432618"/>
              <a:gd name="connsiteY27" fmla="*/ 2552887 h 3550128"/>
              <a:gd name="connsiteX28" fmla="*/ 832543 w 1432618"/>
              <a:gd name="connsiteY28" fmla="*/ 2695762 h 3550128"/>
              <a:gd name="connsiteX29" fmla="*/ 689668 w 1432618"/>
              <a:gd name="connsiteY29" fmla="*/ 3048187 h 3550128"/>
              <a:gd name="connsiteX30" fmla="*/ 918268 w 1432618"/>
              <a:gd name="connsiteY30" fmla="*/ 3381562 h 3550128"/>
              <a:gd name="connsiteX31" fmla="*/ 1016693 w 1432618"/>
              <a:gd name="connsiteY31" fmla="*/ 3543487 h 3550128"/>
              <a:gd name="connsiteX0" fmla="*/ 1016693 w 1432618"/>
              <a:gd name="connsiteY0" fmla="*/ 3543487 h 3550128"/>
              <a:gd name="connsiteX1" fmla="*/ 591243 w 1432618"/>
              <a:gd name="connsiteY1" fmla="*/ 3549837 h 3550128"/>
              <a:gd name="connsiteX2" fmla="*/ 394393 w 1432618"/>
              <a:gd name="connsiteY2" fmla="*/ 3038662 h 3550128"/>
              <a:gd name="connsiteX3" fmla="*/ 746818 w 1432618"/>
              <a:gd name="connsiteY3" fmla="*/ 2343337 h 3550128"/>
              <a:gd name="connsiteX4" fmla="*/ 560128 w 1432618"/>
              <a:gd name="connsiteY4" fmla="*/ 1884232 h 3550128"/>
              <a:gd name="connsiteX5" fmla="*/ 58 w 1432618"/>
              <a:gd name="connsiteY5" fmla="*/ 1832797 h 3550128"/>
              <a:gd name="connsiteX6" fmla="*/ 394393 w 1432618"/>
              <a:gd name="connsiteY6" fmla="*/ 1705162 h 3550128"/>
              <a:gd name="connsiteX7" fmla="*/ 642043 w 1432618"/>
              <a:gd name="connsiteY7" fmla="*/ 1838512 h 3550128"/>
              <a:gd name="connsiteX8" fmla="*/ 689668 w 1432618"/>
              <a:gd name="connsiteY8" fmla="*/ 1609912 h 3550128"/>
              <a:gd name="connsiteX9" fmla="*/ 823018 w 1432618"/>
              <a:gd name="connsiteY9" fmla="*/ 1295587 h 3550128"/>
              <a:gd name="connsiteX10" fmla="*/ 765868 w 1432618"/>
              <a:gd name="connsiteY10" fmla="*/ 771712 h 3550128"/>
              <a:gd name="connsiteX11" fmla="*/ 537268 w 1432618"/>
              <a:gd name="connsiteY11" fmla="*/ 628837 h 3550128"/>
              <a:gd name="connsiteX12" fmla="*/ 689668 w 1432618"/>
              <a:gd name="connsiteY12" fmla="*/ 628837 h 3550128"/>
              <a:gd name="connsiteX13" fmla="*/ 765868 w 1432618"/>
              <a:gd name="connsiteY13" fmla="*/ 714562 h 3550128"/>
              <a:gd name="connsiteX14" fmla="*/ 870643 w 1432618"/>
              <a:gd name="connsiteY14" fmla="*/ 187 h 3550128"/>
              <a:gd name="connsiteX15" fmla="*/ 832543 w 1432618"/>
              <a:gd name="connsiteY15" fmla="*/ 647887 h 3550128"/>
              <a:gd name="connsiteX16" fmla="*/ 908743 w 1432618"/>
              <a:gd name="connsiteY16" fmla="*/ 1038412 h 3550128"/>
              <a:gd name="connsiteX17" fmla="*/ 937318 w 1432618"/>
              <a:gd name="connsiteY17" fmla="*/ 1286062 h 3550128"/>
              <a:gd name="connsiteX18" fmla="*/ 1108768 w 1432618"/>
              <a:gd name="connsiteY18" fmla="*/ 1152712 h 3550128"/>
              <a:gd name="connsiteX19" fmla="*/ 1375468 w 1432618"/>
              <a:gd name="connsiteY19" fmla="*/ 1133662 h 3550128"/>
              <a:gd name="connsiteX20" fmla="*/ 1108768 w 1432618"/>
              <a:gd name="connsiteY20" fmla="*/ 1216212 h 3550128"/>
              <a:gd name="connsiteX21" fmla="*/ 889693 w 1432618"/>
              <a:gd name="connsiteY21" fmla="*/ 1489262 h 3550128"/>
              <a:gd name="connsiteX22" fmla="*/ 835718 w 1432618"/>
              <a:gd name="connsiteY22" fmla="*/ 1857562 h 3550128"/>
              <a:gd name="connsiteX23" fmla="*/ 1003993 w 1432618"/>
              <a:gd name="connsiteY23" fmla="*/ 2270312 h 3550128"/>
              <a:gd name="connsiteX24" fmla="*/ 896043 w 1432618"/>
              <a:gd name="connsiteY24" fmla="*/ 2540187 h 3550128"/>
              <a:gd name="connsiteX25" fmla="*/ 1213543 w 1432618"/>
              <a:gd name="connsiteY25" fmla="*/ 2495737 h 3550128"/>
              <a:gd name="connsiteX26" fmla="*/ 1432618 w 1432618"/>
              <a:gd name="connsiteY26" fmla="*/ 2588606 h 3550128"/>
              <a:gd name="connsiteX27" fmla="*/ 1188143 w 1432618"/>
              <a:gd name="connsiteY27" fmla="*/ 2552887 h 3550128"/>
              <a:gd name="connsiteX28" fmla="*/ 832543 w 1432618"/>
              <a:gd name="connsiteY28" fmla="*/ 2695762 h 3550128"/>
              <a:gd name="connsiteX29" fmla="*/ 689668 w 1432618"/>
              <a:gd name="connsiteY29" fmla="*/ 3048187 h 3550128"/>
              <a:gd name="connsiteX30" fmla="*/ 918268 w 1432618"/>
              <a:gd name="connsiteY30" fmla="*/ 3381562 h 3550128"/>
              <a:gd name="connsiteX31" fmla="*/ 1016693 w 1432618"/>
              <a:gd name="connsiteY31" fmla="*/ 3543487 h 3550128"/>
              <a:gd name="connsiteX0" fmla="*/ 1016693 w 1432618"/>
              <a:gd name="connsiteY0" fmla="*/ 3543487 h 3550128"/>
              <a:gd name="connsiteX1" fmla="*/ 591243 w 1432618"/>
              <a:gd name="connsiteY1" fmla="*/ 3549837 h 3550128"/>
              <a:gd name="connsiteX2" fmla="*/ 394393 w 1432618"/>
              <a:gd name="connsiteY2" fmla="*/ 3038662 h 3550128"/>
              <a:gd name="connsiteX3" fmla="*/ 746818 w 1432618"/>
              <a:gd name="connsiteY3" fmla="*/ 2343337 h 3550128"/>
              <a:gd name="connsiteX4" fmla="*/ 560128 w 1432618"/>
              <a:gd name="connsiteY4" fmla="*/ 1884232 h 3550128"/>
              <a:gd name="connsiteX5" fmla="*/ 58 w 1432618"/>
              <a:gd name="connsiteY5" fmla="*/ 1832797 h 3550128"/>
              <a:gd name="connsiteX6" fmla="*/ 394393 w 1432618"/>
              <a:gd name="connsiteY6" fmla="*/ 1705162 h 3550128"/>
              <a:gd name="connsiteX7" fmla="*/ 642043 w 1432618"/>
              <a:gd name="connsiteY7" fmla="*/ 1838512 h 3550128"/>
              <a:gd name="connsiteX8" fmla="*/ 689668 w 1432618"/>
              <a:gd name="connsiteY8" fmla="*/ 1609912 h 3550128"/>
              <a:gd name="connsiteX9" fmla="*/ 823018 w 1432618"/>
              <a:gd name="connsiteY9" fmla="*/ 1295587 h 3550128"/>
              <a:gd name="connsiteX10" fmla="*/ 765868 w 1432618"/>
              <a:gd name="connsiteY10" fmla="*/ 771712 h 3550128"/>
              <a:gd name="connsiteX11" fmla="*/ 537268 w 1432618"/>
              <a:gd name="connsiteY11" fmla="*/ 628837 h 3550128"/>
              <a:gd name="connsiteX12" fmla="*/ 689668 w 1432618"/>
              <a:gd name="connsiteY12" fmla="*/ 628837 h 3550128"/>
              <a:gd name="connsiteX13" fmla="*/ 765868 w 1432618"/>
              <a:gd name="connsiteY13" fmla="*/ 714562 h 3550128"/>
              <a:gd name="connsiteX14" fmla="*/ 870643 w 1432618"/>
              <a:gd name="connsiteY14" fmla="*/ 187 h 3550128"/>
              <a:gd name="connsiteX15" fmla="*/ 832543 w 1432618"/>
              <a:gd name="connsiteY15" fmla="*/ 647887 h 3550128"/>
              <a:gd name="connsiteX16" fmla="*/ 908743 w 1432618"/>
              <a:gd name="connsiteY16" fmla="*/ 1038412 h 3550128"/>
              <a:gd name="connsiteX17" fmla="*/ 937318 w 1432618"/>
              <a:gd name="connsiteY17" fmla="*/ 1286062 h 3550128"/>
              <a:gd name="connsiteX18" fmla="*/ 1108768 w 1432618"/>
              <a:gd name="connsiteY18" fmla="*/ 1152712 h 3550128"/>
              <a:gd name="connsiteX19" fmla="*/ 1375468 w 1432618"/>
              <a:gd name="connsiteY19" fmla="*/ 1133662 h 3550128"/>
              <a:gd name="connsiteX20" fmla="*/ 1108768 w 1432618"/>
              <a:gd name="connsiteY20" fmla="*/ 1216212 h 3550128"/>
              <a:gd name="connsiteX21" fmla="*/ 889693 w 1432618"/>
              <a:gd name="connsiteY21" fmla="*/ 1489262 h 3550128"/>
              <a:gd name="connsiteX22" fmla="*/ 835718 w 1432618"/>
              <a:gd name="connsiteY22" fmla="*/ 1857562 h 3550128"/>
              <a:gd name="connsiteX23" fmla="*/ 1003993 w 1432618"/>
              <a:gd name="connsiteY23" fmla="*/ 2270312 h 3550128"/>
              <a:gd name="connsiteX24" fmla="*/ 896043 w 1432618"/>
              <a:gd name="connsiteY24" fmla="*/ 2540187 h 3550128"/>
              <a:gd name="connsiteX25" fmla="*/ 1213543 w 1432618"/>
              <a:gd name="connsiteY25" fmla="*/ 2495737 h 3550128"/>
              <a:gd name="connsiteX26" fmla="*/ 1432618 w 1432618"/>
              <a:gd name="connsiteY26" fmla="*/ 2588606 h 3550128"/>
              <a:gd name="connsiteX27" fmla="*/ 1188143 w 1432618"/>
              <a:gd name="connsiteY27" fmla="*/ 2552887 h 3550128"/>
              <a:gd name="connsiteX28" fmla="*/ 832543 w 1432618"/>
              <a:gd name="connsiteY28" fmla="*/ 2695762 h 3550128"/>
              <a:gd name="connsiteX29" fmla="*/ 689668 w 1432618"/>
              <a:gd name="connsiteY29" fmla="*/ 3048187 h 3550128"/>
              <a:gd name="connsiteX30" fmla="*/ 918268 w 1432618"/>
              <a:gd name="connsiteY30" fmla="*/ 3381562 h 3550128"/>
              <a:gd name="connsiteX31" fmla="*/ 1016693 w 1432618"/>
              <a:gd name="connsiteY31" fmla="*/ 3543487 h 3550128"/>
              <a:gd name="connsiteX0" fmla="*/ 1016693 w 1432618"/>
              <a:gd name="connsiteY0" fmla="*/ 3543487 h 3550128"/>
              <a:gd name="connsiteX1" fmla="*/ 591243 w 1432618"/>
              <a:gd name="connsiteY1" fmla="*/ 3549837 h 3550128"/>
              <a:gd name="connsiteX2" fmla="*/ 394393 w 1432618"/>
              <a:gd name="connsiteY2" fmla="*/ 3038662 h 3550128"/>
              <a:gd name="connsiteX3" fmla="*/ 746818 w 1432618"/>
              <a:gd name="connsiteY3" fmla="*/ 2343337 h 3550128"/>
              <a:gd name="connsiteX4" fmla="*/ 560128 w 1432618"/>
              <a:gd name="connsiteY4" fmla="*/ 1884232 h 3550128"/>
              <a:gd name="connsiteX5" fmla="*/ 58 w 1432618"/>
              <a:gd name="connsiteY5" fmla="*/ 1832797 h 3550128"/>
              <a:gd name="connsiteX6" fmla="*/ 394393 w 1432618"/>
              <a:gd name="connsiteY6" fmla="*/ 1705162 h 3550128"/>
              <a:gd name="connsiteX7" fmla="*/ 642043 w 1432618"/>
              <a:gd name="connsiteY7" fmla="*/ 1838512 h 3550128"/>
              <a:gd name="connsiteX8" fmla="*/ 689668 w 1432618"/>
              <a:gd name="connsiteY8" fmla="*/ 1609912 h 3550128"/>
              <a:gd name="connsiteX9" fmla="*/ 823018 w 1432618"/>
              <a:gd name="connsiteY9" fmla="*/ 1295587 h 3550128"/>
              <a:gd name="connsiteX10" fmla="*/ 765868 w 1432618"/>
              <a:gd name="connsiteY10" fmla="*/ 771712 h 3550128"/>
              <a:gd name="connsiteX11" fmla="*/ 537268 w 1432618"/>
              <a:gd name="connsiteY11" fmla="*/ 628837 h 3550128"/>
              <a:gd name="connsiteX12" fmla="*/ 689668 w 1432618"/>
              <a:gd name="connsiteY12" fmla="*/ 628837 h 3550128"/>
              <a:gd name="connsiteX13" fmla="*/ 765868 w 1432618"/>
              <a:gd name="connsiteY13" fmla="*/ 714562 h 3550128"/>
              <a:gd name="connsiteX14" fmla="*/ 870643 w 1432618"/>
              <a:gd name="connsiteY14" fmla="*/ 187 h 3550128"/>
              <a:gd name="connsiteX15" fmla="*/ 832543 w 1432618"/>
              <a:gd name="connsiteY15" fmla="*/ 647887 h 3550128"/>
              <a:gd name="connsiteX16" fmla="*/ 908743 w 1432618"/>
              <a:gd name="connsiteY16" fmla="*/ 1038412 h 3550128"/>
              <a:gd name="connsiteX17" fmla="*/ 937318 w 1432618"/>
              <a:gd name="connsiteY17" fmla="*/ 1286062 h 3550128"/>
              <a:gd name="connsiteX18" fmla="*/ 1099243 w 1432618"/>
              <a:gd name="connsiteY18" fmla="*/ 1162237 h 3550128"/>
              <a:gd name="connsiteX19" fmla="*/ 1375468 w 1432618"/>
              <a:gd name="connsiteY19" fmla="*/ 1133662 h 3550128"/>
              <a:gd name="connsiteX20" fmla="*/ 1108768 w 1432618"/>
              <a:gd name="connsiteY20" fmla="*/ 1216212 h 3550128"/>
              <a:gd name="connsiteX21" fmla="*/ 889693 w 1432618"/>
              <a:gd name="connsiteY21" fmla="*/ 1489262 h 3550128"/>
              <a:gd name="connsiteX22" fmla="*/ 835718 w 1432618"/>
              <a:gd name="connsiteY22" fmla="*/ 1857562 h 3550128"/>
              <a:gd name="connsiteX23" fmla="*/ 1003993 w 1432618"/>
              <a:gd name="connsiteY23" fmla="*/ 2270312 h 3550128"/>
              <a:gd name="connsiteX24" fmla="*/ 896043 w 1432618"/>
              <a:gd name="connsiteY24" fmla="*/ 2540187 h 3550128"/>
              <a:gd name="connsiteX25" fmla="*/ 1213543 w 1432618"/>
              <a:gd name="connsiteY25" fmla="*/ 2495737 h 3550128"/>
              <a:gd name="connsiteX26" fmla="*/ 1432618 w 1432618"/>
              <a:gd name="connsiteY26" fmla="*/ 2588606 h 3550128"/>
              <a:gd name="connsiteX27" fmla="*/ 1188143 w 1432618"/>
              <a:gd name="connsiteY27" fmla="*/ 2552887 h 3550128"/>
              <a:gd name="connsiteX28" fmla="*/ 832543 w 1432618"/>
              <a:gd name="connsiteY28" fmla="*/ 2695762 h 3550128"/>
              <a:gd name="connsiteX29" fmla="*/ 689668 w 1432618"/>
              <a:gd name="connsiteY29" fmla="*/ 3048187 h 3550128"/>
              <a:gd name="connsiteX30" fmla="*/ 918268 w 1432618"/>
              <a:gd name="connsiteY30" fmla="*/ 3381562 h 3550128"/>
              <a:gd name="connsiteX31" fmla="*/ 1016693 w 1432618"/>
              <a:gd name="connsiteY31" fmla="*/ 3543487 h 3550128"/>
              <a:gd name="connsiteX0" fmla="*/ 1016693 w 1432618"/>
              <a:gd name="connsiteY0" fmla="*/ 3543487 h 3550128"/>
              <a:gd name="connsiteX1" fmla="*/ 591243 w 1432618"/>
              <a:gd name="connsiteY1" fmla="*/ 3549837 h 3550128"/>
              <a:gd name="connsiteX2" fmla="*/ 394393 w 1432618"/>
              <a:gd name="connsiteY2" fmla="*/ 3038662 h 3550128"/>
              <a:gd name="connsiteX3" fmla="*/ 746818 w 1432618"/>
              <a:gd name="connsiteY3" fmla="*/ 2343337 h 3550128"/>
              <a:gd name="connsiteX4" fmla="*/ 560128 w 1432618"/>
              <a:gd name="connsiteY4" fmla="*/ 1884232 h 3550128"/>
              <a:gd name="connsiteX5" fmla="*/ 58 w 1432618"/>
              <a:gd name="connsiteY5" fmla="*/ 1832797 h 3550128"/>
              <a:gd name="connsiteX6" fmla="*/ 394393 w 1432618"/>
              <a:gd name="connsiteY6" fmla="*/ 1705162 h 3550128"/>
              <a:gd name="connsiteX7" fmla="*/ 642043 w 1432618"/>
              <a:gd name="connsiteY7" fmla="*/ 1838512 h 3550128"/>
              <a:gd name="connsiteX8" fmla="*/ 689668 w 1432618"/>
              <a:gd name="connsiteY8" fmla="*/ 1609912 h 3550128"/>
              <a:gd name="connsiteX9" fmla="*/ 823018 w 1432618"/>
              <a:gd name="connsiteY9" fmla="*/ 1295587 h 3550128"/>
              <a:gd name="connsiteX10" fmla="*/ 765868 w 1432618"/>
              <a:gd name="connsiteY10" fmla="*/ 771712 h 3550128"/>
              <a:gd name="connsiteX11" fmla="*/ 537268 w 1432618"/>
              <a:gd name="connsiteY11" fmla="*/ 628837 h 3550128"/>
              <a:gd name="connsiteX12" fmla="*/ 689668 w 1432618"/>
              <a:gd name="connsiteY12" fmla="*/ 628837 h 3550128"/>
              <a:gd name="connsiteX13" fmla="*/ 765868 w 1432618"/>
              <a:gd name="connsiteY13" fmla="*/ 714562 h 3550128"/>
              <a:gd name="connsiteX14" fmla="*/ 870643 w 1432618"/>
              <a:gd name="connsiteY14" fmla="*/ 187 h 3550128"/>
              <a:gd name="connsiteX15" fmla="*/ 832543 w 1432618"/>
              <a:gd name="connsiteY15" fmla="*/ 647887 h 3550128"/>
              <a:gd name="connsiteX16" fmla="*/ 908743 w 1432618"/>
              <a:gd name="connsiteY16" fmla="*/ 1038412 h 3550128"/>
              <a:gd name="connsiteX17" fmla="*/ 937318 w 1432618"/>
              <a:gd name="connsiteY17" fmla="*/ 1286062 h 3550128"/>
              <a:gd name="connsiteX18" fmla="*/ 1086543 w 1432618"/>
              <a:gd name="connsiteY18" fmla="*/ 1149537 h 3550128"/>
              <a:gd name="connsiteX19" fmla="*/ 1375468 w 1432618"/>
              <a:gd name="connsiteY19" fmla="*/ 1133662 h 3550128"/>
              <a:gd name="connsiteX20" fmla="*/ 1108768 w 1432618"/>
              <a:gd name="connsiteY20" fmla="*/ 1216212 h 3550128"/>
              <a:gd name="connsiteX21" fmla="*/ 889693 w 1432618"/>
              <a:gd name="connsiteY21" fmla="*/ 1489262 h 3550128"/>
              <a:gd name="connsiteX22" fmla="*/ 835718 w 1432618"/>
              <a:gd name="connsiteY22" fmla="*/ 1857562 h 3550128"/>
              <a:gd name="connsiteX23" fmla="*/ 1003993 w 1432618"/>
              <a:gd name="connsiteY23" fmla="*/ 2270312 h 3550128"/>
              <a:gd name="connsiteX24" fmla="*/ 896043 w 1432618"/>
              <a:gd name="connsiteY24" fmla="*/ 2540187 h 3550128"/>
              <a:gd name="connsiteX25" fmla="*/ 1213543 w 1432618"/>
              <a:gd name="connsiteY25" fmla="*/ 2495737 h 3550128"/>
              <a:gd name="connsiteX26" fmla="*/ 1432618 w 1432618"/>
              <a:gd name="connsiteY26" fmla="*/ 2588606 h 3550128"/>
              <a:gd name="connsiteX27" fmla="*/ 1188143 w 1432618"/>
              <a:gd name="connsiteY27" fmla="*/ 2552887 h 3550128"/>
              <a:gd name="connsiteX28" fmla="*/ 832543 w 1432618"/>
              <a:gd name="connsiteY28" fmla="*/ 2695762 h 3550128"/>
              <a:gd name="connsiteX29" fmla="*/ 689668 w 1432618"/>
              <a:gd name="connsiteY29" fmla="*/ 3048187 h 3550128"/>
              <a:gd name="connsiteX30" fmla="*/ 918268 w 1432618"/>
              <a:gd name="connsiteY30" fmla="*/ 3381562 h 3550128"/>
              <a:gd name="connsiteX31" fmla="*/ 1016693 w 1432618"/>
              <a:gd name="connsiteY31" fmla="*/ 3543487 h 3550128"/>
              <a:gd name="connsiteX0" fmla="*/ 1016693 w 1432618"/>
              <a:gd name="connsiteY0" fmla="*/ 3543487 h 3550128"/>
              <a:gd name="connsiteX1" fmla="*/ 591243 w 1432618"/>
              <a:gd name="connsiteY1" fmla="*/ 3549837 h 3550128"/>
              <a:gd name="connsiteX2" fmla="*/ 394393 w 1432618"/>
              <a:gd name="connsiteY2" fmla="*/ 3038662 h 3550128"/>
              <a:gd name="connsiteX3" fmla="*/ 746818 w 1432618"/>
              <a:gd name="connsiteY3" fmla="*/ 2343337 h 3550128"/>
              <a:gd name="connsiteX4" fmla="*/ 560128 w 1432618"/>
              <a:gd name="connsiteY4" fmla="*/ 1884232 h 3550128"/>
              <a:gd name="connsiteX5" fmla="*/ 58 w 1432618"/>
              <a:gd name="connsiteY5" fmla="*/ 1832797 h 3550128"/>
              <a:gd name="connsiteX6" fmla="*/ 394393 w 1432618"/>
              <a:gd name="connsiteY6" fmla="*/ 1705162 h 3550128"/>
              <a:gd name="connsiteX7" fmla="*/ 642043 w 1432618"/>
              <a:gd name="connsiteY7" fmla="*/ 1838512 h 3550128"/>
              <a:gd name="connsiteX8" fmla="*/ 689668 w 1432618"/>
              <a:gd name="connsiteY8" fmla="*/ 1609912 h 3550128"/>
              <a:gd name="connsiteX9" fmla="*/ 823018 w 1432618"/>
              <a:gd name="connsiteY9" fmla="*/ 1295587 h 3550128"/>
              <a:gd name="connsiteX10" fmla="*/ 765868 w 1432618"/>
              <a:gd name="connsiteY10" fmla="*/ 771712 h 3550128"/>
              <a:gd name="connsiteX11" fmla="*/ 537268 w 1432618"/>
              <a:gd name="connsiteY11" fmla="*/ 628837 h 3550128"/>
              <a:gd name="connsiteX12" fmla="*/ 689668 w 1432618"/>
              <a:gd name="connsiteY12" fmla="*/ 628837 h 3550128"/>
              <a:gd name="connsiteX13" fmla="*/ 765868 w 1432618"/>
              <a:gd name="connsiteY13" fmla="*/ 714562 h 3550128"/>
              <a:gd name="connsiteX14" fmla="*/ 870643 w 1432618"/>
              <a:gd name="connsiteY14" fmla="*/ 187 h 3550128"/>
              <a:gd name="connsiteX15" fmla="*/ 832543 w 1432618"/>
              <a:gd name="connsiteY15" fmla="*/ 647887 h 3550128"/>
              <a:gd name="connsiteX16" fmla="*/ 908743 w 1432618"/>
              <a:gd name="connsiteY16" fmla="*/ 1038412 h 3550128"/>
              <a:gd name="connsiteX17" fmla="*/ 937318 w 1432618"/>
              <a:gd name="connsiteY17" fmla="*/ 1247962 h 3550128"/>
              <a:gd name="connsiteX18" fmla="*/ 1086543 w 1432618"/>
              <a:gd name="connsiteY18" fmla="*/ 1149537 h 3550128"/>
              <a:gd name="connsiteX19" fmla="*/ 1375468 w 1432618"/>
              <a:gd name="connsiteY19" fmla="*/ 1133662 h 3550128"/>
              <a:gd name="connsiteX20" fmla="*/ 1108768 w 1432618"/>
              <a:gd name="connsiteY20" fmla="*/ 1216212 h 3550128"/>
              <a:gd name="connsiteX21" fmla="*/ 889693 w 1432618"/>
              <a:gd name="connsiteY21" fmla="*/ 1489262 h 3550128"/>
              <a:gd name="connsiteX22" fmla="*/ 835718 w 1432618"/>
              <a:gd name="connsiteY22" fmla="*/ 1857562 h 3550128"/>
              <a:gd name="connsiteX23" fmla="*/ 1003993 w 1432618"/>
              <a:gd name="connsiteY23" fmla="*/ 2270312 h 3550128"/>
              <a:gd name="connsiteX24" fmla="*/ 896043 w 1432618"/>
              <a:gd name="connsiteY24" fmla="*/ 2540187 h 3550128"/>
              <a:gd name="connsiteX25" fmla="*/ 1213543 w 1432618"/>
              <a:gd name="connsiteY25" fmla="*/ 2495737 h 3550128"/>
              <a:gd name="connsiteX26" fmla="*/ 1432618 w 1432618"/>
              <a:gd name="connsiteY26" fmla="*/ 2588606 h 3550128"/>
              <a:gd name="connsiteX27" fmla="*/ 1188143 w 1432618"/>
              <a:gd name="connsiteY27" fmla="*/ 2552887 h 3550128"/>
              <a:gd name="connsiteX28" fmla="*/ 832543 w 1432618"/>
              <a:gd name="connsiteY28" fmla="*/ 2695762 h 3550128"/>
              <a:gd name="connsiteX29" fmla="*/ 689668 w 1432618"/>
              <a:gd name="connsiteY29" fmla="*/ 3048187 h 3550128"/>
              <a:gd name="connsiteX30" fmla="*/ 918268 w 1432618"/>
              <a:gd name="connsiteY30" fmla="*/ 3381562 h 3550128"/>
              <a:gd name="connsiteX31" fmla="*/ 1016693 w 1432618"/>
              <a:gd name="connsiteY31" fmla="*/ 3543487 h 3550128"/>
              <a:gd name="connsiteX0" fmla="*/ 1016693 w 1432618"/>
              <a:gd name="connsiteY0" fmla="*/ 3543487 h 3550128"/>
              <a:gd name="connsiteX1" fmla="*/ 591243 w 1432618"/>
              <a:gd name="connsiteY1" fmla="*/ 3549837 h 3550128"/>
              <a:gd name="connsiteX2" fmla="*/ 394393 w 1432618"/>
              <a:gd name="connsiteY2" fmla="*/ 3038662 h 3550128"/>
              <a:gd name="connsiteX3" fmla="*/ 746818 w 1432618"/>
              <a:gd name="connsiteY3" fmla="*/ 2343337 h 3550128"/>
              <a:gd name="connsiteX4" fmla="*/ 560128 w 1432618"/>
              <a:gd name="connsiteY4" fmla="*/ 1884232 h 3550128"/>
              <a:gd name="connsiteX5" fmla="*/ 58 w 1432618"/>
              <a:gd name="connsiteY5" fmla="*/ 1832797 h 3550128"/>
              <a:gd name="connsiteX6" fmla="*/ 394393 w 1432618"/>
              <a:gd name="connsiteY6" fmla="*/ 1705162 h 3550128"/>
              <a:gd name="connsiteX7" fmla="*/ 642043 w 1432618"/>
              <a:gd name="connsiteY7" fmla="*/ 1838512 h 3550128"/>
              <a:gd name="connsiteX8" fmla="*/ 689668 w 1432618"/>
              <a:gd name="connsiteY8" fmla="*/ 1609912 h 3550128"/>
              <a:gd name="connsiteX9" fmla="*/ 823018 w 1432618"/>
              <a:gd name="connsiteY9" fmla="*/ 1295587 h 3550128"/>
              <a:gd name="connsiteX10" fmla="*/ 765868 w 1432618"/>
              <a:gd name="connsiteY10" fmla="*/ 771712 h 3550128"/>
              <a:gd name="connsiteX11" fmla="*/ 537268 w 1432618"/>
              <a:gd name="connsiteY11" fmla="*/ 628837 h 3550128"/>
              <a:gd name="connsiteX12" fmla="*/ 689668 w 1432618"/>
              <a:gd name="connsiteY12" fmla="*/ 628837 h 3550128"/>
              <a:gd name="connsiteX13" fmla="*/ 765868 w 1432618"/>
              <a:gd name="connsiteY13" fmla="*/ 714562 h 3550128"/>
              <a:gd name="connsiteX14" fmla="*/ 870643 w 1432618"/>
              <a:gd name="connsiteY14" fmla="*/ 187 h 3550128"/>
              <a:gd name="connsiteX15" fmla="*/ 832543 w 1432618"/>
              <a:gd name="connsiteY15" fmla="*/ 647887 h 3550128"/>
              <a:gd name="connsiteX16" fmla="*/ 908743 w 1432618"/>
              <a:gd name="connsiteY16" fmla="*/ 1038412 h 3550128"/>
              <a:gd name="connsiteX17" fmla="*/ 930968 w 1432618"/>
              <a:gd name="connsiteY17" fmla="*/ 1257487 h 3550128"/>
              <a:gd name="connsiteX18" fmla="*/ 1086543 w 1432618"/>
              <a:gd name="connsiteY18" fmla="*/ 1149537 h 3550128"/>
              <a:gd name="connsiteX19" fmla="*/ 1375468 w 1432618"/>
              <a:gd name="connsiteY19" fmla="*/ 1133662 h 3550128"/>
              <a:gd name="connsiteX20" fmla="*/ 1108768 w 1432618"/>
              <a:gd name="connsiteY20" fmla="*/ 1216212 h 3550128"/>
              <a:gd name="connsiteX21" fmla="*/ 889693 w 1432618"/>
              <a:gd name="connsiteY21" fmla="*/ 1489262 h 3550128"/>
              <a:gd name="connsiteX22" fmla="*/ 835718 w 1432618"/>
              <a:gd name="connsiteY22" fmla="*/ 1857562 h 3550128"/>
              <a:gd name="connsiteX23" fmla="*/ 1003993 w 1432618"/>
              <a:gd name="connsiteY23" fmla="*/ 2270312 h 3550128"/>
              <a:gd name="connsiteX24" fmla="*/ 896043 w 1432618"/>
              <a:gd name="connsiteY24" fmla="*/ 2540187 h 3550128"/>
              <a:gd name="connsiteX25" fmla="*/ 1213543 w 1432618"/>
              <a:gd name="connsiteY25" fmla="*/ 2495737 h 3550128"/>
              <a:gd name="connsiteX26" fmla="*/ 1432618 w 1432618"/>
              <a:gd name="connsiteY26" fmla="*/ 2588606 h 3550128"/>
              <a:gd name="connsiteX27" fmla="*/ 1188143 w 1432618"/>
              <a:gd name="connsiteY27" fmla="*/ 2552887 h 3550128"/>
              <a:gd name="connsiteX28" fmla="*/ 832543 w 1432618"/>
              <a:gd name="connsiteY28" fmla="*/ 2695762 h 3550128"/>
              <a:gd name="connsiteX29" fmla="*/ 689668 w 1432618"/>
              <a:gd name="connsiteY29" fmla="*/ 3048187 h 3550128"/>
              <a:gd name="connsiteX30" fmla="*/ 918268 w 1432618"/>
              <a:gd name="connsiteY30" fmla="*/ 3381562 h 3550128"/>
              <a:gd name="connsiteX31" fmla="*/ 1016693 w 1432618"/>
              <a:gd name="connsiteY31" fmla="*/ 3543487 h 3550128"/>
              <a:gd name="connsiteX0" fmla="*/ 1016693 w 1432618"/>
              <a:gd name="connsiteY0" fmla="*/ 3543487 h 3550128"/>
              <a:gd name="connsiteX1" fmla="*/ 591243 w 1432618"/>
              <a:gd name="connsiteY1" fmla="*/ 3549837 h 3550128"/>
              <a:gd name="connsiteX2" fmla="*/ 394393 w 1432618"/>
              <a:gd name="connsiteY2" fmla="*/ 3038662 h 3550128"/>
              <a:gd name="connsiteX3" fmla="*/ 746818 w 1432618"/>
              <a:gd name="connsiteY3" fmla="*/ 2343337 h 3550128"/>
              <a:gd name="connsiteX4" fmla="*/ 560128 w 1432618"/>
              <a:gd name="connsiteY4" fmla="*/ 1884232 h 3550128"/>
              <a:gd name="connsiteX5" fmla="*/ 58 w 1432618"/>
              <a:gd name="connsiteY5" fmla="*/ 1832797 h 3550128"/>
              <a:gd name="connsiteX6" fmla="*/ 394393 w 1432618"/>
              <a:gd name="connsiteY6" fmla="*/ 1705162 h 3550128"/>
              <a:gd name="connsiteX7" fmla="*/ 642043 w 1432618"/>
              <a:gd name="connsiteY7" fmla="*/ 1838512 h 3550128"/>
              <a:gd name="connsiteX8" fmla="*/ 689668 w 1432618"/>
              <a:gd name="connsiteY8" fmla="*/ 1609912 h 3550128"/>
              <a:gd name="connsiteX9" fmla="*/ 823018 w 1432618"/>
              <a:gd name="connsiteY9" fmla="*/ 1295587 h 3550128"/>
              <a:gd name="connsiteX10" fmla="*/ 765868 w 1432618"/>
              <a:gd name="connsiteY10" fmla="*/ 771712 h 3550128"/>
              <a:gd name="connsiteX11" fmla="*/ 537268 w 1432618"/>
              <a:gd name="connsiteY11" fmla="*/ 628837 h 3550128"/>
              <a:gd name="connsiteX12" fmla="*/ 689668 w 1432618"/>
              <a:gd name="connsiteY12" fmla="*/ 628837 h 3550128"/>
              <a:gd name="connsiteX13" fmla="*/ 765868 w 1432618"/>
              <a:gd name="connsiteY13" fmla="*/ 714562 h 3550128"/>
              <a:gd name="connsiteX14" fmla="*/ 870643 w 1432618"/>
              <a:gd name="connsiteY14" fmla="*/ 187 h 3550128"/>
              <a:gd name="connsiteX15" fmla="*/ 832543 w 1432618"/>
              <a:gd name="connsiteY15" fmla="*/ 647887 h 3550128"/>
              <a:gd name="connsiteX16" fmla="*/ 908743 w 1432618"/>
              <a:gd name="connsiteY16" fmla="*/ 1038412 h 3550128"/>
              <a:gd name="connsiteX17" fmla="*/ 930968 w 1432618"/>
              <a:gd name="connsiteY17" fmla="*/ 1257487 h 3550128"/>
              <a:gd name="connsiteX18" fmla="*/ 1086543 w 1432618"/>
              <a:gd name="connsiteY18" fmla="*/ 1149537 h 3550128"/>
              <a:gd name="connsiteX19" fmla="*/ 1375468 w 1432618"/>
              <a:gd name="connsiteY19" fmla="*/ 1133662 h 3550128"/>
              <a:gd name="connsiteX20" fmla="*/ 1108768 w 1432618"/>
              <a:gd name="connsiteY20" fmla="*/ 1216212 h 3550128"/>
              <a:gd name="connsiteX21" fmla="*/ 889693 w 1432618"/>
              <a:gd name="connsiteY21" fmla="*/ 1489262 h 3550128"/>
              <a:gd name="connsiteX22" fmla="*/ 835718 w 1432618"/>
              <a:gd name="connsiteY22" fmla="*/ 1857562 h 3550128"/>
              <a:gd name="connsiteX23" fmla="*/ 1003993 w 1432618"/>
              <a:gd name="connsiteY23" fmla="*/ 2270312 h 3550128"/>
              <a:gd name="connsiteX24" fmla="*/ 896043 w 1432618"/>
              <a:gd name="connsiteY24" fmla="*/ 2540187 h 3550128"/>
              <a:gd name="connsiteX25" fmla="*/ 1213543 w 1432618"/>
              <a:gd name="connsiteY25" fmla="*/ 2495737 h 3550128"/>
              <a:gd name="connsiteX26" fmla="*/ 1432618 w 1432618"/>
              <a:gd name="connsiteY26" fmla="*/ 2588606 h 3550128"/>
              <a:gd name="connsiteX27" fmla="*/ 1188143 w 1432618"/>
              <a:gd name="connsiteY27" fmla="*/ 2552887 h 3550128"/>
              <a:gd name="connsiteX28" fmla="*/ 832543 w 1432618"/>
              <a:gd name="connsiteY28" fmla="*/ 2695762 h 3550128"/>
              <a:gd name="connsiteX29" fmla="*/ 689668 w 1432618"/>
              <a:gd name="connsiteY29" fmla="*/ 3048187 h 3550128"/>
              <a:gd name="connsiteX30" fmla="*/ 918268 w 1432618"/>
              <a:gd name="connsiteY30" fmla="*/ 3381562 h 3550128"/>
              <a:gd name="connsiteX31" fmla="*/ 1016693 w 1432618"/>
              <a:gd name="connsiteY31" fmla="*/ 3543487 h 3550128"/>
              <a:gd name="connsiteX0" fmla="*/ 1016693 w 1432618"/>
              <a:gd name="connsiteY0" fmla="*/ 3543487 h 3550128"/>
              <a:gd name="connsiteX1" fmla="*/ 591243 w 1432618"/>
              <a:gd name="connsiteY1" fmla="*/ 3549837 h 3550128"/>
              <a:gd name="connsiteX2" fmla="*/ 394393 w 1432618"/>
              <a:gd name="connsiteY2" fmla="*/ 3038662 h 3550128"/>
              <a:gd name="connsiteX3" fmla="*/ 746818 w 1432618"/>
              <a:gd name="connsiteY3" fmla="*/ 2343337 h 3550128"/>
              <a:gd name="connsiteX4" fmla="*/ 560128 w 1432618"/>
              <a:gd name="connsiteY4" fmla="*/ 1884232 h 3550128"/>
              <a:gd name="connsiteX5" fmla="*/ 58 w 1432618"/>
              <a:gd name="connsiteY5" fmla="*/ 1832797 h 3550128"/>
              <a:gd name="connsiteX6" fmla="*/ 394393 w 1432618"/>
              <a:gd name="connsiteY6" fmla="*/ 1705162 h 3550128"/>
              <a:gd name="connsiteX7" fmla="*/ 642043 w 1432618"/>
              <a:gd name="connsiteY7" fmla="*/ 1838512 h 3550128"/>
              <a:gd name="connsiteX8" fmla="*/ 689668 w 1432618"/>
              <a:gd name="connsiteY8" fmla="*/ 1609912 h 3550128"/>
              <a:gd name="connsiteX9" fmla="*/ 823018 w 1432618"/>
              <a:gd name="connsiteY9" fmla="*/ 1295587 h 3550128"/>
              <a:gd name="connsiteX10" fmla="*/ 765868 w 1432618"/>
              <a:gd name="connsiteY10" fmla="*/ 771712 h 3550128"/>
              <a:gd name="connsiteX11" fmla="*/ 537268 w 1432618"/>
              <a:gd name="connsiteY11" fmla="*/ 628837 h 3550128"/>
              <a:gd name="connsiteX12" fmla="*/ 689668 w 1432618"/>
              <a:gd name="connsiteY12" fmla="*/ 628837 h 3550128"/>
              <a:gd name="connsiteX13" fmla="*/ 765868 w 1432618"/>
              <a:gd name="connsiteY13" fmla="*/ 714562 h 3550128"/>
              <a:gd name="connsiteX14" fmla="*/ 870643 w 1432618"/>
              <a:gd name="connsiteY14" fmla="*/ 187 h 3550128"/>
              <a:gd name="connsiteX15" fmla="*/ 832543 w 1432618"/>
              <a:gd name="connsiteY15" fmla="*/ 647887 h 3550128"/>
              <a:gd name="connsiteX16" fmla="*/ 908743 w 1432618"/>
              <a:gd name="connsiteY16" fmla="*/ 1038412 h 3550128"/>
              <a:gd name="connsiteX17" fmla="*/ 930968 w 1432618"/>
              <a:gd name="connsiteY17" fmla="*/ 1257487 h 3550128"/>
              <a:gd name="connsiteX18" fmla="*/ 1086543 w 1432618"/>
              <a:gd name="connsiteY18" fmla="*/ 1149537 h 3550128"/>
              <a:gd name="connsiteX19" fmla="*/ 1375468 w 1432618"/>
              <a:gd name="connsiteY19" fmla="*/ 1133662 h 3550128"/>
              <a:gd name="connsiteX20" fmla="*/ 1108768 w 1432618"/>
              <a:gd name="connsiteY20" fmla="*/ 1216212 h 3550128"/>
              <a:gd name="connsiteX21" fmla="*/ 889693 w 1432618"/>
              <a:gd name="connsiteY21" fmla="*/ 1489262 h 3550128"/>
              <a:gd name="connsiteX22" fmla="*/ 835718 w 1432618"/>
              <a:gd name="connsiteY22" fmla="*/ 1857562 h 3550128"/>
              <a:gd name="connsiteX23" fmla="*/ 1003993 w 1432618"/>
              <a:gd name="connsiteY23" fmla="*/ 2270312 h 3550128"/>
              <a:gd name="connsiteX24" fmla="*/ 896043 w 1432618"/>
              <a:gd name="connsiteY24" fmla="*/ 2540187 h 3550128"/>
              <a:gd name="connsiteX25" fmla="*/ 1213543 w 1432618"/>
              <a:gd name="connsiteY25" fmla="*/ 2495737 h 3550128"/>
              <a:gd name="connsiteX26" fmla="*/ 1432618 w 1432618"/>
              <a:gd name="connsiteY26" fmla="*/ 2588606 h 3550128"/>
              <a:gd name="connsiteX27" fmla="*/ 1188143 w 1432618"/>
              <a:gd name="connsiteY27" fmla="*/ 2552887 h 3550128"/>
              <a:gd name="connsiteX28" fmla="*/ 832543 w 1432618"/>
              <a:gd name="connsiteY28" fmla="*/ 2695762 h 3550128"/>
              <a:gd name="connsiteX29" fmla="*/ 689668 w 1432618"/>
              <a:gd name="connsiteY29" fmla="*/ 3048187 h 3550128"/>
              <a:gd name="connsiteX30" fmla="*/ 918268 w 1432618"/>
              <a:gd name="connsiteY30" fmla="*/ 3381562 h 3550128"/>
              <a:gd name="connsiteX31" fmla="*/ 1016693 w 1432618"/>
              <a:gd name="connsiteY31" fmla="*/ 3543487 h 3550128"/>
              <a:gd name="connsiteX0" fmla="*/ 1016693 w 1432618"/>
              <a:gd name="connsiteY0" fmla="*/ 3543486 h 3550127"/>
              <a:gd name="connsiteX1" fmla="*/ 591243 w 1432618"/>
              <a:gd name="connsiteY1" fmla="*/ 3549836 h 3550127"/>
              <a:gd name="connsiteX2" fmla="*/ 394393 w 1432618"/>
              <a:gd name="connsiteY2" fmla="*/ 3038661 h 3550127"/>
              <a:gd name="connsiteX3" fmla="*/ 746818 w 1432618"/>
              <a:gd name="connsiteY3" fmla="*/ 2343336 h 3550127"/>
              <a:gd name="connsiteX4" fmla="*/ 560128 w 1432618"/>
              <a:gd name="connsiteY4" fmla="*/ 1884231 h 3550127"/>
              <a:gd name="connsiteX5" fmla="*/ 58 w 1432618"/>
              <a:gd name="connsiteY5" fmla="*/ 1832796 h 3550127"/>
              <a:gd name="connsiteX6" fmla="*/ 394393 w 1432618"/>
              <a:gd name="connsiteY6" fmla="*/ 1705161 h 3550127"/>
              <a:gd name="connsiteX7" fmla="*/ 642043 w 1432618"/>
              <a:gd name="connsiteY7" fmla="*/ 1838511 h 3550127"/>
              <a:gd name="connsiteX8" fmla="*/ 689668 w 1432618"/>
              <a:gd name="connsiteY8" fmla="*/ 1609911 h 3550127"/>
              <a:gd name="connsiteX9" fmla="*/ 823018 w 1432618"/>
              <a:gd name="connsiteY9" fmla="*/ 1295586 h 3550127"/>
              <a:gd name="connsiteX10" fmla="*/ 765868 w 1432618"/>
              <a:gd name="connsiteY10" fmla="*/ 771711 h 3550127"/>
              <a:gd name="connsiteX11" fmla="*/ 537268 w 1432618"/>
              <a:gd name="connsiteY11" fmla="*/ 628836 h 3550127"/>
              <a:gd name="connsiteX12" fmla="*/ 689668 w 1432618"/>
              <a:gd name="connsiteY12" fmla="*/ 628836 h 3550127"/>
              <a:gd name="connsiteX13" fmla="*/ 765868 w 1432618"/>
              <a:gd name="connsiteY13" fmla="*/ 714561 h 3550127"/>
              <a:gd name="connsiteX14" fmla="*/ 870643 w 1432618"/>
              <a:gd name="connsiteY14" fmla="*/ 186 h 3550127"/>
              <a:gd name="connsiteX15" fmla="*/ 832543 w 1432618"/>
              <a:gd name="connsiteY15" fmla="*/ 647886 h 3550127"/>
              <a:gd name="connsiteX16" fmla="*/ 921443 w 1432618"/>
              <a:gd name="connsiteY16" fmla="*/ 1009836 h 3550127"/>
              <a:gd name="connsiteX17" fmla="*/ 930968 w 1432618"/>
              <a:gd name="connsiteY17" fmla="*/ 1257486 h 3550127"/>
              <a:gd name="connsiteX18" fmla="*/ 1086543 w 1432618"/>
              <a:gd name="connsiteY18" fmla="*/ 1149536 h 3550127"/>
              <a:gd name="connsiteX19" fmla="*/ 1375468 w 1432618"/>
              <a:gd name="connsiteY19" fmla="*/ 1133661 h 3550127"/>
              <a:gd name="connsiteX20" fmla="*/ 1108768 w 1432618"/>
              <a:gd name="connsiteY20" fmla="*/ 1216211 h 3550127"/>
              <a:gd name="connsiteX21" fmla="*/ 889693 w 1432618"/>
              <a:gd name="connsiteY21" fmla="*/ 1489261 h 3550127"/>
              <a:gd name="connsiteX22" fmla="*/ 835718 w 1432618"/>
              <a:gd name="connsiteY22" fmla="*/ 1857561 h 3550127"/>
              <a:gd name="connsiteX23" fmla="*/ 1003993 w 1432618"/>
              <a:gd name="connsiteY23" fmla="*/ 2270311 h 3550127"/>
              <a:gd name="connsiteX24" fmla="*/ 896043 w 1432618"/>
              <a:gd name="connsiteY24" fmla="*/ 2540186 h 3550127"/>
              <a:gd name="connsiteX25" fmla="*/ 1213543 w 1432618"/>
              <a:gd name="connsiteY25" fmla="*/ 2495736 h 3550127"/>
              <a:gd name="connsiteX26" fmla="*/ 1432618 w 1432618"/>
              <a:gd name="connsiteY26" fmla="*/ 2588605 h 3550127"/>
              <a:gd name="connsiteX27" fmla="*/ 1188143 w 1432618"/>
              <a:gd name="connsiteY27" fmla="*/ 2552886 h 3550127"/>
              <a:gd name="connsiteX28" fmla="*/ 832543 w 1432618"/>
              <a:gd name="connsiteY28" fmla="*/ 2695761 h 3550127"/>
              <a:gd name="connsiteX29" fmla="*/ 689668 w 1432618"/>
              <a:gd name="connsiteY29" fmla="*/ 3048186 h 3550127"/>
              <a:gd name="connsiteX30" fmla="*/ 918268 w 1432618"/>
              <a:gd name="connsiteY30" fmla="*/ 3381561 h 3550127"/>
              <a:gd name="connsiteX31" fmla="*/ 1016693 w 1432618"/>
              <a:gd name="connsiteY31" fmla="*/ 3543486 h 3550127"/>
              <a:gd name="connsiteX0" fmla="*/ 1016693 w 1432618"/>
              <a:gd name="connsiteY0" fmla="*/ 3543524 h 3550165"/>
              <a:gd name="connsiteX1" fmla="*/ 591243 w 1432618"/>
              <a:gd name="connsiteY1" fmla="*/ 3549874 h 3550165"/>
              <a:gd name="connsiteX2" fmla="*/ 394393 w 1432618"/>
              <a:gd name="connsiteY2" fmla="*/ 3038699 h 3550165"/>
              <a:gd name="connsiteX3" fmla="*/ 746818 w 1432618"/>
              <a:gd name="connsiteY3" fmla="*/ 2343374 h 3550165"/>
              <a:gd name="connsiteX4" fmla="*/ 560128 w 1432618"/>
              <a:gd name="connsiteY4" fmla="*/ 1884269 h 3550165"/>
              <a:gd name="connsiteX5" fmla="*/ 58 w 1432618"/>
              <a:gd name="connsiteY5" fmla="*/ 1832834 h 3550165"/>
              <a:gd name="connsiteX6" fmla="*/ 394393 w 1432618"/>
              <a:gd name="connsiteY6" fmla="*/ 1705199 h 3550165"/>
              <a:gd name="connsiteX7" fmla="*/ 642043 w 1432618"/>
              <a:gd name="connsiteY7" fmla="*/ 1838549 h 3550165"/>
              <a:gd name="connsiteX8" fmla="*/ 689668 w 1432618"/>
              <a:gd name="connsiteY8" fmla="*/ 1609949 h 3550165"/>
              <a:gd name="connsiteX9" fmla="*/ 823018 w 1432618"/>
              <a:gd name="connsiteY9" fmla="*/ 1295624 h 3550165"/>
              <a:gd name="connsiteX10" fmla="*/ 765868 w 1432618"/>
              <a:gd name="connsiteY10" fmla="*/ 771749 h 3550165"/>
              <a:gd name="connsiteX11" fmla="*/ 537268 w 1432618"/>
              <a:gd name="connsiteY11" fmla="*/ 628874 h 3550165"/>
              <a:gd name="connsiteX12" fmla="*/ 689668 w 1432618"/>
              <a:gd name="connsiteY12" fmla="*/ 628874 h 3550165"/>
              <a:gd name="connsiteX13" fmla="*/ 765868 w 1432618"/>
              <a:gd name="connsiteY13" fmla="*/ 714599 h 3550165"/>
              <a:gd name="connsiteX14" fmla="*/ 870643 w 1432618"/>
              <a:gd name="connsiteY14" fmla="*/ 224 h 3550165"/>
              <a:gd name="connsiteX15" fmla="*/ 857943 w 1432618"/>
              <a:gd name="connsiteY15" fmla="*/ 641574 h 3550165"/>
              <a:gd name="connsiteX16" fmla="*/ 921443 w 1432618"/>
              <a:gd name="connsiteY16" fmla="*/ 1009874 h 3550165"/>
              <a:gd name="connsiteX17" fmla="*/ 930968 w 1432618"/>
              <a:gd name="connsiteY17" fmla="*/ 1257524 h 3550165"/>
              <a:gd name="connsiteX18" fmla="*/ 1086543 w 1432618"/>
              <a:gd name="connsiteY18" fmla="*/ 1149574 h 3550165"/>
              <a:gd name="connsiteX19" fmla="*/ 1375468 w 1432618"/>
              <a:gd name="connsiteY19" fmla="*/ 1133699 h 3550165"/>
              <a:gd name="connsiteX20" fmla="*/ 1108768 w 1432618"/>
              <a:gd name="connsiteY20" fmla="*/ 1216249 h 3550165"/>
              <a:gd name="connsiteX21" fmla="*/ 889693 w 1432618"/>
              <a:gd name="connsiteY21" fmla="*/ 1489299 h 3550165"/>
              <a:gd name="connsiteX22" fmla="*/ 835718 w 1432618"/>
              <a:gd name="connsiteY22" fmla="*/ 1857599 h 3550165"/>
              <a:gd name="connsiteX23" fmla="*/ 1003993 w 1432618"/>
              <a:gd name="connsiteY23" fmla="*/ 2270349 h 3550165"/>
              <a:gd name="connsiteX24" fmla="*/ 896043 w 1432618"/>
              <a:gd name="connsiteY24" fmla="*/ 2540224 h 3550165"/>
              <a:gd name="connsiteX25" fmla="*/ 1213543 w 1432618"/>
              <a:gd name="connsiteY25" fmla="*/ 2495774 h 3550165"/>
              <a:gd name="connsiteX26" fmla="*/ 1432618 w 1432618"/>
              <a:gd name="connsiteY26" fmla="*/ 2588643 h 3550165"/>
              <a:gd name="connsiteX27" fmla="*/ 1188143 w 1432618"/>
              <a:gd name="connsiteY27" fmla="*/ 2552924 h 3550165"/>
              <a:gd name="connsiteX28" fmla="*/ 832543 w 1432618"/>
              <a:gd name="connsiteY28" fmla="*/ 2695799 h 3550165"/>
              <a:gd name="connsiteX29" fmla="*/ 689668 w 1432618"/>
              <a:gd name="connsiteY29" fmla="*/ 3048224 h 3550165"/>
              <a:gd name="connsiteX30" fmla="*/ 918268 w 1432618"/>
              <a:gd name="connsiteY30" fmla="*/ 3381599 h 3550165"/>
              <a:gd name="connsiteX31" fmla="*/ 1016693 w 1432618"/>
              <a:gd name="connsiteY31" fmla="*/ 3543524 h 3550165"/>
              <a:gd name="connsiteX0" fmla="*/ 1016693 w 1432618"/>
              <a:gd name="connsiteY0" fmla="*/ 3543529 h 3550170"/>
              <a:gd name="connsiteX1" fmla="*/ 591243 w 1432618"/>
              <a:gd name="connsiteY1" fmla="*/ 3549879 h 3550170"/>
              <a:gd name="connsiteX2" fmla="*/ 394393 w 1432618"/>
              <a:gd name="connsiteY2" fmla="*/ 3038704 h 3550170"/>
              <a:gd name="connsiteX3" fmla="*/ 746818 w 1432618"/>
              <a:gd name="connsiteY3" fmla="*/ 2343379 h 3550170"/>
              <a:gd name="connsiteX4" fmla="*/ 560128 w 1432618"/>
              <a:gd name="connsiteY4" fmla="*/ 1884274 h 3550170"/>
              <a:gd name="connsiteX5" fmla="*/ 58 w 1432618"/>
              <a:gd name="connsiteY5" fmla="*/ 1832839 h 3550170"/>
              <a:gd name="connsiteX6" fmla="*/ 394393 w 1432618"/>
              <a:gd name="connsiteY6" fmla="*/ 1705204 h 3550170"/>
              <a:gd name="connsiteX7" fmla="*/ 642043 w 1432618"/>
              <a:gd name="connsiteY7" fmla="*/ 1838554 h 3550170"/>
              <a:gd name="connsiteX8" fmla="*/ 689668 w 1432618"/>
              <a:gd name="connsiteY8" fmla="*/ 1609954 h 3550170"/>
              <a:gd name="connsiteX9" fmla="*/ 823018 w 1432618"/>
              <a:gd name="connsiteY9" fmla="*/ 1295629 h 3550170"/>
              <a:gd name="connsiteX10" fmla="*/ 765868 w 1432618"/>
              <a:gd name="connsiteY10" fmla="*/ 771754 h 3550170"/>
              <a:gd name="connsiteX11" fmla="*/ 537268 w 1432618"/>
              <a:gd name="connsiteY11" fmla="*/ 628879 h 3550170"/>
              <a:gd name="connsiteX12" fmla="*/ 689668 w 1432618"/>
              <a:gd name="connsiteY12" fmla="*/ 628879 h 3550170"/>
              <a:gd name="connsiteX13" fmla="*/ 765868 w 1432618"/>
              <a:gd name="connsiteY13" fmla="*/ 714604 h 3550170"/>
              <a:gd name="connsiteX14" fmla="*/ 870643 w 1432618"/>
              <a:gd name="connsiteY14" fmla="*/ 229 h 3550170"/>
              <a:gd name="connsiteX15" fmla="*/ 857943 w 1432618"/>
              <a:gd name="connsiteY15" fmla="*/ 641579 h 3550170"/>
              <a:gd name="connsiteX16" fmla="*/ 921443 w 1432618"/>
              <a:gd name="connsiteY16" fmla="*/ 1009879 h 3550170"/>
              <a:gd name="connsiteX17" fmla="*/ 930968 w 1432618"/>
              <a:gd name="connsiteY17" fmla="*/ 1257529 h 3550170"/>
              <a:gd name="connsiteX18" fmla="*/ 1086543 w 1432618"/>
              <a:gd name="connsiteY18" fmla="*/ 1149579 h 3550170"/>
              <a:gd name="connsiteX19" fmla="*/ 1375468 w 1432618"/>
              <a:gd name="connsiteY19" fmla="*/ 1133704 h 3550170"/>
              <a:gd name="connsiteX20" fmla="*/ 1108768 w 1432618"/>
              <a:gd name="connsiteY20" fmla="*/ 1216254 h 3550170"/>
              <a:gd name="connsiteX21" fmla="*/ 889693 w 1432618"/>
              <a:gd name="connsiteY21" fmla="*/ 1489304 h 3550170"/>
              <a:gd name="connsiteX22" fmla="*/ 835718 w 1432618"/>
              <a:gd name="connsiteY22" fmla="*/ 1857604 h 3550170"/>
              <a:gd name="connsiteX23" fmla="*/ 1003993 w 1432618"/>
              <a:gd name="connsiteY23" fmla="*/ 2270354 h 3550170"/>
              <a:gd name="connsiteX24" fmla="*/ 896043 w 1432618"/>
              <a:gd name="connsiteY24" fmla="*/ 2540229 h 3550170"/>
              <a:gd name="connsiteX25" fmla="*/ 1213543 w 1432618"/>
              <a:gd name="connsiteY25" fmla="*/ 2495779 h 3550170"/>
              <a:gd name="connsiteX26" fmla="*/ 1432618 w 1432618"/>
              <a:gd name="connsiteY26" fmla="*/ 2588648 h 3550170"/>
              <a:gd name="connsiteX27" fmla="*/ 1188143 w 1432618"/>
              <a:gd name="connsiteY27" fmla="*/ 2552929 h 3550170"/>
              <a:gd name="connsiteX28" fmla="*/ 832543 w 1432618"/>
              <a:gd name="connsiteY28" fmla="*/ 2695804 h 3550170"/>
              <a:gd name="connsiteX29" fmla="*/ 689668 w 1432618"/>
              <a:gd name="connsiteY29" fmla="*/ 3048229 h 3550170"/>
              <a:gd name="connsiteX30" fmla="*/ 918268 w 1432618"/>
              <a:gd name="connsiteY30" fmla="*/ 3381604 h 3550170"/>
              <a:gd name="connsiteX31" fmla="*/ 1016693 w 1432618"/>
              <a:gd name="connsiteY31" fmla="*/ 3543529 h 3550170"/>
              <a:gd name="connsiteX0" fmla="*/ 1016693 w 1432618"/>
              <a:gd name="connsiteY0" fmla="*/ 3581611 h 3588252"/>
              <a:gd name="connsiteX1" fmla="*/ 591243 w 1432618"/>
              <a:gd name="connsiteY1" fmla="*/ 3587961 h 3588252"/>
              <a:gd name="connsiteX2" fmla="*/ 394393 w 1432618"/>
              <a:gd name="connsiteY2" fmla="*/ 3076786 h 3588252"/>
              <a:gd name="connsiteX3" fmla="*/ 746818 w 1432618"/>
              <a:gd name="connsiteY3" fmla="*/ 2381461 h 3588252"/>
              <a:gd name="connsiteX4" fmla="*/ 560128 w 1432618"/>
              <a:gd name="connsiteY4" fmla="*/ 1922356 h 3588252"/>
              <a:gd name="connsiteX5" fmla="*/ 58 w 1432618"/>
              <a:gd name="connsiteY5" fmla="*/ 1870921 h 3588252"/>
              <a:gd name="connsiteX6" fmla="*/ 394393 w 1432618"/>
              <a:gd name="connsiteY6" fmla="*/ 1743286 h 3588252"/>
              <a:gd name="connsiteX7" fmla="*/ 642043 w 1432618"/>
              <a:gd name="connsiteY7" fmla="*/ 1876636 h 3588252"/>
              <a:gd name="connsiteX8" fmla="*/ 689668 w 1432618"/>
              <a:gd name="connsiteY8" fmla="*/ 1648036 h 3588252"/>
              <a:gd name="connsiteX9" fmla="*/ 823018 w 1432618"/>
              <a:gd name="connsiteY9" fmla="*/ 1333711 h 3588252"/>
              <a:gd name="connsiteX10" fmla="*/ 765868 w 1432618"/>
              <a:gd name="connsiteY10" fmla="*/ 809836 h 3588252"/>
              <a:gd name="connsiteX11" fmla="*/ 537268 w 1432618"/>
              <a:gd name="connsiteY11" fmla="*/ 666961 h 3588252"/>
              <a:gd name="connsiteX12" fmla="*/ 689668 w 1432618"/>
              <a:gd name="connsiteY12" fmla="*/ 666961 h 3588252"/>
              <a:gd name="connsiteX13" fmla="*/ 765868 w 1432618"/>
              <a:gd name="connsiteY13" fmla="*/ 752686 h 3588252"/>
              <a:gd name="connsiteX14" fmla="*/ 886518 w 1432618"/>
              <a:gd name="connsiteY14" fmla="*/ 211 h 3588252"/>
              <a:gd name="connsiteX15" fmla="*/ 857943 w 1432618"/>
              <a:gd name="connsiteY15" fmla="*/ 679661 h 3588252"/>
              <a:gd name="connsiteX16" fmla="*/ 921443 w 1432618"/>
              <a:gd name="connsiteY16" fmla="*/ 1047961 h 3588252"/>
              <a:gd name="connsiteX17" fmla="*/ 930968 w 1432618"/>
              <a:gd name="connsiteY17" fmla="*/ 1295611 h 3588252"/>
              <a:gd name="connsiteX18" fmla="*/ 1086543 w 1432618"/>
              <a:gd name="connsiteY18" fmla="*/ 1187661 h 3588252"/>
              <a:gd name="connsiteX19" fmla="*/ 1375468 w 1432618"/>
              <a:gd name="connsiteY19" fmla="*/ 1171786 h 3588252"/>
              <a:gd name="connsiteX20" fmla="*/ 1108768 w 1432618"/>
              <a:gd name="connsiteY20" fmla="*/ 1254336 h 3588252"/>
              <a:gd name="connsiteX21" fmla="*/ 889693 w 1432618"/>
              <a:gd name="connsiteY21" fmla="*/ 1527386 h 3588252"/>
              <a:gd name="connsiteX22" fmla="*/ 835718 w 1432618"/>
              <a:gd name="connsiteY22" fmla="*/ 1895686 h 3588252"/>
              <a:gd name="connsiteX23" fmla="*/ 1003993 w 1432618"/>
              <a:gd name="connsiteY23" fmla="*/ 2308436 h 3588252"/>
              <a:gd name="connsiteX24" fmla="*/ 896043 w 1432618"/>
              <a:gd name="connsiteY24" fmla="*/ 2578311 h 3588252"/>
              <a:gd name="connsiteX25" fmla="*/ 1213543 w 1432618"/>
              <a:gd name="connsiteY25" fmla="*/ 2533861 h 3588252"/>
              <a:gd name="connsiteX26" fmla="*/ 1432618 w 1432618"/>
              <a:gd name="connsiteY26" fmla="*/ 2626730 h 3588252"/>
              <a:gd name="connsiteX27" fmla="*/ 1188143 w 1432618"/>
              <a:gd name="connsiteY27" fmla="*/ 2591011 h 3588252"/>
              <a:gd name="connsiteX28" fmla="*/ 832543 w 1432618"/>
              <a:gd name="connsiteY28" fmla="*/ 2733886 h 3588252"/>
              <a:gd name="connsiteX29" fmla="*/ 689668 w 1432618"/>
              <a:gd name="connsiteY29" fmla="*/ 3086311 h 3588252"/>
              <a:gd name="connsiteX30" fmla="*/ 918268 w 1432618"/>
              <a:gd name="connsiteY30" fmla="*/ 3419686 h 3588252"/>
              <a:gd name="connsiteX31" fmla="*/ 1016693 w 1432618"/>
              <a:gd name="connsiteY31" fmla="*/ 3581611 h 3588252"/>
              <a:gd name="connsiteX0" fmla="*/ 1016693 w 1432618"/>
              <a:gd name="connsiteY0" fmla="*/ 3581400 h 3588041"/>
              <a:gd name="connsiteX1" fmla="*/ 591243 w 1432618"/>
              <a:gd name="connsiteY1" fmla="*/ 3587750 h 3588041"/>
              <a:gd name="connsiteX2" fmla="*/ 394393 w 1432618"/>
              <a:gd name="connsiteY2" fmla="*/ 3076575 h 3588041"/>
              <a:gd name="connsiteX3" fmla="*/ 746818 w 1432618"/>
              <a:gd name="connsiteY3" fmla="*/ 2381250 h 3588041"/>
              <a:gd name="connsiteX4" fmla="*/ 560128 w 1432618"/>
              <a:gd name="connsiteY4" fmla="*/ 1922145 h 3588041"/>
              <a:gd name="connsiteX5" fmla="*/ 58 w 1432618"/>
              <a:gd name="connsiteY5" fmla="*/ 1870710 h 3588041"/>
              <a:gd name="connsiteX6" fmla="*/ 394393 w 1432618"/>
              <a:gd name="connsiteY6" fmla="*/ 1743075 h 3588041"/>
              <a:gd name="connsiteX7" fmla="*/ 642043 w 1432618"/>
              <a:gd name="connsiteY7" fmla="*/ 1876425 h 3588041"/>
              <a:gd name="connsiteX8" fmla="*/ 689668 w 1432618"/>
              <a:gd name="connsiteY8" fmla="*/ 1647825 h 3588041"/>
              <a:gd name="connsiteX9" fmla="*/ 823018 w 1432618"/>
              <a:gd name="connsiteY9" fmla="*/ 1333500 h 3588041"/>
              <a:gd name="connsiteX10" fmla="*/ 765868 w 1432618"/>
              <a:gd name="connsiteY10" fmla="*/ 809625 h 3588041"/>
              <a:gd name="connsiteX11" fmla="*/ 537268 w 1432618"/>
              <a:gd name="connsiteY11" fmla="*/ 666750 h 3588041"/>
              <a:gd name="connsiteX12" fmla="*/ 689668 w 1432618"/>
              <a:gd name="connsiteY12" fmla="*/ 666750 h 3588041"/>
              <a:gd name="connsiteX13" fmla="*/ 765868 w 1432618"/>
              <a:gd name="connsiteY13" fmla="*/ 752475 h 3588041"/>
              <a:gd name="connsiteX14" fmla="*/ 886518 w 1432618"/>
              <a:gd name="connsiteY14" fmla="*/ 0 h 3588041"/>
              <a:gd name="connsiteX15" fmla="*/ 857943 w 1432618"/>
              <a:gd name="connsiteY15" fmla="*/ 679450 h 3588041"/>
              <a:gd name="connsiteX16" fmla="*/ 921443 w 1432618"/>
              <a:gd name="connsiteY16" fmla="*/ 1047750 h 3588041"/>
              <a:gd name="connsiteX17" fmla="*/ 930968 w 1432618"/>
              <a:gd name="connsiteY17" fmla="*/ 1295400 h 3588041"/>
              <a:gd name="connsiteX18" fmla="*/ 1086543 w 1432618"/>
              <a:gd name="connsiteY18" fmla="*/ 1187450 h 3588041"/>
              <a:gd name="connsiteX19" fmla="*/ 1375468 w 1432618"/>
              <a:gd name="connsiteY19" fmla="*/ 1171575 h 3588041"/>
              <a:gd name="connsiteX20" fmla="*/ 1108768 w 1432618"/>
              <a:gd name="connsiteY20" fmla="*/ 1254125 h 3588041"/>
              <a:gd name="connsiteX21" fmla="*/ 889693 w 1432618"/>
              <a:gd name="connsiteY21" fmla="*/ 1527175 h 3588041"/>
              <a:gd name="connsiteX22" fmla="*/ 835718 w 1432618"/>
              <a:gd name="connsiteY22" fmla="*/ 1895475 h 3588041"/>
              <a:gd name="connsiteX23" fmla="*/ 1003993 w 1432618"/>
              <a:gd name="connsiteY23" fmla="*/ 2308225 h 3588041"/>
              <a:gd name="connsiteX24" fmla="*/ 896043 w 1432618"/>
              <a:gd name="connsiteY24" fmla="*/ 2578100 h 3588041"/>
              <a:gd name="connsiteX25" fmla="*/ 1213543 w 1432618"/>
              <a:gd name="connsiteY25" fmla="*/ 2533650 h 3588041"/>
              <a:gd name="connsiteX26" fmla="*/ 1432618 w 1432618"/>
              <a:gd name="connsiteY26" fmla="*/ 2626519 h 3588041"/>
              <a:gd name="connsiteX27" fmla="*/ 1188143 w 1432618"/>
              <a:gd name="connsiteY27" fmla="*/ 2590800 h 3588041"/>
              <a:gd name="connsiteX28" fmla="*/ 832543 w 1432618"/>
              <a:gd name="connsiteY28" fmla="*/ 2733675 h 3588041"/>
              <a:gd name="connsiteX29" fmla="*/ 689668 w 1432618"/>
              <a:gd name="connsiteY29" fmla="*/ 3086100 h 3588041"/>
              <a:gd name="connsiteX30" fmla="*/ 918268 w 1432618"/>
              <a:gd name="connsiteY30" fmla="*/ 3419475 h 3588041"/>
              <a:gd name="connsiteX31" fmla="*/ 1016693 w 1432618"/>
              <a:gd name="connsiteY31" fmla="*/ 3581400 h 3588041"/>
              <a:gd name="connsiteX0" fmla="*/ 1016693 w 1432618"/>
              <a:gd name="connsiteY0" fmla="*/ 3581400 h 3588041"/>
              <a:gd name="connsiteX1" fmla="*/ 591243 w 1432618"/>
              <a:gd name="connsiteY1" fmla="*/ 3587750 h 3588041"/>
              <a:gd name="connsiteX2" fmla="*/ 394393 w 1432618"/>
              <a:gd name="connsiteY2" fmla="*/ 3076575 h 3588041"/>
              <a:gd name="connsiteX3" fmla="*/ 746818 w 1432618"/>
              <a:gd name="connsiteY3" fmla="*/ 2381250 h 3588041"/>
              <a:gd name="connsiteX4" fmla="*/ 560128 w 1432618"/>
              <a:gd name="connsiteY4" fmla="*/ 1922145 h 3588041"/>
              <a:gd name="connsiteX5" fmla="*/ 58 w 1432618"/>
              <a:gd name="connsiteY5" fmla="*/ 1870710 h 3588041"/>
              <a:gd name="connsiteX6" fmla="*/ 394393 w 1432618"/>
              <a:gd name="connsiteY6" fmla="*/ 1743075 h 3588041"/>
              <a:gd name="connsiteX7" fmla="*/ 642043 w 1432618"/>
              <a:gd name="connsiteY7" fmla="*/ 1876425 h 3588041"/>
              <a:gd name="connsiteX8" fmla="*/ 689668 w 1432618"/>
              <a:gd name="connsiteY8" fmla="*/ 1647825 h 3588041"/>
              <a:gd name="connsiteX9" fmla="*/ 823018 w 1432618"/>
              <a:gd name="connsiteY9" fmla="*/ 1333500 h 3588041"/>
              <a:gd name="connsiteX10" fmla="*/ 765868 w 1432618"/>
              <a:gd name="connsiteY10" fmla="*/ 809625 h 3588041"/>
              <a:gd name="connsiteX11" fmla="*/ 537268 w 1432618"/>
              <a:gd name="connsiteY11" fmla="*/ 666750 h 3588041"/>
              <a:gd name="connsiteX12" fmla="*/ 689668 w 1432618"/>
              <a:gd name="connsiteY12" fmla="*/ 666750 h 3588041"/>
              <a:gd name="connsiteX13" fmla="*/ 765868 w 1432618"/>
              <a:gd name="connsiteY13" fmla="*/ 752475 h 3588041"/>
              <a:gd name="connsiteX14" fmla="*/ 886518 w 1432618"/>
              <a:gd name="connsiteY14" fmla="*/ 0 h 3588041"/>
              <a:gd name="connsiteX15" fmla="*/ 857943 w 1432618"/>
              <a:gd name="connsiteY15" fmla="*/ 679450 h 3588041"/>
              <a:gd name="connsiteX16" fmla="*/ 921443 w 1432618"/>
              <a:gd name="connsiteY16" fmla="*/ 1047750 h 3588041"/>
              <a:gd name="connsiteX17" fmla="*/ 930968 w 1432618"/>
              <a:gd name="connsiteY17" fmla="*/ 1295400 h 3588041"/>
              <a:gd name="connsiteX18" fmla="*/ 1086543 w 1432618"/>
              <a:gd name="connsiteY18" fmla="*/ 1187450 h 3588041"/>
              <a:gd name="connsiteX19" fmla="*/ 1375468 w 1432618"/>
              <a:gd name="connsiteY19" fmla="*/ 1171575 h 3588041"/>
              <a:gd name="connsiteX20" fmla="*/ 1108768 w 1432618"/>
              <a:gd name="connsiteY20" fmla="*/ 1254125 h 3588041"/>
              <a:gd name="connsiteX21" fmla="*/ 889693 w 1432618"/>
              <a:gd name="connsiteY21" fmla="*/ 1527175 h 3588041"/>
              <a:gd name="connsiteX22" fmla="*/ 835718 w 1432618"/>
              <a:gd name="connsiteY22" fmla="*/ 1895475 h 3588041"/>
              <a:gd name="connsiteX23" fmla="*/ 1003993 w 1432618"/>
              <a:gd name="connsiteY23" fmla="*/ 2308225 h 3588041"/>
              <a:gd name="connsiteX24" fmla="*/ 896043 w 1432618"/>
              <a:gd name="connsiteY24" fmla="*/ 2578100 h 3588041"/>
              <a:gd name="connsiteX25" fmla="*/ 1213543 w 1432618"/>
              <a:gd name="connsiteY25" fmla="*/ 2533650 h 3588041"/>
              <a:gd name="connsiteX26" fmla="*/ 1432618 w 1432618"/>
              <a:gd name="connsiteY26" fmla="*/ 2626519 h 3588041"/>
              <a:gd name="connsiteX27" fmla="*/ 1188143 w 1432618"/>
              <a:gd name="connsiteY27" fmla="*/ 2590800 h 3588041"/>
              <a:gd name="connsiteX28" fmla="*/ 832543 w 1432618"/>
              <a:gd name="connsiteY28" fmla="*/ 2733675 h 3588041"/>
              <a:gd name="connsiteX29" fmla="*/ 689668 w 1432618"/>
              <a:gd name="connsiteY29" fmla="*/ 3086100 h 3588041"/>
              <a:gd name="connsiteX30" fmla="*/ 918268 w 1432618"/>
              <a:gd name="connsiteY30" fmla="*/ 3419475 h 3588041"/>
              <a:gd name="connsiteX31" fmla="*/ 1016693 w 1432618"/>
              <a:gd name="connsiteY31" fmla="*/ 3581400 h 3588041"/>
              <a:gd name="connsiteX0" fmla="*/ 1016693 w 1432618"/>
              <a:gd name="connsiteY0" fmla="*/ 3581400 h 3588041"/>
              <a:gd name="connsiteX1" fmla="*/ 591243 w 1432618"/>
              <a:gd name="connsiteY1" fmla="*/ 3587750 h 3588041"/>
              <a:gd name="connsiteX2" fmla="*/ 394393 w 1432618"/>
              <a:gd name="connsiteY2" fmla="*/ 3076575 h 3588041"/>
              <a:gd name="connsiteX3" fmla="*/ 746818 w 1432618"/>
              <a:gd name="connsiteY3" fmla="*/ 2381250 h 3588041"/>
              <a:gd name="connsiteX4" fmla="*/ 560128 w 1432618"/>
              <a:gd name="connsiteY4" fmla="*/ 1922145 h 3588041"/>
              <a:gd name="connsiteX5" fmla="*/ 58 w 1432618"/>
              <a:gd name="connsiteY5" fmla="*/ 1870710 h 3588041"/>
              <a:gd name="connsiteX6" fmla="*/ 394393 w 1432618"/>
              <a:gd name="connsiteY6" fmla="*/ 1743075 h 3588041"/>
              <a:gd name="connsiteX7" fmla="*/ 642043 w 1432618"/>
              <a:gd name="connsiteY7" fmla="*/ 1876425 h 3588041"/>
              <a:gd name="connsiteX8" fmla="*/ 689668 w 1432618"/>
              <a:gd name="connsiteY8" fmla="*/ 1647825 h 3588041"/>
              <a:gd name="connsiteX9" fmla="*/ 823018 w 1432618"/>
              <a:gd name="connsiteY9" fmla="*/ 1333500 h 3588041"/>
              <a:gd name="connsiteX10" fmla="*/ 765868 w 1432618"/>
              <a:gd name="connsiteY10" fmla="*/ 809625 h 3588041"/>
              <a:gd name="connsiteX11" fmla="*/ 388043 w 1432618"/>
              <a:gd name="connsiteY11" fmla="*/ 695325 h 3588041"/>
              <a:gd name="connsiteX12" fmla="*/ 689668 w 1432618"/>
              <a:gd name="connsiteY12" fmla="*/ 666750 h 3588041"/>
              <a:gd name="connsiteX13" fmla="*/ 765868 w 1432618"/>
              <a:gd name="connsiteY13" fmla="*/ 752475 h 3588041"/>
              <a:gd name="connsiteX14" fmla="*/ 886518 w 1432618"/>
              <a:gd name="connsiteY14" fmla="*/ 0 h 3588041"/>
              <a:gd name="connsiteX15" fmla="*/ 857943 w 1432618"/>
              <a:gd name="connsiteY15" fmla="*/ 679450 h 3588041"/>
              <a:gd name="connsiteX16" fmla="*/ 921443 w 1432618"/>
              <a:gd name="connsiteY16" fmla="*/ 1047750 h 3588041"/>
              <a:gd name="connsiteX17" fmla="*/ 930968 w 1432618"/>
              <a:gd name="connsiteY17" fmla="*/ 1295400 h 3588041"/>
              <a:gd name="connsiteX18" fmla="*/ 1086543 w 1432618"/>
              <a:gd name="connsiteY18" fmla="*/ 1187450 h 3588041"/>
              <a:gd name="connsiteX19" fmla="*/ 1375468 w 1432618"/>
              <a:gd name="connsiteY19" fmla="*/ 1171575 h 3588041"/>
              <a:gd name="connsiteX20" fmla="*/ 1108768 w 1432618"/>
              <a:gd name="connsiteY20" fmla="*/ 1254125 h 3588041"/>
              <a:gd name="connsiteX21" fmla="*/ 889693 w 1432618"/>
              <a:gd name="connsiteY21" fmla="*/ 1527175 h 3588041"/>
              <a:gd name="connsiteX22" fmla="*/ 835718 w 1432618"/>
              <a:gd name="connsiteY22" fmla="*/ 1895475 h 3588041"/>
              <a:gd name="connsiteX23" fmla="*/ 1003993 w 1432618"/>
              <a:gd name="connsiteY23" fmla="*/ 2308225 h 3588041"/>
              <a:gd name="connsiteX24" fmla="*/ 896043 w 1432618"/>
              <a:gd name="connsiteY24" fmla="*/ 2578100 h 3588041"/>
              <a:gd name="connsiteX25" fmla="*/ 1213543 w 1432618"/>
              <a:gd name="connsiteY25" fmla="*/ 2533650 h 3588041"/>
              <a:gd name="connsiteX26" fmla="*/ 1432618 w 1432618"/>
              <a:gd name="connsiteY26" fmla="*/ 2626519 h 3588041"/>
              <a:gd name="connsiteX27" fmla="*/ 1188143 w 1432618"/>
              <a:gd name="connsiteY27" fmla="*/ 2590800 h 3588041"/>
              <a:gd name="connsiteX28" fmla="*/ 832543 w 1432618"/>
              <a:gd name="connsiteY28" fmla="*/ 2733675 h 3588041"/>
              <a:gd name="connsiteX29" fmla="*/ 689668 w 1432618"/>
              <a:gd name="connsiteY29" fmla="*/ 3086100 h 3588041"/>
              <a:gd name="connsiteX30" fmla="*/ 918268 w 1432618"/>
              <a:gd name="connsiteY30" fmla="*/ 3419475 h 3588041"/>
              <a:gd name="connsiteX31" fmla="*/ 1016693 w 1432618"/>
              <a:gd name="connsiteY31" fmla="*/ 3581400 h 3588041"/>
              <a:gd name="connsiteX0" fmla="*/ 1016693 w 1432618"/>
              <a:gd name="connsiteY0" fmla="*/ 3581400 h 3588041"/>
              <a:gd name="connsiteX1" fmla="*/ 591243 w 1432618"/>
              <a:gd name="connsiteY1" fmla="*/ 3587750 h 3588041"/>
              <a:gd name="connsiteX2" fmla="*/ 394393 w 1432618"/>
              <a:gd name="connsiteY2" fmla="*/ 3076575 h 3588041"/>
              <a:gd name="connsiteX3" fmla="*/ 746818 w 1432618"/>
              <a:gd name="connsiteY3" fmla="*/ 2381250 h 3588041"/>
              <a:gd name="connsiteX4" fmla="*/ 560128 w 1432618"/>
              <a:gd name="connsiteY4" fmla="*/ 1922145 h 3588041"/>
              <a:gd name="connsiteX5" fmla="*/ 58 w 1432618"/>
              <a:gd name="connsiteY5" fmla="*/ 1870710 h 3588041"/>
              <a:gd name="connsiteX6" fmla="*/ 394393 w 1432618"/>
              <a:gd name="connsiteY6" fmla="*/ 1743075 h 3588041"/>
              <a:gd name="connsiteX7" fmla="*/ 642043 w 1432618"/>
              <a:gd name="connsiteY7" fmla="*/ 1876425 h 3588041"/>
              <a:gd name="connsiteX8" fmla="*/ 689668 w 1432618"/>
              <a:gd name="connsiteY8" fmla="*/ 1647825 h 3588041"/>
              <a:gd name="connsiteX9" fmla="*/ 823018 w 1432618"/>
              <a:gd name="connsiteY9" fmla="*/ 1333500 h 3588041"/>
              <a:gd name="connsiteX10" fmla="*/ 765868 w 1432618"/>
              <a:gd name="connsiteY10" fmla="*/ 809625 h 3588041"/>
              <a:gd name="connsiteX11" fmla="*/ 388043 w 1432618"/>
              <a:gd name="connsiteY11" fmla="*/ 695325 h 3588041"/>
              <a:gd name="connsiteX12" fmla="*/ 689668 w 1432618"/>
              <a:gd name="connsiteY12" fmla="*/ 666750 h 3588041"/>
              <a:gd name="connsiteX13" fmla="*/ 791268 w 1432618"/>
              <a:gd name="connsiteY13" fmla="*/ 673100 h 3588041"/>
              <a:gd name="connsiteX14" fmla="*/ 886518 w 1432618"/>
              <a:gd name="connsiteY14" fmla="*/ 0 h 3588041"/>
              <a:gd name="connsiteX15" fmla="*/ 857943 w 1432618"/>
              <a:gd name="connsiteY15" fmla="*/ 679450 h 3588041"/>
              <a:gd name="connsiteX16" fmla="*/ 921443 w 1432618"/>
              <a:gd name="connsiteY16" fmla="*/ 1047750 h 3588041"/>
              <a:gd name="connsiteX17" fmla="*/ 930968 w 1432618"/>
              <a:gd name="connsiteY17" fmla="*/ 1295400 h 3588041"/>
              <a:gd name="connsiteX18" fmla="*/ 1086543 w 1432618"/>
              <a:gd name="connsiteY18" fmla="*/ 1187450 h 3588041"/>
              <a:gd name="connsiteX19" fmla="*/ 1375468 w 1432618"/>
              <a:gd name="connsiteY19" fmla="*/ 1171575 h 3588041"/>
              <a:gd name="connsiteX20" fmla="*/ 1108768 w 1432618"/>
              <a:gd name="connsiteY20" fmla="*/ 1254125 h 3588041"/>
              <a:gd name="connsiteX21" fmla="*/ 889693 w 1432618"/>
              <a:gd name="connsiteY21" fmla="*/ 1527175 h 3588041"/>
              <a:gd name="connsiteX22" fmla="*/ 835718 w 1432618"/>
              <a:gd name="connsiteY22" fmla="*/ 1895475 h 3588041"/>
              <a:gd name="connsiteX23" fmla="*/ 1003993 w 1432618"/>
              <a:gd name="connsiteY23" fmla="*/ 2308225 h 3588041"/>
              <a:gd name="connsiteX24" fmla="*/ 896043 w 1432618"/>
              <a:gd name="connsiteY24" fmla="*/ 2578100 h 3588041"/>
              <a:gd name="connsiteX25" fmla="*/ 1213543 w 1432618"/>
              <a:gd name="connsiteY25" fmla="*/ 2533650 h 3588041"/>
              <a:gd name="connsiteX26" fmla="*/ 1432618 w 1432618"/>
              <a:gd name="connsiteY26" fmla="*/ 2626519 h 3588041"/>
              <a:gd name="connsiteX27" fmla="*/ 1188143 w 1432618"/>
              <a:gd name="connsiteY27" fmla="*/ 2590800 h 3588041"/>
              <a:gd name="connsiteX28" fmla="*/ 832543 w 1432618"/>
              <a:gd name="connsiteY28" fmla="*/ 2733675 h 3588041"/>
              <a:gd name="connsiteX29" fmla="*/ 689668 w 1432618"/>
              <a:gd name="connsiteY29" fmla="*/ 3086100 h 3588041"/>
              <a:gd name="connsiteX30" fmla="*/ 918268 w 1432618"/>
              <a:gd name="connsiteY30" fmla="*/ 3419475 h 3588041"/>
              <a:gd name="connsiteX31" fmla="*/ 1016693 w 1432618"/>
              <a:gd name="connsiteY31" fmla="*/ 3581400 h 3588041"/>
              <a:gd name="connsiteX0" fmla="*/ 1016693 w 1432618"/>
              <a:gd name="connsiteY0" fmla="*/ 3581400 h 3588041"/>
              <a:gd name="connsiteX1" fmla="*/ 591243 w 1432618"/>
              <a:gd name="connsiteY1" fmla="*/ 3587750 h 3588041"/>
              <a:gd name="connsiteX2" fmla="*/ 394393 w 1432618"/>
              <a:gd name="connsiteY2" fmla="*/ 3076575 h 3588041"/>
              <a:gd name="connsiteX3" fmla="*/ 746818 w 1432618"/>
              <a:gd name="connsiteY3" fmla="*/ 2381250 h 3588041"/>
              <a:gd name="connsiteX4" fmla="*/ 560128 w 1432618"/>
              <a:gd name="connsiteY4" fmla="*/ 1922145 h 3588041"/>
              <a:gd name="connsiteX5" fmla="*/ 58 w 1432618"/>
              <a:gd name="connsiteY5" fmla="*/ 1870710 h 3588041"/>
              <a:gd name="connsiteX6" fmla="*/ 394393 w 1432618"/>
              <a:gd name="connsiteY6" fmla="*/ 1743075 h 3588041"/>
              <a:gd name="connsiteX7" fmla="*/ 642043 w 1432618"/>
              <a:gd name="connsiteY7" fmla="*/ 1876425 h 3588041"/>
              <a:gd name="connsiteX8" fmla="*/ 689668 w 1432618"/>
              <a:gd name="connsiteY8" fmla="*/ 1647825 h 3588041"/>
              <a:gd name="connsiteX9" fmla="*/ 823018 w 1432618"/>
              <a:gd name="connsiteY9" fmla="*/ 1333500 h 3588041"/>
              <a:gd name="connsiteX10" fmla="*/ 765868 w 1432618"/>
              <a:gd name="connsiteY10" fmla="*/ 809625 h 3588041"/>
              <a:gd name="connsiteX11" fmla="*/ 388043 w 1432618"/>
              <a:gd name="connsiteY11" fmla="*/ 695325 h 3588041"/>
              <a:gd name="connsiteX12" fmla="*/ 689668 w 1432618"/>
              <a:gd name="connsiteY12" fmla="*/ 666750 h 3588041"/>
              <a:gd name="connsiteX13" fmla="*/ 794443 w 1432618"/>
              <a:gd name="connsiteY13" fmla="*/ 565150 h 3588041"/>
              <a:gd name="connsiteX14" fmla="*/ 886518 w 1432618"/>
              <a:gd name="connsiteY14" fmla="*/ 0 h 3588041"/>
              <a:gd name="connsiteX15" fmla="*/ 857943 w 1432618"/>
              <a:gd name="connsiteY15" fmla="*/ 679450 h 3588041"/>
              <a:gd name="connsiteX16" fmla="*/ 921443 w 1432618"/>
              <a:gd name="connsiteY16" fmla="*/ 1047750 h 3588041"/>
              <a:gd name="connsiteX17" fmla="*/ 930968 w 1432618"/>
              <a:gd name="connsiteY17" fmla="*/ 1295400 h 3588041"/>
              <a:gd name="connsiteX18" fmla="*/ 1086543 w 1432618"/>
              <a:gd name="connsiteY18" fmla="*/ 1187450 h 3588041"/>
              <a:gd name="connsiteX19" fmla="*/ 1375468 w 1432618"/>
              <a:gd name="connsiteY19" fmla="*/ 1171575 h 3588041"/>
              <a:gd name="connsiteX20" fmla="*/ 1108768 w 1432618"/>
              <a:gd name="connsiteY20" fmla="*/ 1254125 h 3588041"/>
              <a:gd name="connsiteX21" fmla="*/ 889693 w 1432618"/>
              <a:gd name="connsiteY21" fmla="*/ 1527175 h 3588041"/>
              <a:gd name="connsiteX22" fmla="*/ 835718 w 1432618"/>
              <a:gd name="connsiteY22" fmla="*/ 1895475 h 3588041"/>
              <a:gd name="connsiteX23" fmla="*/ 1003993 w 1432618"/>
              <a:gd name="connsiteY23" fmla="*/ 2308225 h 3588041"/>
              <a:gd name="connsiteX24" fmla="*/ 896043 w 1432618"/>
              <a:gd name="connsiteY24" fmla="*/ 2578100 h 3588041"/>
              <a:gd name="connsiteX25" fmla="*/ 1213543 w 1432618"/>
              <a:gd name="connsiteY25" fmla="*/ 2533650 h 3588041"/>
              <a:gd name="connsiteX26" fmla="*/ 1432618 w 1432618"/>
              <a:gd name="connsiteY26" fmla="*/ 2626519 h 3588041"/>
              <a:gd name="connsiteX27" fmla="*/ 1188143 w 1432618"/>
              <a:gd name="connsiteY27" fmla="*/ 2590800 h 3588041"/>
              <a:gd name="connsiteX28" fmla="*/ 832543 w 1432618"/>
              <a:gd name="connsiteY28" fmla="*/ 2733675 h 3588041"/>
              <a:gd name="connsiteX29" fmla="*/ 689668 w 1432618"/>
              <a:gd name="connsiteY29" fmla="*/ 3086100 h 3588041"/>
              <a:gd name="connsiteX30" fmla="*/ 918268 w 1432618"/>
              <a:gd name="connsiteY30" fmla="*/ 3419475 h 3588041"/>
              <a:gd name="connsiteX31" fmla="*/ 1016693 w 1432618"/>
              <a:gd name="connsiteY31" fmla="*/ 3581400 h 3588041"/>
              <a:gd name="connsiteX0" fmla="*/ 1016693 w 1432618"/>
              <a:gd name="connsiteY0" fmla="*/ 3581400 h 3588041"/>
              <a:gd name="connsiteX1" fmla="*/ 591243 w 1432618"/>
              <a:gd name="connsiteY1" fmla="*/ 3587750 h 3588041"/>
              <a:gd name="connsiteX2" fmla="*/ 394393 w 1432618"/>
              <a:gd name="connsiteY2" fmla="*/ 3076575 h 3588041"/>
              <a:gd name="connsiteX3" fmla="*/ 746818 w 1432618"/>
              <a:gd name="connsiteY3" fmla="*/ 2381250 h 3588041"/>
              <a:gd name="connsiteX4" fmla="*/ 560128 w 1432618"/>
              <a:gd name="connsiteY4" fmla="*/ 1922145 h 3588041"/>
              <a:gd name="connsiteX5" fmla="*/ 58 w 1432618"/>
              <a:gd name="connsiteY5" fmla="*/ 1870710 h 3588041"/>
              <a:gd name="connsiteX6" fmla="*/ 394393 w 1432618"/>
              <a:gd name="connsiteY6" fmla="*/ 1743075 h 3588041"/>
              <a:gd name="connsiteX7" fmla="*/ 642043 w 1432618"/>
              <a:gd name="connsiteY7" fmla="*/ 1876425 h 3588041"/>
              <a:gd name="connsiteX8" fmla="*/ 689668 w 1432618"/>
              <a:gd name="connsiteY8" fmla="*/ 1647825 h 3588041"/>
              <a:gd name="connsiteX9" fmla="*/ 823018 w 1432618"/>
              <a:gd name="connsiteY9" fmla="*/ 1333500 h 3588041"/>
              <a:gd name="connsiteX10" fmla="*/ 765868 w 1432618"/>
              <a:gd name="connsiteY10" fmla="*/ 809625 h 3588041"/>
              <a:gd name="connsiteX11" fmla="*/ 388043 w 1432618"/>
              <a:gd name="connsiteY11" fmla="*/ 695325 h 3588041"/>
              <a:gd name="connsiteX12" fmla="*/ 689668 w 1432618"/>
              <a:gd name="connsiteY12" fmla="*/ 666750 h 3588041"/>
              <a:gd name="connsiteX13" fmla="*/ 794443 w 1432618"/>
              <a:gd name="connsiteY13" fmla="*/ 565150 h 3588041"/>
              <a:gd name="connsiteX14" fmla="*/ 886518 w 1432618"/>
              <a:gd name="connsiteY14" fmla="*/ 0 h 3588041"/>
              <a:gd name="connsiteX15" fmla="*/ 857943 w 1432618"/>
              <a:gd name="connsiteY15" fmla="*/ 679450 h 3588041"/>
              <a:gd name="connsiteX16" fmla="*/ 921443 w 1432618"/>
              <a:gd name="connsiteY16" fmla="*/ 1047750 h 3588041"/>
              <a:gd name="connsiteX17" fmla="*/ 930968 w 1432618"/>
              <a:gd name="connsiteY17" fmla="*/ 1295400 h 3588041"/>
              <a:gd name="connsiteX18" fmla="*/ 1086543 w 1432618"/>
              <a:gd name="connsiteY18" fmla="*/ 1187450 h 3588041"/>
              <a:gd name="connsiteX19" fmla="*/ 1375468 w 1432618"/>
              <a:gd name="connsiteY19" fmla="*/ 1171575 h 3588041"/>
              <a:gd name="connsiteX20" fmla="*/ 1108768 w 1432618"/>
              <a:gd name="connsiteY20" fmla="*/ 1254125 h 3588041"/>
              <a:gd name="connsiteX21" fmla="*/ 889693 w 1432618"/>
              <a:gd name="connsiteY21" fmla="*/ 1527175 h 3588041"/>
              <a:gd name="connsiteX22" fmla="*/ 835718 w 1432618"/>
              <a:gd name="connsiteY22" fmla="*/ 1895475 h 3588041"/>
              <a:gd name="connsiteX23" fmla="*/ 1003993 w 1432618"/>
              <a:gd name="connsiteY23" fmla="*/ 2308225 h 3588041"/>
              <a:gd name="connsiteX24" fmla="*/ 896043 w 1432618"/>
              <a:gd name="connsiteY24" fmla="*/ 2578100 h 3588041"/>
              <a:gd name="connsiteX25" fmla="*/ 1213543 w 1432618"/>
              <a:gd name="connsiteY25" fmla="*/ 2533650 h 3588041"/>
              <a:gd name="connsiteX26" fmla="*/ 1432618 w 1432618"/>
              <a:gd name="connsiteY26" fmla="*/ 2626519 h 3588041"/>
              <a:gd name="connsiteX27" fmla="*/ 1188143 w 1432618"/>
              <a:gd name="connsiteY27" fmla="*/ 2590800 h 3588041"/>
              <a:gd name="connsiteX28" fmla="*/ 832543 w 1432618"/>
              <a:gd name="connsiteY28" fmla="*/ 2733675 h 3588041"/>
              <a:gd name="connsiteX29" fmla="*/ 689668 w 1432618"/>
              <a:gd name="connsiteY29" fmla="*/ 3086100 h 3588041"/>
              <a:gd name="connsiteX30" fmla="*/ 918268 w 1432618"/>
              <a:gd name="connsiteY30" fmla="*/ 3419475 h 3588041"/>
              <a:gd name="connsiteX31" fmla="*/ 1016693 w 1432618"/>
              <a:gd name="connsiteY31" fmla="*/ 3581400 h 3588041"/>
              <a:gd name="connsiteX0" fmla="*/ 1016693 w 1432618"/>
              <a:gd name="connsiteY0" fmla="*/ 3581400 h 3588041"/>
              <a:gd name="connsiteX1" fmla="*/ 591243 w 1432618"/>
              <a:gd name="connsiteY1" fmla="*/ 3587750 h 3588041"/>
              <a:gd name="connsiteX2" fmla="*/ 394393 w 1432618"/>
              <a:gd name="connsiteY2" fmla="*/ 3076575 h 3588041"/>
              <a:gd name="connsiteX3" fmla="*/ 746818 w 1432618"/>
              <a:gd name="connsiteY3" fmla="*/ 2381250 h 3588041"/>
              <a:gd name="connsiteX4" fmla="*/ 560128 w 1432618"/>
              <a:gd name="connsiteY4" fmla="*/ 1922145 h 3588041"/>
              <a:gd name="connsiteX5" fmla="*/ 58 w 1432618"/>
              <a:gd name="connsiteY5" fmla="*/ 1870710 h 3588041"/>
              <a:gd name="connsiteX6" fmla="*/ 394393 w 1432618"/>
              <a:gd name="connsiteY6" fmla="*/ 1743075 h 3588041"/>
              <a:gd name="connsiteX7" fmla="*/ 642043 w 1432618"/>
              <a:gd name="connsiteY7" fmla="*/ 1876425 h 3588041"/>
              <a:gd name="connsiteX8" fmla="*/ 689668 w 1432618"/>
              <a:gd name="connsiteY8" fmla="*/ 1647825 h 3588041"/>
              <a:gd name="connsiteX9" fmla="*/ 823018 w 1432618"/>
              <a:gd name="connsiteY9" fmla="*/ 1333500 h 3588041"/>
              <a:gd name="connsiteX10" fmla="*/ 765868 w 1432618"/>
              <a:gd name="connsiteY10" fmla="*/ 809625 h 3588041"/>
              <a:gd name="connsiteX11" fmla="*/ 388043 w 1432618"/>
              <a:gd name="connsiteY11" fmla="*/ 695325 h 3588041"/>
              <a:gd name="connsiteX12" fmla="*/ 724593 w 1432618"/>
              <a:gd name="connsiteY12" fmla="*/ 688975 h 3588041"/>
              <a:gd name="connsiteX13" fmla="*/ 794443 w 1432618"/>
              <a:gd name="connsiteY13" fmla="*/ 565150 h 3588041"/>
              <a:gd name="connsiteX14" fmla="*/ 886518 w 1432618"/>
              <a:gd name="connsiteY14" fmla="*/ 0 h 3588041"/>
              <a:gd name="connsiteX15" fmla="*/ 857943 w 1432618"/>
              <a:gd name="connsiteY15" fmla="*/ 679450 h 3588041"/>
              <a:gd name="connsiteX16" fmla="*/ 921443 w 1432618"/>
              <a:gd name="connsiteY16" fmla="*/ 1047750 h 3588041"/>
              <a:gd name="connsiteX17" fmla="*/ 930968 w 1432618"/>
              <a:gd name="connsiteY17" fmla="*/ 1295400 h 3588041"/>
              <a:gd name="connsiteX18" fmla="*/ 1086543 w 1432618"/>
              <a:gd name="connsiteY18" fmla="*/ 1187450 h 3588041"/>
              <a:gd name="connsiteX19" fmla="*/ 1375468 w 1432618"/>
              <a:gd name="connsiteY19" fmla="*/ 1171575 h 3588041"/>
              <a:gd name="connsiteX20" fmla="*/ 1108768 w 1432618"/>
              <a:gd name="connsiteY20" fmla="*/ 1254125 h 3588041"/>
              <a:gd name="connsiteX21" fmla="*/ 889693 w 1432618"/>
              <a:gd name="connsiteY21" fmla="*/ 1527175 h 3588041"/>
              <a:gd name="connsiteX22" fmla="*/ 835718 w 1432618"/>
              <a:gd name="connsiteY22" fmla="*/ 1895475 h 3588041"/>
              <a:gd name="connsiteX23" fmla="*/ 1003993 w 1432618"/>
              <a:gd name="connsiteY23" fmla="*/ 2308225 h 3588041"/>
              <a:gd name="connsiteX24" fmla="*/ 896043 w 1432618"/>
              <a:gd name="connsiteY24" fmla="*/ 2578100 h 3588041"/>
              <a:gd name="connsiteX25" fmla="*/ 1213543 w 1432618"/>
              <a:gd name="connsiteY25" fmla="*/ 2533650 h 3588041"/>
              <a:gd name="connsiteX26" fmla="*/ 1432618 w 1432618"/>
              <a:gd name="connsiteY26" fmla="*/ 2626519 h 3588041"/>
              <a:gd name="connsiteX27" fmla="*/ 1188143 w 1432618"/>
              <a:gd name="connsiteY27" fmla="*/ 2590800 h 3588041"/>
              <a:gd name="connsiteX28" fmla="*/ 832543 w 1432618"/>
              <a:gd name="connsiteY28" fmla="*/ 2733675 h 3588041"/>
              <a:gd name="connsiteX29" fmla="*/ 689668 w 1432618"/>
              <a:gd name="connsiteY29" fmla="*/ 3086100 h 3588041"/>
              <a:gd name="connsiteX30" fmla="*/ 918268 w 1432618"/>
              <a:gd name="connsiteY30" fmla="*/ 3419475 h 3588041"/>
              <a:gd name="connsiteX31" fmla="*/ 1016693 w 1432618"/>
              <a:gd name="connsiteY31" fmla="*/ 3581400 h 3588041"/>
              <a:gd name="connsiteX0" fmla="*/ 1016693 w 1432618"/>
              <a:gd name="connsiteY0" fmla="*/ 3581400 h 3588041"/>
              <a:gd name="connsiteX1" fmla="*/ 591243 w 1432618"/>
              <a:gd name="connsiteY1" fmla="*/ 3587750 h 3588041"/>
              <a:gd name="connsiteX2" fmla="*/ 394393 w 1432618"/>
              <a:gd name="connsiteY2" fmla="*/ 3076575 h 3588041"/>
              <a:gd name="connsiteX3" fmla="*/ 746818 w 1432618"/>
              <a:gd name="connsiteY3" fmla="*/ 2381250 h 3588041"/>
              <a:gd name="connsiteX4" fmla="*/ 560128 w 1432618"/>
              <a:gd name="connsiteY4" fmla="*/ 1922145 h 3588041"/>
              <a:gd name="connsiteX5" fmla="*/ 58 w 1432618"/>
              <a:gd name="connsiteY5" fmla="*/ 1870710 h 3588041"/>
              <a:gd name="connsiteX6" fmla="*/ 394393 w 1432618"/>
              <a:gd name="connsiteY6" fmla="*/ 1743075 h 3588041"/>
              <a:gd name="connsiteX7" fmla="*/ 642043 w 1432618"/>
              <a:gd name="connsiteY7" fmla="*/ 1876425 h 3588041"/>
              <a:gd name="connsiteX8" fmla="*/ 689668 w 1432618"/>
              <a:gd name="connsiteY8" fmla="*/ 1647825 h 3588041"/>
              <a:gd name="connsiteX9" fmla="*/ 823018 w 1432618"/>
              <a:gd name="connsiteY9" fmla="*/ 1333500 h 3588041"/>
              <a:gd name="connsiteX10" fmla="*/ 765868 w 1432618"/>
              <a:gd name="connsiteY10" fmla="*/ 809625 h 3588041"/>
              <a:gd name="connsiteX11" fmla="*/ 388043 w 1432618"/>
              <a:gd name="connsiteY11" fmla="*/ 695325 h 3588041"/>
              <a:gd name="connsiteX12" fmla="*/ 741262 w 1432618"/>
              <a:gd name="connsiteY12" fmla="*/ 677068 h 3588041"/>
              <a:gd name="connsiteX13" fmla="*/ 794443 w 1432618"/>
              <a:gd name="connsiteY13" fmla="*/ 565150 h 3588041"/>
              <a:gd name="connsiteX14" fmla="*/ 886518 w 1432618"/>
              <a:gd name="connsiteY14" fmla="*/ 0 h 3588041"/>
              <a:gd name="connsiteX15" fmla="*/ 857943 w 1432618"/>
              <a:gd name="connsiteY15" fmla="*/ 679450 h 3588041"/>
              <a:gd name="connsiteX16" fmla="*/ 921443 w 1432618"/>
              <a:gd name="connsiteY16" fmla="*/ 1047750 h 3588041"/>
              <a:gd name="connsiteX17" fmla="*/ 930968 w 1432618"/>
              <a:gd name="connsiteY17" fmla="*/ 1295400 h 3588041"/>
              <a:gd name="connsiteX18" fmla="*/ 1086543 w 1432618"/>
              <a:gd name="connsiteY18" fmla="*/ 1187450 h 3588041"/>
              <a:gd name="connsiteX19" fmla="*/ 1375468 w 1432618"/>
              <a:gd name="connsiteY19" fmla="*/ 1171575 h 3588041"/>
              <a:gd name="connsiteX20" fmla="*/ 1108768 w 1432618"/>
              <a:gd name="connsiteY20" fmla="*/ 1254125 h 3588041"/>
              <a:gd name="connsiteX21" fmla="*/ 889693 w 1432618"/>
              <a:gd name="connsiteY21" fmla="*/ 1527175 h 3588041"/>
              <a:gd name="connsiteX22" fmla="*/ 835718 w 1432618"/>
              <a:gd name="connsiteY22" fmla="*/ 1895475 h 3588041"/>
              <a:gd name="connsiteX23" fmla="*/ 1003993 w 1432618"/>
              <a:gd name="connsiteY23" fmla="*/ 2308225 h 3588041"/>
              <a:gd name="connsiteX24" fmla="*/ 896043 w 1432618"/>
              <a:gd name="connsiteY24" fmla="*/ 2578100 h 3588041"/>
              <a:gd name="connsiteX25" fmla="*/ 1213543 w 1432618"/>
              <a:gd name="connsiteY25" fmla="*/ 2533650 h 3588041"/>
              <a:gd name="connsiteX26" fmla="*/ 1432618 w 1432618"/>
              <a:gd name="connsiteY26" fmla="*/ 2626519 h 3588041"/>
              <a:gd name="connsiteX27" fmla="*/ 1188143 w 1432618"/>
              <a:gd name="connsiteY27" fmla="*/ 2590800 h 3588041"/>
              <a:gd name="connsiteX28" fmla="*/ 832543 w 1432618"/>
              <a:gd name="connsiteY28" fmla="*/ 2733675 h 3588041"/>
              <a:gd name="connsiteX29" fmla="*/ 689668 w 1432618"/>
              <a:gd name="connsiteY29" fmla="*/ 3086100 h 3588041"/>
              <a:gd name="connsiteX30" fmla="*/ 918268 w 1432618"/>
              <a:gd name="connsiteY30" fmla="*/ 3419475 h 3588041"/>
              <a:gd name="connsiteX31" fmla="*/ 1016693 w 1432618"/>
              <a:gd name="connsiteY31" fmla="*/ 3581400 h 3588041"/>
              <a:gd name="connsiteX0" fmla="*/ 1016693 w 1432618"/>
              <a:gd name="connsiteY0" fmla="*/ 3581400 h 3588041"/>
              <a:gd name="connsiteX1" fmla="*/ 591243 w 1432618"/>
              <a:gd name="connsiteY1" fmla="*/ 3587750 h 3588041"/>
              <a:gd name="connsiteX2" fmla="*/ 394393 w 1432618"/>
              <a:gd name="connsiteY2" fmla="*/ 3076575 h 3588041"/>
              <a:gd name="connsiteX3" fmla="*/ 746818 w 1432618"/>
              <a:gd name="connsiteY3" fmla="*/ 2381250 h 3588041"/>
              <a:gd name="connsiteX4" fmla="*/ 560128 w 1432618"/>
              <a:gd name="connsiteY4" fmla="*/ 1922145 h 3588041"/>
              <a:gd name="connsiteX5" fmla="*/ 58 w 1432618"/>
              <a:gd name="connsiteY5" fmla="*/ 1870710 h 3588041"/>
              <a:gd name="connsiteX6" fmla="*/ 394393 w 1432618"/>
              <a:gd name="connsiteY6" fmla="*/ 1743075 h 3588041"/>
              <a:gd name="connsiteX7" fmla="*/ 642043 w 1432618"/>
              <a:gd name="connsiteY7" fmla="*/ 1876425 h 3588041"/>
              <a:gd name="connsiteX8" fmla="*/ 689668 w 1432618"/>
              <a:gd name="connsiteY8" fmla="*/ 1647825 h 3588041"/>
              <a:gd name="connsiteX9" fmla="*/ 823018 w 1432618"/>
              <a:gd name="connsiteY9" fmla="*/ 1333500 h 3588041"/>
              <a:gd name="connsiteX10" fmla="*/ 765868 w 1432618"/>
              <a:gd name="connsiteY10" fmla="*/ 809625 h 3588041"/>
              <a:gd name="connsiteX11" fmla="*/ 388043 w 1432618"/>
              <a:gd name="connsiteY11" fmla="*/ 695325 h 3588041"/>
              <a:gd name="connsiteX12" fmla="*/ 741262 w 1432618"/>
              <a:gd name="connsiteY12" fmla="*/ 677068 h 3588041"/>
              <a:gd name="connsiteX13" fmla="*/ 794443 w 1432618"/>
              <a:gd name="connsiteY13" fmla="*/ 565150 h 3588041"/>
              <a:gd name="connsiteX14" fmla="*/ 886518 w 1432618"/>
              <a:gd name="connsiteY14" fmla="*/ 0 h 3588041"/>
              <a:gd name="connsiteX15" fmla="*/ 857943 w 1432618"/>
              <a:gd name="connsiteY15" fmla="*/ 679450 h 3588041"/>
              <a:gd name="connsiteX16" fmla="*/ 921443 w 1432618"/>
              <a:gd name="connsiteY16" fmla="*/ 1047750 h 3588041"/>
              <a:gd name="connsiteX17" fmla="*/ 930968 w 1432618"/>
              <a:gd name="connsiteY17" fmla="*/ 1295400 h 3588041"/>
              <a:gd name="connsiteX18" fmla="*/ 1086543 w 1432618"/>
              <a:gd name="connsiteY18" fmla="*/ 1187450 h 3588041"/>
              <a:gd name="connsiteX19" fmla="*/ 1375468 w 1432618"/>
              <a:gd name="connsiteY19" fmla="*/ 1171575 h 3588041"/>
              <a:gd name="connsiteX20" fmla="*/ 1108768 w 1432618"/>
              <a:gd name="connsiteY20" fmla="*/ 1254125 h 3588041"/>
              <a:gd name="connsiteX21" fmla="*/ 889693 w 1432618"/>
              <a:gd name="connsiteY21" fmla="*/ 1527175 h 3588041"/>
              <a:gd name="connsiteX22" fmla="*/ 835718 w 1432618"/>
              <a:gd name="connsiteY22" fmla="*/ 1895475 h 3588041"/>
              <a:gd name="connsiteX23" fmla="*/ 1003993 w 1432618"/>
              <a:gd name="connsiteY23" fmla="*/ 2308225 h 3588041"/>
              <a:gd name="connsiteX24" fmla="*/ 896043 w 1432618"/>
              <a:gd name="connsiteY24" fmla="*/ 2578100 h 3588041"/>
              <a:gd name="connsiteX25" fmla="*/ 1213543 w 1432618"/>
              <a:gd name="connsiteY25" fmla="*/ 2533650 h 3588041"/>
              <a:gd name="connsiteX26" fmla="*/ 1432618 w 1432618"/>
              <a:gd name="connsiteY26" fmla="*/ 2626519 h 3588041"/>
              <a:gd name="connsiteX27" fmla="*/ 1188143 w 1432618"/>
              <a:gd name="connsiteY27" fmla="*/ 2590800 h 3588041"/>
              <a:gd name="connsiteX28" fmla="*/ 832543 w 1432618"/>
              <a:gd name="connsiteY28" fmla="*/ 2733675 h 3588041"/>
              <a:gd name="connsiteX29" fmla="*/ 689668 w 1432618"/>
              <a:gd name="connsiteY29" fmla="*/ 3086100 h 3588041"/>
              <a:gd name="connsiteX30" fmla="*/ 918268 w 1432618"/>
              <a:gd name="connsiteY30" fmla="*/ 3419475 h 3588041"/>
              <a:gd name="connsiteX31" fmla="*/ 1016693 w 1432618"/>
              <a:gd name="connsiteY31" fmla="*/ 3581400 h 3588041"/>
              <a:gd name="connsiteX0" fmla="*/ 1016693 w 1432618"/>
              <a:gd name="connsiteY0" fmla="*/ 3581400 h 3588041"/>
              <a:gd name="connsiteX1" fmla="*/ 591243 w 1432618"/>
              <a:gd name="connsiteY1" fmla="*/ 3587750 h 3588041"/>
              <a:gd name="connsiteX2" fmla="*/ 394393 w 1432618"/>
              <a:gd name="connsiteY2" fmla="*/ 3076575 h 3588041"/>
              <a:gd name="connsiteX3" fmla="*/ 746818 w 1432618"/>
              <a:gd name="connsiteY3" fmla="*/ 2381250 h 3588041"/>
              <a:gd name="connsiteX4" fmla="*/ 560128 w 1432618"/>
              <a:gd name="connsiteY4" fmla="*/ 1922145 h 3588041"/>
              <a:gd name="connsiteX5" fmla="*/ 58 w 1432618"/>
              <a:gd name="connsiteY5" fmla="*/ 1870710 h 3588041"/>
              <a:gd name="connsiteX6" fmla="*/ 394393 w 1432618"/>
              <a:gd name="connsiteY6" fmla="*/ 1743075 h 3588041"/>
              <a:gd name="connsiteX7" fmla="*/ 642043 w 1432618"/>
              <a:gd name="connsiteY7" fmla="*/ 1876425 h 3588041"/>
              <a:gd name="connsiteX8" fmla="*/ 689668 w 1432618"/>
              <a:gd name="connsiteY8" fmla="*/ 1647825 h 3588041"/>
              <a:gd name="connsiteX9" fmla="*/ 823018 w 1432618"/>
              <a:gd name="connsiteY9" fmla="*/ 1333500 h 3588041"/>
              <a:gd name="connsiteX10" fmla="*/ 765868 w 1432618"/>
              <a:gd name="connsiteY10" fmla="*/ 809625 h 3588041"/>
              <a:gd name="connsiteX11" fmla="*/ 388043 w 1432618"/>
              <a:gd name="connsiteY11" fmla="*/ 695325 h 3588041"/>
              <a:gd name="connsiteX12" fmla="*/ 741262 w 1432618"/>
              <a:gd name="connsiteY12" fmla="*/ 677068 h 3588041"/>
              <a:gd name="connsiteX13" fmla="*/ 789681 w 1432618"/>
              <a:gd name="connsiteY13" fmla="*/ 441325 h 3588041"/>
              <a:gd name="connsiteX14" fmla="*/ 886518 w 1432618"/>
              <a:gd name="connsiteY14" fmla="*/ 0 h 3588041"/>
              <a:gd name="connsiteX15" fmla="*/ 857943 w 1432618"/>
              <a:gd name="connsiteY15" fmla="*/ 679450 h 3588041"/>
              <a:gd name="connsiteX16" fmla="*/ 921443 w 1432618"/>
              <a:gd name="connsiteY16" fmla="*/ 1047750 h 3588041"/>
              <a:gd name="connsiteX17" fmla="*/ 930968 w 1432618"/>
              <a:gd name="connsiteY17" fmla="*/ 1295400 h 3588041"/>
              <a:gd name="connsiteX18" fmla="*/ 1086543 w 1432618"/>
              <a:gd name="connsiteY18" fmla="*/ 1187450 h 3588041"/>
              <a:gd name="connsiteX19" fmla="*/ 1375468 w 1432618"/>
              <a:gd name="connsiteY19" fmla="*/ 1171575 h 3588041"/>
              <a:gd name="connsiteX20" fmla="*/ 1108768 w 1432618"/>
              <a:gd name="connsiteY20" fmla="*/ 1254125 h 3588041"/>
              <a:gd name="connsiteX21" fmla="*/ 889693 w 1432618"/>
              <a:gd name="connsiteY21" fmla="*/ 1527175 h 3588041"/>
              <a:gd name="connsiteX22" fmla="*/ 835718 w 1432618"/>
              <a:gd name="connsiteY22" fmla="*/ 1895475 h 3588041"/>
              <a:gd name="connsiteX23" fmla="*/ 1003993 w 1432618"/>
              <a:gd name="connsiteY23" fmla="*/ 2308225 h 3588041"/>
              <a:gd name="connsiteX24" fmla="*/ 896043 w 1432618"/>
              <a:gd name="connsiteY24" fmla="*/ 2578100 h 3588041"/>
              <a:gd name="connsiteX25" fmla="*/ 1213543 w 1432618"/>
              <a:gd name="connsiteY25" fmla="*/ 2533650 h 3588041"/>
              <a:gd name="connsiteX26" fmla="*/ 1432618 w 1432618"/>
              <a:gd name="connsiteY26" fmla="*/ 2626519 h 3588041"/>
              <a:gd name="connsiteX27" fmla="*/ 1188143 w 1432618"/>
              <a:gd name="connsiteY27" fmla="*/ 2590800 h 3588041"/>
              <a:gd name="connsiteX28" fmla="*/ 832543 w 1432618"/>
              <a:gd name="connsiteY28" fmla="*/ 2733675 h 3588041"/>
              <a:gd name="connsiteX29" fmla="*/ 689668 w 1432618"/>
              <a:gd name="connsiteY29" fmla="*/ 3086100 h 3588041"/>
              <a:gd name="connsiteX30" fmla="*/ 918268 w 1432618"/>
              <a:gd name="connsiteY30" fmla="*/ 3419475 h 3588041"/>
              <a:gd name="connsiteX31" fmla="*/ 1016693 w 1432618"/>
              <a:gd name="connsiteY31" fmla="*/ 3581400 h 3588041"/>
              <a:gd name="connsiteX0" fmla="*/ 1016693 w 1432618"/>
              <a:gd name="connsiteY0" fmla="*/ 3581400 h 3588041"/>
              <a:gd name="connsiteX1" fmla="*/ 591243 w 1432618"/>
              <a:gd name="connsiteY1" fmla="*/ 3587750 h 3588041"/>
              <a:gd name="connsiteX2" fmla="*/ 394393 w 1432618"/>
              <a:gd name="connsiteY2" fmla="*/ 3076575 h 3588041"/>
              <a:gd name="connsiteX3" fmla="*/ 746818 w 1432618"/>
              <a:gd name="connsiteY3" fmla="*/ 2381250 h 3588041"/>
              <a:gd name="connsiteX4" fmla="*/ 560128 w 1432618"/>
              <a:gd name="connsiteY4" fmla="*/ 1922145 h 3588041"/>
              <a:gd name="connsiteX5" fmla="*/ 58 w 1432618"/>
              <a:gd name="connsiteY5" fmla="*/ 1870710 h 3588041"/>
              <a:gd name="connsiteX6" fmla="*/ 394393 w 1432618"/>
              <a:gd name="connsiteY6" fmla="*/ 1743075 h 3588041"/>
              <a:gd name="connsiteX7" fmla="*/ 642043 w 1432618"/>
              <a:gd name="connsiteY7" fmla="*/ 1876425 h 3588041"/>
              <a:gd name="connsiteX8" fmla="*/ 689668 w 1432618"/>
              <a:gd name="connsiteY8" fmla="*/ 1647825 h 3588041"/>
              <a:gd name="connsiteX9" fmla="*/ 823018 w 1432618"/>
              <a:gd name="connsiteY9" fmla="*/ 1333500 h 3588041"/>
              <a:gd name="connsiteX10" fmla="*/ 765868 w 1432618"/>
              <a:gd name="connsiteY10" fmla="*/ 809625 h 3588041"/>
              <a:gd name="connsiteX11" fmla="*/ 388043 w 1432618"/>
              <a:gd name="connsiteY11" fmla="*/ 695325 h 3588041"/>
              <a:gd name="connsiteX12" fmla="*/ 762694 w 1432618"/>
              <a:gd name="connsiteY12" fmla="*/ 703262 h 3588041"/>
              <a:gd name="connsiteX13" fmla="*/ 789681 w 1432618"/>
              <a:gd name="connsiteY13" fmla="*/ 441325 h 3588041"/>
              <a:gd name="connsiteX14" fmla="*/ 886518 w 1432618"/>
              <a:gd name="connsiteY14" fmla="*/ 0 h 3588041"/>
              <a:gd name="connsiteX15" fmla="*/ 857943 w 1432618"/>
              <a:gd name="connsiteY15" fmla="*/ 679450 h 3588041"/>
              <a:gd name="connsiteX16" fmla="*/ 921443 w 1432618"/>
              <a:gd name="connsiteY16" fmla="*/ 1047750 h 3588041"/>
              <a:gd name="connsiteX17" fmla="*/ 930968 w 1432618"/>
              <a:gd name="connsiteY17" fmla="*/ 1295400 h 3588041"/>
              <a:gd name="connsiteX18" fmla="*/ 1086543 w 1432618"/>
              <a:gd name="connsiteY18" fmla="*/ 1187450 h 3588041"/>
              <a:gd name="connsiteX19" fmla="*/ 1375468 w 1432618"/>
              <a:gd name="connsiteY19" fmla="*/ 1171575 h 3588041"/>
              <a:gd name="connsiteX20" fmla="*/ 1108768 w 1432618"/>
              <a:gd name="connsiteY20" fmla="*/ 1254125 h 3588041"/>
              <a:gd name="connsiteX21" fmla="*/ 889693 w 1432618"/>
              <a:gd name="connsiteY21" fmla="*/ 1527175 h 3588041"/>
              <a:gd name="connsiteX22" fmla="*/ 835718 w 1432618"/>
              <a:gd name="connsiteY22" fmla="*/ 1895475 h 3588041"/>
              <a:gd name="connsiteX23" fmla="*/ 1003993 w 1432618"/>
              <a:gd name="connsiteY23" fmla="*/ 2308225 h 3588041"/>
              <a:gd name="connsiteX24" fmla="*/ 896043 w 1432618"/>
              <a:gd name="connsiteY24" fmla="*/ 2578100 h 3588041"/>
              <a:gd name="connsiteX25" fmla="*/ 1213543 w 1432618"/>
              <a:gd name="connsiteY25" fmla="*/ 2533650 h 3588041"/>
              <a:gd name="connsiteX26" fmla="*/ 1432618 w 1432618"/>
              <a:gd name="connsiteY26" fmla="*/ 2626519 h 3588041"/>
              <a:gd name="connsiteX27" fmla="*/ 1188143 w 1432618"/>
              <a:gd name="connsiteY27" fmla="*/ 2590800 h 3588041"/>
              <a:gd name="connsiteX28" fmla="*/ 832543 w 1432618"/>
              <a:gd name="connsiteY28" fmla="*/ 2733675 h 3588041"/>
              <a:gd name="connsiteX29" fmla="*/ 689668 w 1432618"/>
              <a:gd name="connsiteY29" fmla="*/ 3086100 h 3588041"/>
              <a:gd name="connsiteX30" fmla="*/ 918268 w 1432618"/>
              <a:gd name="connsiteY30" fmla="*/ 3419475 h 3588041"/>
              <a:gd name="connsiteX31" fmla="*/ 1016693 w 1432618"/>
              <a:gd name="connsiteY31" fmla="*/ 3581400 h 3588041"/>
              <a:gd name="connsiteX0" fmla="*/ 1016693 w 1432618"/>
              <a:gd name="connsiteY0" fmla="*/ 3581400 h 3588041"/>
              <a:gd name="connsiteX1" fmla="*/ 591243 w 1432618"/>
              <a:gd name="connsiteY1" fmla="*/ 3587750 h 3588041"/>
              <a:gd name="connsiteX2" fmla="*/ 394393 w 1432618"/>
              <a:gd name="connsiteY2" fmla="*/ 3076575 h 3588041"/>
              <a:gd name="connsiteX3" fmla="*/ 746818 w 1432618"/>
              <a:gd name="connsiteY3" fmla="*/ 2381250 h 3588041"/>
              <a:gd name="connsiteX4" fmla="*/ 560128 w 1432618"/>
              <a:gd name="connsiteY4" fmla="*/ 1922145 h 3588041"/>
              <a:gd name="connsiteX5" fmla="*/ 58 w 1432618"/>
              <a:gd name="connsiteY5" fmla="*/ 1870710 h 3588041"/>
              <a:gd name="connsiteX6" fmla="*/ 394393 w 1432618"/>
              <a:gd name="connsiteY6" fmla="*/ 1743075 h 3588041"/>
              <a:gd name="connsiteX7" fmla="*/ 642043 w 1432618"/>
              <a:gd name="connsiteY7" fmla="*/ 1876425 h 3588041"/>
              <a:gd name="connsiteX8" fmla="*/ 689668 w 1432618"/>
              <a:gd name="connsiteY8" fmla="*/ 1647825 h 3588041"/>
              <a:gd name="connsiteX9" fmla="*/ 823018 w 1432618"/>
              <a:gd name="connsiteY9" fmla="*/ 1333500 h 3588041"/>
              <a:gd name="connsiteX10" fmla="*/ 765868 w 1432618"/>
              <a:gd name="connsiteY10" fmla="*/ 809625 h 3588041"/>
              <a:gd name="connsiteX11" fmla="*/ 388043 w 1432618"/>
              <a:gd name="connsiteY11" fmla="*/ 695325 h 3588041"/>
              <a:gd name="connsiteX12" fmla="*/ 762694 w 1432618"/>
              <a:gd name="connsiteY12" fmla="*/ 703262 h 3588041"/>
              <a:gd name="connsiteX13" fmla="*/ 789681 w 1432618"/>
              <a:gd name="connsiteY13" fmla="*/ 441325 h 3588041"/>
              <a:gd name="connsiteX14" fmla="*/ 886518 w 1432618"/>
              <a:gd name="connsiteY14" fmla="*/ 0 h 3588041"/>
              <a:gd name="connsiteX15" fmla="*/ 857943 w 1432618"/>
              <a:gd name="connsiteY15" fmla="*/ 679450 h 3588041"/>
              <a:gd name="connsiteX16" fmla="*/ 921443 w 1432618"/>
              <a:gd name="connsiteY16" fmla="*/ 1047750 h 3588041"/>
              <a:gd name="connsiteX17" fmla="*/ 930968 w 1432618"/>
              <a:gd name="connsiteY17" fmla="*/ 1295400 h 3588041"/>
              <a:gd name="connsiteX18" fmla="*/ 1086543 w 1432618"/>
              <a:gd name="connsiteY18" fmla="*/ 1187450 h 3588041"/>
              <a:gd name="connsiteX19" fmla="*/ 1375468 w 1432618"/>
              <a:gd name="connsiteY19" fmla="*/ 1171575 h 3588041"/>
              <a:gd name="connsiteX20" fmla="*/ 1108768 w 1432618"/>
              <a:gd name="connsiteY20" fmla="*/ 1254125 h 3588041"/>
              <a:gd name="connsiteX21" fmla="*/ 889693 w 1432618"/>
              <a:gd name="connsiteY21" fmla="*/ 1527175 h 3588041"/>
              <a:gd name="connsiteX22" fmla="*/ 835718 w 1432618"/>
              <a:gd name="connsiteY22" fmla="*/ 1895475 h 3588041"/>
              <a:gd name="connsiteX23" fmla="*/ 1003993 w 1432618"/>
              <a:gd name="connsiteY23" fmla="*/ 2308225 h 3588041"/>
              <a:gd name="connsiteX24" fmla="*/ 896043 w 1432618"/>
              <a:gd name="connsiteY24" fmla="*/ 2578100 h 3588041"/>
              <a:gd name="connsiteX25" fmla="*/ 1213543 w 1432618"/>
              <a:gd name="connsiteY25" fmla="*/ 2533650 h 3588041"/>
              <a:gd name="connsiteX26" fmla="*/ 1432618 w 1432618"/>
              <a:gd name="connsiteY26" fmla="*/ 2626519 h 3588041"/>
              <a:gd name="connsiteX27" fmla="*/ 1188143 w 1432618"/>
              <a:gd name="connsiteY27" fmla="*/ 2590800 h 3588041"/>
              <a:gd name="connsiteX28" fmla="*/ 832543 w 1432618"/>
              <a:gd name="connsiteY28" fmla="*/ 2733675 h 3588041"/>
              <a:gd name="connsiteX29" fmla="*/ 689668 w 1432618"/>
              <a:gd name="connsiteY29" fmla="*/ 3086100 h 3588041"/>
              <a:gd name="connsiteX30" fmla="*/ 918268 w 1432618"/>
              <a:gd name="connsiteY30" fmla="*/ 3419475 h 3588041"/>
              <a:gd name="connsiteX31" fmla="*/ 1016693 w 1432618"/>
              <a:gd name="connsiteY31" fmla="*/ 3581400 h 3588041"/>
              <a:gd name="connsiteX0" fmla="*/ 1016693 w 1432618"/>
              <a:gd name="connsiteY0" fmla="*/ 3581400 h 3588041"/>
              <a:gd name="connsiteX1" fmla="*/ 591243 w 1432618"/>
              <a:gd name="connsiteY1" fmla="*/ 3587750 h 3588041"/>
              <a:gd name="connsiteX2" fmla="*/ 394393 w 1432618"/>
              <a:gd name="connsiteY2" fmla="*/ 3076575 h 3588041"/>
              <a:gd name="connsiteX3" fmla="*/ 746818 w 1432618"/>
              <a:gd name="connsiteY3" fmla="*/ 2381250 h 3588041"/>
              <a:gd name="connsiteX4" fmla="*/ 560128 w 1432618"/>
              <a:gd name="connsiteY4" fmla="*/ 1922145 h 3588041"/>
              <a:gd name="connsiteX5" fmla="*/ 58 w 1432618"/>
              <a:gd name="connsiteY5" fmla="*/ 1870710 h 3588041"/>
              <a:gd name="connsiteX6" fmla="*/ 394393 w 1432618"/>
              <a:gd name="connsiteY6" fmla="*/ 1743075 h 3588041"/>
              <a:gd name="connsiteX7" fmla="*/ 642043 w 1432618"/>
              <a:gd name="connsiteY7" fmla="*/ 1876425 h 3588041"/>
              <a:gd name="connsiteX8" fmla="*/ 689668 w 1432618"/>
              <a:gd name="connsiteY8" fmla="*/ 1647825 h 3588041"/>
              <a:gd name="connsiteX9" fmla="*/ 823018 w 1432618"/>
              <a:gd name="connsiteY9" fmla="*/ 1333500 h 3588041"/>
              <a:gd name="connsiteX10" fmla="*/ 765868 w 1432618"/>
              <a:gd name="connsiteY10" fmla="*/ 809625 h 3588041"/>
              <a:gd name="connsiteX11" fmla="*/ 388043 w 1432618"/>
              <a:gd name="connsiteY11" fmla="*/ 695325 h 3588041"/>
              <a:gd name="connsiteX12" fmla="*/ 762694 w 1432618"/>
              <a:gd name="connsiteY12" fmla="*/ 703262 h 3588041"/>
              <a:gd name="connsiteX13" fmla="*/ 789681 w 1432618"/>
              <a:gd name="connsiteY13" fmla="*/ 441325 h 3588041"/>
              <a:gd name="connsiteX14" fmla="*/ 886518 w 1432618"/>
              <a:gd name="connsiteY14" fmla="*/ 0 h 3588041"/>
              <a:gd name="connsiteX15" fmla="*/ 857943 w 1432618"/>
              <a:gd name="connsiteY15" fmla="*/ 679450 h 3588041"/>
              <a:gd name="connsiteX16" fmla="*/ 921443 w 1432618"/>
              <a:gd name="connsiteY16" fmla="*/ 1047750 h 3588041"/>
              <a:gd name="connsiteX17" fmla="*/ 930968 w 1432618"/>
              <a:gd name="connsiteY17" fmla="*/ 1295400 h 3588041"/>
              <a:gd name="connsiteX18" fmla="*/ 1086543 w 1432618"/>
              <a:gd name="connsiteY18" fmla="*/ 1187450 h 3588041"/>
              <a:gd name="connsiteX19" fmla="*/ 1375468 w 1432618"/>
              <a:gd name="connsiteY19" fmla="*/ 1171575 h 3588041"/>
              <a:gd name="connsiteX20" fmla="*/ 1108768 w 1432618"/>
              <a:gd name="connsiteY20" fmla="*/ 1254125 h 3588041"/>
              <a:gd name="connsiteX21" fmla="*/ 889693 w 1432618"/>
              <a:gd name="connsiteY21" fmla="*/ 1527175 h 3588041"/>
              <a:gd name="connsiteX22" fmla="*/ 835718 w 1432618"/>
              <a:gd name="connsiteY22" fmla="*/ 1895475 h 3588041"/>
              <a:gd name="connsiteX23" fmla="*/ 1003993 w 1432618"/>
              <a:gd name="connsiteY23" fmla="*/ 2308225 h 3588041"/>
              <a:gd name="connsiteX24" fmla="*/ 896043 w 1432618"/>
              <a:gd name="connsiteY24" fmla="*/ 2578100 h 3588041"/>
              <a:gd name="connsiteX25" fmla="*/ 1213543 w 1432618"/>
              <a:gd name="connsiteY25" fmla="*/ 2533650 h 3588041"/>
              <a:gd name="connsiteX26" fmla="*/ 1432618 w 1432618"/>
              <a:gd name="connsiteY26" fmla="*/ 2626519 h 3588041"/>
              <a:gd name="connsiteX27" fmla="*/ 1188143 w 1432618"/>
              <a:gd name="connsiteY27" fmla="*/ 2590800 h 3588041"/>
              <a:gd name="connsiteX28" fmla="*/ 832543 w 1432618"/>
              <a:gd name="connsiteY28" fmla="*/ 2733675 h 3588041"/>
              <a:gd name="connsiteX29" fmla="*/ 689668 w 1432618"/>
              <a:gd name="connsiteY29" fmla="*/ 3086100 h 3588041"/>
              <a:gd name="connsiteX30" fmla="*/ 918268 w 1432618"/>
              <a:gd name="connsiteY30" fmla="*/ 3419475 h 3588041"/>
              <a:gd name="connsiteX31" fmla="*/ 1016693 w 1432618"/>
              <a:gd name="connsiteY31" fmla="*/ 3581400 h 3588041"/>
              <a:gd name="connsiteX0" fmla="*/ 1016693 w 1432618"/>
              <a:gd name="connsiteY0" fmla="*/ 3581400 h 3588041"/>
              <a:gd name="connsiteX1" fmla="*/ 591243 w 1432618"/>
              <a:gd name="connsiteY1" fmla="*/ 3587750 h 3588041"/>
              <a:gd name="connsiteX2" fmla="*/ 394393 w 1432618"/>
              <a:gd name="connsiteY2" fmla="*/ 3076575 h 3588041"/>
              <a:gd name="connsiteX3" fmla="*/ 746818 w 1432618"/>
              <a:gd name="connsiteY3" fmla="*/ 2381250 h 3588041"/>
              <a:gd name="connsiteX4" fmla="*/ 560128 w 1432618"/>
              <a:gd name="connsiteY4" fmla="*/ 1922145 h 3588041"/>
              <a:gd name="connsiteX5" fmla="*/ 58 w 1432618"/>
              <a:gd name="connsiteY5" fmla="*/ 1870710 h 3588041"/>
              <a:gd name="connsiteX6" fmla="*/ 394393 w 1432618"/>
              <a:gd name="connsiteY6" fmla="*/ 1743075 h 3588041"/>
              <a:gd name="connsiteX7" fmla="*/ 642043 w 1432618"/>
              <a:gd name="connsiteY7" fmla="*/ 1876425 h 3588041"/>
              <a:gd name="connsiteX8" fmla="*/ 689668 w 1432618"/>
              <a:gd name="connsiteY8" fmla="*/ 1647825 h 3588041"/>
              <a:gd name="connsiteX9" fmla="*/ 823018 w 1432618"/>
              <a:gd name="connsiteY9" fmla="*/ 1333500 h 3588041"/>
              <a:gd name="connsiteX10" fmla="*/ 765868 w 1432618"/>
              <a:gd name="connsiteY10" fmla="*/ 809625 h 3588041"/>
              <a:gd name="connsiteX11" fmla="*/ 388043 w 1432618"/>
              <a:gd name="connsiteY11" fmla="*/ 695325 h 3588041"/>
              <a:gd name="connsiteX12" fmla="*/ 781744 w 1432618"/>
              <a:gd name="connsiteY12" fmla="*/ 724693 h 3588041"/>
              <a:gd name="connsiteX13" fmla="*/ 789681 w 1432618"/>
              <a:gd name="connsiteY13" fmla="*/ 441325 h 3588041"/>
              <a:gd name="connsiteX14" fmla="*/ 886518 w 1432618"/>
              <a:gd name="connsiteY14" fmla="*/ 0 h 3588041"/>
              <a:gd name="connsiteX15" fmla="*/ 857943 w 1432618"/>
              <a:gd name="connsiteY15" fmla="*/ 679450 h 3588041"/>
              <a:gd name="connsiteX16" fmla="*/ 921443 w 1432618"/>
              <a:gd name="connsiteY16" fmla="*/ 1047750 h 3588041"/>
              <a:gd name="connsiteX17" fmla="*/ 930968 w 1432618"/>
              <a:gd name="connsiteY17" fmla="*/ 1295400 h 3588041"/>
              <a:gd name="connsiteX18" fmla="*/ 1086543 w 1432618"/>
              <a:gd name="connsiteY18" fmla="*/ 1187450 h 3588041"/>
              <a:gd name="connsiteX19" fmla="*/ 1375468 w 1432618"/>
              <a:gd name="connsiteY19" fmla="*/ 1171575 h 3588041"/>
              <a:gd name="connsiteX20" fmla="*/ 1108768 w 1432618"/>
              <a:gd name="connsiteY20" fmla="*/ 1254125 h 3588041"/>
              <a:gd name="connsiteX21" fmla="*/ 889693 w 1432618"/>
              <a:gd name="connsiteY21" fmla="*/ 1527175 h 3588041"/>
              <a:gd name="connsiteX22" fmla="*/ 835718 w 1432618"/>
              <a:gd name="connsiteY22" fmla="*/ 1895475 h 3588041"/>
              <a:gd name="connsiteX23" fmla="*/ 1003993 w 1432618"/>
              <a:gd name="connsiteY23" fmla="*/ 2308225 h 3588041"/>
              <a:gd name="connsiteX24" fmla="*/ 896043 w 1432618"/>
              <a:gd name="connsiteY24" fmla="*/ 2578100 h 3588041"/>
              <a:gd name="connsiteX25" fmla="*/ 1213543 w 1432618"/>
              <a:gd name="connsiteY25" fmla="*/ 2533650 h 3588041"/>
              <a:gd name="connsiteX26" fmla="*/ 1432618 w 1432618"/>
              <a:gd name="connsiteY26" fmla="*/ 2626519 h 3588041"/>
              <a:gd name="connsiteX27" fmla="*/ 1188143 w 1432618"/>
              <a:gd name="connsiteY27" fmla="*/ 2590800 h 3588041"/>
              <a:gd name="connsiteX28" fmla="*/ 832543 w 1432618"/>
              <a:gd name="connsiteY28" fmla="*/ 2733675 h 3588041"/>
              <a:gd name="connsiteX29" fmla="*/ 689668 w 1432618"/>
              <a:gd name="connsiteY29" fmla="*/ 3086100 h 3588041"/>
              <a:gd name="connsiteX30" fmla="*/ 918268 w 1432618"/>
              <a:gd name="connsiteY30" fmla="*/ 3419475 h 3588041"/>
              <a:gd name="connsiteX31" fmla="*/ 1016693 w 1432618"/>
              <a:gd name="connsiteY31" fmla="*/ 3581400 h 3588041"/>
              <a:gd name="connsiteX0" fmla="*/ 1016693 w 1432618"/>
              <a:gd name="connsiteY0" fmla="*/ 3581400 h 3588041"/>
              <a:gd name="connsiteX1" fmla="*/ 591243 w 1432618"/>
              <a:gd name="connsiteY1" fmla="*/ 3587750 h 3588041"/>
              <a:gd name="connsiteX2" fmla="*/ 394393 w 1432618"/>
              <a:gd name="connsiteY2" fmla="*/ 3076575 h 3588041"/>
              <a:gd name="connsiteX3" fmla="*/ 746818 w 1432618"/>
              <a:gd name="connsiteY3" fmla="*/ 2381250 h 3588041"/>
              <a:gd name="connsiteX4" fmla="*/ 560128 w 1432618"/>
              <a:gd name="connsiteY4" fmla="*/ 1922145 h 3588041"/>
              <a:gd name="connsiteX5" fmla="*/ 58 w 1432618"/>
              <a:gd name="connsiteY5" fmla="*/ 1870710 h 3588041"/>
              <a:gd name="connsiteX6" fmla="*/ 394393 w 1432618"/>
              <a:gd name="connsiteY6" fmla="*/ 1743075 h 3588041"/>
              <a:gd name="connsiteX7" fmla="*/ 642043 w 1432618"/>
              <a:gd name="connsiteY7" fmla="*/ 1876425 h 3588041"/>
              <a:gd name="connsiteX8" fmla="*/ 689668 w 1432618"/>
              <a:gd name="connsiteY8" fmla="*/ 1647825 h 3588041"/>
              <a:gd name="connsiteX9" fmla="*/ 823018 w 1432618"/>
              <a:gd name="connsiteY9" fmla="*/ 1333500 h 3588041"/>
              <a:gd name="connsiteX10" fmla="*/ 765868 w 1432618"/>
              <a:gd name="connsiteY10" fmla="*/ 809625 h 3588041"/>
              <a:gd name="connsiteX11" fmla="*/ 388043 w 1432618"/>
              <a:gd name="connsiteY11" fmla="*/ 695325 h 3588041"/>
              <a:gd name="connsiteX12" fmla="*/ 781744 w 1432618"/>
              <a:gd name="connsiteY12" fmla="*/ 724693 h 3588041"/>
              <a:gd name="connsiteX13" fmla="*/ 789681 w 1432618"/>
              <a:gd name="connsiteY13" fmla="*/ 441325 h 3588041"/>
              <a:gd name="connsiteX14" fmla="*/ 886518 w 1432618"/>
              <a:gd name="connsiteY14" fmla="*/ 0 h 3588041"/>
              <a:gd name="connsiteX15" fmla="*/ 857943 w 1432618"/>
              <a:gd name="connsiteY15" fmla="*/ 679450 h 3588041"/>
              <a:gd name="connsiteX16" fmla="*/ 921443 w 1432618"/>
              <a:gd name="connsiteY16" fmla="*/ 1047750 h 3588041"/>
              <a:gd name="connsiteX17" fmla="*/ 930968 w 1432618"/>
              <a:gd name="connsiteY17" fmla="*/ 1295400 h 3588041"/>
              <a:gd name="connsiteX18" fmla="*/ 1086543 w 1432618"/>
              <a:gd name="connsiteY18" fmla="*/ 1187450 h 3588041"/>
              <a:gd name="connsiteX19" fmla="*/ 1375468 w 1432618"/>
              <a:gd name="connsiteY19" fmla="*/ 1171575 h 3588041"/>
              <a:gd name="connsiteX20" fmla="*/ 1108768 w 1432618"/>
              <a:gd name="connsiteY20" fmla="*/ 1254125 h 3588041"/>
              <a:gd name="connsiteX21" fmla="*/ 889693 w 1432618"/>
              <a:gd name="connsiteY21" fmla="*/ 1527175 h 3588041"/>
              <a:gd name="connsiteX22" fmla="*/ 835718 w 1432618"/>
              <a:gd name="connsiteY22" fmla="*/ 1895475 h 3588041"/>
              <a:gd name="connsiteX23" fmla="*/ 1003993 w 1432618"/>
              <a:gd name="connsiteY23" fmla="*/ 2308225 h 3588041"/>
              <a:gd name="connsiteX24" fmla="*/ 896043 w 1432618"/>
              <a:gd name="connsiteY24" fmla="*/ 2578100 h 3588041"/>
              <a:gd name="connsiteX25" fmla="*/ 1213543 w 1432618"/>
              <a:gd name="connsiteY25" fmla="*/ 2533650 h 3588041"/>
              <a:gd name="connsiteX26" fmla="*/ 1432618 w 1432618"/>
              <a:gd name="connsiteY26" fmla="*/ 2626519 h 3588041"/>
              <a:gd name="connsiteX27" fmla="*/ 1188143 w 1432618"/>
              <a:gd name="connsiteY27" fmla="*/ 2590800 h 3588041"/>
              <a:gd name="connsiteX28" fmla="*/ 832543 w 1432618"/>
              <a:gd name="connsiteY28" fmla="*/ 2733675 h 3588041"/>
              <a:gd name="connsiteX29" fmla="*/ 689668 w 1432618"/>
              <a:gd name="connsiteY29" fmla="*/ 3086100 h 3588041"/>
              <a:gd name="connsiteX30" fmla="*/ 918268 w 1432618"/>
              <a:gd name="connsiteY30" fmla="*/ 3419475 h 3588041"/>
              <a:gd name="connsiteX31" fmla="*/ 1016693 w 1432618"/>
              <a:gd name="connsiteY31" fmla="*/ 3581400 h 3588041"/>
              <a:gd name="connsiteX0" fmla="*/ 1016693 w 1432618"/>
              <a:gd name="connsiteY0" fmla="*/ 3581400 h 3588041"/>
              <a:gd name="connsiteX1" fmla="*/ 591243 w 1432618"/>
              <a:gd name="connsiteY1" fmla="*/ 3587750 h 3588041"/>
              <a:gd name="connsiteX2" fmla="*/ 394393 w 1432618"/>
              <a:gd name="connsiteY2" fmla="*/ 3076575 h 3588041"/>
              <a:gd name="connsiteX3" fmla="*/ 746818 w 1432618"/>
              <a:gd name="connsiteY3" fmla="*/ 2381250 h 3588041"/>
              <a:gd name="connsiteX4" fmla="*/ 560128 w 1432618"/>
              <a:gd name="connsiteY4" fmla="*/ 1922145 h 3588041"/>
              <a:gd name="connsiteX5" fmla="*/ 58 w 1432618"/>
              <a:gd name="connsiteY5" fmla="*/ 1870710 h 3588041"/>
              <a:gd name="connsiteX6" fmla="*/ 394393 w 1432618"/>
              <a:gd name="connsiteY6" fmla="*/ 1743075 h 3588041"/>
              <a:gd name="connsiteX7" fmla="*/ 642043 w 1432618"/>
              <a:gd name="connsiteY7" fmla="*/ 1876425 h 3588041"/>
              <a:gd name="connsiteX8" fmla="*/ 689668 w 1432618"/>
              <a:gd name="connsiteY8" fmla="*/ 1647825 h 3588041"/>
              <a:gd name="connsiteX9" fmla="*/ 823018 w 1432618"/>
              <a:gd name="connsiteY9" fmla="*/ 1333500 h 3588041"/>
              <a:gd name="connsiteX10" fmla="*/ 765868 w 1432618"/>
              <a:gd name="connsiteY10" fmla="*/ 809625 h 3588041"/>
              <a:gd name="connsiteX11" fmla="*/ 388043 w 1432618"/>
              <a:gd name="connsiteY11" fmla="*/ 695325 h 3588041"/>
              <a:gd name="connsiteX12" fmla="*/ 781744 w 1432618"/>
              <a:gd name="connsiteY12" fmla="*/ 724693 h 3588041"/>
              <a:gd name="connsiteX13" fmla="*/ 799206 w 1432618"/>
              <a:gd name="connsiteY13" fmla="*/ 441325 h 3588041"/>
              <a:gd name="connsiteX14" fmla="*/ 886518 w 1432618"/>
              <a:gd name="connsiteY14" fmla="*/ 0 h 3588041"/>
              <a:gd name="connsiteX15" fmla="*/ 857943 w 1432618"/>
              <a:gd name="connsiteY15" fmla="*/ 679450 h 3588041"/>
              <a:gd name="connsiteX16" fmla="*/ 921443 w 1432618"/>
              <a:gd name="connsiteY16" fmla="*/ 1047750 h 3588041"/>
              <a:gd name="connsiteX17" fmla="*/ 930968 w 1432618"/>
              <a:gd name="connsiteY17" fmla="*/ 1295400 h 3588041"/>
              <a:gd name="connsiteX18" fmla="*/ 1086543 w 1432618"/>
              <a:gd name="connsiteY18" fmla="*/ 1187450 h 3588041"/>
              <a:gd name="connsiteX19" fmla="*/ 1375468 w 1432618"/>
              <a:gd name="connsiteY19" fmla="*/ 1171575 h 3588041"/>
              <a:gd name="connsiteX20" fmla="*/ 1108768 w 1432618"/>
              <a:gd name="connsiteY20" fmla="*/ 1254125 h 3588041"/>
              <a:gd name="connsiteX21" fmla="*/ 889693 w 1432618"/>
              <a:gd name="connsiteY21" fmla="*/ 1527175 h 3588041"/>
              <a:gd name="connsiteX22" fmla="*/ 835718 w 1432618"/>
              <a:gd name="connsiteY22" fmla="*/ 1895475 h 3588041"/>
              <a:gd name="connsiteX23" fmla="*/ 1003993 w 1432618"/>
              <a:gd name="connsiteY23" fmla="*/ 2308225 h 3588041"/>
              <a:gd name="connsiteX24" fmla="*/ 896043 w 1432618"/>
              <a:gd name="connsiteY24" fmla="*/ 2578100 h 3588041"/>
              <a:gd name="connsiteX25" fmla="*/ 1213543 w 1432618"/>
              <a:gd name="connsiteY25" fmla="*/ 2533650 h 3588041"/>
              <a:gd name="connsiteX26" fmla="*/ 1432618 w 1432618"/>
              <a:gd name="connsiteY26" fmla="*/ 2626519 h 3588041"/>
              <a:gd name="connsiteX27" fmla="*/ 1188143 w 1432618"/>
              <a:gd name="connsiteY27" fmla="*/ 2590800 h 3588041"/>
              <a:gd name="connsiteX28" fmla="*/ 832543 w 1432618"/>
              <a:gd name="connsiteY28" fmla="*/ 2733675 h 3588041"/>
              <a:gd name="connsiteX29" fmla="*/ 689668 w 1432618"/>
              <a:gd name="connsiteY29" fmla="*/ 3086100 h 3588041"/>
              <a:gd name="connsiteX30" fmla="*/ 918268 w 1432618"/>
              <a:gd name="connsiteY30" fmla="*/ 3419475 h 3588041"/>
              <a:gd name="connsiteX31" fmla="*/ 1016693 w 1432618"/>
              <a:gd name="connsiteY31" fmla="*/ 3581400 h 3588041"/>
              <a:gd name="connsiteX0" fmla="*/ 1016693 w 1432618"/>
              <a:gd name="connsiteY0" fmla="*/ 3581400 h 3588041"/>
              <a:gd name="connsiteX1" fmla="*/ 591243 w 1432618"/>
              <a:gd name="connsiteY1" fmla="*/ 3587750 h 3588041"/>
              <a:gd name="connsiteX2" fmla="*/ 394393 w 1432618"/>
              <a:gd name="connsiteY2" fmla="*/ 3076575 h 3588041"/>
              <a:gd name="connsiteX3" fmla="*/ 746818 w 1432618"/>
              <a:gd name="connsiteY3" fmla="*/ 2381250 h 3588041"/>
              <a:gd name="connsiteX4" fmla="*/ 560128 w 1432618"/>
              <a:gd name="connsiteY4" fmla="*/ 1922145 h 3588041"/>
              <a:gd name="connsiteX5" fmla="*/ 58 w 1432618"/>
              <a:gd name="connsiteY5" fmla="*/ 1870710 h 3588041"/>
              <a:gd name="connsiteX6" fmla="*/ 394393 w 1432618"/>
              <a:gd name="connsiteY6" fmla="*/ 1743075 h 3588041"/>
              <a:gd name="connsiteX7" fmla="*/ 642043 w 1432618"/>
              <a:gd name="connsiteY7" fmla="*/ 1876425 h 3588041"/>
              <a:gd name="connsiteX8" fmla="*/ 689668 w 1432618"/>
              <a:gd name="connsiteY8" fmla="*/ 1647825 h 3588041"/>
              <a:gd name="connsiteX9" fmla="*/ 823018 w 1432618"/>
              <a:gd name="connsiteY9" fmla="*/ 1333500 h 3588041"/>
              <a:gd name="connsiteX10" fmla="*/ 765868 w 1432618"/>
              <a:gd name="connsiteY10" fmla="*/ 809625 h 3588041"/>
              <a:gd name="connsiteX11" fmla="*/ 388043 w 1432618"/>
              <a:gd name="connsiteY11" fmla="*/ 695325 h 3588041"/>
              <a:gd name="connsiteX12" fmla="*/ 781744 w 1432618"/>
              <a:gd name="connsiteY12" fmla="*/ 724693 h 3588041"/>
              <a:gd name="connsiteX13" fmla="*/ 799206 w 1432618"/>
              <a:gd name="connsiteY13" fmla="*/ 441325 h 3588041"/>
              <a:gd name="connsiteX14" fmla="*/ 886518 w 1432618"/>
              <a:gd name="connsiteY14" fmla="*/ 0 h 3588041"/>
              <a:gd name="connsiteX15" fmla="*/ 857943 w 1432618"/>
              <a:gd name="connsiteY15" fmla="*/ 679450 h 3588041"/>
              <a:gd name="connsiteX16" fmla="*/ 921443 w 1432618"/>
              <a:gd name="connsiteY16" fmla="*/ 1047750 h 3588041"/>
              <a:gd name="connsiteX17" fmla="*/ 930968 w 1432618"/>
              <a:gd name="connsiteY17" fmla="*/ 1295400 h 3588041"/>
              <a:gd name="connsiteX18" fmla="*/ 1086543 w 1432618"/>
              <a:gd name="connsiteY18" fmla="*/ 1187450 h 3588041"/>
              <a:gd name="connsiteX19" fmla="*/ 1375468 w 1432618"/>
              <a:gd name="connsiteY19" fmla="*/ 1171575 h 3588041"/>
              <a:gd name="connsiteX20" fmla="*/ 1108768 w 1432618"/>
              <a:gd name="connsiteY20" fmla="*/ 1254125 h 3588041"/>
              <a:gd name="connsiteX21" fmla="*/ 889693 w 1432618"/>
              <a:gd name="connsiteY21" fmla="*/ 1527175 h 3588041"/>
              <a:gd name="connsiteX22" fmla="*/ 835718 w 1432618"/>
              <a:gd name="connsiteY22" fmla="*/ 1895475 h 3588041"/>
              <a:gd name="connsiteX23" fmla="*/ 1003993 w 1432618"/>
              <a:gd name="connsiteY23" fmla="*/ 2308225 h 3588041"/>
              <a:gd name="connsiteX24" fmla="*/ 896043 w 1432618"/>
              <a:gd name="connsiteY24" fmla="*/ 2578100 h 3588041"/>
              <a:gd name="connsiteX25" fmla="*/ 1213543 w 1432618"/>
              <a:gd name="connsiteY25" fmla="*/ 2533650 h 3588041"/>
              <a:gd name="connsiteX26" fmla="*/ 1432618 w 1432618"/>
              <a:gd name="connsiteY26" fmla="*/ 2626519 h 3588041"/>
              <a:gd name="connsiteX27" fmla="*/ 1188143 w 1432618"/>
              <a:gd name="connsiteY27" fmla="*/ 2590800 h 3588041"/>
              <a:gd name="connsiteX28" fmla="*/ 832543 w 1432618"/>
              <a:gd name="connsiteY28" fmla="*/ 2733675 h 3588041"/>
              <a:gd name="connsiteX29" fmla="*/ 689668 w 1432618"/>
              <a:gd name="connsiteY29" fmla="*/ 3086100 h 3588041"/>
              <a:gd name="connsiteX30" fmla="*/ 918268 w 1432618"/>
              <a:gd name="connsiteY30" fmla="*/ 3419475 h 3588041"/>
              <a:gd name="connsiteX31" fmla="*/ 1016693 w 1432618"/>
              <a:gd name="connsiteY31" fmla="*/ 3581400 h 3588041"/>
              <a:gd name="connsiteX0" fmla="*/ 1016693 w 1432618"/>
              <a:gd name="connsiteY0" fmla="*/ 3581400 h 3588041"/>
              <a:gd name="connsiteX1" fmla="*/ 591243 w 1432618"/>
              <a:gd name="connsiteY1" fmla="*/ 3587750 h 3588041"/>
              <a:gd name="connsiteX2" fmla="*/ 394393 w 1432618"/>
              <a:gd name="connsiteY2" fmla="*/ 3076575 h 3588041"/>
              <a:gd name="connsiteX3" fmla="*/ 746818 w 1432618"/>
              <a:gd name="connsiteY3" fmla="*/ 2381250 h 3588041"/>
              <a:gd name="connsiteX4" fmla="*/ 560128 w 1432618"/>
              <a:gd name="connsiteY4" fmla="*/ 1922145 h 3588041"/>
              <a:gd name="connsiteX5" fmla="*/ 58 w 1432618"/>
              <a:gd name="connsiteY5" fmla="*/ 1870710 h 3588041"/>
              <a:gd name="connsiteX6" fmla="*/ 394393 w 1432618"/>
              <a:gd name="connsiteY6" fmla="*/ 1743075 h 3588041"/>
              <a:gd name="connsiteX7" fmla="*/ 642043 w 1432618"/>
              <a:gd name="connsiteY7" fmla="*/ 1876425 h 3588041"/>
              <a:gd name="connsiteX8" fmla="*/ 689668 w 1432618"/>
              <a:gd name="connsiteY8" fmla="*/ 1647825 h 3588041"/>
              <a:gd name="connsiteX9" fmla="*/ 823018 w 1432618"/>
              <a:gd name="connsiteY9" fmla="*/ 1333500 h 3588041"/>
              <a:gd name="connsiteX10" fmla="*/ 765868 w 1432618"/>
              <a:gd name="connsiteY10" fmla="*/ 809625 h 3588041"/>
              <a:gd name="connsiteX11" fmla="*/ 388043 w 1432618"/>
              <a:gd name="connsiteY11" fmla="*/ 695325 h 3588041"/>
              <a:gd name="connsiteX12" fmla="*/ 781744 w 1432618"/>
              <a:gd name="connsiteY12" fmla="*/ 724693 h 3588041"/>
              <a:gd name="connsiteX13" fmla="*/ 799206 w 1432618"/>
              <a:gd name="connsiteY13" fmla="*/ 441325 h 3588041"/>
              <a:gd name="connsiteX14" fmla="*/ 886518 w 1432618"/>
              <a:gd name="connsiteY14" fmla="*/ 0 h 3588041"/>
              <a:gd name="connsiteX15" fmla="*/ 857943 w 1432618"/>
              <a:gd name="connsiteY15" fmla="*/ 679450 h 3588041"/>
              <a:gd name="connsiteX16" fmla="*/ 921443 w 1432618"/>
              <a:gd name="connsiteY16" fmla="*/ 1047750 h 3588041"/>
              <a:gd name="connsiteX17" fmla="*/ 930968 w 1432618"/>
              <a:gd name="connsiteY17" fmla="*/ 1295400 h 3588041"/>
              <a:gd name="connsiteX18" fmla="*/ 1086543 w 1432618"/>
              <a:gd name="connsiteY18" fmla="*/ 1187450 h 3588041"/>
              <a:gd name="connsiteX19" fmla="*/ 1375468 w 1432618"/>
              <a:gd name="connsiteY19" fmla="*/ 1171575 h 3588041"/>
              <a:gd name="connsiteX20" fmla="*/ 1108768 w 1432618"/>
              <a:gd name="connsiteY20" fmla="*/ 1254125 h 3588041"/>
              <a:gd name="connsiteX21" fmla="*/ 889693 w 1432618"/>
              <a:gd name="connsiteY21" fmla="*/ 1527175 h 3588041"/>
              <a:gd name="connsiteX22" fmla="*/ 835718 w 1432618"/>
              <a:gd name="connsiteY22" fmla="*/ 1895475 h 3588041"/>
              <a:gd name="connsiteX23" fmla="*/ 1003993 w 1432618"/>
              <a:gd name="connsiteY23" fmla="*/ 2308225 h 3588041"/>
              <a:gd name="connsiteX24" fmla="*/ 896043 w 1432618"/>
              <a:gd name="connsiteY24" fmla="*/ 2578100 h 3588041"/>
              <a:gd name="connsiteX25" fmla="*/ 1213543 w 1432618"/>
              <a:gd name="connsiteY25" fmla="*/ 2533650 h 3588041"/>
              <a:gd name="connsiteX26" fmla="*/ 1432618 w 1432618"/>
              <a:gd name="connsiteY26" fmla="*/ 2626519 h 3588041"/>
              <a:gd name="connsiteX27" fmla="*/ 1188143 w 1432618"/>
              <a:gd name="connsiteY27" fmla="*/ 2590800 h 3588041"/>
              <a:gd name="connsiteX28" fmla="*/ 832543 w 1432618"/>
              <a:gd name="connsiteY28" fmla="*/ 2733675 h 3588041"/>
              <a:gd name="connsiteX29" fmla="*/ 689668 w 1432618"/>
              <a:gd name="connsiteY29" fmla="*/ 3086100 h 3588041"/>
              <a:gd name="connsiteX30" fmla="*/ 918268 w 1432618"/>
              <a:gd name="connsiteY30" fmla="*/ 3419475 h 3588041"/>
              <a:gd name="connsiteX31" fmla="*/ 1016693 w 1432618"/>
              <a:gd name="connsiteY31" fmla="*/ 3581400 h 3588041"/>
              <a:gd name="connsiteX0" fmla="*/ 1016693 w 1432618"/>
              <a:gd name="connsiteY0" fmla="*/ 3581400 h 3588041"/>
              <a:gd name="connsiteX1" fmla="*/ 591243 w 1432618"/>
              <a:gd name="connsiteY1" fmla="*/ 3587750 h 3588041"/>
              <a:gd name="connsiteX2" fmla="*/ 394393 w 1432618"/>
              <a:gd name="connsiteY2" fmla="*/ 3076575 h 3588041"/>
              <a:gd name="connsiteX3" fmla="*/ 746818 w 1432618"/>
              <a:gd name="connsiteY3" fmla="*/ 2381250 h 3588041"/>
              <a:gd name="connsiteX4" fmla="*/ 560128 w 1432618"/>
              <a:gd name="connsiteY4" fmla="*/ 1922145 h 3588041"/>
              <a:gd name="connsiteX5" fmla="*/ 58 w 1432618"/>
              <a:gd name="connsiteY5" fmla="*/ 1870710 h 3588041"/>
              <a:gd name="connsiteX6" fmla="*/ 394393 w 1432618"/>
              <a:gd name="connsiteY6" fmla="*/ 1743075 h 3588041"/>
              <a:gd name="connsiteX7" fmla="*/ 642043 w 1432618"/>
              <a:gd name="connsiteY7" fmla="*/ 1876425 h 3588041"/>
              <a:gd name="connsiteX8" fmla="*/ 689668 w 1432618"/>
              <a:gd name="connsiteY8" fmla="*/ 1647825 h 3588041"/>
              <a:gd name="connsiteX9" fmla="*/ 823018 w 1432618"/>
              <a:gd name="connsiteY9" fmla="*/ 1333500 h 3588041"/>
              <a:gd name="connsiteX10" fmla="*/ 763487 w 1432618"/>
              <a:gd name="connsiteY10" fmla="*/ 823913 h 3588041"/>
              <a:gd name="connsiteX11" fmla="*/ 388043 w 1432618"/>
              <a:gd name="connsiteY11" fmla="*/ 695325 h 3588041"/>
              <a:gd name="connsiteX12" fmla="*/ 781744 w 1432618"/>
              <a:gd name="connsiteY12" fmla="*/ 724693 h 3588041"/>
              <a:gd name="connsiteX13" fmla="*/ 799206 w 1432618"/>
              <a:gd name="connsiteY13" fmla="*/ 441325 h 3588041"/>
              <a:gd name="connsiteX14" fmla="*/ 886518 w 1432618"/>
              <a:gd name="connsiteY14" fmla="*/ 0 h 3588041"/>
              <a:gd name="connsiteX15" fmla="*/ 857943 w 1432618"/>
              <a:gd name="connsiteY15" fmla="*/ 679450 h 3588041"/>
              <a:gd name="connsiteX16" fmla="*/ 921443 w 1432618"/>
              <a:gd name="connsiteY16" fmla="*/ 1047750 h 3588041"/>
              <a:gd name="connsiteX17" fmla="*/ 930968 w 1432618"/>
              <a:gd name="connsiteY17" fmla="*/ 1295400 h 3588041"/>
              <a:gd name="connsiteX18" fmla="*/ 1086543 w 1432618"/>
              <a:gd name="connsiteY18" fmla="*/ 1187450 h 3588041"/>
              <a:gd name="connsiteX19" fmla="*/ 1375468 w 1432618"/>
              <a:gd name="connsiteY19" fmla="*/ 1171575 h 3588041"/>
              <a:gd name="connsiteX20" fmla="*/ 1108768 w 1432618"/>
              <a:gd name="connsiteY20" fmla="*/ 1254125 h 3588041"/>
              <a:gd name="connsiteX21" fmla="*/ 889693 w 1432618"/>
              <a:gd name="connsiteY21" fmla="*/ 1527175 h 3588041"/>
              <a:gd name="connsiteX22" fmla="*/ 835718 w 1432618"/>
              <a:gd name="connsiteY22" fmla="*/ 1895475 h 3588041"/>
              <a:gd name="connsiteX23" fmla="*/ 1003993 w 1432618"/>
              <a:gd name="connsiteY23" fmla="*/ 2308225 h 3588041"/>
              <a:gd name="connsiteX24" fmla="*/ 896043 w 1432618"/>
              <a:gd name="connsiteY24" fmla="*/ 2578100 h 3588041"/>
              <a:gd name="connsiteX25" fmla="*/ 1213543 w 1432618"/>
              <a:gd name="connsiteY25" fmla="*/ 2533650 h 3588041"/>
              <a:gd name="connsiteX26" fmla="*/ 1432618 w 1432618"/>
              <a:gd name="connsiteY26" fmla="*/ 2626519 h 3588041"/>
              <a:gd name="connsiteX27" fmla="*/ 1188143 w 1432618"/>
              <a:gd name="connsiteY27" fmla="*/ 2590800 h 3588041"/>
              <a:gd name="connsiteX28" fmla="*/ 832543 w 1432618"/>
              <a:gd name="connsiteY28" fmla="*/ 2733675 h 3588041"/>
              <a:gd name="connsiteX29" fmla="*/ 689668 w 1432618"/>
              <a:gd name="connsiteY29" fmla="*/ 3086100 h 3588041"/>
              <a:gd name="connsiteX30" fmla="*/ 918268 w 1432618"/>
              <a:gd name="connsiteY30" fmla="*/ 3419475 h 3588041"/>
              <a:gd name="connsiteX31" fmla="*/ 1016693 w 1432618"/>
              <a:gd name="connsiteY31" fmla="*/ 3581400 h 3588041"/>
              <a:gd name="connsiteX0" fmla="*/ 1016693 w 1432618"/>
              <a:gd name="connsiteY0" fmla="*/ 3581400 h 3588041"/>
              <a:gd name="connsiteX1" fmla="*/ 591243 w 1432618"/>
              <a:gd name="connsiteY1" fmla="*/ 3587750 h 3588041"/>
              <a:gd name="connsiteX2" fmla="*/ 394393 w 1432618"/>
              <a:gd name="connsiteY2" fmla="*/ 3076575 h 3588041"/>
              <a:gd name="connsiteX3" fmla="*/ 746818 w 1432618"/>
              <a:gd name="connsiteY3" fmla="*/ 2381250 h 3588041"/>
              <a:gd name="connsiteX4" fmla="*/ 560128 w 1432618"/>
              <a:gd name="connsiteY4" fmla="*/ 1922145 h 3588041"/>
              <a:gd name="connsiteX5" fmla="*/ 58 w 1432618"/>
              <a:gd name="connsiteY5" fmla="*/ 1870710 h 3588041"/>
              <a:gd name="connsiteX6" fmla="*/ 394393 w 1432618"/>
              <a:gd name="connsiteY6" fmla="*/ 1743075 h 3588041"/>
              <a:gd name="connsiteX7" fmla="*/ 642043 w 1432618"/>
              <a:gd name="connsiteY7" fmla="*/ 1876425 h 3588041"/>
              <a:gd name="connsiteX8" fmla="*/ 689668 w 1432618"/>
              <a:gd name="connsiteY8" fmla="*/ 1647825 h 3588041"/>
              <a:gd name="connsiteX9" fmla="*/ 823018 w 1432618"/>
              <a:gd name="connsiteY9" fmla="*/ 1333500 h 3588041"/>
              <a:gd name="connsiteX10" fmla="*/ 763487 w 1432618"/>
              <a:gd name="connsiteY10" fmla="*/ 823913 h 3588041"/>
              <a:gd name="connsiteX11" fmla="*/ 388043 w 1432618"/>
              <a:gd name="connsiteY11" fmla="*/ 695325 h 3588041"/>
              <a:gd name="connsiteX12" fmla="*/ 781744 w 1432618"/>
              <a:gd name="connsiteY12" fmla="*/ 724693 h 3588041"/>
              <a:gd name="connsiteX13" fmla="*/ 799206 w 1432618"/>
              <a:gd name="connsiteY13" fmla="*/ 441325 h 3588041"/>
              <a:gd name="connsiteX14" fmla="*/ 886518 w 1432618"/>
              <a:gd name="connsiteY14" fmla="*/ 0 h 3588041"/>
              <a:gd name="connsiteX15" fmla="*/ 857943 w 1432618"/>
              <a:gd name="connsiteY15" fmla="*/ 679450 h 3588041"/>
              <a:gd name="connsiteX16" fmla="*/ 921443 w 1432618"/>
              <a:gd name="connsiteY16" fmla="*/ 1047750 h 3588041"/>
              <a:gd name="connsiteX17" fmla="*/ 930968 w 1432618"/>
              <a:gd name="connsiteY17" fmla="*/ 1295400 h 3588041"/>
              <a:gd name="connsiteX18" fmla="*/ 1086543 w 1432618"/>
              <a:gd name="connsiteY18" fmla="*/ 1187450 h 3588041"/>
              <a:gd name="connsiteX19" fmla="*/ 1375468 w 1432618"/>
              <a:gd name="connsiteY19" fmla="*/ 1171575 h 3588041"/>
              <a:gd name="connsiteX20" fmla="*/ 1108768 w 1432618"/>
              <a:gd name="connsiteY20" fmla="*/ 1254125 h 3588041"/>
              <a:gd name="connsiteX21" fmla="*/ 889693 w 1432618"/>
              <a:gd name="connsiteY21" fmla="*/ 1527175 h 3588041"/>
              <a:gd name="connsiteX22" fmla="*/ 835718 w 1432618"/>
              <a:gd name="connsiteY22" fmla="*/ 1895475 h 3588041"/>
              <a:gd name="connsiteX23" fmla="*/ 1003993 w 1432618"/>
              <a:gd name="connsiteY23" fmla="*/ 2308225 h 3588041"/>
              <a:gd name="connsiteX24" fmla="*/ 896043 w 1432618"/>
              <a:gd name="connsiteY24" fmla="*/ 2578100 h 3588041"/>
              <a:gd name="connsiteX25" fmla="*/ 1213543 w 1432618"/>
              <a:gd name="connsiteY25" fmla="*/ 2533650 h 3588041"/>
              <a:gd name="connsiteX26" fmla="*/ 1432618 w 1432618"/>
              <a:gd name="connsiteY26" fmla="*/ 2626519 h 3588041"/>
              <a:gd name="connsiteX27" fmla="*/ 1188143 w 1432618"/>
              <a:gd name="connsiteY27" fmla="*/ 2590800 h 3588041"/>
              <a:gd name="connsiteX28" fmla="*/ 832543 w 1432618"/>
              <a:gd name="connsiteY28" fmla="*/ 2733675 h 3588041"/>
              <a:gd name="connsiteX29" fmla="*/ 689668 w 1432618"/>
              <a:gd name="connsiteY29" fmla="*/ 3086100 h 3588041"/>
              <a:gd name="connsiteX30" fmla="*/ 918268 w 1432618"/>
              <a:gd name="connsiteY30" fmla="*/ 3419475 h 3588041"/>
              <a:gd name="connsiteX31" fmla="*/ 1016693 w 1432618"/>
              <a:gd name="connsiteY31" fmla="*/ 3581400 h 3588041"/>
              <a:gd name="connsiteX0" fmla="*/ 1016693 w 1432618"/>
              <a:gd name="connsiteY0" fmla="*/ 3581400 h 3588041"/>
              <a:gd name="connsiteX1" fmla="*/ 591243 w 1432618"/>
              <a:gd name="connsiteY1" fmla="*/ 3587750 h 3588041"/>
              <a:gd name="connsiteX2" fmla="*/ 394393 w 1432618"/>
              <a:gd name="connsiteY2" fmla="*/ 3076575 h 3588041"/>
              <a:gd name="connsiteX3" fmla="*/ 746818 w 1432618"/>
              <a:gd name="connsiteY3" fmla="*/ 2381250 h 3588041"/>
              <a:gd name="connsiteX4" fmla="*/ 560128 w 1432618"/>
              <a:gd name="connsiteY4" fmla="*/ 1922145 h 3588041"/>
              <a:gd name="connsiteX5" fmla="*/ 58 w 1432618"/>
              <a:gd name="connsiteY5" fmla="*/ 1870710 h 3588041"/>
              <a:gd name="connsiteX6" fmla="*/ 394393 w 1432618"/>
              <a:gd name="connsiteY6" fmla="*/ 1743075 h 3588041"/>
              <a:gd name="connsiteX7" fmla="*/ 642043 w 1432618"/>
              <a:gd name="connsiteY7" fmla="*/ 1876425 h 3588041"/>
              <a:gd name="connsiteX8" fmla="*/ 689668 w 1432618"/>
              <a:gd name="connsiteY8" fmla="*/ 1647825 h 3588041"/>
              <a:gd name="connsiteX9" fmla="*/ 823018 w 1432618"/>
              <a:gd name="connsiteY9" fmla="*/ 1333500 h 3588041"/>
              <a:gd name="connsiteX10" fmla="*/ 763487 w 1432618"/>
              <a:gd name="connsiteY10" fmla="*/ 823913 h 3588041"/>
              <a:gd name="connsiteX11" fmla="*/ 388043 w 1432618"/>
              <a:gd name="connsiteY11" fmla="*/ 695325 h 3588041"/>
              <a:gd name="connsiteX12" fmla="*/ 781744 w 1432618"/>
              <a:gd name="connsiteY12" fmla="*/ 724693 h 3588041"/>
              <a:gd name="connsiteX13" fmla="*/ 799206 w 1432618"/>
              <a:gd name="connsiteY13" fmla="*/ 441325 h 3588041"/>
              <a:gd name="connsiteX14" fmla="*/ 886518 w 1432618"/>
              <a:gd name="connsiteY14" fmla="*/ 0 h 3588041"/>
              <a:gd name="connsiteX15" fmla="*/ 857943 w 1432618"/>
              <a:gd name="connsiteY15" fmla="*/ 679450 h 3588041"/>
              <a:gd name="connsiteX16" fmla="*/ 921443 w 1432618"/>
              <a:gd name="connsiteY16" fmla="*/ 1047750 h 3588041"/>
              <a:gd name="connsiteX17" fmla="*/ 930968 w 1432618"/>
              <a:gd name="connsiteY17" fmla="*/ 1295400 h 3588041"/>
              <a:gd name="connsiteX18" fmla="*/ 1099243 w 1432618"/>
              <a:gd name="connsiteY18" fmla="*/ 1190625 h 3588041"/>
              <a:gd name="connsiteX19" fmla="*/ 1375468 w 1432618"/>
              <a:gd name="connsiteY19" fmla="*/ 1171575 h 3588041"/>
              <a:gd name="connsiteX20" fmla="*/ 1108768 w 1432618"/>
              <a:gd name="connsiteY20" fmla="*/ 1254125 h 3588041"/>
              <a:gd name="connsiteX21" fmla="*/ 889693 w 1432618"/>
              <a:gd name="connsiteY21" fmla="*/ 1527175 h 3588041"/>
              <a:gd name="connsiteX22" fmla="*/ 835718 w 1432618"/>
              <a:gd name="connsiteY22" fmla="*/ 1895475 h 3588041"/>
              <a:gd name="connsiteX23" fmla="*/ 1003993 w 1432618"/>
              <a:gd name="connsiteY23" fmla="*/ 2308225 h 3588041"/>
              <a:gd name="connsiteX24" fmla="*/ 896043 w 1432618"/>
              <a:gd name="connsiteY24" fmla="*/ 2578100 h 3588041"/>
              <a:gd name="connsiteX25" fmla="*/ 1213543 w 1432618"/>
              <a:gd name="connsiteY25" fmla="*/ 2533650 h 3588041"/>
              <a:gd name="connsiteX26" fmla="*/ 1432618 w 1432618"/>
              <a:gd name="connsiteY26" fmla="*/ 2626519 h 3588041"/>
              <a:gd name="connsiteX27" fmla="*/ 1188143 w 1432618"/>
              <a:gd name="connsiteY27" fmla="*/ 2590800 h 3588041"/>
              <a:gd name="connsiteX28" fmla="*/ 832543 w 1432618"/>
              <a:gd name="connsiteY28" fmla="*/ 2733675 h 3588041"/>
              <a:gd name="connsiteX29" fmla="*/ 689668 w 1432618"/>
              <a:gd name="connsiteY29" fmla="*/ 3086100 h 3588041"/>
              <a:gd name="connsiteX30" fmla="*/ 918268 w 1432618"/>
              <a:gd name="connsiteY30" fmla="*/ 3419475 h 3588041"/>
              <a:gd name="connsiteX31" fmla="*/ 1016693 w 1432618"/>
              <a:gd name="connsiteY31" fmla="*/ 3581400 h 3588041"/>
              <a:gd name="connsiteX0" fmla="*/ 1016693 w 1432618"/>
              <a:gd name="connsiteY0" fmla="*/ 3581400 h 3588041"/>
              <a:gd name="connsiteX1" fmla="*/ 591243 w 1432618"/>
              <a:gd name="connsiteY1" fmla="*/ 3587750 h 3588041"/>
              <a:gd name="connsiteX2" fmla="*/ 394393 w 1432618"/>
              <a:gd name="connsiteY2" fmla="*/ 3076575 h 3588041"/>
              <a:gd name="connsiteX3" fmla="*/ 746818 w 1432618"/>
              <a:gd name="connsiteY3" fmla="*/ 2381250 h 3588041"/>
              <a:gd name="connsiteX4" fmla="*/ 560128 w 1432618"/>
              <a:gd name="connsiteY4" fmla="*/ 1922145 h 3588041"/>
              <a:gd name="connsiteX5" fmla="*/ 58 w 1432618"/>
              <a:gd name="connsiteY5" fmla="*/ 1870710 h 3588041"/>
              <a:gd name="connsiteX6" fmla="*/ 394393 w 1432618"/>
              <a:gd name="connsiteY6" fmla="*/ 1743075 h 3588041"/>
              <a:gd name="connsiteX7" fmla="*/ 642043 w 1432618"/>
              <a:gd name="connsiteY7" fmla="*/ 1876425 h 3588041"/>
              <a:gd name="connsiteX8" fmla="*/ 689668 w 1432618"/>
              <a:gd name="connsiteY8" fmla="*/ 1647825 h 3588041"/>
              <a:gd name="connsiteX9" fmla="*/ 823018 w 1432618"/>
              <a:gd name="connsiteY9" fmla="*/ 1333500 h 3588041"/>
              <a:gd name="connsiteX10" fmla="*/ 763487 w 1432618"/>
              <a:gd name="connsiteY10" fmla="*/ 823913 h 3588041"/>
              <a:gd name="connsiteX11" fmla="*/ 388043 w 1432618"/>
              <a:gd name="connsiteY11" fmla="*/ 695325 h 3588041"/>
              <a:gd name="connsiteX12" fmla="*/ 781744 w 1432618"/>
              <a:gd name="connsiteY12" fmla="*/ 724693 h 3588041"/>
              <a:gd name="connsiteX13" fmla="*/ 799206 w 1432618"/>
              <a:gd name="connsiteY13" fmla="*/ 441325 h 3588041"/>
              <a:gd name="connsiteX14" fmla="*/ 886518 w 1432618"/>
              <a:gd name="connsiteY14" fmla="*/ 0 h 3588041"/>
              <a:gd name="connsiteX15" fmla="*/ 857943 w 1432618"/>
              <a:gd name="connsiteY15" fmla="*/ 679450 h 3588041"/>
              <a:gd name="connsiteX16" fmla="*/ 921443 w 1432618"/>
              <a:gd name="connsiteY16" fmla="*/ 1047750 h 3588041"/>
              <a:gd name="connsiteX17" fmla="*/ 930968 w 1432618"/>
              <a:gd name="connsiteY17" fmla="*/ 1295400 h 3588041"/>
              <a:gd name="connsiteX18" fmla="*/ 1099243 w 1432618"/>
              <a:gd name="connsiteY18" fmla="*/ 1190625 h 3588041"/>
              <a:gd name="connsiteX19" fmla="*/ 1375468 w 1432618"/>
              <a:gd name="connsiteY19" fmla="*/ 1171575 h 3588041"/>
              <a:gd name="connsiteX20" fmla="*/ 1108768 w 1432618"/>
              <a:gd name="connsiteY20" fmla="*/ 1254125 h 3588041"/>
              <a:gd name="connsiteX21" fmla="*/ 889693 w 1432618"/>
              <a:gd name="connsiteY21" fmla="*/ 1527175 h 3588041"/>
              <a:gd name="connsiteX22" fmla="*/ 835718 w 1432618"/>
              <a:gd name="connsiteY22" fmla="*/ 1895475 h 3588041"/>
              <a:gd name="connsiteX23" fmla="*/ 1003993 w 1432618"/>
              <a:gd name="connsiteY23" fmla="*/ 2308225 h 3588041"/>
              <a:gd name="connsiteX24" fmla="*/ 896043 w 1432618"/>
              <a:gd name="connsiteY24" fmla="*/ 2578100 h 3588041"/>
              <a:gd name="connsiteX25" fmla="*/ 1213543 w 1432618"/>
              <a:gd name="connsiteY25" fmla="*/ 2533650 h 3588041"/>
              <a:gd name="connsiteX26" fmla="*/ 1432618 w 1432618"/>
              <a:gd name="connsiteY26" fmla="*/ 2626519 h 3588041"/>
              <a:gd name="connsiteX27" fmla="*/ 1188143 w 1432618"/>
              <a:gd name="connsiteY27" fmla="*/ 2590800 h 3588041"/>
              <a:gd name="connsiteX28" fmla="*/ 832543 w 1432618"/>
              <a:gd name="connsiteY28" fmla="*/ 2733675 h 3588041"/>
              <a:gd name="connsiteX29" fmla="*/ 689668 w 1432618"/>
              <a:gd name="connsiteY29" fmla="*/ 3086100 h 3588041"/>
              <a:gd name="connsiteX30" fmla="*/ 918268 w 1432618"/>
              <a:gd name="connsiteY30" fmla="*/ 3419475 h 3588041"/>
              <a:gd name="connsiteX31" fmla="*/ 1016693 w 1432618"/>
              <a:gd name="connsiteY31" fmla="*/ 3581400 h 3588041"/>
              <a:gd name="connsiteX0" fmla="*/ 1016693 w 1432618"/>
              <a:gd name="connsiteY0" fmla="*/ 3581400 h 3588041"/>
              <a:gd name="connsiteX1" fmla="*/ 591243 w 1432618"/>
              <a:gd name="connsiteY1" fmla="*/ 3587750 h 3588041"/>
              <a:gd name="connsiteX2" fmla="*/ 394393 w 1432618"/>
              <a:gd name="connsiteY2" fmla="*/ 3076575 h 3588041"/>
              <a:gd name="connsiteX3" fmla="*/ 746818 w 1432618"/>
              <a:gd name="connsiteY3" fmla="*/ 2381250 h 3588041"/>
              <a:gd name="connsiteX4" fmla="*/ 560128 w 1432618"/>
              <a:gd name="connsiteY4" fmla="*/ 1922145 h 3588041"/>
              <a:gd name="connsiteX5" fmla="*/ 58 w 1432618"/>
              <a:gd name="connsiteY5" fmla="*/ 1870710 h 3588041"/>
              <a:gd name="connsiteX6" fmla="*/ 394393 w 1432618"/>
              <a:gd name="connsiteY6" fmla="*/ 1743075 h 3588041"/>
              <a:gd name="connsiteX7" fmla="*/ 642043 w 1432618"/>
              <a:gd name="connsiteY7" fmla="*/ 1876425 h 3588041"/>
              <a:gd name="connsiteX8" fmla="*/ 689668 w 1432618"/>
              <a:gd name="connsiteY8" fmla="*/ 1647825 h 3588041"/>
              <a:gd name="connsiteX9" fmla="*/ 823018 w 1432618"/>
              <a:gd name="connsiteY9" fmla="*/ 1333500 h 3588041"/>
              <a:gd name="connsiteX10" fmla="*/ 763487 w 1432618"/>
              <a:gd name="connsiteY10" fmla="*/ 823913 h 3588041"/>
              <a:gd name="connsiteX11" fmla="*/ 388043 w 1432618"/>
              <a:gd name="connsiteY11" fmla="*/ 695325 h 3588041"/>
              <a:gd name="connsiteX12" fmla="*/ 781744 w 1432618"/>
              <a:gd name="connsiteY12" fmla="*/ 724693 h 3588041"/>
              <a:gd name="connsiteX13" fmla="*/ 799206 w 1432618"/>
              <a:gd name="connsiteY13" fmla="*/ 441325 h 3588041"/>
              <a:gd name="connsiteX14" fmla="*/ 886518 w 1432618"/>
              <a:gd name="connsiteY14" fmla="*/ 0 h 3588041"/>
              <a:gd name="connsiteX15" fmla="*/ 857943 w 1432618"/>
              <a:gd name="connsiteY15" fmla="*/ 679450 h 3588041"/>
              <a:gd name="connsiteX16" fmla="*/ 921443 w 1432618"/>
              <a:gd name="connsiteY16" fmla="*/ 1047750 h 3588041"/>
              <a:gd name="connsiteX17" fmla="*/ 930968 w 1432618"/>
              <a:gd name="connsiteY17" fmla="*/ 1295400 h 3588041"/>
              <a:gd name="connsiteX18" fmla="*/ 1099243 w 1432618"/>
              <a:gd name="connsiteY18" fmla="*/ 1190625 h 3588041"/>
              <a:gd name="connsiteX19" fmla="*/ 1375468 w 1432618"/>
              <a:gd name="connsiteY19" fmla="*/ 1171575 h 3588041"/>
              <a:gd name="connsiteX20" fmla="*/ 1108768 w 1432618"/>
              <a:gd name="connsiteY20" fmla="*/ 1254125 h 3588041"/>
              <a:gd name="connsiteX21" fmla="*/ 889693 w 1432618"/>
              <a:gd name="connsiteY21" fmla="*/ 1527175 h 3588041"/>
              <a:gd name="connsiteX22" fmla="*/ 835718 w 1432618"/>
              <a:gd name="connsiteY22" fmla="*/ 1895475 h 3588041"/>
              <a:gd name="connsiteX23" fmla="*/ 1003993 w 1432618"/>
              <a:gd name="connsiteY23" fmla="*/ 2308225 h 3588041"/>
              <a:gd name="connsiteX24" fmla="*/ 896043 w 1432618"/>
              <a:gd name="connsiteY24" fmla="*/ 2578100 h 3588041"/>
              <a:gd name="connsiteX25" fmla="*/ 1213543 w 1432618"/>
              <a:gd name="connsiteY25" fmla="*/ 2533650 h 3588041"/>
              <a:gd name="connsiteX26" fmla="*/ 1432618 w 1432618"/>
              <a:gd name="connsiteY26" fmla="*/ 2626519 h 3588041"/>
              <a:gd name="connsiteX27" fmla="*/ 1188143 w 1432618"/>
              <a:gd name="connsiteY27" fmla="*/ 2590800 h 3588041"/>
              <a:gd name="connsiteX28" fmla="*/ 832543 w 1432618"/>
              <a:gd name="connsiteY28" fmla="*/ 2733675 h 3588041"/>
              <a:gd name="connsiteX29" fmla="*/ 689668 w 1432618"/>
              <a:gd name="connsiteY29" fmla="*/ 3086100 h 3588041"/>
              <a:gd name="connsiteX30" fmla="*/ 918268 w 1432618"/>
              <a:gd name="connsiteY30" fmla="*/ 3419475 h 3588041"/>
              <a:gd name="connsiteX31" fmla="*/ 1016693 w 1432618"/>
              <a:gd name="connsiteY31" fmla="*/ 3581400 h 3588041"/>
              <a:gd name="connsiteX0" fmla="*/ 1016693 w 1432618"/>
              <a:gd name="connsiteY0" fmla="*/ 3581400 h 3588041"/>
              <a:gd name="connsiteX1" fmla="*/ 591243 w 1432618"/>
              <a:gd name="connsiteY1" fmla="*/ 3587750 h 3588041"/>
              <a:gd name="connsiteX2" fmla="*/ 394393 w 1432618"/>
              <a:gd name="connsiteY2" fmla="*/ 3076575 h 3588041"/>
              <a:gd name="connsiteX3" fmla="*/ 746818 w 1432618"/>
              <a:gd name="connsiteY3" fmla="*/ 2381250 h 3588041"/>
              <a:gd name="connsiteX4" fmla="*/ 560128 w 1432618"/>
              <a:gd name="connsiteY4" fmla="*/ 1922145 h 3588041"/>
              <a:gd name="connsiteX5" fmla="*/ 58 w 1432618"/>
              <a:gd name="connsiteY5" fmla="*/ 1870710 h 3588041"/>
              <a:gd name="connsiteX6" fmla="*/ 394393 w 1432618"/>
              <a:gd name="connsiteY6" fmla="*/ 1743075 h 3588041"/>
              <a:gd name="connsiteX7" fmla="*/ 642043 w 1432618"/>
              <a:gd name="connsiteY7" fmla="*/ 1876425 h 3588041"/>
              <a:gd name="connsiteX8" fmla="*/ 689668 w 1432618"/>
              <a:gd name="connsiteY8" fmla="*/ 1647825 h 3588041"/>
              <a:gd name="connsiteX9" fmla="*/ 823018 w 1432618"/>
              <a:gd name="connsiteY9" fmla="*/ 1333500 h 3588041"/>
              <a:gd name="connsiteX10" fmla="*/ 763487 w 1432618"/>
              <a:gd name="connsiteY10" fmla="*/ 823913 h 3588041"/>
              <a:gd name="connsiteX11" fmla="*/ 388043 w 1432618"/>
              <a:gd name="connsiteY11" fmla="*/ 695325 h 3588041"/>
              <a:gd name="connsiteX12" fmla="*/ 781744 w 1432618"/>
              <a:gd name="connsiteY12" fmla="*/ 724693 h 3588041"/>
              <a:gd name="connsiteX13" fmla="*/ 799206 w 1432618"/>
              <a:gd name="connsiteY13" fmla="*/ 441325 h 3588041"/>
              <a:gd name="connsiteX14" fmla="*/ 886518 w 1432618"/>
              <a:gd name="connsiteY14" fmla="*/ 0 h 3588041"/>
              <a:gd name="connsiteX15" fmla="*/ 857943 w 1432618"/>
              <a:gd name="connsiteY15" fmla="*/ 679450 h 3588041"/>
              <a:gd name="connsiteX16" fmla="*/ 921443 w 1432618"/>
              <a:gd name="connsiteY16" fmla="*/ 1047750 h 3588041"/>
              <a:gd name="connsiteX17" fmla="*/ 930968 w 1432618"/>
              <a:gd name="connsiteY17" fmla="*/ 1295400 h 3588041"/>
              <a:gd name="connsiteX18" fmla="*/ 1102418 w 1432618"/>
              <a:gd name="connsiteY18" fmla="*/ 1187450 h 3588041"/>
              <a:gd name="connsiteX19" fmla="*/ 1375468 w 1432618"/>
              <a:gd name="connsiteY19" fmla="*/ 1171575 h 3588041"/>
              <a:gd name="connsiteX20" fmla="*/ 1108768 w 1432618"/>
              <a:gd name="connsiteY20" fmla="*/ 1254125 h 3588041"/>
              <a:gd name="connsiteX21" fmla="*/ 889693 w 1432618"/>
              <a:gd name="connsiteY21" fmla="*/ 1527175 h 3588041"/>
              <a:gd name="connsiteX22" fmla="*/ 835718 w 1432618"/>
              <a:gd name="connsiteY22" fmla="*/ 1895475 h 3588041"/>
              <a:gd name="connsiteX23" fmla="*/ 1003993 w 1432618"/>
              <a:gd name="connsiteY23" fmla="*/ 2308225 h 3588041"/>
              <a:gd name="connsiteX24" fmla="*/ 896043 w 1432618"/>
              <a:gd name="connsiteY24" fmla="*/ 2578100 h 3588041"/>
              <a:gd name="connsiteX25" fmla="*/ 1213543 w 1432618"/>
              <a:gd name="connsiteY25" fmla="*/ 2533650 h 3588041"/>
              <a:gd name="connsiteX26" fmla="*/ 1432618 w 1432618"/>
              <a:gd name="connsiteY26" fmla="*/ 2626519 h 3588041"/>
              <a:gd name="connsiteX27" fmla="*/ 1188143 w 1432618"/>
              <a:gd name="connsiteY27" fmla="*/ 2590800 h 3588041"/>
              <a:gd name="connsiteX28" fmla="*/ 832543 w 1432618"/>
              <a:gd name="connsiteY28" fmla="*/ 2733675 h 3588041"/>
              <a:gd name="connsiteX29" fmla="*/ 689668 w 1432618"/>
              <a:gd name="connsiteY29" fmla="*/ 3086100 h 3588041"/>
              <a:gd name="connsiteX30" fmla="*/ 918268 w 1432618"/>
              <a:gd name="connsiteY30" fmla="*/ 3419475 h 3588041"/>
              <a:gd name="connsiteX31" fmla="*/ 1016693 w 1432618"/>
              <a:gd name="connsiteY31" fmla="*/ 3581400 h 3588041"/>
              <a:gd name="connsiteX0" fmla="*/ 1016693 w 1432618"/>
              <a:gd name="connsiteY0" fmla="*/ 3581400 h 3588041"/>
              <a:gd name="connsiteX1" fmla="*/ 591243 w 1432618"/>
              <a:gd name="connsiteY1" fmla="*/ 3587750 h 3588041"/>
              <a:gd name="connsiteX2" fmla="*/ 394393 w 1432618"/>
              <a:gd name="connsiteY2" fmla="*/ 3076575 h 3588041"/>
              <a:gd name="connsiteX3" fmla="*/ 746818 w 1432618"/>
              <a:gd name="connsiteY3" fmla="*/ 2381250 h 3588041"/>
              <a:gd name="connsiteX4" fmla="*/ 560128 w 1432618"/>
              <a:gd name="connsiteY4" fmla="*/ 1922145 h 3588041"/>
              <a:gd name="connsiteX5" fmla="*/ 58 w 1432618"/>
              <a:gd name="connsiteY5" fmla="*/ 1870710 h 3588041"/>
              <a:gd name="connsiteX6" fmla="*/ 394393 w 1432618"/>
              <a:gd name="connsiteY6" fmla="*/ 1743075 h 3588041"/>
              <a:gd name="connsiteX7" fmla="*/ 642043 w 1432618"/>
              <a:gd name="connsiteY7" fmla="*/ 1876425 h 3588041"/>
              <a:gd name="connsiteX8" fmla="*/ 689668 w 1432618"/>
              <a:gd name="connsiteY8" fmla="*/ 1647825 h 3588041"/>
              <a:gd name="connsiteX9" fmla="*/ 823018 w 1432618"/>
              <a:gd name="connsiteY9" fmla="*/ 1333500 h 3588041"/>
              <a:gd name="connsiteX10" fmla="*/ 763487 w 1432618"/>
              <a:gd name="connsiteY10" fmla="*/ 823913 h 3588041"/>
              <a:gd name="connsiteX11" fmla="*/ 388043 w 1432618"/>
              <a:gd name="connsiteY11" fmla="*/ 695325 h 3588041"/>
              <a:gd name="connsiteX12" fmla="*/ 781744 w 1432618"/>
              <a:gd name="connsiteY12" fmla="*/ 724693 h 3588041"/>
              <a:gd name="connsiteX13" fmla="*/ 799206 w 1432618"/>
              <a:gd name="connsiteY13" fmla="*/ 441325 h 3588041"/>
              <a:gd name="connsiteX14" fmla="*/ 886518 w 1432618"/>
              <a:gd name="connsiteY14" fmla="*/ 0 h 3588041"/>
              <a:gd name="connsiteX15" fmla="*/ 857943 w 1432618"/>
              <a:gd name="connsiteY15" fmla="*/ 679450 h 3588041"/>
              <a:gd name="connsiteX16" fmla="*/ 921443 w 1432618"/>
              <a:gd name="connsiteY16" fmla="*/ 1047750 h 3588041"/>
              <a:gd name="connsiteX17" fmla="*/ 930968 w 1432618"/>
              <a:gd name="connsiteY17" fmla="*/ 1295400 h 3588041"/>
              <a:gd name="connsiteX18" fmla="*/ 1102418 w 1432618"/>
              <a:gd name="connsiteY18" fmla="*/ 1187450 h 3588041"/>
              <a:gd name="connsiteX19" fmla="*/ 1375468 w 1432618"/>
              <a:gd name="connsiteY19" fmla="*/ 1171575 h 3588041"/>
              <a:gd name="connsiteX20" fmla="*/ 1108768 w 1432618"/>
              <a:gd name="connsiteY20" fmla="*/ 1254125 h 3588041"/>
              <a:gd name="connsiteX21" fmla="*/ 889693 w 1432618"/>
              <a:gd name="connsiteY21" fmla="*/ 1527175 h 3588041"/>
              <a:gd name="connsiteX22" fmla="*/ 835718 w 1432618"/>
              <a:gd name="connsiteY22" fmla="*/ 1895475 h 3588041"/>
              <a:gd name="connsiteX23" fmla="*/ 1003993 w 1432618"/>
              <a:gd name="connsiteY23" fmla="*/ 2308225 h 3588041"/>
              <a:gd name="connsiteX24" fmla="*/ 896043 w 1432618"/>
              <a:gd name="connsiteY24" fmla="*/ 2578100 h 3588041"/>
              <a:gd name="connsiteX25" fmla="*/ 1213543 w 1432618"/>
              <a:gd name="connsiteY25" fmla="*/ 2533650 h 3588041"/>
              <a:gd name="connsiteX26" fmla="*/ 1432618 w 1432618"/>
              <a:gd name="connsiteY26" fmla="*/ 2626519 h 3588041"/>
              <a:gd name="connsiteX27" fmla="*/ 1188143 w 1432618"/>
              <a:gd name="connsiteY27" fmla="*/ 2590800 h 3588041"/>
              <a:gd name="connsiteX28" fmla="*/ 832543 w 1432618"/>
              <a:gd name="connsiteY28" fmla="*/ 2733675 h 3588041"/>
              <a:gd name="connsiteX29" fmla="*/ 689668 w 1432618"/>
              <a:gd name="connsiteY29" fmla="*/ 3086100 h 3588041"/>
              <a:gd name="connsiteX30" fmla="*/ 918268 w 1432618"/>
              <a:gd name="connsiteY30" fmla="*/ 3419475 h 3588041"/>
              <a:gd name="connsiteX31" fmla="*/ 1016693 w 1432618"/>
              <a:gd name="connsiteY31" fmla="*/ 3581400 h 3588041"/>
              <a:gd name="connsiteX0" fmla="*/ 1016693 w 1432618"/>
              <a:gd name="connsiteY0" fmla="*/ 3581400 h 3588041"/>
              <a:gd name="connsiteX1" fmla="*/ 591243 w 1432618"/>
              <a:gd name="connsiteY1" fmla="*/ 3587750 h 3588041"/>
              <a:gd name="connsiteX2" fmla="*/ 394393 w 1432618"/>
              <a:gd name="connsiteY2" fmla="*/ 3076575 h 3588041"/>
              <a:gd name="connsiteX3" fmla="*/ 746818 w 1432618"/>
              <a:gd name="connsiteY3" fmla="*/ 2381250 h 3588041"/>
              <a:gd name="connsiteX4" fmla="*/ 560128 w 1432618"/>
              <a:gd name="connsiteY4" fmla="*/ 1922145 h 3588041"/>
              <a:gd name="connsiteX5" fmla="*/ 58 w 1432618"/>
              <a:gd name="connsiteY5" fmla="*/ 1870710 h 3588041"/>
              <a:gd name="connsiteX6" fmla="*/ 394393 w 1432618"/>
              <a:gd name="connsiteY6" fmla="*/ 1743075 h 3588041"/>
              <a:gd name="connsiteX7" fmla="*/ 642043 w 1432618"/>
              <a:gd name="connsiteY7" fmla="*/ 1876425 h 3588041"/>
              <a:gd name="connsiteX8" fmla="*/ 705543 w 1432618"/>
              <a:gd name="connsiteY8" fmla="*/ 1647825 h 3588041"/>
              <a:gd name="connsiteX9" fmla="*/ 823018 w 1432618"/>
              <a:gd name="connsiteY9" fmla="*/ 1333500 h 3588041"/>
              <a:gd name="connsiteX10" fmla="*/ 763487 w 1432618"/>
              <a:gd name="connsiteY10" fmla="*/ 823913 h 3588041"/>
              <a:gd name="connsiteX11" fmla="*/ 388043 w 1432618"/>
              <a:gd name="connsiteY11" fmla="*/ 695325 h 3588041"/>
              <a:gd name="connsiteX12" fmla="*/ 781744 w 1432618"/>
              <a:gd name="connsiteY12" fmla="*/ 724693 h 3588041"/>
              <a:gd name="connsiteX13" fmla="*/ 799206 w 1432618"/>
              <a:gd name="connsiteY13" fmla="*/ 441325 h 3588041"/>
              <a:gd name="connsiteX14" fmla="*/ 886518 w 1432618"/>
              <a:gd name="connsiteY14" fmla="*/ 0 h 3588041"/>
              <a:gd name="connsiteX15" fmla="*/ 857943 w 1432618"/>
              <a:gd name="connsiteY15" fmla="*/ 679450 h 3588041"/>
              <a:gd name="connsiteX16" fmla="*/ 921443 w 1432618"/>
              <a:gd name="connsiteY16" fmla="*/ 1047750 h 3588041"/>
              <a:gd name="connsiteX17" fmla="*/ 930968 w 1432618"/>
              <a:gd name="connsiteY17" fmla="*/ 1295400 h 3588041"/>
              <a:gd name="connsiteX18" fmla="*/ 1102418 w 1432618"/>
              <a:gd name="connsiteY18" fmla="*/ 1187450 h 3588041"/>
              <a:gd name="connsiteX19" fmla="*/ 1375468 w 1432618"/>
              <a:gd name="connsiteY19" fmla="*/ 1171575 h 3588041"/>
              <a:gd name="connsiteX20" fmla="*/ 1108768 w 1432618"/>
              <a:gd name="connsiteY20" fmla="*/ 1254125 h 3588041"/>
              <a:gd name="connsiteX21" fmla="*/ 889693 w 1432618"/>
              <a:gd name="connsiteY21" fmla="*/ 1527175 h 3588041"/>
              <a:gd name="connsiteX22" fmla="*/ 835718 w 1432618"/>
              <a:gd name="connsiteY22" fmla="*/ 1895475 h 3588041"/>
              <a:gd name="connsiteX23" fmla="*/ 1003993 w 1432618"/>
              <a:gd name="connsiteY23" fmla="*/ 2308225 h 3588041"/>
              <a:gd name="connsiteX24" fmla="*/ 896043 w 1432618"/>
              <a:gd name="connsiteY24" fmla="*/ 2578100 h 3588041"/>
              <a:gd name="connsiteX25" fmla="*/ 1213543 w 1432618"/>
              <a:gd name="connsiteY25" fmla="*/ 2533650 h 3588041"/>
              <a:gd name="connsiteX26" fmla="*/ 1432618 w 1432618"/>
              <a:gd name="connsiteY26" fmla="*/ 2626519 h 3588041"/>
              <a:gd name="connsiteX27" fmla="*/ 1188143 w 1432618"/>
              <a:gd name="connsiteY27" fmla="*/ 2590800 h 3588041"/>
              <a:gd name="connsiteX28" fmla="*/ 832543 w 1432618"/>
              <a:gd name="connsiteY28" fmla="*/ 2733675 h 3588041"/>
              <a:gd name="connsiteX29" fmla="*/ 689668 w 1432618"/>
              <a:gd name="connsiteY29" fmla="*/ 3086100 h 3588041"/>
              <a:gd name="connsiteX30" fmla="*/ 918268 w 1432618"/>
              <a:gd name="connsiteY30" fmla="*/ 3419475 h 3588041"/>
              <a:gd name="connsiteX31" fmla="*/ 1016693 w 1432618"/>
              <a:gd name="connsiteY31" fmla="*/ 3581400 h 3588041"/>
              <a:gd name="connsiteX0" fmla="*/ 1016693 w 1432618"/>
              <a:gd name="connsiteY0" fmla="*/ 3581400 h 3588041"/>
              <a:gd name="connsiteX1" fmla="*/ 591243 w 1432618"/>
              <a:gd name="connsiteY1" fmla="*/ 3587750 h 3588041"/>
              <a:gd name="connsiteX2" fmla="*/ 394393 w 1432618"/>
              <a:gd name="connsiteY2" fmla="*/ 3076575 h 3588041"/>
              <a:gd name="connsiteX3" fmla="*/ 746818 w 1432618"/>
              <a:gd name="connsiteY3" fmla="*/ 2381250 h 3588041"/>
              <a:gd name="connsiteX4" fmla="*/ 560128 w 1432618"/>
              <a:gd name="connsiteY4" fmla="*/ 1922145 h 3588041"/>
              <a:gd name="connsiteX5" fmla="*/ 58 w 1432618"/>
              <a:gd name="connsiteY5" fmla="*/ 1870710 h 3588041"/>
              <a:gd name="connsiteX6" fmla="*/ 394393 w 1432618"/>
              <a:gd name="connsiteY6" fmla="*/ 1743075 h 3588041"/>
              <a:gd name="connsiteX7" fmla="*/ 642043 w 1432618"/>
              <a:gd name="connsiteY7" fmla="*/ 1876425 h 3588041"/>
              <a:gd name="connsiteX8" fmla="*/ 705543 w 1432618"/>
              <a:gd name="connsiteY8" fmla="*/ 1647825 h 3588041"/>
              <a:gd name="connsiteX9" fmla="*/ 823018 w 1432618"/>
              <a:gd name="connsiteY9" fmla="*/ 1333500 h 3588041"/>
              <a:gd name="connsiteX10" fmla="*/ 763487 w 1432618"/>
              <a:gd name="connsiteY10" fmla="*/ 823913 h 3588041"/>
              <a:gd name="connsiteX11" fmla="*/ 388043 w 1432618"/>
              <a:gd name="connsiteY11" fmla="*/ 695325 h 3588041"/>
              <a:gd name="connsiteX12" fmla="*/ 781744 w 1432618"/>
              <a:gd name="connsiteY12" fmla="*/ 724693 h 3588041"/>
              <a:gd name="connsiteX13" fmla="*/ 799206 w 1432618"/>
              <a:gd name="connsiteY13" fmla="*/ 441325 h 3588041"/>
              <a:gd name="connsiteX14" fmla="*/ 886518 w 1432618"/>
              <a:gd name="connsiteY14" fmla="*/ 0 h 3588041"/>
              <a:gd name="connsiteX15" fmla="*/ 857943 w 1432618"/>
              <a:gd name="connsiteY15" fmla="*/ 679450 h 3588041"/>
              <a:gd name="connsiteX16" fmla="*/ 921443 w 1432618"/>
              <a:gd name="connsiteY16" fmla="*/ 1047750 h 3588041"/>
              <a:gd name="connsiteX17" fmla="*/ 930968 w 1432618"/>
              <a:gd name="connsiteY17" fmla="*/ 1295400 h 3588041"/>
              <a:gd name="connsiteX18" fmla="*/ 1102418 w 1432618"/>
              <a:gd name="connsiteY18" fmla="*/ 1187450 h 3588041"/>
              <a:gd name="connsiteX19" fmla="*/ 1375468 w 1432618"/>
              <a:gd name="connsiteY19" fmla="*/ 1171575 h 3588041"/>
              <a:gd name="connsiteX20" fmla="*/ 1108768 w 1432618"/>
              <a:gd name="connsiteY20" fmla="*/ 1254125 h 3588041"/>
              <a:gd name="connsiteX21" fmla="*/ 889693 w 1432618"/>
              <a:gd name="connsiteY21" fmla="*/ 1527175 h 3588041"/>
              <a:gd name="connsiteX22" fmla="*/ 835718 w 1432618"/>
              <a:gd name="connsiteY22" fmla="*/ 1895475 h 3588041"/>
              <a:gd name="connsiteX23" fmla="*/ 1003993 w 1432618"/>
              <a:gd name="connsiteY23" fmla="*/ 2308225 h 3588041"/>
              <a:gd name="connsiteX24" fmla="*/ 896043 w 1432618"/>
              <a:gd name="connsiteY24" fmla="*/ 2578100 h 3588041"/>
              <a:gd name="connsiteX25" fmla="*/ 1213543 w 1432618"/>
              <a:gd name="connsiteY25" fmla="*/ 2533650 h 3588041"/>
              <a:gd name="connsiteX26" fmla="*/ 1432618 w 1432618"/>
              <a:gd name="connsiteY26" fmla="*/ 2626519 h 3588041"/>
              <a:gd name="connsiteX27" fmla="*/ 1188143 w 1432618"/>
              <a:gd name="connsiteY27" fmla="*/ 2590800 h 3588041"/>
              <a:gd name="connsiteX28" fmla="*/ 832543 w 1432618"/>
              <a:gd name="connsiteY28" fmla="*/ 2733675 h 3588041"/>
              <a:gd name="connsiteX29" fmla="*/ 689668 w 1432618"/>
              <a:gd name="connsiteY29" fmla="*/ 3086100 h 3588041"/>
              <a:gd name="connsiteX30" fmla="*/ 918268 w 1432618"/>
              <a:gd name="connsiteY30" fmla="*/ 3419475 h 3588041"/>
              <a:gd name="connsiteX31" fmla="*/ 1016693 w 1432618"/>
              <a:gd name="connsiteY31" fmla="*/ 3581400 h 3588041"/>
              <a:gd name="connsiteX0" fmla="*/ 1016693 w 1432618"/>
              <a:gd name="connsiteY0" fmla="*/ 3581400 h 3588041"/>
              <a:gd name="connsiteX1" fmla="*/ 591243 w 1432618"/>
              <a:gd name="connsiteY1" fmla="*/ 3587750 h 3588041"/>
              <a:gd name="connsiteX2" fmla="*/ 394393 w 1432618"/>
              <a:gd name="connsiteY2" fmla="*/ 3076575 h 3588041"/>
              <a:gd name="connsiteX3" fmla="*/ 746818 w 1432618"/>
              <a:gd name="connsiteY3" fmla="*/ 2381250 h 3588041"/>
              <a:gd name="connsiteX4" fmla="*/ 560128 w 1432618"/>
              <a:gd name="connsiteY4" fmla="*/ 1922145 h 3588041"/>
              <a:gd name="connsiteX5" fmla="*/ 58 w 1432618"/>
              <a:gd name="connsiteY5" fmla="*/ 1870710 h 3588041"/>
              <a:gd name="connsiteX6" fmla="*/ 394393 w 1432618"/>
              <a:gd name="connsiteY6" fmla="*/ 1743075 h 3588041"/>
              <a:gd name="connsiteX7" fmla="*/ 642043 w 1432618"/>
              <a:gd name="connsiteY7" fmla="*/ 1876425 h 3588041"/>
              <a:gd name="connsiteX8" fmla="*/ 705543 w 1432618"/>
              <a:gd name="connsiteY8" fmla="*/ 1647825 h 3588041"/>
              <a:gd name="connsiteX9" fmla="*/ 823018 w 1432618"/>
              <a:gd name="connsiteY9" fmla="*/ 1333500 h 3588041"/>
              <a:gd name="connsiteX10" fmla="*/ 763487 w 1432618"/>
              <a:gd name="connsiteY10" fmla="*/ 823913 h 3588041"/>
              <a:gd name="connsiteX11" fmla="*/ 388043 w 1432618"/>
              <a:gd name="connsiteY11" fmla="*/ 695325 h 3588041"/>
              <a:gd name="connsiteX12" fmla="*/ 781744 w 1432618"/>
              <a:gd name="connsiteY12" fmla="*/ 724693 h 3588041"/>
              <a:gd name="connsiteX13" fmla="*/ 799206 w 1432618"/>
              <a:gd name="connsiteY13" fmla="*/ 441325 h 3588041"/>
              <a:gd name="connsiteX14" fmla="*/ 886518 w 1432618"/>
              <a:gd name="connsiteY14" fmla="*/ 0 h 3588041"/>
              <a:gd name="connsiteX15" fmla="*/ 857943 w 1432618"/>
              <a:gd name="connsiteY15" fmla="*/ 679450 h 3588041"/>
              <a:gd name="connsiteX16" fmla="*/ 921443 w 1432618"/>
              <a:gd name="connsiteY16" fmla="*/ 1047750 h 3588041"/>
              <a:gd name="connsiteX17" fmla="*/ 930968 w 1432618"/>
              <a:gd name="connsiteY17" fmla="*/ 1295400 h 3588041"/>
              <a:gd name="connsiteX18" fmla="*/ 1102418 w 1432618"/>
              <a:gd name="connsiteY18" fmla="*/ 1187450 h 3588041"/>
              <a:gd name="connsiteX19" fmla="*/ 1375468 w 1432618"/>
              <a:gd name="connsiteY19" fmla="*/ 1171575 h 3588041"/>
              <a:gd name="connsiteX20" fmla="*/ 1108768 w 1432618"/>
              <a:gd name="connsiteY20" fmla="*/ 1254125 h 3588041"/>
              <a:gd name="connsiteX21" fmla="*/ 889693 w 1432618"/>
              <a:gd name="connsiteY21" fmla="*/ 1527175 h 3588041"/>
              <a:gd name="connsiteX22" fmla="*/ 835718 w 1432618"/>
              <a:gd name="connsiteY22" fmla="*/ 1895475 h 3588041"/>
              <a:gd name="connsiteX23" fmla="*/ 1003993 w 1432618"/>
              <a:gd name="connsiteY23" fmla="*/ 2308225 h 3588041"/>
              <a:gd name="connsiteX24" fmla="*/ 896043 w 1432618"/>
              <a:gd name="connsiteY24" fmla="*/ 2578100 h 3588041"/>
              <a:gd name="connsiteX25" fmla="*/ 1213543 w 1432618"/>
              <a:gd name="connsiteY25" fmla="*/ 2533650 h 3588041"/>
              <a:gd name="connsiteX26" fmla="*/ 1432618 w 1432618"/>
              <a:gd name="connsiteY26" fmla="*/ 2626519 h 3588041"/>
              <a:gd name="connsiteX27" fmla="*/ 1188143 w 1432618"/>
              <a:gd name="connsiteY27" fmla="*/ 2590800 h 3588041"/>
              <a:gd name="connsiteX28" fmla="*/ 832543 w 1432618"/>
              <a:gd name="connsiteY28" fmla="*/ 2733675 h 3588041"/>
              <a:gd name="connsiteX29" fmla="*/ 689668 w 1432618"/>
              <a:gd name="connsiteY29" fmla="*/ 3086100 h 3588041"/>
              <a:gd name="connsiteX30" fmla="*/ 918268 w 1432618"/>
              <a:gd name="connsiteY30" fmla="*/ 3419475 h 3588041"/>
              <a:gd name="connsiteX31" fmla="*/ 1016693 w 1432618"/>
              <a:gd name="connsiteY31" fmla="*/ 3581400 h 3588041"/>
              <a:gd name="connsiteX0" fmla="*/ 1016693 w 1432618"/>
              <a:gd name="connsiteY0" fmla="*/ 3581400 h 3588041"/>
              <a:gd name="connsiteX1" fmla="*/ 591243 w 1432618"/>
              <a:gd name="connsiteY1" fmla="*/ 3587750 h 3588041"/>
              <a:gd name="connsiteX2" fmla="*/ 394393 w 1432618"/>
              <a:gd name="connsiteY2" fmla="*/ 3076575 h 3588041"/>
              <a:gd name="connsiteX3" fmla="*/ 746818 w 1432618"/>
              <a:gd name="connsiteY3" fmla="*/ 2381250 h 3588041"/>
              <a:gd name="connsiteX4" fmla="*/ 560128 w 1432618"/>
              <a:gd name="connsiteY4" fmla="*/ 1922145 h 3588041"/>
              <a:gd name="connsiteX5" fmla="*/ 58 w 1432618"/>
              <a:gd name="connsiteY5" fmla="*/ 1870710 h 3588041"/>
              <a:gd name="connsiteX6" fmla="*/ 394393 w 1432618"/>
              <a:gd name="connsiteY6" fmla="*/ 1743075 h 3588041"/>
              <a:gd name="connsiteX7" fmla="*/ 642043 w 1432618"/>
              <a:gd name="connsiteY7" fmla="*/ 1876425 h 3588041"/>
              <a:gd name="connsiteX8" fmla="*/ 823018 w 1432618"/>
              <a:gd name="connsiteY8" fmla="*/ 1333500 h 3588041"/>
              <a:gd name="connsiteX9" fmla="*/ 763487 w 1432618"/>
              <a:gd name="connsiteY9" fmla="*/ 823913 h 3588041"/>
              <a:gd name="connsiteX10" fmla="*/ 388043 w 1432618"/>
              <a:gd name="connsiteY10" fmla="*/ 695325 h 3588041"/>
              <a:gd name="connsiteX11" fmla="*/ 781744 w 1432618"/>
              <a:gd name="connsiteY11" fmla="*/ 724693 h 3588041"/>
              <a:gd name="connsiteX12" fmla="*/ 799206 w 1432618"/>
              <a:gd name="connsiteY12" fmla="*/ 441325 h 3588041"/>
              <a:gd name="connsiteX13" fmla="*/ 886518 w 1432618"/>
              <a:gd name="connsiteY13" fmla="*/ 0 h 3588041"/>
              <a:gd name="connsiteX14" fmla="*/ 857943 w 1432618"/>
              <a:gd name="connsiteY14" fmla="*/ 679450 h 3588041"/>
              <a:gd name="connsiteX15" fmla="*/ 921443 w 1432618"/>
              <a:gd name="connsiteY15" fmla="*/ 1047750 h 3588041"/>
              <a:gd name="connsiteX16" fmla="*/ 930968 w 1432618"/>
              <a:gd name="connsiteY16" fmla="*/ 1295400 h 3588041"/>
              <a:gd name="connsiteX17" fmla="*/ 1102418 w 1432618"/>
              <a:gd name="connsiteY17" fmla="*/ 1187450 h 3588041"/>
              <a:gd name="connsiteX18" fmla="*/ 1375468 w 1432618"/>
              <a:gd name="connsiteY18" fmla="*/ 1171575 h 3588041"/>
              <a:gd name="connsiteX19" fmla="*/ 1108768 w 1432618"/>
              <a:gd name="connsiteY19" fmla="*/ 1254125 h 3588041"/>
              <a:gd name="connsiteX20" fmla="*/ 889693 w 1432618"/>
              <a:gd name="connsiteY20" fmla="*/ 1527175 h 3588041"/>
              <a:gd name="connsiteX21" fmla="*/ 835718 w 1432618"/>
              <a:gd name="connsiteY21" fmla="*/ 1895475 h 3588041"/>
              <a:gd name="connsiteX22" fmla="*/ 1003993 w 1432618"/>
              <a:gd name="connsiteY22" fmla="*/ 2308225 h 3588041"/>
              <a:gd name="connsiteX23" fmla="*/ 896043 w 1432618"/>
              <a:gd name="connsiteY23" fmla="*/ 2578100 h 3588041"/>
              <a:gd name="connsiteX24" fmla="*/ 1213543 w 1432618"/>
              <a:gd name="connsiteY24" fmla="*/ 2533650 h 3588041"/>
              <a:gd name="connsiteX25" fmla="*/ 1432618 w 1432618"/>
              <a:gd name="connsiteY25" fmla="*/ 2626519 h 3588041"/>
              <a:gd name="connsiteX26" fmla="*/ 1188143 w 1432618"/>
              <a:gd name="connsiteY26" fmla="*/ 2590800 h 3588041"/>
              <a:gd name="connsiteX27" fmla="*/ 832543 w 1432618"/>
              <a:gd name="connsiteY27" fmla="*/ 2733675 h 3588041"/>
              <a:gd name="connsiteX28" fmla="*/ 689668 w 1432618"/>
              <a:gd name="connsiteY28" fmla="*/ 3086100 h 3588041"/>
              <a:gd name="connsiteX29" fmla="*/ 918268 w 1432618"/>
              <a:gd name="connsiteY29" fmla="*/ 3419475 h 3588041"/>
              <a:gd name="connsiteX30" fmla="*/ 1016693 w 1432618"/>
              <a:gd name="connsiteY30" fmla="*/ 3581400 h 3588041"/>
              <a:gd name="connsiteX0" fmla="*/ 1016693 w 1432618"/>
              <a:gd name="connsiteY0" fmla="*/ 3581400 h 3588041"/>
              <a:gd name="connsiteX1" fmla="*/ 591243 w 1432618"/>
              <a:gd name="connsiteY1" fmla="*/ 3587750 h 3588041"/>
              <a:gd name="connsiteX2" fmla="*/ 394393 w 1432618"/>
              <a:gd name="connsiteY2" fmla="*/ 3076575 h 3588041"/>
              <a:gd name="connsiteX3" fmla="*/ 746818 w 1432618"/>
              <a:gd name="connsiteY3" fmla="*/ 2381250 h 3588041"/>
              <a:gd name="connsiteX4" fmla="*/ 560128 w 1432618"/>
              <a:gd name="connsiteY4" fmla="*/ 1922145 h 3588041"/>
              <a:gd name="connsiteX5" fmla="*/ 58 w 1432618"/>
              <a:gd name="connsiteY5" fmla="*/ 1870710 h 3588041"/>
              <a:gd name="connsiteX6" fmla="*/ 394393 w 1432618"/>
              <a:gd name="connsiteY6" fmla="*/ 1743075 h 3588041"/>
              <a:gd name="connsiteX7" fmla="*/ 642043 w 1432618"/>
              <a:gd name="connsiteY7" fmla="*/ 1876425 h 3588041"/>
              <a:gd name="connsiteX8" fmla="*/ 823018 w 1432618"/>
              <a:gd name="connsiteY8" fmla="*/ 1333500 h 3588041"/>
              <a:gd name="connsiteX9" fmla="*/ 763487 w 1432618"/>
              <a:gd name="connsiteY9" fmla="*/ 823913 h 3588041"/>
              <a:gd name="connsiteX10" fmla="*/ 388043 w 1432618"/>
              <a:gd name="connsiteY10" fmla="*/ 695325 h 3588041"/>
              <a:gd name="connsiteX11" fmla="*/ 781744 w 1432618"/>
              <a:gd name="connsiteY11" fmla="*/ 724693 h 3588041"/>
              <a:gd name="connsiteX12" fmla="*/ 799206 w 1432618"/>
              <a:gd name="connsiteY12" fmla="*/ 441325 h 3588041"/>
              <a:gd name="connsiteX13" fmla="*/ 886518 w 1432618"/>
              <a:gd name="connsiteY13" fmla="*/ 0 h 3588041"/>
              <a:gd name="connsiteX14" fmla="*/ 857943 w 1432618"/>
              <a:gd name="connsiteY14" fmla="*/ 679450 h 3588041"/>
              <a:gd name="connsiteX15" fmla="*/ 921443 w 1432618"/>
              <a:gd name="connsiteY15" fmla="*/ 1047750 h 3588041"/>
              <a:gd name="connsiteX16" fmla="*/ 930968 w 1432618"/>
              <a:gd name="connsiteY16" fmla="*/ 1295400 h 3588041"/>
              <a:gd name="connsiteX17" fmla="*/ 1102418 w 1432618"/>
              <a:gd name="connsiteY17" fmla="*/ 1187450 h 3588041"/>
              <a:gd name="connsiteX18" fmla="*/ 1375468 w 1432618"/>
              <a:gd name="connsiteY18" fmla="*/ 1171575 h 3588041"/>
              <a:gd name="connsiteX19" fmla="*/ 1108768 w 1432618"/>
              <a:gd name="connsiteY19" fmla="*/ 1254125 h 3588041"/>
              <a:gd name="connsiteX20" fmla="*/ 889693 w 1432618"/>
              <a:gd name="connsiteY20" fmla="*/ 1527175 h 3588041"/>
              <a:gd name="connsiteX21" fmla="*/ 835718 w 1432618"/>
              <a:gd name="connsiteY21" fmla="*/ 1895475 h 3588041"/>
              <a:gd name="connsiteX22" fmla="*/ 1003993 w 1432618"/>
              <a:gd name="connsiteY22" fmla="*/ 2308225 h 3588041"/>
              <a:gd name="connsiteX23" fmla="*/ 896043 w 1432618"/>
              <a:gd name="connsiteY23" fmla="*/ 2578100 h 3588041"/>
              <a:gd name="connsiteX24" fmla="*/ 1213543 w 1432618"/>
              <a:gd name="connsiteY24" fmla="*/ 2533650 h 3588041"/>
              <a:gd name="connsiteX25" fmla="*/ 1432618 w 1432618"/>
              <a:gd name="connsiteY25" fmla="*/ 2626519 h 3588041"/>
              <a:gd name="connsiteX26" fmla="*/ 1188143 w 1432618"/>
              <a:gd name="connsiteY26" fmla="*/ 2590800 h 3588041"/>
              <a:gd name="connsiteX27" fmla="*/ 832543 w 1432618"/>
              <a:gd name="connsiteY27" fmla="*/ 2733675 h 3588041"/>
              <a:gd name="connsiteX28" fmla="*/ 689668 w 1432618"/>
              <a:gd name="connsiteY28" fmla="*/ 3086100 h 3588041"/>
              <a:gd name="connsiteX29" fmla="*/ 918268 w 1432618"/>
              <a:gd name="connsiteY29" fmla="*/ 3419475 h 3588041"/>
              <a:gd name="connsiteX30" fmla="*/ 1016693 w 1432618"/>
              <a:gd name="connsiteY30" fmla="*/ 3581400 h 3588041"/>
              <a:gd name="connsiteX0" fmla="*/ 1016693 w 1432618"/>
              <a:gd name="connsiteY0" fmla="*/ 3581400 h 3588041"/>
              <a:gd name="connsiteX1" fmla="*/ 591243 w 1432618"/>
              <a:gd name="connsiteY1" fmla="*/ 3587750 h 3588041"/>
              <a:gd name="connsiteX2" fmla="*/ 394393 w 1432618"/>
              <a:gd name="connsiteY2" fmla="*/ 3076575 h 3588041"/>
              <a:gd name="connsiteX3" fmla="*/ 746818 w 1432618"/>
              <a:gd name="connsiteY3" fmla="*/ 2381250 h 3588041"/>
              <a:gd name="connsiteX4" fmla="*/ 560128 w 1432618"/>
              <a:gd name="connsiteY4" fmla="*/ 1922145 h 3588041"/>
              <a:gd name="connsiteX5" fmla="*/ 58 w 1432618"/>
              <a:gd name="connsiteY5" fmla="*/ 1870710 h 3588041"/>
              <a:gd name="connsiteX6" fmla="*/ 394393 w 1432618"/>
              <a:gd name="connsiteY6" fmla="*/ 1743075 h 3588041"/>
              <a:gd name="connsiteX7" fmla="*/ 642043 w 1432618"/>
              <a:gd name="connsiteY7" fmla="*/ 1876425 h 3588041"/>
              <a:gd name="connsiteX8" fmla="*/ 823018 w 1432618"/>
              <a:gd name="connsiteY8" fmla="*/ 1333500 h 3588041"/>
              <a:gd name="connsiteX9" fmla="*/ 763487 w 1432618"/>
              <a:gd name="connsiteY9" fmla="*/ 823913 h 3588041"/>
              <a:gd name="connsiteX10" fmla="*/ 388043 w 1432618"/>
              <a:gd name="connsiteY10" fmla="*/ 695325 h 3588041"/>
              <a:gd name="connsiteX11" fmla="*/ 781744 w 1432618"/>
              <a:gd name="connsiteY11" fmla="*/ 724693 h 3588041"/>
              <a:gd name="connsiteX12" fmla="*/ 799206 w 1432618"/>
              <a:gd name="connsiteY12" fmla="*/ 441325 h 3588041"/>
              <a:gd name="connsiteX13" fmla="*/ 886518 w 1432618"/>
              <a:gd name="connsiteY13" fmla="*/ 0 h 3588041"/>
              <a:gd name="connsiteX14" fmla="*/ 857943 w 1432618"/>
              <a:gd name="connsiteY14" fmla="*/ 679450 h 3588041"/>
              <a:gd name="connsiteX15" fmla="*/ 921443 w 1432618"/>
              <a:gd name="connsiteY15" fmla="*/ 1047750 h 3588041"/>
              <a:gd name="connsiteX16" fmla="*/ 930968 w 1432618"/>
              <a:gd name="connsiteY16" fmla="*/ 1295400 h 3588041"/>
              <a:gd name="connsiteX17" fmla="*/ 1102418 w 1432618"/>
              <a:gd name="connsiteY17" fmla="*/ 1187450 h 3588041"/>
              <a:gd name="connsiteX18" fmla="*/ 1375468 w 1432618"/>
              <a:gd name="connsiteY18" fmla="*/ 1171575 h 3588041"/>
              <a:gd name="connsiteX19" fmla="*/ 1108768 w 1432618"/>
              <a:gd name="connsiteY19" fmla="*/ 1254125 h 3588041"/>
              <a:gd name="connsiteX20" fmla="*/ 889693 w 1432618"/>
              <a:gd name="connsiteY20" fmla="*/ 1527175 h 3588041"/>
              <a:gd name="connsiteX21" fmla="*/ 835718 w 1432618"/>
              <a:gd name="connsiteY21" fmla="*/ 1895475 h 3588041"/>
              <a:gd name="connsiteX22" fmla="*/ 1003993 w 1432618"/>
              <a:gd name="connsiteY22" fmla="*/ 2308225 h 3588041"/>
              <a:gd name="connsiteX23" fmla="*/ 896043 w 1432618"/>
              <a:gd name="connsiteY23" fmla="*/ 2578100 h 3588041"/>
              <a:gd name="connsiteX24" fmla="*/ 1213543 w 1432618"/>
              <a:gd name="connsiteY24" fmla="*/ 2533650 h 3588041"/>
              <a:gd name="connsiteX25" fmla="*/ 1432618 w 1432618"/>
              <a:gd name="connsiteY25" fmla="*/ 2626519 h 3588041"/>
              <a:gd name="connsiteX26" fmla="*/ 1188143 w 1432618"/>
              <a:gd name="connsiteY26" fmla="*/ 2590800 h 3588041"/>
              <a:gd name="connsiteX27" fmla="*/ 832543 w 1432618"/>
              <a:gd name="connsiteY27" fmla="*/ 2733675 h 3588041"/>
              <a:gd name="connsiteX28" fmla="*/ 689668 w 1432618"/>
              <a:gd name="connsiteY28" fmla="*/ 3086100 h 3588041"/>
              <a:gd name="connsiteX29" fmla="*/ 918268 w 1432618"/>
              <a:gd name="connsiteY29" fmla="*/ 3419475 h 3588041"/>
              <a:gd name="connsiteX30" fmla="*/ 1016693 w 1432618"/>
              <a:gd name="connsiteY30" fmla="*/ 3581400 h 3588041"/>
              <a:gd name="connsiteX0" fmla="*/ 1016693 w 1432618"/>
              <a:gd name="connsiteY0" fmla="*/ 3581400 h 3588041"/>
              <a:gd name="connsiteX1" fmla="*/ 591243 w 1432618"/>
              <a:gd name="connsiteY1" fmla="*/ 3587750 h 3588041"/>
              <a:gd name="connsiteX2" fmla="*/ 394393 w 1432618"/>
              <a:gd name="connsiteY2" fmla="*/ 3076575 h 3588041"/>
              <a:gd name="connsiteX3" fmla="*/ 746818 w 1432618"/>
              <a:gd name="connsiteY3" fmla="*/ 2381250 h 3588041"/>
              <a:gd name="connsiteX4" fmla="*/ 560128 w 1432618"/>
              <a:gd name="connsiteY4" fmla="*/ 1922145 h 3588041"/>
              <a:gd name="connsiteX5" fmla="*/ 58 w 1432618"/>
              <a:gd name="connsiteY5" fmla="*/ 1870710 h 3588041"/>
              <a:gd name="connsiteX6" fmla="*/ 394393 w 1432618"/>
              <a:gd name="connsiteY6" fmla="*/ 1743075 h 3588041"/>
              <a:gd name="connsiteX7" fmla="*/ 642043 w 1432618"/>
              <a:gd name="connsiteY7" fmla="*/ 1876425 h 3588041"/>
              <a:gd name="connsiteX8" fmla="*/ 823018 w 1432618"/>
              <a:gd name="connsiteY8" fmla="*/ 1333500 h 3588041"/>
              <a:gd name="connsiteX9" fmla="*/ 763487 w 1432618"/>
              <a:gd name="connsiteY9" fmla="*/ 823913 h 3588041"/>
              <a:gd name="connsiteX10" fmla="*/ 388043 w 1432618"/>
              <a:gd name="connsiteY10" fmla="*/ 695325 h 3588041"/>
              <a:gd name="connsiteX11" fmla="*/ 781744 w 1432618"/>
              <a:gd name="connsiteY11" fmla="*/ 724693 h 3588041"/>
              <a:gd name="connsiteX12" fmla="*/ 799206 w 1432618"/>
              <a:gd name="connsiteY12" fmla="*/ 441325 h 3588041"/>
              <a:gd name="connsiteX13" fmla="*/ 886518 w 1432618"/>
              <a:gd name="connsiteY13" fmla="*/ 0 h 3588041"/>
              <a:gd name="connsiteX14" fmla="*/ 857943 w 1432618"/>
              <a:gd name="connsiteY14" fmla="*/ 679450 h 3588041"/>
              <a:gd name="connsiteX15" fmla="*/ 921443 w 1432618"/>
              <a:gd name="connsiteY15" fmla="*/ 1047750 h 3588041"/>
              <a:gd name="connsiteX16" fmla="*/ 930968 w 1432618"/>
              <a:gd name="connsiteY16" fmla="*/ 1295400 h 3588041"/>
              <a:gd name="connsiteX17" fmla="*/ 1102418 w 1432618"/>
              <a:gd name="connsiteY17" fmla="*/ 1187450 h 3588041"/>
              <a:gd name="connsiteX18" fmla="*/ 1375468 w 1432618"/>
              <a:gd name="connsiteY18" fmla="*/ 1171575 h 3588041"/>
              <a:gd name="connsiteX19" fmla="*/ 1108768 w 1432618"/>
              <a:gd name="connsiteY19" fmla="*/ 1254125 h 3588041"/>
              <a:gd name="connsiteX20" fmla="*/ 889693 w 1432618"/>
              <a:gd name="connsiteY20" fmla="*/ 1527175 h 3588041"/>
              <a:gd name="connsiteX21" fmla="*/ 835718 w 1432618"/>
              <a:gd name="connsiteY21" fmla="*/ 1895475 h 3588041"/>
              <a:gd name="connsiteX22" fmla="*/ 1003993 w 1432618"/>
              <a:gd name="connsiteY22" fmla="*/ 2308225 h 3588041"/>
              <a:gd name="connsiteX23" fmla="*/ 896043 w 1432618"/>
              <a:gd name="connsiteY23" fmla="*/ 2578100 h 3588041"/>
              <a:gd name="connsiteX24" fmla="*/ 1213543 w 1432618"/>
              <a:gd name="connsiteY24" fmla="*/ 2533650 h 3588041"/>
              <a:gd name="connsiteX25" fmla="*/ 1432618 w 1432618"/>
              <a:gd name="connsiteY25" fmla="*/ 2626519 h 3588041"/>
              <a:gd name="connsiteX26" fmla="*/ 1188143 w 1432618"/>
              <a:gd name="connsiteY26" fmla="*/ 2590800 h 3588041"/>
              <a:gd name="connsiteX27" fmla="*/ 832543 w 1432618"/>
              <a:gd name="connsiteY27" fmla="*/ 2733675 h 3588041"/>
              <a:gd name="connsiteX28" fmla="*/ 689668 w 1432618"/>
              <a:gd name="connsiteY28" fmla="*/ 3086100 h 3588041"/>
              <a:gd name="connsiteX29" fmla="*/ 918268 w 1432618"/>
              <a:gd name="connsiteY29" fmla="*/ 3419475 h 3588041"/>
              <a:gd name="connsiteX30" fmla="*/ 1016693 w 1432618"/>
              <a:gd name="connsiteY30" fmla="*/ 3581400 h 3588041"/>
              <a:gd name="connsiteX0" fmla="*/ 1016635 w 1432560"/>
              <a:gd name="connsiteY0" fmla="*/ 3581400 h 3588041"/>
              <a:gd name="connsiteX1" fmla="*/ 591185 w 1432560"/>
              <a:gd name="connsiteY1" fmla="*/ 3587750 h 3588041"/>
              <a:gd name="connsiteX2" fmla="*/ 394335 w 1432560"/>
              <a:gd name="connsiteY2" fmla="*/ 3076575 h 3588041"/>
              <a:gd name="connsiteX3" fmla="*/ 746760 w 1432560"/>
              <a:gd name="connsiteY3" fmla="*/ 2381250 h 3588041"/>
              <a:gd name="connsiteX4" fmla="*/ 560070 w 1432560"/>
              <a:gd name="connsiteY4" fmla="*/ 1922145 h 3588041"/>
              <a:gd name="connsiteX5" fmla="*/ 0 w 1432560"/>
              <a:gd name="connsiteY5" fmla="*/ 1870710 h 3588041"/>
              <a:gd name="connsiteX6" fmla="*/ 394335 w 1432560"/>
              <a:gd name="connsiteY6" fmla="*/ 1743075 h 3588041"/>
              <a:gd name="connsiteX7" fmla="*/ 641985 w 1432560"/>
              <a:gd name="connsiteY7" fmla="*/ 1876425 h 3588041"/>
              <a:gd name="connsiteX8" fmla="*/ 822960 w 1432560"/>
              <a:gd name="connsiteY8" fmla="*/ 1333500 h 3588041"/>
              <a:gd name="connsiteX9" fmla="*/ 763429 w 1432560"/>
              <a:gd name="connsiteY9" fmla="*/ 823913 h 3588041"/>
              <a:gd name="connsiteX10" fmla="*/ 387985 w 1432560"/>
              <a:gd name="connsiteY10" fmla="*/ 695325 h 3588041"/>
              <a:gd name="connsiteX11" fmla="*/ 781686 w 1432560"/>
              <a:gd name="connsiteY11" fmla="*/ 724693 h 3588041"/>
              <a:gd name="connsiteX12" fmla="*/ 799148 w 1432560"/>
              <a:gd name="connsiteY12" fmla="*/ 441325 h 3588041"/>
              <a:gd name="connsiteX13" fmla="*/ 886460 w 1432560"/>
              <a:gd name="connsiteY13" fmla="*/ 0 h 3588041"/>
              <a:gd name="connsiteX14" fmla="*/ 857885 w 1432560"/>
              <a:gd name="connsiteY14" fmla="*/ 679450 h 3588041"/>
              <a:gd name="connsiteX15" fmla="*/ 921385 w 1432560"/>
              <a:gd name="connsiteY15" fmla="*/ 1047750 h 3588041"/>
              <a:gd name="connsiteX16" fmla="*/ 930910 w 1432560"/>
              <a:gd name="connsiteY16" fmla="*/ 1295400 h 3588041"/>
              <a:gd name="connsiteX17" fmla="*/ 1102360 w 1432560"/>
              <a:gd name="connsiteY17" fmla="*/ 1187450 h 3588041"/>
              <a:gd name="connsiteX18" fmla="*/ 1375410 w 1432560"/>
              <a:gd name="connsiteY18" fmla="*/ 1171575 h 3588041"/>
              <a:gd name="connsiteX19" fmla="*/ 1108710 w 1432560"/>
              <a:gd name="connsiteY19" fmla="*/ 1254125 h 3588041"/>
              <a:gd name="connsiteX20" fmla="*/ 889635 w 1432560"/>
              <a:gd name="connsiteY20" fmla="*/ 1527175 h 3588041"/>
              <a:gd name="connsiteX21" fmla="*/ 835660 w 1432560"/>
              <a:gd name="connsiteY21" fmla="*/ 1895475 h 3588041"/>
              <a:gd name="connsiteX22" fmla="*/ 1003935 w 1432560"/>
              <a:gd name="connsiteY22" fmla="*/ 2308225 h 3588041"/>
              <a:gd name="connsiteX23" fmla="*/ 895985 w 1432560"/>
              <a:gd name="connsiteY23" fmla="*/ 2578100 h 3588041"/>
              <a:gd name="connsiteX24" fmla="*/ 1213485 w 1432560"/>
              <a:gd name="connsiteY24" fmla="*/ 2533650 h 3588041"/>
              <a:gd name="connsiteX25" fmla="*/ 1432560 w 1432560"/>
              <a:gd name="connsiteY25" fmla="*/ 2626519 h 3588041"/>
              <a:gd name="connsiteX26" fmla="*/ 1188085 w 1432560"/>
              <a:gd name="connsiteY26" fmla="*/ 2590800 h 3588041"/>
              <a:gd name="connsiteX27" fmla="*/ 832485 w 1432560"/>
              <a:gd name="connsiteY27" fmla="*/ 2733675 h 3588041"/>
              <a:gd name="connsiteX28" fmla="*/ 689610 w 1432560"/>
              <a:gd name="connsiteY28" fmla="*/ 3086100 h 3588041"/>
              <a:gd name="connsiteX29" fmla="*/ 918210 w 1432560"/>
              <a:gd name="connsiteY29" fmla="*/ 3419475 h 3588041"/>
              <a:gd name="connsiteX30" fmla="*/ 1016635 w 1432560"/>
              <a:gd name="connsiteY30" fmla="*/ 3581400 h 3588041"/>
              <a:gd name="connsiteX0" fmla="*/ 1016635 w 1432560"/>
              <a:gd name="connsiteY0" fmla="*/ 3581400 h 3588041"/>
              <a:gd name="connsiteX1" fmla="*/ 591185 w 1432560"/>
              <a:gd name="connsiteY1" fmla="*/ 3587750 h 3588041"/>
              <a:gd name="connsiteX2" fmla="*/ 394335 w 1432560"/>
              <a:gd name="connsiteY2" fmla="*/ 3076575 h 3588041"/>
              <a:gd name="connsiteX3" fmla="*/ 746760 w 1432560"/>
              <a:gd name="connsiteY3" fmla="*/ 2381250 h 3588041"/>
              <a:gd name="connsiteX4" fmla="*/ 560070 w 1432560"/>
              <a:gd name="connsiteY4" fmla="*/ 1922145 h 3588041"/>
              <a:gd name="connsiteX5" fmla="*/ 0 w 1432560"/>
              <a:gd name="connsiteY5" fmla="*/ 1870710 h 3588041"/>
              <a:gd name="connsiteX6" fmla="*/ 394335 w 1432560"/>
              <a:gd name="connsiteY6" fmla="*/ 1743075 h 3588041"/>
              <a:gd name="connsiteX7" fmla="*/ 641985 w 1432560"/>
              <a:gd name="connsiteY7" fmla="*/ 1876425 h 3588041"/>
              <a:gd name="connsiteX8" fmla="*/ 822960 w 1432560"/>
              <a:gd name="connsiteY8" fmla="*/ 1333500 h 3588041"/>
              <a:gd name="connsiteX9" fmla="*/ 763429 w 1432560"/>
              <a:gd name="connsiteY9" fmla="*/ 823913 h 3588041"/>
              <a:gd name="connsiteX10" fmla="*/ 387985 w 1432560"/>
              <a:gd name="connsiteY10" fmla="*/ 695325 h 3588041"/>
              <a:gd name="connsiteX11" fmla="*/ 781686 w 1432560"/>
              <a:gd name="connsiteY11" fmla="*/ 724693 h 3588041"/>
              <a:gd name="connsiteX12" fmla="*/ 799148 w 1432560"/>
              <a:gd name="connsiteY12" fmla="*/ 441325 h 3588041"/>
              <a:gd name="connsiteX13" fmla="*/ 886460 w 1432560"/>
              <a:gd name="connsiteY13" fmla="*/ 0 h 3588041"/>
              <a:gd name="connsiteX14" fmla="*/ 857885 w 1432560"/>
              <a:gd name="connsiteY14" fmla="*/ 679450 h 3588041"/>
              <a:gd name="connsiteX15" fmla="*/ 921385 w 1432560"/>
              <a:gd name="connsiteY15" fmla="*/ 1047750 h 3588041"/>
              <a:gd name="connsiteX16" fmla="*/ 930910 w 1432560"/>
              <a:gd name="connsiteY16" fmla="*/ 1295400 h 3588041"/>
              <a:gd name="connsiteX17" fmla="*/ 1102360 w 1432560"/>
              <a:gd name="connsiteY17" fmla="*/ 1187450 h 3588041"/>
              <a:gd name="connsiteX18" fmla="*/ 1375410 w 1432560"/>
              <a:gd name="connsiteY18" fmla="*/ 1171575 h 3588041"/>
              <a:gd name="connsiteX19" fmla="*/ 1108710 w 1432560"/>
              <a:gd name="connsiteY19" fmla="*/ 1254125 h 3588041"/>
              <a:gd name="connsiteX20" fmla="*/ 889635 w 1432560"/>
              <a:gd name="connsiteY20" fmla="*/ 1527175 h 3588041"/>
              <a:gd name="connsiteX21" fmla="*/ 835660 w 1432560"/>
              <a:gd name="connsiteY21" fmla="*/ 1895475 h 3588041"/>
              <a:gd name="connsiteX22" fmla="*/ 1003935 w 1432560"/>
              <a:gd name="connsiteY22" fmla="*/ 2308225 h 3588041"/>
              <a:gd name="connsiteX23" fmla="*/ 895985 w 1432560"/>
              <a:gd name="connsiteY23" fmla="*/ 2578100 h 3588041"/>
              <a:gd name="connsiteX24" fmla="*/ 1213485 w 1432560"/>
              <a:gd name="connsiteY24" fmla="*/ 2533650 h 3588041"/>
              <a:gd name="connsiteX25" fmla="*/ 1432560 w 1432560"/>
              <a:gd name="connsiteY25" fmla="*/ 2626519 h 3588041"/>
              <a:gd name="connsiteX26" fmla="*/ 1188085 w 1432560"/>
              <a:gd name="connsiteY26" fmla="*/ 2590800 h 3588041"/>
              <a:gd name="connsiteX27" fmla="*/ 832485 w 1432560"/>
              <a:gd name="connsiteY27" fmla="*/ 2733675 h 3588041"/>
              <a:gd name="connsiteX28" fmla="*/ 689610 w 1432560"/>
              <a:gd name="connsiteY28" fmla="*/ 3086100 h 3588041"/>
              <a:gd name="connsiteX29" fmla="*/ 918210 w 1432560"/>
              <a:gd name="connsiteY29" fmla="*/ 3419475 h 3588041"/>
              <a:gd name="connsiteX30" fmla="*/ 1016635 w 1432560"/>
              <a:gd name="connsiteY30" fmla="*/ 3581400 h 3588041"/>
              <a:gd name="connsiteX0" fmla="*/ 1016635 w 1432560"/>
              <a:gd name="connsiteY0" fmla="*/ 3581400 h 3588041"/>
              <a:gd name="connsiteX1" fmla="*/ 591185 w 1432560"/>
              <a:gd name="connsiteY1" fmla="*/ 3587750 h 3588041"/>
              <a:gd name="connsiteX2" fmla="*/ 394335 w 1432560"/>
              <a:gd name="connsiteY2" fmla="*/ 3076575 h 3588041"/>
              <a:gd name="connsiteX3" fmla="*/ 746760 w 1432560"/>
              <a:gd name="connsiteY3" fmla="*/ 2381250 h 3588041"/>
              <a:gd name="connsiteX4" fmla="*/ 560070 w 1432560"/>
              <a:gd name="connsiteY4" fmla="*/ 1922145 h 3588041"/>
              <a:gd name="connsiteX5" fmla="*/ 0 w 1432560"/>
              <a:gd name="connsiteY5" fmla="*/ 1870710 h 3588041"/>
              <a:gd name="connsiteX6" fmla="*/ 394335 w 1432560"/>
              <a:gd name="connsiteY6" fmla="*/ 1743075 h 3588041"/>
              <a:gd name="connsiteX7" fmla="*/ 641985 w 1432560"/>
              <a:gd name="connsiteY7" fmla="*/ 1876425 h 3588041"/>
              <a:gd name="connsiteX8" fmla="*/ 822960 w 1432560"/>
              <a:gd name="connsiteY8" fmla="*/ 1333500 h 3588041"/>
              <a:gd name="connsiteX9" fmla="*/ 763429 w 1432560"/>
              <a:gd name="connsiteY9" fmla="*/ 823913 h 3588041"/>
              <a:gd name="connsiteX10" fmla="*/ 387985 w 1432560"/>
              <a:gd name="connsiteY10" fmla="*/ 695325 h 3588041"/>
              <a:gd name="connsiteX11" fmla="*/ 781686 w 1432560"/>
              <a:gd name="connsiteY11" fmla="*/ 724693 h 3588041"/>
              <a:gd name="connsiteX12" fmla="*/ 799148 w 1432560"/>
              <a:gd name="connsiteY12" fmla="*/ 441325 h 3588041"/>
              <a:gd name="connsiteX13" fmla="*/ 886460 w 1432560"/>
              <a:gd name="connsiteY13" fmla="*/ 0 h 3588041"/>
              <a:gd name="connsiteX14" fmla="*/ 857885 w 1432560"/>
              <a:gd name="connsiteY14" fmla="*/ 679450 h 3588041"/>
              <a:gd name="connsiteX15" fmla="*/ 921385 w 1432560"/>
              <a:gd name="connsiteY15" fmla="*/ 1047750 h 3588041"/>
              <a:gd name="connsiteX16" fmla="*/ 930910 w 1432560"/>
              <a:gd name="connsiteY16" fmla="*/ 1295400 h 3588041"/>
              <a:gd name="connsiteX17" fmla="*/ 1102360 w 1432560"/>
              <a:gd name="connsiteY17" fmla="*/ 1187450 h 3588041"/>
              <a:gd name="connsiteX18" fmla="*/ 1375410 w 1432560"/>
              <a:gd name="connsiteY18" fmla="*/ 1171575 h 3588041"/>
              <a:gd name="connsiteX19" fmla="*/ 1108710 w 1432560"/>
              <a:gd name="connsiteY19" fmla="*/ 1254125 h 3588041"/>
              <a:gd name="connsiteX20" fmla="*/ 889635 w 1432560"/>
              <a:gd name="connsiteY20" fmla="*/ 1527175 h 3588041"/>
              <a:gd name="connsiteX21" fmla="*/ 835660 w 1432560"/>
              <a:gd name="connsiteY21" fmla="*/ 1895475 h 3588041"/>
              <a:gd name="connsiteX22" fmla="*/ 1003935 w 1432560"/>
              <a:gd name="connsiteY22" fmla="*/ 2308225 h 3588041"/>
              <a:gd name="connsiteX23" fmla="*/ 895985 w 1432560"/>
              <a:gd name="connsiteY23" fmla="*/ 2578100 h 3588041"/>
              <a:gd name="connsiteX24" fmla="*/ 1213485 w 1432560"/>
              <a:gd name="connsiteY24" fmla="*/ 2533650 h 3588041"/>
              <a:gd name="connsiteX25" fmla="*/ 1432560 w 1432560"/>
              <a:gd name="connsiteY25" fmla="*/ 2626519 h 3588041"/>
              <a:gd name="connsiteX26" fmla="*/ 1188085 w 1432560"/>
              <a:gd name="connsiteY26" fmla="*/ 2590800 h 3588041"/>
              <a:gd name="connsiteX27" fmla="*/ 832485 w 1432560"/>
              <a:gd name="connsiteY27" fmla="*/ 2733675 h 3588041"/>
              <a:gd name="connsiteX28" fmla="*/ 689610 w 1432560"/>
              <a:gd name="connsiteY28" fmla="*/ 3086100 h 3588041"/>
              <a:gd name="connsiteX29" fmla="*/ 918210 w 1432560"/>
              <a:gd name="connsiteY29" fmla="*/ 3419475 h 3588041"/>
              <a:gd name="connsiteX30" fmla="*/ 1016635 w 1432560"/>
              <a:gd name="connsiteY30" fmla="*/ 3581400 h 3588041"/>
              <a:gd name="connsiteX0" fmla="*/ 1016635 w 1432560"/>
              <a:gd name="connsiteY0" fmla="*/ 3581400 h 3588041"/>
              <a:gd name="connsiteX1" fmla="*/ 591185 w 1432560"/>
              <a:gd name="connsiteY1" fmla="*/ 3587750 h 3588041"/>
              <a:gd name="connsiteX2" fmla="*/ 394335 w 1432560"/>
              <a:gd name="connsiteY2" fmla="*/ 3076575 h 3588041"/>
              <a:gd name="connsiteX3" fmla="*/ 746760 w 1432560"/>
              <a:gd name="connsiteY3" fmla="*/ 2381250 h 3588041"/>
              <a:gd name="connsiteX4" fmla="*/ 560070 w 1432560"/>
              <a:gd name="connsiteY4" fmla="*/ 1922145 h 3588041"/>
              <a:gd name="connsiteX5" fmla="*/ 0 w 1432560"/>
              <a:gd name="connsiteY5" fmla="*/ 1870710 h 3588041"/>
              <a:gd name="connsiteX6" fmla="*/ 394335 w 1432560"/>
              <a:gd name="connsiteY6" fmla="*/ 1743075 h 3588041"/>
              <a:gd name="connsiteX7" fmla="*/ 641985 w 1432560"/>
              <a:gd name="connsiteY7" fmla="*/ 1876425 h 3588041"/>
              <a:gd name="connsiteX8" fmla="*/ 822960 w 1432560"/>
              <a:gd name="connsiteY8" fmla="*/ 1333500 h 3588041"/>
              <a:gd name="connsiteX9" fmla="*/ 763429 w 1432560"/>
              <a:gd name="connsiteY9" fmla="*/ 823913 h 3588041"/>
              <a:gd name="connsiteX10" fmla="*/ 387985 w 1432560"/>
              <a:gd name="connsiteY10" fmla="*/ 695325 h 3588041"/>
              <a:gd name="connsiteX11" fmla="*/ 781686 w 1432560"/>
              <a:gd name="connsiteY11" fmla="*/ 724693 h 3588041"/>
              <a:gd name="connsiteX12" fmla="*/ 799148 w 1432560"/>
              <a:gd name="connsiteY12" fmla="*/ 441325 h 3588041"/>
              <a:gd name="connsiteX13" fmla="*/ 886460 w 1432560"/>
              <a:gd name="connsiteY13" fmla="*/ 0 h 3588041"/>
              <a:gd name="connsiteX14" fmla="*/ 857885 w 1432560"/>
              <a:gd name="connsiteY14" fmla="*/ 679450 h 3588041"/>
              <a:gd name="connsiteX15" fmla="*/ 921385 w 1432560"/>
              <a:gd name="connsiteY15" fmla="*/ 1047750 h 3588041"/>
              <a:gd name="connsiteX16" fmla="*/ 930910 w 1432560"/>
              <a:gd name="connsiteY16" fmla="*/ 1295400 h 3588041"/>
              <a:gd name="connsiteX17" fmla="*/ 1102360 w 1432560"/>
              <a:gd name="connsiteY17" fmla="*/ 1187450 h 3588041"/>
              <a:gd name="connsiteX18" fmla="*/ 1375410 w 1432560"/>
              <a:gd name="connsiteY18" fmla="*/ 1171575 h 3588041"/>
              <a:gd name="connsiteX19" fmla="*/ 1108710 w 1432560"/>
              <a:gd name="connsiteY19" fmla="*/ 1254125 h 3588041"/>
              <a:gd name="connsiteX20" fmla="*/ 889635 w 1432560"/>
              <a:gd name="connsiteY20" fmla="*/ 1527175 h 3588041"/>
              <a:gd name="connsiteX21" fmla="*/ 835660 w 1432560"/>
              <a:gd name="connsiteY21" fmla="*/ 1895475 h 3588041"/>
              <a:gd name="connsiteX22" fmla="*/ 1003935 w 1432560"/>
              <a:gd name="connsiteY22" fmla="*/ 2308225 h 3588041"/>
              <a:gd name="connsiteX23" fmla="*/ 895985 w 1432560"/>
              <a:gd name="connsiteY23" fmla="*/ 2578100 h 3588041"/>
              <a:gd name="connsiteX24" fmla="*/ 1213485 w 1432560"/>
              <a:gd name="connsiteY24" fmla="*/ 2533650 h 3588041"/>
              <a:gd name="connsiteX25" fmla="*/ 1432560 w 1432560"/>
              <a:gd name="connsiteY25" fmla="*/ 2626519 h 3588041"/>
              <a:gd name="connsiteX26" fmla="*/ 1188085 w 1432560"/>
              <a:gd name="connsiteY26" fmla="*/ 2590800 h 3588041"/>
              <a:gd name="connsiteX27" fmla="*/ 832485 w 1432560"/>
              <a:gd name="connsiteY27" fmla="*/ 2733675 h 3588041"/>
              <a:gd name="connsiteX28" fmla="*/ 689610 w 1432560"/>
              <a:gd name="connsiteY28" fmla="*/ 3086100 h 3588041"/>
              <a:gd name="connsiteX29" fmla="*/ 918210 w 1432560"/>
              <a:gd name="connsiteY29" fmla="*/ 3419475 h 3588041"/>
              <a:gd name="connsiteX30" fmla="*/ 1016635 w 1432560"/>
              <a:gd name="connsiteY30" fmla="*/ 3581400 h 3588041"/>
              <a:gd name="connsiteX0" fmla="*/ 1016635 w 1432560"/>
              <a:gd name="connsiteY0" fmla="*/ 3581400 h 3588041"/>
              <a:gd name="connsiteX1" fmla="*/ 591185 w 1432560"/>
              <a:gd name="connsiteY1" fmla="*/ 3587750 h 3588041"/>
              <a:gd name="connsiteX2" fmla="*/ 394335 w 1432560"/>
              <a:gd name="connsiteY2" fmla="*/ 3076575 h 3588041"/>
              <a:gd name="connsiteX3" fmla="*/ 746760 w 1432560"/>
              <a:gd name="connsiteY3" fmla="*/ 2381250 h 3588041"/>
              <a:gd name="connsiteX4" fmla="*/ 560070 w 1432560"/>
              <a:gd name="connsiteY4" fmla="*/ 1922145 h 3588041"/>
              <a:gd name="connsiteX5" fmla="*/ 0 w 1432560"/>
              <a:gd name="connsiteY5" fmla="*/ 1870710 h 3588041"/>
              <a:gd name="connsiteX6" fmla="*/ 394335 w 1432560"/>
              <a:gd name="connsiteY6" fmla="*/ 1743075 h 3588041"/>
              <a:gd name="connsiteX7" fmla="*/ 641985 w 1432560"/>
              <a:gd name="connsiteY7" fmla="*/ 1876425 h 3588041"/>
              <a:gd name="connsiteX8" fmla="*/ 822960 w 1432560"/>
              <a:gd name="connsiteY8" fmla="*/ 1333500 h 3588041"/>
              <a:gd name="connsiteX9" fmla="*/ 763429 w 1432560"/>
              <a:gd name="connsiteY9" fmla="*/ 823913 h 3588041"/>
              <a:gd name="connsiteX10" fmla="*/ 387985 w 1432560"/>
              <a:gd name="connsiteY10" fmla="*/ 695325 h 3588041"/>
              <a:gd name="connsiteX11" fmla="*/ 781686 w 1432560"/>
              <a:gd name="connsiteY11" fmla="*/ 724693 h 3588041"/>
              <a:gd name="connsiteX12" fmla="*/ 799148 w 1432560"/>
              <a:gd name="connsiteY12" fmla="*/ 441325 h 3588041"/>
              <a:gd name="connsiteX13" fmla="*/ 886460 w 1432560"/>
              <a:gd name="connsiteY13" fmla="*/ 0 h 3588041"/>
              <a:gd name="connsiteX14" fmla="*/ 857885 w 1432560"/>
              <a:gd name="connsiteY14" fmla="*/ 679450 h 3588041"/>
              <a:gd name="connsiteX15" fmla="*/ 921385 w 1432560"/>
              <a:gd name="connsiteY15" fmla="*/ 1047750 h 3588041"/>
              <a:gd name="connsiteX16" fmla="*/ 930910 w 1432560"/>
              <a:gd name="connsiteY16" fmla="*/ 1295400 h 3588041"/>
              <a:gd name="connsiteX17" fmla="*/ 1102360 w 1432560"/>
              <a:gd name="connsiteY17" fmla="*/ 1187450 h 3588041"/>
              <a:gd name="connsiteX18" fmla="*/ 1375410 w 1432560"/>
              <a:gd name="connsiteY18" fmla="*/ 1171575 h 3588041"/>
              <a:gd name="connsiteX19" fmla="*/ 1108710 w 1432560"/>
              <a:gd name="connsiteY19" fmla="*/ 1254125 h 3588041"/>
              <a:gd name="connsiteX20" fmla="*/ 889635 w 1432560"/>
              <a:gd name="connsiteY20" fmla="*/ 1527175 h 3588041"/>
              <a:gd name="connsiteX21" fmla="*/ 835660 w 1432560"/>
              <a:gd name="connsiteY21" fmla="*/ 1895475 h 3588041"/>
              <a:gd name="connsiteX22" fmla="*/ 1003935 w 1432560"/>
              <a:gd name="connsiteY22" fmla="*/ 2308225 h 3588041"/>
              <a:gd name="connsiteX23" fmla="*/ 895985 w 1432560"/>
              <a:gd name="connsiteY23" fmla="*/ 2578100 h 3588041"/>
              <a:gd name="connsiteX24" fmla="*/ 1213485 w 1432560"/>
              <a:gd name="connsiteY24" fmla="*/ 2533650 h 3588041"/>
              <a:gd name="connsiteX25" fmla="*/ 1432560 w 1432560"/>
              <a:gd name="connsiteY25" fmla="*/ 2626519 h 3588041"/>
              <a:gd name="connsiteX26" fmla="*/ 1188085 w 1432560"/>
              <a:gd name="connsiteY26" fmla="*/ 2590800 h 3588041"/>
              <a:gd name="connsiteX27" fmla="*/ 832485 w 1432560"/>
              <a:gd name="connsiteY27" fmla="*/ 2733675 h 3588041"/>
              <a:gd name="connsiteX28" fmla="*/ 689610 w 1432560"/>
              <a:gd name="connsiteY28" fmla="*/ 3086100 h 3588041"/>
              <a:gd name="connsiteX29" fmla="*/ 918210 w 1432560"/>
              <a:gd name="connsiteY29" fmla="*/ 3419475 h 3588041"/>
              <a:gd name="connsiteX30" fmla="*/ 1016635 w 1432560"/>
              <a:gd name="connsiteY30" fmla="*/ 3581400 h 3588041"/>
              <a:gd name="connsiteX0" fmla="*/ 1016635 w 1432560"/>
              <a:gd name="connsiteY0" fmla="*/ 3581400 h 3588041"/>
              <a:gd name="connsiteX1" fmla="*/ 591185 w 1432560"/>
              <a:gd name="connsiteY1" fmla="*/ 3587750 h 3588041"/>
              <a:gd name="connsiteX2" fmla="*/ 394335 w 1432560"/>
              <a:gd name="connsiteY2" fmla="*/ 3076575 h 3588041"/>
              <a:gd name="connsiteX3" fmla="*/ 746760 w 1432560"/>
              <a:gd name="connsiteY3" fmla="*/ 2381250 h 3588041"/>
              <a:gd name="connsiteX4" fmla="*/ 560070 w 1432560"/>
              <a:gd name="connsiteY4" fmla="*/ 1922145 h 3588041"/>
              <a:gd name="connsiteX5" fmla="*/ 0 w 1432560"/>
              <a:gd name="connsiteY5" fmla="*/ 1870710 h 3588041"/>
              <a:gd name="connsiteX6" fmla="*/ 400685 w 1432560"/>
              <a:gd name="connsiteY6" fmla="*/ 1771650 h 3588041"/>
              <a:gd name="connsiteX7" fmla="*/ 641985 w 1432560"/>
              <a:gd name="connsiteY7" fmla="*/ 1876425 h 3588041"/>
              <a:gd name="connsiteX8" fmla="*/ 822960 w 1432560"/>
              <a:gd name="connsiteY8" fmla="*/ 1333500 h 3588041"/>
              <a:gd name="connsiteX9" fmla="*/ 763429 w 1432560"/>
              <a:gd name="connsiteY9" fmla="*/ 823913 h 3588041"/>
              <a:gd name="connsiteX10" fmla="*/ 387985 w 1432560"/>
              <a:gd name="connsiteY10" fmla="*/ 695325 h 3588041"/>
              <a:gd name="connsiteX11" fmla="*/ 781686 w 1432560"/>
              <a:gd name="connsiteY11" fmla="*/ 724693 h 3588041"/>
              <a:gd name="connsiteX12" fmla="*/ 799148 w 1432560"/>
              <a:gd name="connsiteY12" fmla="*/ 441325 h 3588041"/>
              <a:gd name="connsiteX13" fmla="*/ 886460 w 1432560"/>
              <a:gd name="connsiteY13" fmla="*/ 0 h 3588041"/>
              <a:gd name="connsiteX14" fmla="*/ 857885 w 1432560"/>
              <a:gd name="connsiteY14" fmla="*/ 679450 h 3588041"/>
              <a:gd name="connsiteX15" fmla="*/ 921385 w 1432560"/>
              <a:gd name="connsiteY15" fmla="*/ 1047750 h 3588041"/>
              <a:gd name="connsiteX16" fmla="*/ 930910 w 1432560"/>
              <a:gd name="connsiteY16" fmla="*/ 1295400 h 3588041"/>
              <a:gd name="connsiteX17" fmla="*/ 1102360 w 1432560"/>
              <a:gd name="connsiteY17" fmla="*/ 1187450 h 3588041"/>
              <a:gd name="connsiteX18" fmla="*/ 1375410 w 1432560"/>
              <a:gd name="connsiteY18" fmla="*/ 1171575 h 3588041"/>
              <a:gd name="connsiteX19" fmla="*/ 1108710 w 1432560"/>
              <a:gd name="connsiteY19" fmla="*/ 1254125 h 3588041"/>
              <a:gd name="connsiteX20" fmla="*/ 889635 w 1432560"/>
              <a:gd name="connsiteY20" fmla="*/ 1527175 h 3588041"/>
              <a:gd name="connsiteX21" fmla="*/ 835660 w 1432560"/>
              <a:gd name="connsiteY21" fmla="*/ 1895475 h 3588041"/>
              <a:gd name="connsiteX22" fmla="*/ 1003935 w 1432560"/>
              <a:gd name="connsiteY22" fmla="*/ 2308225 h 3588041"/>
              <a:gd name="connsiteX23" fmla="*/ 895985 w 1432560"/>
              <a:gd name="connsiteY23" fmla="*/ 2578100 h 3588041"/>
              <a:gd name="connsiteX24" fmla="*/ 1213485 w 1432560"/>
              <a:gd name="connsiteY24" fmla="*/ 2533650 h 3588041"/>
              <a:gd name="connsiteX25" fmla="*/ 1432560 w 1432560"/>
              <a:gd name="connsiteY25" fmla="*/ 2626519 h 3588041"/>
              <a:gd name="connsiteX26" fmla="*/ 1188085 w 1432560"/>
              <a:gd name="connsiteY26" fmla="*/ 2590800 h 3588041"/>
              <a:gd name="connsiteX27" fmla="*/ 832485 w 1432560"/>
              <a:gd name="connsiteY27" fmla="*/ 2733675 h 3588041"/>
              <a:gd name="connsiteX28" fmla="*/ 689610 w 1432560"/>
              <a:gd name="connsiteY28" fmla="*/ 3086100 h 3588041"/>
              <a:gd name="connsiteX29" fmla="*/ 918210 w 1432560"/>
              <a:gd name="connsiteY29" fmla="*/ 3419475 h 3588041"/>
              <a:gd name="connsiteX30" fmla="*/ 1016635 w 1432560"/>
              <a:gd name="connsiteY30" fmla="*/ 3581400 h 3588041"/>
              <a:gd name="connsiteX0" fmla="*/ 1016635 w 1432560"/>
              <a:gd name="connsiteY0" fmla="*/ 3581400 h 3588041"/>
              <a:gd name="connsiteX1" fmla="*/ 591185 w 1432560"/>
              <a:gd name="connsiteY1" fmla="*/ 3587750 h 3588041"/>
              <a:gd name="connsiteX2" fmla="*/ 394335 w 1432560"/>
              <a:gd name="connsiteY2" fmla="*/ 3076575 h 3588041"/>
              <a:gd name="connsiteX3" fmla="*/ 746760 w 1432560"/>
              <a:gd name="connsiteY3" fmla="*/ 2381250 h 3588041"/>
              <a:gd name="connsiteX4" fmla="*/ 560070 w 1432560"/>
              <a:gd name="connsiteY4" fmla="*/ 1922145 h 3588041"/>
              <a:gd name="connsiteX5" fmla="*/ 0 w 1432560"/>
              <a:gd name="connsiteY5" fmla="*/ 1870710 h 3588041"/>
              <a:gd name="connsiteX6" fmla="*/ 400685 w 1432560"/>
              <a:gd name="connsiteY6" fmla="*/ 1771650 h 3588041"/>
              <a:gd name="connsiteX7" fmla="*/ 641985 w 1432560"/>
              <a:gd name="connsiteY7" fmla="*/ 1876425 h 3588041"/>
              <a:gd name="connsiteX8" fmla="*/ 822960 w 1432560"/>
              <a:gd name="connsiteY8" fmla="*/ 1333500 h 3588041"/>
              <a:gd name="connsiteX9" fmla="*/ 763429 w 1432560"/>
              <a:gd name="connsiteY9" fmla="*/ 823913 h 3588041"/>
              <a:gd name="connsiteX10" fmla="*/ 387985 w 1432560"/>
              <a:gd name="connsiteY10" fmla="*/ 695325 h 3588041"/>
              <a:gd name="connsiteX11" fmla="*/ 781686 w 1432560"/>
              <a:gd name="connsiteY11" fmla="*/ 724693 h 3588041"/>
              <a:gd name="connsiteX12" fmla="*/ 799148 w 1432560"/>
              <a:gd name="connsiteY12" fmla="*/ 441325 h 3588041"/>
              <a:gd name="connsiteX13" fmla="*/ 886460 w 1432560"/>
              <a:gd name="connsiteY13" fmla="*/ 0 h 3588041"/>
              <a:gd name="connsiteX14" fmla="*/ 857885 w 1432560"/>
              <a:gd name="connsiteY14" fmla="*/ 679450 h 3588041"/>
              <a:gd name="connsiteX15" fmla="*/ 921385 w 1432560"/>
              <a:gd name="connsiteY15" fmla="*/ 1047750 h 3588041"/>
              <a:gd name="connsiteX16" fmla="*/ 930910 w 1432560"/>
              <a:gd name="connsiteY16" fmla="*/ 1295400 h 3588041"/>
              <a:gd name="connsiteX17" fmla="*/ 1102360 w 1432560"/>
              <a:gd name="connsiteY17" fmla="*/ 1187450 h 3588041"/>
              <a:gd name="connsiteX18" fmla="*/ 1375410 w 1432560"/>
              <a:gd name="connsiteY18" fmla="*/ 1171575 h 3588041"/>
              <a:gd name="connsiteX19" fmla="*/ 1108710 w 1432560"/>
              <a:gd name="connsiteY19" fmla="*/ 1254125 h 3588041"/>
              <a:gd name="connsiteX20" fmla="*/ 889635 w 1432560"/>
              <a:gd name="connsiteY20" fmla="*/ 1527175 h 3588041"/>
              <a:gd name="connsiteX21" fmla="*/ 835660 w 1432560"/>
              <a:gd name="connsiteY21" fmla="*/ 1895475 h 3588041"/>
              <a:gd name="connsiteX22" fmla="*/ 1003935 w 1432560"/>
              <a:gd name="connsiteY22" fmla="*/ 2308225 h 3588041"/>
              <a:gd name="connsiteX23" fmla="*/ 895985 w 1432560"/>
              <a:gd name="connsiteY23" fmla="*/ 2578100 h 3588041"/>
              <a:gd name="connsiteX24" fmla="*/ 1213485 w 1432560"/>
              <a:gd name="connsiteY24" fmla="*/ 2533650 h 3588041"/>
              <a:gd name="connsiteX25" fmla="*/ 1432560 w 1432560"/>
              <a:gd name="connsiteY25" fmla="*/ 2626519 h 3588041"/>
              <a:gd name="connsiteX26" fmla="*/ 1188085 w 1432560"/>
              <a:gd name="connsiteY26" fmla="*/ 2590800 h 3588041"/>
              <a:gd name="connsiteX27" fmla="*/ 832485 w 1432560"/>
              <a:gd name="connsiteY27" fmla="*/ 2733675 h 3588041"/>
              <a:gd name="connsiteX28" fmla="*/ 689610 w 1432560"/>
              <a:gd name="connsiteY28" fmla="*/ 3086100 h 3588041"/>
              <a:gd name="connsiteX29" fmla="*/ 918210 w 1432560"/>
              <a:gd name="connsiteY29" fmla="*/ 3419475 h 3588041"/>
              <a:gd name="connsiteX30" fmla="*/ 1016635 w 1432560"/>
              <a:gd name="connsiteY30" fmla="*/ 3581400 h 3588041"/>
              <a:gd name="connsiteX0" fmla="*/ 1016635 w 1432560"/>
              <a:gd name="connsiteY0" fmla="*/ 3581400 h 3588041"/>
              <a:gd name="connsiteX1" fmla="*/ 591185 w 1432560"/>
              <a:gd name="connsiteY1" fmla="*/ 3587750 h 3588041"/>
              <a:gd name="connsiteX2" fmla="*/ 394335 w 1432560"/>
              <a:gd name="connsiteY2" fmla="*/ 3076575 h 3588041"/>
              <a:gd name="connsiteX3" fmla="*/ 746760 w 1432560"/>
              <a:gd name="connsiteY3" fmla="*/ 2381250 h 3588041"/>
              <a:gd name="connsiteX4" fmla="*/ 560070 w 1432560"/>
              <a:gd name="connsiteY4" fmla="*/ 1922145 h 3588041"/>
              <a:gd name="connsiteX5" fmla="*/ 0 w 1432560"/>
              <a:gd name="connsiteY5" fmla="*/ 1870710 h 3588041"/>
              <a:gd name="connsiteX6" fmla="*/ 422910 w 1432560"/>
              <a:gd name="connsiteY6" fmla="*/ 1787525 h 3588041"/>
              <a:gd name="connsiteX7" fmla="*/ 641985 w 1432560"/>
              <a:gd name="connsiteY7" fmla="*/ 1876425 h 3588041"/>
              <a:gd name="connsiteX8" fmla="*/ 822960 w 1432560"/>
              <a:gd name="connsiteY8" fmla="*/ 1333500 h 3588041"/>
              <a:gd name="connsiteX9" fmla="*/ 763429 w 1432560"/>
              <a:gd name="connsiteY9" fmla="*/ 823913 h 3588041"/>
              <a:gd name="connsiteX10" fmla="*/ 387985 w 1432560"/>
              <a:gd name="connsiteY10" fmla="*/ 695325 h 3588041"/>
              <a:gd name="connsiteX11" fmla="*/ 781686 w 1432560"/>
              <a:gd name="connsiteY11" fmla="*/ 724693 h 3588041"/>
              <a:gd name="connsiteX12" fmla="*/ 799148 w 1432560"/>
              <a:gd name="connsiteY12" fmla="*/ 441325 h 3588041"/>
              <a:gd name="connsiteX13" fmla="*/ 886460 w 1432560"/>
              <a:gd name="connsiteY13" fmla="*/ 0 h 3588041"/>
              <a:gd name="connsiteX14" fmla="*/ 857885 w 1432560"/>
              <a:gd name="connsiteY14" fmla="*/ 679450 h 3588041"/>
              <a:gd name="connsiteX15" fmla="*/ 921385 w 1432560"/>
              <a:gd name="connsiteY15" fmla="*/ 1047750 h 3588041"/>
              <a:gd name="connsiteX16" fmla="*/ 930910 w 1432560"/>
              <a:gd name="connsiteY16" fmla="*/ 1295400 h 3588041"/>
              <a:gd name="connsiteX17" fmla="*/ 1102360 w 1432560"/>
              <a:gd name="connsiteY17" fmla="*/ 1187450 h 3588041"/>
              <a:gd name="connsiteX18" fmla="*/ 1375410 w 1432560"/>
              <a:gd name="connsiteY18" fmla="*/ 1171575 h 3588041"/>
              <a:gd name="connsiteX19" fmla="*/ 1108710 w 1432560"/>
              <a:gd name="connsiteY19" fmla="*/ 1254125 h 3588041"/>
              <a:gd name="connsiteX20" fmla="*/ 889635 w 1432560"/>
              <a:gd name="connsiteY20" fmla="*/ 1527175 h 3588041"/>
              <a:gd name="connsiteX21" fmla="*/ 835660 w 1432560"/>
              <a:gd name="connsiteY21" fmla="*/ 1895475 h 3588041"/>
              <a:gd name="connsiteX22" fmla="*/ 1003935 w 1432560"/>
              <a:gd name="connsiteY22" fmla="*/ 2308225 h 3588041"/>
              <a:gd name="connsiteX23" fmla="*/ 895985 w 1432560"/>
              <a:gd name="connsiteY23" fmla="*/ 2578100 h 3588041"/>
              <a:gd name="connsiteX24" fmla="*/ 1213485 w 1432560"/>
              <a:gd name="connsiteY24" fmla="*/ 2533650 h 3588041"/>
              <a:gd name="connsiteX25" fmla="*/ 1432560 w 1432560"/>
              <a:gd name="connsiteY25" fmla="*/ 2626519 h 3588041"/>
              <a:gd name="connsiteX26" fmla="*/ 1188085 w 1432560"/>
              <a:gd name="connsiteY26" fmla="*/ 2590800 h 3588041"/>
              <a:gd name="connsiteX27" fmla="*/ 832485 w 1432560"/>
              <a:gd name="connsiteY27" fmla="*/ 2733675 h 3588041"/>
              <a:gd name="connsiteX28" fmla="*/ 689610 w 1432560"/>
              <a:gd name="connsiteY28" fmla="*/ 3086100 h 3588041"/>
              <a:gd name="connsiteX29" fmla="*/ 918210 w 1432560"/>
              <a:gd name="connsiteY29" fmla="*/ 3419475 h 3588041"/>
              <a:gd name="connsiteX30" fmla="*/ 1016635 w 1432560"/>
              <a:gd name="connsiteY30" fmla="*/ 3581400 h 3588041"/>
              <a:gd name="connsiteX0" fmla="*/ 1016635 w 1432560"/>
              <a:gd name="connsiteY0" fmla="*/ 3581400 h 3588041"/>
              <a:gd name="connsiteX1" fmla="*/ 591185 w 1432560"/>
              <a:gd name="connsiteY1" fmla="*/ 3587750 h 3588041"/>
              <a:gd name="connsiteX2" fmla="*/ 394335 w 1432560"/>
              <a:gd name="connsiteY2" fmla="*/ 3076575 h 3588041"/>
              <a:gd name="connsiteX3" fmla="*/ 746760 w 1432560"/>
              <a:gd name="connsiteY3" fmla="*/ 2381250 h 3588041"/>
              <a:gd name="connsiteX4" fmla="*/ 569595 w 1432560"/>
              <a:gd name="connsiteY4" fmla="*/ 1925320 h 3588041"/>
              <a:gd name="connsiteX5" fmla="*/ 0 w 1432560"/>
              <a:gd name="connsiteY5" fmla="*/ 1870710 h 3588041"/>
              <a:gd name="connsiteX6" fmla="*/ 422910 w 1432560"/>
              <a:gd name="connsiteY6" fmla="*/ 1787525 h 3588041"/>
              <a:gd name="connsiteX7" fmla="*/ 641985 w 1432560"/>
              <a:gd name="connsiteY7" fmla="*/ 1876425 h 3588041"/>
              <a:gd name="connsiteX8" fmla="*/ 822960 w 1432560"/>
              <a:gd name="connsiteY8" fmla="*/ 1333500 h 3588041"/>
              <a:gd name="connsiteX9" fmla="*/ 763429 w 1432560"/>
              <a:gd name="connsiteY9" fmla="*/ 823913 h 3588041"/>
              <a:gd name="connsiteX10" fmla="*/ 387985 w 1432560"/>
              <a:gd name="connsiteY10" fmla="*/ 695325 h 3588041"/>
              <a:gd name="connsiteX11" fmla="*/ 781686 w 1432560"/>
              <a:gd name="connsiteY11" fmla="*/ 724693 h 3588041"/>
              <a:gd name="connsiteX12" fmla="*/ 799148 w 1432560"/>
              <a:gd name="connsiteY12" fmla="*/ 441325 h 3588041"/>
              <a:gd name="connsiteX13" fmla="*/ 886460 w 1432560"/>
              <a:gd name="connsiteY13" fmla="*/ 0 h 3588041"/>
              <a:gd name="connsiteX14" fmla="*/ 857885 w 1432560"/>
              <a:gd name="connsiteY14" fmla="*/ 679450 h 3588041"/>
              <a:gd name="connsiteX15" fmla="*/ 921385 w 1432560"/>
              <a:gd name="connsiteY15" fmla="*/ 1047750 h 3588041"/>
              <a:gd name="connsiteX16" fmla="*/ 930910 w 1432560"/>
              <a:gd name="connsiteY16" fmla="*/ 1295400 h 3588041"/>
              <a:gd name="connsiteX17" fmla="*/ 1102360 w 1432560"/>
              <a:gd name="connsiteY17" fmla="*/ 1187450 h 3588041"/>
              <a:gd name="connsiteX18" fmla="*/ 1375410 w 1432560"/>
              <a:gd name="connsiteY18" fmla="*/ 1171575 h 3588041"/>
              <a:gd name="connsiteX19" fmla="*/ 1108710 w 1432560"/>
              <a:gd name="connsiteY19" fmla="*/ 1254125 h 3588041"/>
              <a:gd name="connsiteX20" fmla="*/ 889635 w 1432560"/>
              <a:gd name="connsiteY20" fmla="*/ 1527175 h 3588041"/>
              <a:gd name="connsiteX21" fmla="*/ 835660 w 1432560"/>
              <a:gd name="connsiteY21" fmla="*/ 1895475 h 3588041"/>
              <a:gd name="connsiteX22" fmla="*/ 1003935 w 1432560"/>
              <a:gd name="connsiteY22" fmla="*/ 2308225 h 3588041"/>
              <a:gd name="connsiteX23" fmla="*/ 895985 w 1432560"/>
              <a:gd name="connsiteY23" fmla="*/ 2578100 h 3588041"/>
              <a:gd name="connsiteX24" fmla="*/ 1213485 w 1432560"/>
              <a:gd name="connsiteY24" fmla="*/ 2533650 h 3588041"/>
              <a:gd name="connsiteX25" fmla="*/ 1432560 w 1432560"/>
              <a:gd name="connsiteY25" fmla="*/ 2626519 h 3588041"/>
              <a:gd name="connsiteX26" fmla="*/ 1188085 w 1432560"/>
              <a:gd name="connsiteY26" fmla="*/ 2590800 h 3588041"/>
              <a:gd name="connsiteX27" fmla="*/ 832485 w 1432560"/>
              <a:gd name="connsiteY27" fmla="*/ 2733675 h 3588041"/>
              <a:gd name="connsiteX28" fmla="*/ 689610 w 1432560"/>
              <a:gd name="connsiteY28" fmla="*/ 3086100 h 3588041"/>
              <a:gd name="connsiteX29" fmla="*/ 918210 w 1432560"/>
              <a:gd name="connsiteY29" fmla="*/ 3419475 h 3588041"/>
              <a:gd name="connsiteX30" fmla="*/ 1016635 w 1432560"/>
              <a:gd name="connsiteY30" fmla="*/ 3581400 h 3588041"/>
              <a:gd name="connsiteX0" fmla="*/ 1016635 w 1432560"/>
              <a:gd name="connsiteY0" fmla="*/ 3581400 h 3588041"/>
              <a:gd name="connsiteX1" fmla="*/ 591185 w 1432560"/>
              <a:gd name="connsiteY1" fmla="*/ 3587750 h 3588041"/>
              <a:gd name="connsiteX2" fmla="*/ 394335 w 1432560"/>
              <a:gd name="connsiteY2" fmla="*/ 3076575 h 3588041"/>
              <a:gd name="connsiteX3" fmla="*/ 746760 w 1432560"/>
              <a:gd name="connsiteY3" fmla="*/ 2381250 h 3588041"/>
              <a:gd name="connsiteX4" fmla="*/ 582295 w 1432560"/>
              <a:gd name="connsiteY4" fmla="*/ 1953895 h 3588041"/>
              <a:gd name="connsiteX5" fmla="*/ 0 w 1432560"/>
              <a:gd name="connsiteY5" fmla="*/ 1870710 h 3588041"/>
              <a:gd name="connsiteX6" fmla="*/ 422910 w 1432560"/>
              <a:gd name="connsiteY6" fmla="*/ 1787525 h 3588041"/>
              <a:gd name="connsiteX7" fmla="*/ 641985 w 1432560"/>
              <a:gd name="connsiteY7" fmla="*/ 1876425 h 3588041"/>
              <a:gd name="connsiteX8" fmla="*/ 822960 w 1432560"/>
              <a:gd name="connsiteY8" fmla="*/ 1333500 h 3588041"/>
              <a:gd name="connsiteX9" fmla="*/ 763429 w 1432560"/>
              <a:gd name="connsiteY9" fmla="*/ 823913 h 3588041"/>
              <a:gd name="connsiteX10" fmla="*/ 387985 w 1432560"/>
              <a:gd name="connsiteY10" fmla="*/ 695325 h 3588041"/>
              <a:gd name="connsiteX11" fmla="*/ 781686 w 1432560"/>
              <a:gd name="connsiteY11" fmla="*/ 724693 h 3588041"/>
              <a:gd name="connsiteX12" fmla="*/ 799148 w 1432560"/>
              <a:gd name="connsiteY12" fmla="*/ 441325 h 3588041"/>
              <a:gd name="connsiteX13" fmla="*/ 886460 w 1432560"/>
              <a:gd name="connsiteY13" fmla="*/ 0 h 3588041"/>
              <a:gd name="connsiteX14" fmla="*/ 857885 w 1432560"/>
              <a:gd name="connsiteY14" fmla="*/ 679450 h 3588041"/>
              <a:gd name="connsiteX15" fmla="*/ 921385 w 1432560"/>
              <a:gd name="connsiteY15" fmla="*/ 1047750 h 3588041"/>
              <a:gd name="connsiteX16" fmla="*/ 930910 w 1432560"/>
              <a:gd name="connsiteY16" fmla="*/ 1295400 h 3588041"/>
              <a:gd name="connsiteX17" fmla="*/ 1102360 w 1432560"/>
              <a:gd name="connsiteY17" fmla="*/ 1187450 h 3588041"/>
              <a:gd name="connsiteX18" fmla="*/ 1375410 w 1432560"/>
              <a:gd name="connsiteY18" fmla="*/ 1171575 h 3588041"/>
              <a:gd name="connsiteX19" fmla="*/ 1108710 w 1432560"/>
              <a:gd name="connsiteY19" fmla="*/ 1254125 h 3588041"/>
              <a:gd name="connsiteX20" fmla="*/ 889635 w 1432560"/>
              <a:gd name="connsiteY20" fmla="*/ 1527175 h 3588041"/>
              <a:gd name="connsiteX21" fmla="*/ 835660 w 1432560"/>
              <a:gd name="connsiteY21" fmla="*/ 1895475 h 3588041"/>
              <a:gd name="connsiteX22" fmla="*/ 1003935 w 1432560"/>
              <a:gd name="connsiteY22" fmla="*/ 2308225 h 3588041"/>
              <a:gd name="connsiteX23" fmla="*/ 895985 w 1432560"/>
              <a:gd name="connsiteY23" fmla="*/ 2578100 h 3588041"/>
              <a:gd name="connsiteX24" fmla="*/ 1213485 w 1432560"/>
              <a:gd name="connsiteY24" fmla="*/ 2533650 h 3588041"/>
              <a:gd name="connsiteX25" fmla="*/ 1432560 w 1432560"/>
              <a:gd name="connsiteY25" fmla="*/ 2626519 h 3588041"/>
              <a:gd name="connsiteX26" fmla="*/ 1188085 w 1432560"/>
              <a:gd name="connsiteY26" fmla="*/ 2590800 h 3588041"/>
              <a:gd name="connsiteX27" fmla="*/ 832485 w 1432560"/>
              <a:gd name="connsiteY27" fmla="*/ 2733675 h 3588041"/>
              <a:gd name="connsiteX28" fmla="*/ 689610 w 1432560"/>
              <a:gd name="connsiteY28" fmla="*/ 3086100 h 3588041"/>
              <a:gd name="connsiteX29" fmla="*/ 918210 w 1432560"/>
              <a:gd name="connsiteY29" fmla="*/ 3419475 h 3588041"/>
              <a:gd name="connsiteX30" fmla="*/ 1016635 w 1432560"/>
              <a:gd name="connsiteY30" fmla="*/ 3581400 h 3588041"/>
              <a:gd name="connsiteX0" fmla="*/ 1016635 w 1432560"/>
              <a:gd name="connsiteY0" fmla="*/ 3581400 h 3588041"/>
              <a:gd name="connsiteX1" fmla="*/ 591185 w 1432560"/>
              <a:gd name="connsiteY1" fmla="*/ 3587750 h 3588041"/>
              <a:gd name="connsiteX2" fmla="*/ 394335 w 1432560"/>
              <a:gd name="connsiteY2" fmla="*/ 3076575 h 3588041"/>
              <a:gd name="connsiteX3" fmla="*/ 746760 w 1432560"/>
              <a:gd name="connsiteY3" fmla="*/ 2381250 h 3588041"/>
              <a:gd name="connsiteX4" fmla="*/ 582295 w 1432560"/>
              <a:gd name="connsiteY4" fmla="*/ 1953895 h 3588041"/>
              <a:gd name="connsiteX5" fmla="*/ 0 w 1432560"/>
              <a:gd name="connsiteY5" fmla="*/ 1870710 h 3588041"/>
              <a:gd name="connsiteX6" fmla="*/ 422910 w 1432560"/>
              <a:gd name="connsiteY6" fmla="*/ 1787525 h 3588041"/>
              <a:gd name="connsiteX7" fmla="*/ 641985 w 1432560"/>
              <a:gd name="connsiteY7" fmla="*/ 1876425 h 3588041"/>
              <a:gd name="connsiteX8" fmla="*/ 822960 w 1432560"/>
              <a:gd name="connsiteY8" fmla="*/ 1333500 h 3588041"/>
              <a:gd name="connsiteX9" fmla="*/ 763429 w 1432560"/>
              <a:gd name="connsiteY9" fmla="*/ 823913 h 3588041"/>
              <a:gd name="connsiteX10" fmla="*/ 387985 w 1432560"/>
              <a:gd name="connsiteY10" fmla="*/ 695325 h 3588041"/>
              <a:gd name="connsiteX11" fmla="*/ 781686 w 1432560"/>
              <a:gd name="connsiteY11" fmla="*/ 724693 h 3588041"/>
              <a:gd name="connsiteX12" fmla="*/ 799148 w 1432560"/>
              <a:gd name="connsiteY12" fmla="*/ 441325 h 3588041"/>
              <a:gd name="connsiteX13" fmla="*/ 886460 w 1432560"/>
              <a:gd name="connsiteY13" fmla="*/ 0 h 3588041"/>
              <a:gd name="connsiteX14" fmla="*/ 857885 w 1432560"/>
              <a:gd name="connsiteY14" fmla="*/ 679450 h 3588041"/>
              <a:gd name="connsiteX15" fmla="*/ 921385 w 1432560"/>
              <a:gd name="connsiteY15" fmla="*/ 1047750 h 3588041"/>
              <a:gd name="connsiteX16" fmla="*/ 930910 w 1432560"/>
              <a:gd name="connsiteY16" fmla="*/ 1295400 h 3588041"/>
              <a:gd name="connsiteX17" fmla="*/ 1102360 w 1432560"/>
              <a:gd name="connsiteY17" fmla="*/ 1187450 h 3588041"/>
              <a:gd name="connsiteX18" fmla="*/ 1375410 w 1432560"/>
              <a:gd name="connsiteY18" fmla="*/ 1171575 h 3588041"/>
              <a:gd name="connsiteX19" fmla="*/ 1108710 w 1432560"/>
              <a:gd name="connsiteY19" fmla="*/ 1254125 h 3588041"/>
              <a:gd name="connsiteX20" fmla="*/ 889635 w 1432560"/>
              <a:gd name="connsiteY20" fmla="*/ 1527175 h 3588041"/>
              <a:gd name="connsiteX21" fmla="*/ 835660 w 1432560"/>
              <a:gd name="connsiteY21" fmla="*/ 1895475 h 3588041"/>
              <a:gd name="connsiteX22" fmla="*/ 1003935 w 1432560"/>
              <a:gd name="connsiteY22" fmla="*/ 2308225 h 3588041"/>
              <a:gd name="connsiteX23" fmla="*/ 895985 w 1432560"/>
              <a:gd name="connsiteY23" fmla="*/ 2578100 h 3588041"/>
              <a:gd name="connsiteX24" fmla="*/ 1165860 w 1432560"/>
              <a:gd name="connsiteY24" fmla="*/ 2524125 h 3588041"/>
              <a:gd name="connsiteX25" fmla="*/ 1432560 w 1432560"/>
              <a:gd name="connsiteY25" fmla="*/ 2626519 h 3588041"/>
              <a:gd name="connsiteX26" fmla="*/ 1188085 w 1432560"/>
              <a:gd name="connsiteY26" fmla="*/ 2590800 h 3588041"/>
              <a:gd name="connsiteX27" fmla="*/ 832485 w 1432560"/>
              <a:gd name="connsiteY27" fmla="*/ 2733675 h 3588041"/>
              <a:gd name="connsiteX28" fmla="*/ 689610 w 1432560"/>
              <a:gd name="connsiteY28" fmla="*/ 3086100 h 3588041"/>
              <a:gd name="connsiteX29" fmla="*/ 918210 w 1432560"/>
              <a:gd name="connsiteY29" fmla="*/ 3419475 h 3588041"/>
              <a:gd name="connsiteX30" fmla="*/ 1016635 w 1432560"/>
              <a:gd name="connsiteY30" fmla="*/ 3581400 h 3588041"/>
              <a:gd name="connsiteX0" fmla="*/ 1016635 w 1432560"/>
              <a:gd name="connsiteY0" fmla="*/ 3581400 h 3588041"/>
              <a:gd name="connsiteX1" fmla="*/ 591185 w 1432560"/>
              <a:gd name="connsiteY1" fmla="*/ 3587750 h 3588041"/>
              <a:gd name="connsiteX2" fmla="*/ 394335 w 1432560"/>
              <a:gd name="connsiteY2" fmla="*/ 3076575 h 3588041"/>
              <a:gd name="connsiteX3" fmla="*/ 746760 w 1432560"/>
              <a:gd name="connsiteY3" fmla="*/ 2381250 h 3588041"/>
              <a:gd name="connsiteX4" fmla="*/ 582295 w 1432560"/>
              <a:gd name="connsiteY4" fmla="*/ 1953895 h 3588041"/>
              <a:gd name="connsiteX5" fmla="*/ 0 w 1432560"/>
              <a:gd name="connsiteY5" fmla="*/ 1870710 h 3588041"/>
              <a:gd name="connsiteX6" fmla="*/ 422910 w 1432560"/>
              <a:gd name="connsiteY6" fmla="*/ 1787525 h 3588041"/>
              <a:gd name="connsiteX7" fmla="*/ 641985 w 1432560"/>
              <a:gd name="connsiteY7" fmla="*/ 1876425 h 3588041"/>
              <a:gd name="connsiteX8" fmla="*/ 822960 w 1432560"/>
              <a:gd name="connsiteY8" fmla="*/ 1333500 h 3588041"/>
              <a:gd name="connsiteX9" fmla="*/ 763429 w 1432560"/>
              <a:gd name="connsiteY9" fmla="*/ 823913 h 3588041"/>
              <a:gd name="connsiteX10" fmla="*/ 387985 w 1432560"/>
              <a:gd name="connsiteY10" fmla="*/ 695325 h 3588041"/>
              <a:gd name="connsiteX11" fmla="*/ 781686 w 1432560"/>
              <a:gd name="connsiteY11" fmla="*/ 724693 h 3588041"/>
              <a:gd name="connsiteX12" fmla="*/ 799148 w 1432560"/>
              <a:gd name="connsiteY12" fmla="*/ 441325 h 3588041"/>
              <a:gd name="connsiteX13" fmla="*/ 886460 w 1432560"/>
              <a:gd name="connsiteY13" fmla="*/ 0 h 3588041"/>
              <a:gd name="connsiteX14" fmla="*/ 857885 w 1432560"/>
              <a:gd name="connsiteY14" fmla="*/ 679450 h 3588041"/>
              <a:gd name="connsiteX15" fmla="*/ 921385 w 1432560"/>
              <a:gd name="connsiteY15" fmla="*/ 1047750 h 3588041"/>
              <a:gd name="connsiteX16" fmla="*/ 930910 w 1432560"/>
              <a:gd name="connsiteY16" fmla="*/ 1295400 h 3588041"/>
              <a:gd name="connsiteX17" fmla="*/ 1102360 w 1432560"/>
              <a:gd name="connsiteY17" fmla="*/ 1187450 h 3588041"/>
              <a:gd name="connsiteX18" fmla="*/ 1375410 w 1432560"/>
              <a:gd name="connsiteY18" fmla="*/ 1171575 h 3588041"/>
              <a:gd name="connsiteX19" fmla="*/ 1108710 w 1432560"/>
              <a:gd name="connsiteY19" fmla="*/ 1254125 h 3588041"/>
              <a:gd name="connsiteX20" fmla="*/ 889635 w 1432560"/>
              <a:gd name="connsiteY20" fmla="*/ 1527175 h 3588041"/>
              <a:gd name="connsiteX21" fmla="*/ 835660 w 1432560"/>
              <a:gd name="connsiteY21" fmla="*/ 1895475 h 3588041"/>
              <a:gd name="connsiteX22" fmla="*/ 1003935 w 1432560"/>
              <a:gd name="connsiteY22" fmla="*/ 2308225 h 3588041"/>
              <a:gd name="connsiteX23" fmla="*/ 895985 w 1432560"/>
              <a:gd name="connsiteY23" fmla="*/ 2578100 h 3588041"/>
              <a:gd name="connsiteX24" fmla="*/ 1165860 w 1432560"/>
              <a:gd name="connsiteY24" fmla="*/ 2524125 h 3588041"/>
              <a:gd name="connsiteX25" fmla="*/ 1432560 w 1432560"/>
              <a:gd name="connsiteY25" fmla="*/ 2626519 h 3588041"/>
              <a:gd name="connsiteX26" fmla="*/ 1188085 w 1432560"/>
              <a:gd name="connsiteY26" fmla="*/ 2590800 h 3588041"/>
              <a:gd name="connsiteX27" fmla="*/ 832485 w 1432560"/>
              <a:gd name="connsiteY27" fmla="*/ 2733675 h 3588041"/>
              <a:gd name="connsiteX28" fmla="*/ 689610 w 1432560"/>
              <a:gd name="connsiteY28" fmla="*/ 3086100 h 3588041"/>
              <a:gd name="connsiteX29" fmla="*/ 918210 w 1432560"/>
              <a:gd name="connsiteY29" fmla="*/ 3419475 h 3588041"/>
              <a:gd name="connsiteX30" fmla="*/ 1016635 w 1432560"/>
              <a:gd name="connsiteY30" fmla="*/ 3581400 h 3588041"/>
              <a:gd name="connsiteX0" fmla="*/ 1016635 w 1432560"/>
              <a:gd name="connsiteY0" fmla="*/ 3581400 h 3588041"/>
              <a:gd name="connsiteX1" fmla="*/ 591185 w 1432560"/>
              <a:gd name="connsiteY1" fmla="*/ 3587750 h 3588041"/>
              <a:gd name="connsiteX2" fmla="*/ 394335 w 1432560"/>
              <a:gd name="connsiteY2" fmla="*/ 3076575 h 3588041"/>
              <a:gd name="connsiteX3" fmla="*/ 746760 w 1432560"/>
              <a:gd name="connsiteY3" fmla="*/ 2381250 h 3588041"/>
              <a:gd name="connsiteX4" fmla="*/ 582295 w 1432560"/>
              <a:gd name="connsiteY4" fmla="*/ 1953895 h 3588041"/>
              <a:gd name="connsiteX5" fmla="*/ 0 w 1432560"/>
              <a:gd name="connsiteY5" fmla="*/ 1870710 h 3588041"/>
              <a:gd name="connsiteX6" fmla="*/ 422910 w 1432560"/>
              <a:gd name="connsiteY6" fmla="*/ 1787525 h 3588041"/>
              <a:gd name="connsiteX7" fmla="*/ 641985 w 1432560"/>
              <a:gd name="connsiteY7" fmla="*/ 1876425 h 3588041"/>
              <a:gd name="connsiteX8" fmla="*/ 822960 w 1432560"/>
              <a:gd name="connsiteY8" fmla="*/ 1333500 h 3588041"/>
              <a:gd name="connsiteX9" fmla="*/ 763429 w 1432560"/>
              <a:gd name="connsiteY9" fmla="*/ 823913 h 3588041"/>
              <a:gd name="connsiteX10" fmla="*/ 387985 w 1432560"/>
              <a:gd name="connsiteY10" fmla="*/ 695325 h 3588041"/>
              <a:gd name="connsiteX11" fmla="*/ 781686 w 1432560"/>
              <a:gd name="connsiteY11" fmla="*/ 724693 h 3588041"/>
              <a:gd name="connsiteX12" fmla="*/ 799148 w 1432560"/>
              <a:gd name="connsiteY12" fmla="*/ 441325 h 3588041"/>
              <a:gd name="connsiteX13" fmla="*/ 886460 w 1432560"/>
              <a:gd name="connsiteY13" fmla="*/ 0 h 3588041"/>
              <a:gd name="connsiteX14" fmla="*/ 857885 w 1432560"/>
              <a:gd name="connsiteY14" fmla="*/ 679450 h 3588041"/>
              <a:gd name="connsiteX15" fmla="*/ 921385 w 1432560"/>
              <a:gd name="connsiteY15" fmla="*/ 1047750 h 3588041"/>
              <a:gd name="connsiteX16" fmla="*/ 930910 w 1432560"/>
              <a:gd name="connsiteY16" fmla="*/ 1295400 h 3588041"/>
              <a:gd name="connsiteX17" fmla="*/ 1102360 w 1432560"/>
              <a:gd name="connsiteY17" fmla="*/ 1187450 h 3588041"/>
              <a:gd name="connsiteX18" fmla="*/ 1375410 w 1432560"/>
              <a:gd name="connsiteY18" fmla="*/ 1171575 h 3588041"/>
              <a:gd name="connsiteX19" fmla="*/ 1108710 w 1432560"/>
              <a:gd name="connsiteY19" fmla="*/ 1254125 h 3588041"/>
              <a:gd name="connsiteX20" fmla="*/ 889635 w 1432560"/>
              <a:gd name="connsiteY20" fmla="*/ 1527175 h 3588041"/>
              <a:gd name="connsiteX21" fmla="*/ 835660 w 1432560"/>
              <a:gd name="connsiteY21" fmla="*/ 1895475 h 3588041"/>
              <a:gd name="connsiteX22" fmla="*/ 1003935 w 1432560"/>
              <a:gd name="connsiteY22" fmla="*/ 2308225 h 3588041"/>
              <a:gd name="connsiteX23" fmla="*/ 895985 w 1432560"/>
              <a:gd name="connsiteY23" fmla="*/ 2578100 h 3588041"/>
              <a:gd name="connsiteX24" fmla="*/ 1165860 w 1432560"/>
              <a:gd name="connsiteY24" fmla="*/ 2524125 h 3588041"/>
              <a:gd name="connsiteX25" fmla="*/ 1432560 w 1432560"/>
              <a:gd name="connsiteY25" fmla="*/ 2626519 h 3588041"/>
              <a:gd name="connsiteX26" fmla="*/ 1188085 w 1432560"/>
              <a:gd name="connsiteY26" fmla="*/ 2590800 h 3588041"/>
              <a:gd name="connsiteX27" fmla="*/ 832485 w 1432560"/>
              <a:gd name="connsiteY27" fmla="*/ 2733675 h 3588041"/>
              <a:gd name="connsiteX28" fmla="*/ 689610 w 1432560"/>
              <a:gd name="connsiteY28" fmla="*/ 3086100 h 3588041"/>
              <a:gd name="connsiteX29" fmla="*/ 918210 w 1432560"/>
              <a:gd name="connsiteY29" fmla="*/ 3419475 h 3588041"/>
              <a:gd name="connsiteX30" fmla="*/ 1016635 w 1432560"/>
              <a:gd name="connsiteY30" fmla="*/ 3581400 h 3588041"/>
              <a:gd name="connsiteX0" fmla="*/ 1016635 w 1432560"/>
              <a:gd name="connsiteY0" fmla="*/ 3581400 h 3588041"/>
              <a:gd name="connsiteX1" fmla="*/ 591185 w 1432560"/>
              <a:gd name="connsiteY1" fmla="*/ 3587750 h 3588041"/>
              <a:gd name="connsiteX2" fmla="*/ 394335 w 1432560"/>
              <a:gd name="connsiteY2" fmla="*/ 3076575 h 3588041"/>
              <a:gd name="connsiteX3" fmla="*/ 746760 w 1432560"/>
              <a:gd name="connsiteY3" fmla="*/ 2381250 h 3588041"/>
              <a:gd name="connsiteX4" fmla="*/ 582295 w 1432560"/>
              <a:gd name="connsiteY4" fmla="*/ 1953895 h 3588041"/>
              <a:gd name="connsiteX5" fmla="*/ 0 w 1432560"/>
              <a:gd name="connsiteY5" fmla="*/ 1870710 h 3588041"/>
              <a:gd name="connsiteX6" fmla="*/ 422910 w 1432560"/>
              <a:gd name="connsiteY6" fmla="*/ 1787525 h 3588041"/>
              <a:gd name="connsiteX7" fmla="*/ 641985 w 1432560"/>
              <a:gd name="connsiteY7" fmla="*/ 1876425 h 3588041"/>
              <a:gd name="connsiteX8" fmla="*/ 822960 w 1432560"/>
              <a:gd name="connsiteY8" fmla="*/ 1333500 h 3588041"/>
              <a:gd name="connsiteX9" fmla="*/ 763429 w 1432560"/>
              <a:gd name="connsiteY9" fmla="*/ 823913 h 3588041"/>
              <a:gd name="connsiteX10" fmla="*/ 387985 w 1432560"/>
              <a:gd name="connsiteY10" fmla="*/ 695325 h 3588041"/>
              <a:gd name="connsiteX11" fmla="*/ 781686 w 1432560"/>
              <a:gd name="connsiteY11" fmla="*/ 724693 h 3588041"/>
              <a:gd name="connsiteX12" fmla="*/ 799148 w 1432560"/>
              <a:gd name="connsiteY12" fmla="*/ 441325 h 3588041"/>
              <a:gd name="connsiteX13" fmla="*/ 886460 w 1432560"/>
              <a:gd name="connsiteY13" fmla="*/ 0 h 3588041"/>
              <a:gd name="connsiteX14" fmla="*/ 857885 w 1432560"/>
              <a:gd name="connsiteY14" fmla="*/ 679450 h 3588041"/>
              <a:gd name="connsiteX15" fmla="*/ 921385 w 1432560"/>
              <a:gd name="connsiteY15" fmla="*/ 1047750 h 3588041"/>
              <a:gd name="connsiteX16" fmla="*/ 930910 w 1432560"/>
              <a:gd name="connsiteY16" fmla="*/ 1295400 h 3588041"/>
              <a:gd name="connsiteX17" fmla="*/ 1102360 w 1432560"/>
              <a:gd name="connsiteY17" fmla="*/ 1187450 h 3588041"/>
              <a:gd name="connsiteX18" fmla="*/ 1375410 w 1432560"/>
              <a:gd name="connsiteY18" fmla="*/ 1171575 h 3588041"/>
              <a:gd name="connsiteX19" fmla="*/ 1108710 w 1432560"/>
              <a:gd name="connsiteY19" fmla="*/ 1254125 h 3588041"/>
              <a:gd name="connsiteX20" fmla="*/ 889635 w 1432560"/>
              <a:gd name="connsiteY20" fmla="*/ 1527175 h 3588041"/>
              <a:gd name="connsiteX21" fmla="*/ 835660 w 1432560"/>
              <a:gd name="connsiteY21" fmla="*/ 1895475 h 3588041"/>
              <a:gd name="connsiteX22" fmla="*/ 1003935 w 1432560"/>
              <a:gd name="connsiteY22" fmla="*/ 2308225 h 3588041"/>
              <a:gd name="connsiteX23" fmla="*/ 895985 w 1432560"/>
              <a:gd name="connsiteY23" fmla="*/ 2578100 h 3588041"/>
              <a:gd name="connsiteX24" fmla="*/ 1165860 w 1432560"/>
              <a:gd name="connsiteY24" fmla="*/ 2524125 h 3588041"/>
              <a:gd name="connsiteX25" fmla="*/ 1432560 w 1432560"/>
              <a:gd name="connsiteY25" fmla="*/ 2626519 h 3588041"/>
              <a:gd name="connsiteX26" fmla="*/ 1188085 w 1432560"/>
              <a:gd name="connsiteY26" fmla="*/ 2590800 h 3588041"/>
              <a:gd name="connsiteX27" fmla="*/ 832485 w 1432560"/>
              <a:gd name="connsiteY27" fmla="*/ 2733675 h 3588041"/>
              <a:gd name="connsiteX28" fmla="*/ 689610 w 1432560"/>
              <a:gd name="connsiteY28" fmla="*/ 3086100 h 3588041"/>
              <a:gd name="connsiteX29" fmla="*/ 918210 w 1432560"/>
              <a:gd name="connsiteY29" fmla="*/ 3419475 h 3588041"/>
              <a:gd name="connsiteX30" fmla="*/ 1016635 w 1432560"/>
              <a:gd name="connsiteY30" fmla="*/ 3581400 h 3588041"/>
              <a:gd name="connsiteX0" fmla="*/ 1016635 w 1432560"/>
              <a:gd name="connsiteY0" fmla="*/ 3581400 h 3588041"/>
              <a:gd name="connsiteX1" fmla="*/ 591185 w 1432560"/>
              <a:gd name="connsiteY1" fmla="*/ 3587750 h 3588041"/>
              <a:gd name="connsiteX2" fmla="*/ 394335 w 1432560"/>
              <a:gd name="connsiteY2" fmla="*/ 3076575 h 3588041"/>
              <a:gd name="connsiteX3" fmla="*/ 746760 w 1432560"/>
              <a:gd name="connsiteY3" fmla="*/ 2381250 h 3588041"/>
              <a:gd name="connsiteX4" fmla="*/ 582295 w 1432560"/>
              <a:gd name="connsiteY4" fmla="*/ 1953895 h 3588041"/>
              <a:gd name="connsiteX5" fmla="*/ 0 w 1432560"/>
              <a:gd name="connsiteY5" fmla="*/ 1870710 h 3588041"/>
              <a:gd name="connsiteX6" fmla="*/ 422910 w 1432560"/>
              <a:gd name="connsiteY6" fmla="*/ 1787525 h 3588041"/>
              <a:gd name="connsiteX7" fmla="*/ 641985 w 1432560"/>
              <a:gd name="connsiteY7" fmla="*/ 1876425 h 3588041"/>
              <a:gd name="connsiteX8" fmla="*/ 822960 w 1432560"/>
              <a:gd name="connsiteY8" fmla="*/ 1333500 h 3588041"/>
              <a:gd name="connsiteX9" fmla="*/ 763429 w 1432560"/>
              <a:gd name="connsiteY9" fmla="*/ 823913 h 3588041"/>
              <a:gd name="connsiteX10" fmla="*/ 387985 w 1432560"/>
              <a:gd name="connsiteY10" fmla="*/ 695325 h 3588041"/>
              <a:gd name="connsiteX11" fmla="*/ 781686 w 1432560"/>
              <a:gd name="connsiteY11" fmla="*/ 724693 h 3588041"/>
              <a:gd name="connsiteX12" fmla="*/ 799148 w 1432560"/>
              <a:gd name="connsiteY12" fmla="*/ 441325 h 3588041"/>
              <a:gd name="connsiteX13" fmla="*/ 886460 w 1432560"/>
              <a:gd name="connsiteY13" fmla="*/ 0 h 3588041"/>
              <a:gd name="connsiteX14" fmla="*/ 857885 w 1432560"/>
              <a:gd name="connsiteY14" fmla="*/ 679450 h 3588041"/>
              <a:gd name="connsiteX15" fmla="*/ 921385 w 1432560"/>
              <a:gd name="connsiteY15" fmla="*/ 1047750 h 3588041"/>
              <a:gd name="connsiteX16" fmla="*/ 930910 w 1432560"/>
              <a:gd name="connsiteY16" fmla="*/ 1295400 h 3588041"/>
              <a:gd name="connsiteX17" fmla="*/ 1102360 w 1432560"/>
              <a:gd name="connsiteY17" fmla="*/ 1187450 h 3588041"/>
              <a:gd name="connsiteX18" fmla="*/ 1375410 w 1432560"/>
              <a:gd name="connsiteY18" fmla="*/ 1171575 h 3588041"/>
              <a:gd name="connsiteX19" fmla="*/ 1108710 w 1432560"/>
              <a:gd name="connsiteY19" fmla="*/ 1254125 h 3588041"/>
              <a:gd name="connsiteX20" fmla="*/ 889635 w 1432560"/>
              <a:gd name="connsiteY20" fmla="*/ 1527175 h 3588041"/>
              <a:gd name="connsiteX21" fmla="*/ 835660 w 1432560"/>
              <a:gd name="connsiteY21" fmla="*/ 1895475 h 3588041"/>
              <a:gd name="connsiteX22" fmla="*/ 1003935 w 1432560"/>
              <a:gd name="connsiteY22" fmla="*/ 2308225 h 3588041"/>
              <a:gd name="connsiteX23" fmla="*/ 895985 w 1432560"/>
              <a:gd name="connsiteY23" fmla="*/ 2578100 h 3588041"/>
              <a:gd name="connsiteX24" fmla="*/ 1165860 w 1432560"/>
              <a:gd name="connsiteY24" fmla="*/ 2524125 h 3588041"/>
              <a:gd name="connsiteX25" fmla="*/ 1432560 w 1432560"/>
              <a:gd name="connsiteY25" fmla="*/ 2626519 h 3588041"/>
              <a:gd name="connsiteX26" fmla="*/ 1188085 w 1432560"/>
              <a:gd name="connsiteY26" fmla="*/ 2590800 h 3588041"/>
              <a:gd name="connsiteX27" fmla="*/ 832485 w 1432560"/>
              <a:gd name="connsiteY27" fmla="*/ 2733675 h 3588041"/>
              <a:gd name="connsiteX28" fmla="*/ 689610 w 1432560"/>
              <a:gd name="connsiteY28" fmla="*/ 3086100 h 3588041"/>
              <a:gd name="connsiteX29" fmla="*/ 918210 w 1432560"/>
              <a:gd name="connsiteY29" fmla="*/ 3419475 h 3588041"/>
              <a:gd name="connsiteX30" fmla="*/ 1016635 w 1432560"/>
              <a:gd name="connsiteY30" fmla="*/ 3581400 h 3588041"/>
              <a:gd name="connsiteX0" fmla="*/ 1016635 w 1432560"/>
              <a:gd name="connsiteY0" fmla="*/ 3581400 h 3588041"/>
              <a:gd name="connsiteX1" fmla="*/ 591185 w 1432560"/>
              <a:gd name="connsiteY1" fmla="*/ 3587750 h 3588041"/>
              <a:gd name="connsiteX2" fmla="*/ 394335 w 1432560"/>
              <a:gd name="connsiteY2" fmla="*/ 3076575 h 3588041"/>
              <a:gd name="connsiteX3" fmla="*/ 746760 w 1432560"/>
              <a:gd name="connsiteY3" fmla="*/ 2381250 h 3588041"/>
              <a:gd name="connsiteX4" fmla="*/ 582295 w 1432560"/>
              <a:gd name="connsiteY4" fmla="*/ 1953895 h 3588041"/>
              <a:gd name="connsiteX5" fmla="*/ 0 w 1432560"/>
              <a:gd name="connsiteY5" fmla="*/ 1870710 h 3588041"/>
              <a:gd name="connsiteX6" fmla="*/ 422910 w 1432560"/>
              <a:gd name="connsiteY6" fmla="*/ 1787525 h 3588041"/>
              <a:gd name="connsiteX7" fmla="*/ 641985 w 1432560"/>
              <a:gd name="connsiteY7" fmla="*/ 1876425 h 3588041"/>
              <a:gd name="connsiteX8" fmla="*/ 822960 w 1432560"/>
              <a:gd name="connsiteY8" fmla="*/ 1333500 h 3588041"/>
              <a:gd name="connsiteX9" fmla="*/ 763429 w 1432560"/>
              <a:gd name="connsiteY9" fmla="*/ 823913 h 3588041"/>
              <a:gd name="connsiteX10" fmla="*/ 387985 w 1432560"/>
              <a:gd name="connsiteY10" fmla="*/ 695325 h 3588041"/>
              <a:gd name="connsiteX11" fmla="*/ 781686 w 1432560"/>
              <a:gd name="connsiteY11" fmla="*/ 724693 h 3588041"/>
              <a:gd name="connsiteX12" fmla="*/ 799148 w 1432560"/>
              <a:gd name="connsiteY12" fmla="*/ 441325 h 3588041"/>
              <a:gd name="connsiteX13" fmla="*/ 886460 w 1432560"/>
              <a:gd name="connsiteY13" fmla="*/ 0 h 3588041"/>
              <a:gd name="connsiteX14" fmla="*/ 857885 w 1432560"/>
              <a:gd name="connsiteY14" fmla="*/ 679450 h 3588041"/>
              <a:gd name="connsiteX15" fmla="*/ 921385 w 1432560"/>
              <a:gd name="connsiteY15" fmla="*/ 1047750 h 3588041"/>
              <a:gd name="connsiteX16" fmla="*/ 930910 w 1432560"/>
              <a:gd name="connsiteY16" fmla="*/ 1295400 h 3588041"/>
              <a:gd name="connsiteX17" fmla="*/ 1102360 w 1432560"/>
              <a:gd name="connsiteY17" fmla="*/ 1187450 h 3588041"/>
              <a:gd name="connsiteX18" fmla="*/ 1375410 w 1432560"/>
              <a:gd name="connsiteY18" fmla="*/ 1171575 h 3588041"/>
              <a:gd name="connsiteX19" fmla="*/ 1108710 w 1432560"/>
              <a:gd name="connsiteY19" fmla="*/ 1254125 h 3588041"/>
              <a:gd name="connsiteX20" fmla="*/ 889635 w 1432560"/>
              <a:gd name="connsiteY20" fmla="*/ 1527175 h 3588041"/>
              <a:gd name="connsiteX21" fmla="*/ 835660 w 1432560"/>
              <a:gd name="connsiteY21" fmla="*/ 1895475 h 3588041"/>
              <a:gd name="connsiteX22" fmla="*/ 1003935 w 1432560"/>
              <a:gd name="connsiteY22" fmla="*/ 2308225 h 3588041"/>
              <a:gd name="connsiteX23" fmla="*/ 895985 w 1432560"/>
              <a:gd name="connsiteY23" fmla="*/ 2578100 h 3588041"/>
              <a:gd name="connsiteX24" fmla="*/ 1165860 w 1432560"/>
              <a:gd name="connsiteY24" fmla="*/ 2524125 h 3588041"/>
              <a:gd name="connsiteX25" fmla="*/ 1432560 w 1432560"/>
              <a:gd name="connsiteY25" fmla="*/ 2626519 h 3588041"/>
              <a:gd name="connsiteX26" fmla="*/ 1188085 w 1432560"/>
              <a:gd name="connsiteY26" fmla="*/ 2590800 h 3588041"/>
              <a:gd name="connsiteX27" fmla="*/ 832485 w 1432560"/>
              <a:gd name="connsiteY27" fmla="*/ 2733675 h 3588041"/>
              <a:gd name="connsiteX28" fmla="*/ 689610 w 1432560"/>
              <a:gd name="connsiteY28" fmla="*/ 3086100 h 3588041"/>
              <a:gd name="connsiteX29" fmla="*/ 918210 w 1432560"/>
              <a:gd name="connsiteY29" fmla="*/ 3419475 h 3588041"/>
              <a:gd name="connsiteX30" fmla="*/ 1016635 w 1432560"/>
              <a:gd name="connsiteY30" fmla="*/ 3581400 h 3588041"/>
              <a:gd name="connsiteX0" fmla="*/ 1016635 w 1432560"/>
              <a:gd name="connsiteY0" fmla="*/ 3581400 h 3588041"/>
              <a:gd name="connsiteX1" fmla="*/ 591185 w 1432560"/>
              <a:gd name="connsiteY1" fmla="*/ 3587750 h 3588041"/>
              <a:gd name="connsiteX2" fmla="*/ 394335 w 1432560"/>
              <a:gd name="connsiteY2" fmla="*/ 3076575 h 3588041"/>
              <a:gd name="connsiteX3" fmla="*/ 746760 w 1432560"/>
              <a:gd name="connsiteY3" fmla="*/ 2381250 h 3588041"/>
              <a:gd name="connsiteX4" fmla="*/ 582295 w 1432560"/>
              <a:gd name="connsiteY4" fmla="*/ 1953895 h 3588041"/>
              <a:gd name="connsiteX5" fmla="*/ 0 w 1432560"/>
              <a:gd name="connsiteY5" fmla="*/ 1870710 h 3588041"/>
              <a:gd name="connsiteX6" fmla="*/ 422910 w 1432560"/>
              <a:gd name="connsiteY6" fmla="*/ 1787525 h 3588041"/>
              <a:gd name="connsiteX7" fmla="*/ 641985 w 1432560"/>
              <a:gd name="connsiteY7" fmla="*/ 1876425 h 3588041"/>
              <a:gd name="connsiteX8" fmla="*/ 822960 w 1432560"/>
              <a:gd name="connsiteY8" fmla="*/ 1333500 h 3588041"/>
              <a:gd name="connsiteX9" fmla="*/ 763429 w 1432560"/>
              <a:gd name="connsiteY9" fmla="*/ 823913 h 3588041"/>
              <a:gd name="connsiteX10" fmla="*/ 387985 w 1432560"/>
              <a:gd name="connsiteY10" fmla="*/ 695325 h 3588041"/>
              <a:gd name="connsiteX11" fmla="*/ 784067 w 1432560"/>
              <a:gd name="connsiteY11" fmla="*/ 734218 h 3588041"/>
              <a:gd name="connsiteX12" fmla="*/ 799148 w 1432560"/>
              <a:gd name="connsiteY12" fmla="*/ 441325 h 3588041"/>
              <a:gd name="connsiteX13" fmla="*/ 886460 w 1432560"/>
              <a:gd name="connsiteY13" fmla="*/ 0 h 3588041"/>
              <a:gd name="connsiteX14" fmla="*/ 857885 w 1432560"/>
              <a:gd name="connsiteY14" fmla="*/ 679450 h 3588041"/>
              <a:gd name="connsiteX15" fmla="*/ 921385 w 1432560"/>
              <a:gd name="connsiteY15" fmla="*/ 1047750 h 3588041"/>
              <a:gd name="connsiteX16" fmla="*/ 930910 w 1432560"/>
              <a:gd name="connsiteY16" fmla="*/ 1295400 h 3588041"/>
              <a:gd name="connsiteX17" fmla="*/ 1102360 w 1432560"/>
              <a:gd name="connsiteY17" fmla="*/ 1187450 h 3588041"/>
              <a:gd name="connsiteX18" fmla="*/ 1375410 w 1432560"/>
              <a:gd name="connsiteY18" fmla="*/ 1171575 h 3588041"/>
              <a:gd name="connsiteX19" fmla="*/ 1108710 w 1432560"/>
              <a:gd name="connsiteY19" fmla="*/ 1254125 h 3588041"/>
              <a:gd name="connsiteX20" fmla="*/ 889635 w 1432560"/>
              <a:gd name="connsiteY20" fmla="*/ 1527175 h 3588041"/>
              <a:gd name="connsiteX21" fmla="*/ 835660 w 1432560"/>
              <a:gd name="connsiteY21" fmla="*/ 1895475 h 3588041"/>
              <a:gd name="connsiteX22" fmla="*/ 1003935 w 1432560"/>
              <a:gd name="connsiteY22" fmla="*/ 2308225 h 3588041"/>
              <a:gd name="connsiteX23" fmla="*/ 895985 w 1432560"/>
              <a:gd name="connsiteY23" fmla="*/ 2578100 h 3588041"/>
              <a:gd name="connsiteX24" fmla="*/ 1165860 w 1432560"/>
              <a:gd name="connsiteY24" fmla="*/ 2524125 h 3588041"/>
              <a:gd name="connsiteX25" fmla="*/ 1432560 w 1432560"/>
              <a:gd name="connsiteY25" fmla="*/ 2626519 h 3588041"/>
              <a:gd name="connsiteX26" fmla="*/ 1188085 w 1432560"/>
              <a:gd name="connsiteY26" fmla="*/ 2590800 h 3588041"/>
              <a:gd name="connsiteX27" fmla="*/ 832485 w 1432560"/>
              <a:gd name="connsiteY27" fmla="*/ 2733675 h 3588041"/>
              <a:gd name="connsiteX28" fmla="*/ 689610 w 1432560"/>
              <a:gd name="connsiteY28" fmla="*/ 3086100 h 3588041"/>
              <a:gd name="connsiteX29" fmla="*/ 918210 w 1432560"/>
              <a:gd name="connsiteY29" fmla="*/ 3419475 h 3588041"/>
              <a:gd name="connsiteX30" fmla="*/ 1016635 w 1432560"/>
              <a:gd name="connsiteY30" fmla="*/ 3581400 h 3588041"/>
              <a:gd name="connsiteX0" fmla="*/ 1016635 w 1432560"/>
              <a:gd name="connsiteY0" fmla="*/ 3581400 h 3588041"/>
              <a:gd name="connsiteX1" fmla="*/ 591185 w 1432560"/>
              <a:gd name="connsiteY1" fmla="*/ 3587750 h 3588041"/>
              <a:gd name="connsiteX2" fmla="*/ 394335 w 1432560"/>
              <a:gd name="connsiteY2" fmla="*/ 3076575 h 3588041"/>
              <a:gd name="connsiteX3" fmla="*/ 746760 w 1432560"/>
              <a:gd name="connsiteY3" fmla="*/ 2381250 h 3588041"/>
              <a:gd name="connsiteX4" fmla="*/ 582295 w 1432560"/>
              <a:gd name="connsiteY4" fmla="*/ 1953895 h 3588041"/>
              <a:gd name="connsiteX5" fmla="*/ 0 w 1432560"/>
              <a:gd name="connsiteY5" fmla="*/ 1870710 h 3588041"/>
              <a:gd name="connsiteX6" fmla="*/ 422910 w 1432560"/>
              <a:gd name="connsiteY6" fmla="*/ 1787525 h 3588041"/>
              <a:gd name="connsiteX7" fmla="*/ 641985 w 1432560"/>
              <a:gd name="connsiteY7" fmla="*/ 1876425 h 3588041"/>
              <a:gd name="connsiteX8" fmla="*/ 822960 w 1432560"/>
              <a:gd name="connsiteY8" fmla="*/ 1333500 h 3588041"/>
              <a:gd name="connsiteX9" fmla="*/ 763429 w 1432560"/>
              <a:gd name="connsiteY9" fmla="*/ 823913 h 3588041"/>
              <a:gd name="connsiteX10" fmla="*/ 387985 w 1432560"/>
              <a:gd name="connsiteY10" fmla="*/ 695325 h 3588041"/>
              <a:gd name="connsiteX11" fmla="*/ 784067 w 1432560"/>
              <a:gd name="connsiteY11" fmla="*/ 734218 h 3588041"/>
              <a:gd name="connsiteX12" fmla="*/ 799148 w 1432560"/>
              <a:gd name="connsiteY12" fmla="*/ 441325 h 3588041"/>
              <a:gd name="connsiteX13" fmla="*/ 886460 w 1432560"/>
              <a:gd name="connsiteY13" fmla="*/ 0 h 3588041"/>
              <a:gd name="connsiteX14" fmla="*/ 857885 w 1432560"/>
              <a:gd name="connsiteY14" fmla="*/ 679450 h 3588041"/>
              <a:gd name="connsiteX15" fmla="*/ 921385 w 1432560"/>
              <a:gd name="connsiteY15" fmla="*/ 1047750 h 3588041"/>
              <a:gd name="connsiteX16" fmla="*/ 930910 w 1432560"/>
              <a:gd name="connsiteY16" fmla="*/ 1295400 h 3588041"/>
              <a:gd name="connsiteX17" fmla="*/ 1102360 w 1432560"/>
              <a:gd name="connsiteY17" fmla="*/ 1187450 h 3588041"/>
              <a:gd name="connsiteX18" fmla="*/ 1375410 w 1432560"/>
              <a:gd name="connsiteY18" fmla="*/ 1171575 h 3588041"/>
              <a:gd name="connsiteX19" fmla="*/ 1108710 w 1432560"/>
              <a:gd name="connsiteY19" fmla="*/ 1254125 h 3588041"/>
              <a:gd name="connsiteX20" fmla="*/ 889635 w 1432560"/>
              <a:gd name="connsiteY20" fmla="*/ 1527175 h 3588041"/>
              <a:gd name="connsiteX21" fmla="*/ 835660 w 1432560"/>
              <a:gd name="connsiteY21" fmla="*/ 1895475 h 3588041"/>
              <a:gd name="connsiteX22" fmla="*/ 1003935 w 1432560"/>
              <a:gd name="connsiteY22" fmla="*/ 2308225 h 3588041"/>
              <a:gd name="connsiteX23" fmla="*/ 895985 w 1432560"/>
              <a:gd name="connsiteY23" fmla="*/ 2578100 h 3588041"/>
              <a:gd name="connsiteX24" fmla="*/ 1165860 w 1432560"/>
              <a:gd name="connsiteY24" fmla="*/ 2524125 h 3588041"/>
              <a:gd name="connsiteX25" fmla="*/ 1432560 w 1432560"/>
              <a:gd name="connsiteY25" fmla="*/ 2626519 h 3588041"/>
              <a:gd name="connsiteX26" fmla="*/ 1188085 w 1432560"/>
              <a:gd name="connsiteY26" fmla="*/ 2590800 h 3588041"/>
              <a:gd name="connsiteX27" fmla="*/ 832485 w 1432560"/>
              <a:gd name="connsiteY27" fmla="*/ 2733675 h 3588041"/>
              <a:gd name="connsiteX28" fmla="*/ 689610 w 1432560"/>
              <a:gd name="connsiteY28" fmla="*/ 3086100 h 3588041"/>
              <a:gd name="connsiteX29" fmla="*/ 918210 w 1432560"/>
              <a:gd name="connsiteY29" fmla="*/ 3419475 h 3588041"/>
              <a:gd name="connsiteX30" fmla="*/ 1016635 w 1432560"/>
              <a:gd name="connsiteY30" fmla="*/ 3581400 h 3588041"/>
              <a:gd name="connsiteX0" fmla="*/ 1016635 w 1432560"/>
              <a:gd name="connsiteY0" fmla="*/ 3581400 h 3588041"/>
              <a:gd name="connsiteX1" fmla="*/ 591185 w 1432560"/>
              <a:gd name="connsiteY1" fmla="*/ 3587750 h 3588041"/>
              <a:gd name="connsiteX2" fmla="*/ 394335 w 1432560"/>
              <a:gd name="connsiteY2" fmla="*/ 3076575 h 3588041"/>
              <a:gd name="connsiteX3" fmla="*/ 746760 w 1432560"/>
              <a:gd name="connsiteY3" fmla="*/ 2381250 h 3588041"/>
              <a:gd name="connsiteX4" fmla="*/ 582295 w 1432560"/>
              <a:gd name="connsiteY4" fmla="*/ 1953895 h 3588041"/>
              <a:gd name="connsiteX5" fmla="*/ 0 w 1432560"/>
              <a:gd name="connsiteY5" fmla="*/ 1870710 h 3588041"/>
              <a:gd name="connsiteX6" fmla="*/ 422910 w 1432560"/>
              <a:gd name="connsiteY6" fmla="*/ 1787525 h 3588041"/>
              <a:gd name="connsiteX7" fmla="*/ 641985 w 1432560"/>
              <a:gd name="connsiteY7" fmla="*/ 1876425 h 3588041"/>
              <a:gd name="connsiteX8" fmla="*/ 822960 w 1432560"/>
              <a:gd name="connsiteY8" fmla="*/ 1333500 h 3588041"/>
              <a:gd name="connsiteX9" fmla="*/ 763429 w 1432560"/>
              <a:gd name="connsiteY9" fmla="*/ 823913 h 3588041"/>
              <a:gd name="connsiteX10" fmla="*/ 387985 w 1432560"/>
              <a:gd name="connsiteY10" fmla="*/ 695325 h 3588041"/>
              <a:gd name="connsiteX11" fmla="*/ 784067 w 1432560"/>
              <a:gd name="connsiteY11" fmla="*/ 734218 h 3588041"/>
              <a:gd name="connsiteX12" fmla="*/ 799148 w 1432560"/>
              <a:gd name="connsiteY12" fmla="*/ 441325 h 3588041"/>
              <a:gd name="connsiteX13" fmla="*/ 886460 w 1432560"/>
              <a:gd name="connsiteY13" fmla="*/ 0 h 3588041"/>
              <a:gd name="connsiteX14" fmla="*/ 857885 w 1432560"/>
              <a:gd name="connsiteY14" fmla="*/ 679450 h 3588041"/>
              <a:gd name="connsiteX15" fmla="*/ 921385 w 1432560"/>
              <a:gd name="connsiteY15" fmla="*/ 1047750 h 3588041"/>
              <a:gd name="connsiteX16" fmla="*/ 930910 w 1432560"/>
              <a:gd name="connsiteY16" fmla="*/ 1295400 h 3588041"/>
              <a:gd name="connsiteX17" fmla="*/ 1102360 w 1432560"/>
              <a:gd name="connsiteY17" fmla="*/ 1187450 h 3588041"/>
              <a:gd name="connsiteX18" fmla="*/ 1375410 w 1432560"/>
              <a:gd name="connsiteY18" fmla="*/ 1171575 h 3588041"/>
              <a:gd name="connsiteX19" fmla="*/ 1108710 w 1432560"/>
              <a:gd name="connsiteY19" fmla="*/ 1254125 h 3588041"/>
              <a:gd name="connsiteX20" fmla="*/ 889635 w 1432560"/>
              <a:gd name="connsiteY20" fmla="*/ 1527175 h 3588041"/>
              <a:gd name="connsiteX21" fmla="*/ 835660 w 1432560"/>
              <a:gd name="connsiteY21" fmla="*/ 1895475 h 3588041"/>
              <a:gd name="connsiteX22" fmla="*/ 1003935 w 1432560"/>
              <a:gd name="connsiteY22" fmla="*/ 2308225 h 3588041"/>
              <a:gd name="connsiteX23" fmla="*/ 895985 w 1432560"/>
              <a:gd name="connsiteY23" fmla="*/ 2578100 h 3588041"/>
              <a:gd name="connsiteX24" fmla="*/ 1165860 w 1432560"/>
              <a:gd name="connsiteY24" fmla="*/ 2524125 h 3588041"/>
              <a:gd name="connsiteX25" fmla="*/ 1432560 w 1432560"/>
              <a:gd name="connsiteY25" fmla="*/ 2626519 h 3588041"/>
              <a:gd name="connsiteX26" fmla="*/ 1188085 w 1432560"/>
              <a:gd name="connsiteY26" fmla="*/ 2590800 h 3588041"/>
              <a:gd name="connsiteX27" fmla="*/ 832485 w 1432560"/>
              <a:gd name="connsiteY27" fmla="*/ 2733675 h 3588041"/>
              <a:gd name="connsiteX28" fmla="*/ 689610 w 1432560"/>
              <a:gd name="connsiteY28" fmla="*/ 3086100 h 3588041"/>
              <a:gd name="connsiteX29" fmla="*/ 918210 w 1432560"/>
              <a:gd name="connsiteY29" fmla="*/ 3419475 h 3588041"/>
              <a:gd name="connsiteX30" fmla="*/ 1016635 w 1432560"/>
              <a:gd name="connsiteY30" fmla="*/ 3581400 h 3588041"/>
              <a:gd name="connsiteX0" fmla="*/ 1003935 w 1419860"/>
              <a:gd name="connsiteY0" fmla="*/ 3581400 h 3588041"/>
              <a:gd name="connsiteX1" fmla="*/ 578485 w 1419860"/>
              <a:gd name="connsiteY1" fmla="*/ 3587750 h 3588041"/>
              <a:gd name="connsiteX2" fmla="*/ 381635 w 1419860"/>
              <a:gd name="connsiteY2" fmla="*/ 3076575 h 3588041"/>
              <a:gd name="connsiteX3" fmla="*/ 734060 w 1419860"/>
              <a:gd name="connsiteY3" fmla="*/ 2381250 h 3588041"/>
              <a:gd name="connsiteX4" fmla="*/ 569595 w 1419860"/>
              <a:gd name="connsiteY4" fmla="*/ 1953895 h 3588041"/>
              <a:gd name="connsiteX5" fmla="*/ 0 w 1419860"/>
              <a:gd name="connsiteY5" fmla="*/ 1902460 h 3588041"/>
              <a:gd name="connsiteX6" fmla="*/ 410210 w 1419860"/>
              <a:gd name="connsiteY6" fmla="*/ 1787525 h 3588041"/>
              <a:gd name="connsiteX7" fmla="*/ 629285 w 1419860"/>
              <a:gd name="connsiteY7" fmla="*/ 1876425 h 3588041"/>
              <a:gd name="connsiteX8" fmla="*/ 810260 w 1419860"/>
              <a:gd name="connsiteY8" fmla="*/ 1333500 h 3588041"/>
              <a:gd name="connsiteX9" fmla="*/ 750729 w 1419860"/>
              <a:gd name="connsiteY9" fmla="*/ 823913 h 3588041"/>
              <a:gd name="connsiteX10" fmla="*/ 375285 w 1419860"/>
              <a:gd name="connsiteY10" fmla="*/ 695325 h 3588041"/>
              <a:gd name="connsiteX11" fmla="*/ 771367 w 1419860"/>
              <a:gd name="connsiteY11" fmla="*/ 734218 h 3588041"/>
              <a:gd name="connsiteX12" fmla="*/ 786448 w 1419860"/>
              <a:gd name="connsiteY12" fmla="*/ 441325 h 3588041"/>
              <a:gd name="connsiteX13" fmla="*/ 873760 w 1419860"/>
              <a:gd name="connsiteY13" fmla="*/ 0 h 3588041"/>
              <a:gd name="connsiteX14" fmla="*/ 845185 w 1419860"/>
              <a:gd name="connsiteY14" fmla="*/ 679450 h 3588041"/>
              <a:gd name="connsiteX15" fmla="*/ 908685 w 1419860"/>
              <a:gd name="connsiteY15" fmla="*/ 1047750 h 3588041"/>
              <a:gd name="connsiteX16" fmla="*/ 918210 w 1419860"/>
              <a:gd name="connsiteY16" fmla="*/ 1295400 h 3588041"/>
              <a:gd name="connsiteX17" fmla="*/ 1089660 w 1419860"/>
              <a:gd name="connsiteY17" fmla="*/ 1187450 h 3588041"/>
              <a:gd name="connsiteX18" fmla="*/ 1362710 w 1419860"/>
              <a:gd name="connsiteY18" fmla="*/ 1171575 h 3588041"/>
              <a:gd name="connsiteX19" fmla="*/ 1096010 w 1419860"/>
              <a:gd name="connsiteY19" fmla="*/ 1254125 h 3588041"/>
              <a:gd name="connsiteX20" fmla="*/ 876935 w 1419860"/>
              <a:gd name="connsiteY20" fmla="*/ 1527175 h 3588041"/>
              <a:gd name="connsiteX21" fmla="*/ 822960 w 1419860"/>
              <a:gd name="connsiteY21" fmla="*/ 1895475 h 3588041"/>
              <a:gd name="connsiteX22" fmla="*/ 991235 w 1419860"/>
              <a:gd name="connsiteY22" fmla="*/ 2308225 h 3588041"/>
              <a:gd name="connsiteX23" fmla="*/ 883285 w 1419860"/>
              <a:gd name="connsiteY23" fmla="*/ 2578100 h 3588041"/>
              <a:gd name="connsiteX24" fmla="*/ 1153160 w 1419860"/>
              <a:gd name="connsiteY24" fmla="*/ 2524125 h 3588041"/>
              <a:gd name="connsiteX25" fmla="*/ 1419860 w 1419860"/>
              <a:gd name="connsiteY25" fmla="*/ 2626519 h 3588041"/>
              <a:gd name="connsiteX26" fmla="*/ 1175385 w 1419860"/>
              <a:gd name="connsiteY26" fmla="*/ 2590800 h 3588041"/>
              <a:gd name="connsiteX27" fmla="*/ 819785 w 1419860"/>
              <a:gd name="connsiteY27" fmla="*/ 2733675 h 3588041"/>
              <a:gd name="connsiteX28" fmla="*/ 676910 w 1419860"/>
              <a:gd name="connsiteY28" fmla="*/ 3086100 h 3588041"/>
              <a:gd name="connsiteX29" fmla="*/ 905510 w 1419860"/>
              <a:gd name="connsiteY29" fmla="*/ 3419475 h 3588041"/>
              <a:gd name="connsiteX30" fmla="*/ 1003935 w 1419860"/>
              <a:gd name="connsiteY30" fmla="*/ 3581400 h 3588041"/>
              <a:gd name="connsiteX0" fmla="*/ 1003935 w 1419860"/>
              <a:gd name="connsiteY0" fmla="*/ 3581400 h 3588041"/>
              <a:gd name="connsiteX1" fmla="*/ 578485 w 1419860"/>
              <a:gd name="connsiteY1" fmla="*/ 3587750 h 3588041"/>
              <a:gd name="connsiteX2" fmla="*/ 381635 w 1419860"/>
              <a:gd name="connsiteY2" fmla="*/ 3076575 h 3588041"/>
              <a:gd name="connsiteX3" fmla="*/ 734060 w 1419860"/>
              <a:gd name="connsiteY3" fmla="*/ 2381250 h 3588041"/>
              <a:gd name="connsiteX4" fmla="*/ 569595 w 1419860"/>
              <a:gd name="connsiteY4" fmla="*/ 1953895 h 3588041"/>
              <a:gd name="connsiteX5" fmla="*/ 0 w 1419860"/>
              <a:gd name="connsiteY5" fmla="*/ 1902460 h 3588041"/>
              <a:gd name="connsiteX6" fmla="*/ 410210 w 1419860"/>
              <a:gd name="connsiteY6" fmla="*/ 1787525 h 3588041"/>
              <a:gd name="connsiteX7" fmla="*/ 629285 w 1419860"/>
              <a:gd name="connsiteY7" fmla="*/ 1876425 h 3588041"/>
              <a:gd name="connsiteX8" fmla="*/ 810260 w 1419860"/>
              <a:gd name="connsiteY8" fmla="*/ 1333500 h 3588041"/>
              <a:gd name="connsiteX9" fmla="*/ 750729 w 1419860"/>
              <a:gd name="connsiteY9" fmla="*/ 823913 h 3588041"/>
              <a:gd name="connsiteX10" fmla="*/ 375285 w 1419860"/>
              <a:gd name="connsiteY10" fmla="*/ 695325 h 3588041"/>
              <a:gd name="connsiteX11" fmla="*/ 771367 w 1419860"/>
              <a:gd name="connsiteY11" fmla="*/ 734218 h 3588041"/>
              <a:gd name="connsiteX12" fmla="*/ 786448 w 1419860"/>
              <a:gd name="connsiteY12" fmla="*/ 441325 h 3588041"/>
              <a:gd name="connsiteX13" fmla="*/ 873760 w 1419860"/>
              <a:gd name="connsiteY13" fmla="*/ 0 h 3588041"/>
              <a:gd name="connsiteX14" fmla="*/ 845185 w 1419860"/>
              <a:gd name="connsiteY14" fmla="*/ 679450 h 3588041"/>
              <a:gd name="connsiteX15" fmla="*/ 908685 w 1419860"/>
              <a:gd name="connsiteY15" fmla="*/ 1047750 h 3588041"/>
              <a:gd name="connsiteX16" fmla="*/ 918210 w 1419860"/>
              <a:gd name="connsiteY16" fmla="*/ 1295400 h 3588041"/>
              <a:gd name="connsiteX17" fmla="*/ 1089660 w 1419860"/>
              <a:gd name="connsiteY17" fmla="*/ 1187450 h 3588041"/>
              <a:gd name="connsiteX18" fmla="*/ 1362710 w 1419860"/>
              <a:gd name="connsiteY18" fmla="*/ 1171575 h 3588041"/>
              <a:gd name="connsiteX19" fmla="*/ 1096010 w 1419860"/>
              <a:gd name="connsiteY19" fmla="*/ 1254125 h 3588041"/>
              <a:gd name="connsiteX20" fmla="*/ 876935 w 1419860"/>
              <a:gd name="connsiteY20" fmla="*/ 1527175 h 3588041"/>
              <a:gd name="connsiteX21" fmla="*/ 822960 w 1419860"/>
              <a:gd name="connsiteY21" fmla="*/ 1895475 h 3588041"/>
              <a:gd name="connsiteX22" fmla="*/ 991235 w 1419860"/>
              <a:gd name="connsiteY22" fmla="*/ 2308225 h 3588041"/>
              <a:gd name="connsiteX23" fmla="*/ 883285 w 1419860"/>
              <a:gd name="connsiteY23" fmla="*/ 2578100 h 3588041"/>
              <a:gd name="connsiteX24" fmla="*/ 1153160 w 1419860"/>
              <a:gd name="connsiteY24" fmla="*/ 2524125 h 3588041"/>
              <a:gd name="connsiteX25" fmla="*/ 1419860 w 1419860"/>
              <a:gd name="connsiteY25" fmla="*/ 2626519 h 3588041"/>
              <a:gd name="connsiteX26" fmla="*/ 1175385 w 1419860"/>
              <a:gd name="connsiteY26" fmla="*/ 2590800 h 3588041"/>
              <a:gd name="connsiteX27" fmla="*/ 819785 w 1419860"/>
              <a:gd name="connsiteY27" fmla="*/ 2733675 h 3588041"/>
              <a:gd name="connsiteX28" fmla="*/ 676910 w 1419860"/>
              <a:gd name="connsiteY28" fmla="*/ 3086100 h 3588041"/>
              <a:gd name="connsiteX29" fmla="*/ 905510 w 1419860"/>
              <a:gd name="connsiteY29" fmla="*/ 3419475 h 3588041"/>
              <a:gd name="connsiteX30" fmla="*/ 1003935 w 1419860"/>
              <a:gd name="connsiteY30" fmla="*/ 3581400 h 3588041"/>
              <a:gd name="connsiteX0" fmla="*/ 1003935 w 1419860"/>
              <a:gd name="connsiteY0" fmla="*/ 3581400 h 3588041"/>
              <a:gd name="connsiteX1" fmla="*/ 578485 w 1419860"/>
              <a:gd name="connsiteY1" fmla="*/ 3587750 h 3588041"/>
              <a:gd name="connsiteX2" fmla="*/ 381635 w 1419860"/>
              <a:gd name="connsiteY2" fmla="*/ 3076575 h 3588041"/>
              <a:gd name="connsiteX3" fmla="*/ 734060 w 1419860"/>
              <a:gd name="connsiteY3" fmla="*/ 2381250 h 3588041"/>
              <a:gd name="connsiteX4" fmla="*/ 569595 w 1419860"/>
              <a:gd name="connsiteY4" fmla="*/ 1953895 h 3588041"/>
              <a:gd name="connsiteX5" fmla="*/ 0 w 1419860"/>
              <a:gd name="connsiteY5" fmla="*/ 1902460 h 3588041"/>
              <a:gd name="connsiteX6" fmla="*/ 410210 w 1419860"/>
              <a:gd name="connsiteY6" fmla="*/ 1787525 h 3588041"/>
              <a:gd name="connsiteX7" fmla="*/ 629285 w 1419860"/>
              <a:gd name="connsiteY7" fmla="*/ 1876425 h 3588041"/>
              <a:gd name="connsiteX8" fmla="*/ 810260 w 1419860"/>
              <a:gd name="connsiteY8" fmla="*/ 1333500 h 3588041"/>
              <a:gd name="connsiteX9" fmla="*/ 750729 w 1419860"/>
              <a:gd name="connsiteY9" fmla="*/ 823913 h 3588041"/>
              <a:gd name="connsiteX10" fmla="*/ 375285 w 1419860"/>
              <a:gd name="connsiteY10" fmla="*/ 695325 h 3588041"/>
              <a:gd name="connsiteX11" fmla="*/ 771367 w 1419860"/>
              <a:gd name="connsiteY11" fmla="*/ 734218 h 3588041"/>
              <a:gd name="connsiteX12" fmla="*/ 786448 w 1419860"/>
              <a:gd name="connsiteY12" fmla="*/ 441325 h 3588041"/>
              <a:gd name="connsiteX13" fmla="*/ 873760 w 1419860"/>
              <a:gd name="connsiteY13" fmla="*/ 0 h 3588041"/>
              <a:gd name="connsiteX14" fmla="*/ 845185 w 1419860"/>
              <a:gd name="connsiteY14" fmla="*/ 679450 h 3588041"/>
              <a:gd name="connsiteX15" fmla="*/ 908685 w 1419860"/>
              <a:gd name="connsiteY15" fmla="*/ 1047750 h 3588041"/>
              <a:gd name="connsiteX16" fmla="*/ 918210 w 1419860"/>
              <a:gd name="connsiteY16" fmla="*/ 1295400 h 3588041"/>
              <a:gd name="connsiteX17" fmla="*/ 1089660 w 1419860"/>
              <a:gd name="connsiteY17" fmla="*/ 1187450 h 3588041"/>
              <a:gd name="connsiteX18" fmla="*/ 1362710 w 1419860"/>
              <a:gd name="connsiteY18" fmla="*/ 1171575 h 3588041"/>
              <a:gd name="connsiteX19" fmla="*/ 1096010 w 1419860"/>
              <a:gd name="connsiteY19" fmla="*/ 1254125 h 3588041"/>
              <a:gd name="connsiteX20" fmla="*/ 876935 w 1419860"/>
              <a:gd name="connsiteY20" fmla="*/ 1527175 h 3588041"/>
              <a:gd name="connsiteX21" fmla="*/ 822960 w 1419860"/>
              <a:gd name="connsiteY21" fmla="*/ 1895475 h 3588041"/>
              <a:gd name="connsiteX22" fmla="*/ 991235 w 1419860"/>
              <a:gd name="connsiteY22" fmla="*/ 2308225 h 3588041"/>
              <a:gd name="connsiteX23" fmla="*/ 883285 w 1419860"/>
              <a:gd name="connsiteY23" fmla="*/ 2578100 h 3588041"/>
              <a:gd name="connsiteX24" fmla="*/ 1153160 w 1419860"/>
              <a:gd name="connsiteY24" fmla="*/ 2524125 h 3588041"/>
              <a:gd name="connsiteX25" fmla="*/ 1419860 w 1419860"/>
              <a:gd name="connsiteY25" fmla="*/ 2626519 h 3588041"/>
              <a:gd name="connsiteX26" fmla="*/ 1175385 w 1419860"/>
              <a:gd name="connsiteY26" fmla="*/ 2590800 h 3588041"/>
              <a:gd name="connsiteX27" fmla="*/ 819785 w 1419860"/>
              <a:gd name="connsiteY27" fmla="*/ 2733675 h 3588041"/>
              <a:gd name="connsiteX28" fmla="*/ 676910 w 1419860"/>
              <a:gd name="connsiteY28" fmla="*/ 3086100 h 3588041"/>
              <a:gd name="connsiteX29" fmla="*/ 905510 w 1419860"/>
              <a:gd name="connsiteY29" fmla="*/ 3419475 h 3588041"/>
              <a:gd name="connsiteX30" fmla="*/ 1003935 w 1419860"/>
              <a:gd name="connsiteY30" fmla="*/ 3581400 h 3588041"/>
              <a:gd name="connsiteX0" fmla="*/ 1003935 w 1419860"/>
              <a:gd name="connsiteY0" fmla="*/ 3581400 h 3588041"/>
              <a:gd name="connsiteX1" fmla="*/ 578485 w 1419860"/>
              <a:gd name="connsiteY1" fmla="*/ 3587750 h 3588041"/>
              <a:gd name="connsiteX2" fmla="*/ 381635 w 1419860"/>
              <a:gd name="connsiteY2" fmla="*/ 3076575 h 3588041"/>
              <a:gd name="connsiteX3" fmla="*/ 734060 w 1419860"/>
              <a:gd name="connsiteY3" fmla="*/ 2381250 h 3588041"/>
              <a:gd name="connsiteX4" fmla="*/ 569595 w 1419860"/>
              <a:gd name="connsiteY4" fmla="*/ 1953895 h 3588041"/>
              <a:gd name="connsiteX5" fmla="*/ 0 w 1419860"/>
              <a:gd name="connsiteY5" fmla="*/ 1902460 h 3588041"/>
              <a:gd name="connsiteX6" fmla="*/ 381635 w 1419860"/>
              <a:gd name="connsiteY6" fmla="*/ 1784350 h 3588041"/>
              <a:gd name="connsiteX7" fmla="*/ 629285 w 1419860"/>
              <a:gd name="connsiteY7" fmla="*/ 1876425 h 3588041"/>
              <a:gd name="connsiteX8" fmla="*/ 810260 w 1419860"/>
              <a:gd name="connsiteY8" fmla="*/ 1333500 h 3588041"/>
              <a:gd name="connsiteX9" fmla="*/ 750729 w 1419860"/>
              <a:gd name="connsiteY9" fmla="*/ 823913 h 3588041"/>
              <a:gd name="connsiteX10" fmla="*/ 375285 w 1419860"/>
              <a:gd name="connsiteY10" fmla="*/ 695325 h 3588041"/>
              <a:gd name="connsiteX11" fmla="*/ 771367 w 1419860"/>
              <a:gd name="connsiteY11" fmla="*/ 734218 h 3588041"/>
              <a:gd name="connsiteX12" fmla="*/ 786448 w 1419860"/>
              <a:gd name="connsiteY12" fmla="*/ 441325 h 3588041"/>
              <a:gd name="connsiteX13" fmla="*/ 873760 w 1419860"/>
              <a:gd name="connsiteY13" fmla="*/ 0 h 3588041"/>
              <a:gd name="connsiteX14" fmla="*/ 845185 w 1419860"/>
              <a:gd name="connsiteY14" fmla="*/ 679450 h 3588041"/>
              <a:gd name="connsiteX15" fmla="*/ 908685 w 1419860"/>
              <a:gd name="connsiteY15" fmla="*/ 1047750 h 3588041"/>
              <a:gd name="connsiteX16" fmla="*/ 918210 w 1419860"/>
              <a:gd name="connsiteY16" fmla="*/ 1295400 h 3588041"/>
              <a:gd name="connsiteX17" fmla="*/ 1089660 w 1419860"/>
              <a:gd name="connsiteY17" fmla="*/ 1187450 h 3588041"/>
              <a:gd name="connsiteX18" fmla="*/ 1362710 w 1419860"/>
              <a:gd name="connsiteY18" fmla="*/ 1171575 h 3588041"/>
              <a:gd name="connsiteX19" fmla="*/ 1096010 w 1419860"/>
              <a:gd name="connsiteY19" fmla="*/ 1254125 h 3588041"/>
              <a:gd name="connsiteX20" fmla="*/ 876935 w 1419860"/>
              <a:gd name="connsiteY20" fmla="*/ 1527175 h 3588041"/>
              <a:gd name="connsiteX21" fmla="*/ 822960 w 1419860"/>
              <a:gd name="connsiteY21" fmla="*/ 1895475 h 3588041"/>
              <a:gd name="connsiteX22" fmla="*/ 991235 w 1419860"/>
              <a:gd name="connsiteY22" fmla="*/ 2308225 h 3588041"/>
              <a:gd name="connsiteX23" fmla="*/ 883285 w 1419860"/>
              <a:gd name="connsiteY23" fmla="*/ 2578100 h 3588041"/>
              <a:gd name="connsiteX24" fmla="*/ 1153160 w 1419860"/>
              <a:gd name="connsiteY24" fmla="*/ 2524125 h 3588041"/>
              <a:gd name="connsiteX25" fmla="*/ 1419860 w 1419860"/>
              <a:gd name="connsiteY25" fmla="*/ 2626519 h 3588041"/>
              <a:gd name="connsiteX26" fmla="*/ 1175385 w 1419860"/>
              <a:gd name="connsiteY26" fmla="*/ 2590800 h 3588041"/>
              <a:gd name="connsiteX27" fmla="*/ 819785 w 1419860"/>
              <a:gd name="connsiteY27" fmla="*/ 2733675 h 3588041"/>
              <a:gd name="connsiteX28" fmla="*/ 676910 w 1419860"/>
              <a:gd name="connsiteY28" fmla="*/ 3086100 h 3588041"/>
              <a:gd name="connsiteX29" fmla="*/ 905510 w 1419860"/>
              <a:gd name="connsiteY29" fmla="*/ 3419475 h 3588041"/>
              <a:gd name="connsiteX30" fmla="*/ 1003935 w 1419860"/>
              <a:gd name="connsiteY30" fmla="*/ 3581400 h 3588041"/>
              <a:gd name="connsiteX0" fmla="*/ 1003935 w 1419860"/>
              <a:gd name="connsiteY0" fmla="*/ 3581400 h 3588041"/>
              <a:gd name="connsiteX1" fmla="*/ 578485 w 1419860"/>
              <a:gd name="connsiteY1" fmla="*/ 3587750 h 3588041"/>
              <a:gd name="connsiteX2" fmla="*/ 381635 w 1419860"/>
              <a:gd name="connsiteY2" fmla="*/ 3076575 h 3588041"/>
              <a:gd name="connsiteX3" fmla="*/ 734060 w 1419860"/>
              <a:gd name="connsiteY3" fmla="*/ 2381250 h 3588041"/>
              <a:gd name="connsiteX4" fmla="*/ 569595 w 1419860"/>
              <a:gd name="connsiteY4" fmla="*/ 1953895 h 3588041"/>
              <a:gd name="connsiteX5" fmla="*/ 0 w 1419860"/>
              <a:gd name="connsiteY5" fmla="*/ 1902460 h 3588041"/>
              <a:gd name="connsiteX6" fmla="*/ 381635 w 1419860"/>
              <a:gd name="connsiteY6" fmla="*/ 1784350 h 3588041"/>
              <a:gd name="connsiteX7" fmla="*/ 629285 w 1419860"/>
              <a:gd name="connsiteY7" fmla="*/ 1876425 h 3588041"/>
              <a:gd name="connsiteX8" fmla="*/ 810260 w 1419860"/>
              <a:gd name="connsiteY8" fmla="*/ 1333500 h 3588041"/>
              <a:gd name="connsiteX9" fmla="*/ 750729 w 1419860"/>
              <a:gd name="connsiteY9" fmla="*/ 823913 h 3588041"/>
              <a:gd name="connsiteX10" fmla="*/ 375285 w 1419860"/>
              <a:gd name="connsiteY10" fmla="*/ 695325 h 3588041"/>
              <a:gd name="connsiteX11" fmla="*/ 771367 w 1419860"/>
              <a:gd name="connsiteY11" fmla="*/ 734218 h 3588041"/>
              <a:gd name="connsiteX12" fmla="*/ 786448 w 1419860"/>
              <a:gd name="connsiteY12" fmla="*/ 441325 h 3588041"/>
              <a:gd name="connsiteX13" fmla="*/ 873760 w 1419860"/>
              <a:gd name="connsiteY13" fmla="*/ 0 h 3588041"/>
              <a:gd name="connsiteX14" fmla="*/ 845185 w 1419860"/>
              <a:gd name="connsiteY14" fmla="*/ 679450 h 3588041"/>
              <a:gd name="connsiteX15" fmla="*/ 908685 w 1419860"/>
              <a:gd name="connsiteY15" fmla="*/ 1047750 h 3588041"/>
              <a:gd name="connsiteX16" fmla="*/ 918210 w 1419860"/>
              <a:gd name="connsiteY16" fmla="*/ 1295400 h 3588041"/>
              <a:gd name="connsiteX17" fmla="*/ 1089660 w 1419860"/>
              <a:gd name="connsiteY17" fmla="*/ 1187450 h 3588041"/>
              <a:gd name="connsiteX18" fmla="*/ 1362710 w 1419860"/>
              <a:gd name="connsiteY18" fmla="*/ 1171575 h 3588041"/>
              <a:gd name="connsiteX19" fmla="*/ 1096010 w 1419860"/>
              <a:gd name="connsiteY19" fmla="*/ 1254125 h 3588041"/>
              <a:gd name="connsiteX20" fmla="*/ 876935 w 1419860"/>
              <a:gd name="connsiteY20" fmla="*/ 1527175 h 3588041"/>
              <a:gd name="connsiteX21" fmla="*/ 822960 w 1419860"/>
              <a:gd name="connsiteY21" fmla="*/ 1895475 h 3588041"/>
              <a:gd name="connsiteX22" fmla="*/ 991235 w 1419860"/>
              <a:gd name="connsiteY22" fmla="*/ 2308225 h 3588041"/>
              <a:gd name="connsiteX23" fmla="*/ 883285 w 1419860"/>
              <a:gd name="connsiteY23" fmla="*/ 2578100 h 3588041"/>
              <a:gd name="connsiteX24" fmla="*/ 1153160 w 1419860"/>
              <a:gd name="connsiteY24" fmla="*/ 2524125 h 3588041"/>
              <a:gd name="connsiteX25" fmla="*/ 1419860 w 1419860"/>
              <a:gd name="connsiteY25" fmla="*/ 2626519 h 3588041"/>
              <a:gd name="connsiteX26" fmla="*/ 1175385 w 1419860"/>
              <a:gd name="connsiteY26" fmla="*/ 2590800 h 3588041"/>
              <a:gd name="connsiteX27" fmla="*/ 819785 w 1419860"/>
              <a:gd name="connsiteY27" fmla="*/ 2733675 h 3588041"/>
              <a:gd name="connsiteX28" fmla="*/ 676910 w 1419860"/>
              <a:gd name="connsiteY28" fmla="*/ 3086100 h 3588041"/>
              <a:gd name="connsiteX29" fmla="*/ 905510 w 1419860"/>
              <a:gd name="connsiteY29" fmla="*/ 3419475 h 3588041"/>
              <a:gd name="connsiteX30" fmla="*/ 1003935 w 1419860"/>
              <a:gd name="connsiteY30" fmla="*/ 3581400 h 3588041"/>
              <a:gd name="connsiteX0" fmla="*/ 1003935 w 1419860"/>
              <a:gd name="connsiteY0" fmla="*/ 3581400 h 3588041"/>
              <a:gd name="connsiteX1" fmla="*/ 578485 w 1419860"/>
              <a:gd name="connsiteY1" fmla="*/ 3587750 h 3588041"/>
              <a:gd name="connsiteX2" fmla="*/ 381635 w 1419860"/>
              <a:gd name="connsiteY2" fmla="*/ 3076575 h 3588041"/>
              <a:gd name="connsiteX3" fmla="*/ 734060 w 1419860"/>
              <a:gd name="connsiteY3" fmla="*/ 2381250 h 3588041"/>
              <a:gd name="connsiteX4" fmla="*/ 569595 w 1419860"/>
              <a:gd name="connsiteY4" fmla="*/ 1953895 h 3588041"/>
              <a:gd name="connsiteX5" fmla="*/ 0 w 1419860"/>
              <a:gd name="connsiteY5" fmla="*/ 1902460 h 3588041"/>
              <a:gd name="connsiteX6" fmla="*/ 359410 w 1419860"/>
              <a:gd name="connsiteY6" fmla="*/ 1806575 h 3588041"/>
              <a:gd name="connsiteX7" fmla="*/ 629285 w 1419860"/>
              <a:gd name="connsiteY7" fmla="*/ 1876425 h 3588041"/>
              <a:gd name="connsiteX8" fmla="*/ 810260 w 1419860"/>
              <a:gd name="connsiteY8" fmla="*/ 1333500 h 3588041"/>
              <a:gd name="connsiteX9" fmla="*/ 750729 w 1419860"/>
              <a:gd name="connsiteY9" fmla="*/ 823913 h 3588041"/>
              <a:gd name="connsiteX10" fmla="*/ 375285 w 1419860"/>
              <a:gd name="connsiteY10" fmla="*/ 695325 h 3588041"/>
              <a:gd name="connsiteX11" fmla="*/ 771367 w 1419860"/>
              <a:gd name="connsiteY11" fmla="*/ 734218 h 3588041"/>
              <a:gd name="connsiteX12" fmla="*/ 786448 w 1419860"/>
              <a:gd name="connsiteY12" fmla="*/ 441325 h 3588041"/>
              <a:gd name="connsiteX13" fmla="*/ 873760 w 1419860"/>
              <a:gd name="connsiteY13" fmla="*/ 0 h 3588041"/>
              <a:gd name="connsiteX14" fmla="*/ 845185 w 1419860"/>
              <a:gd name="connsiteY14" fmla="*/ 679450 h 3588041"/>
              <a:gd name="connsiteX15" fmla="*/ 908685 w 1419860"/>
              <a:gd name="connsiteY15" fmla="*/ 1047750 h 3588041"/>
              <a:gd name="connsiteX16" fmla="*/ 918210 w 1419860"/>
              <a:gd name="connsiteY16" fmla="*/ 1295400 h 3588041"/>
              <a:gd name="connsiteX17" fmla="*/ 1089660 w 1419860"/>
              <a:gd name="connsiteY17" fmla="*/ 1187450 h 3588041"/>
              <a:gd name="connsiteX18" fmla="*/ 1362710 w 1419860"/>
              <a:gd name="connsiteY18" fmla="*/ 1171575 h 3588041"/>
              <a:gd name="connsiteX19" fmla="*/ 1096010 w 1419860"/>
              <a:gd name="connsiteY19" fmla="*/ 1254125 h 3588041"/>
              <a:gd name="connsiteX20" fmla="*/ 876935 w 1419860"/>
              <a:gd name="connsiteY20" fmla="*/ 1527175 h 3588041"/>
              <a:gd name="connsiteX21" fmla="*/ 822960 w 1419860"/>
              <a:gd name="connsiteY21" fmla="*/ 1895475 h 3588041"/>
              <a:gd name="connsiteX22" fmla="*/ 991235 w 1419860"/>
              <a:gd name="connsiteY22" fmla="*/ 2308225 h 3588041"/>
              <a:gd name="connsiteX23" fmla="*/ 883285 w 1419860"/>
              <a:gd name="connsiteY23" fmla="*/ 2578100 h 3588041"/>
              <a:gd name="connsiteX24" fmla="*/ 1153160 w 1419860"/>
              <a:gd name="connsiteY24" fmla="*/ 2524125 h 3588041"/>
              <a:gd name="connsiteX25" fmla="*/ 1419860 w 1419860"/>
              <a:gd name="connsiteY25" fmla="*/ 2626519 h 3588041"/>
              <a:gd name="connsiteX26" fmla="*/ 1175385 w 1419860"/>
              <a:gd name="connsiteY26" fmla="*/ 2590800 h 3588041"/>
              <a:gd name="connsiteX27" fmla="*/ 819785 w 1419860"/>
              <a:gd name="connsiteY27" fmla="*/ 2733675 h 3588041"/>
              <a:gd name="connsiteX28" fmla="*/ 676910 w 1419860"/>
              <a:gd name="connsiteY28" fmla="*/ 3086100 h 3588041"/>
              <a:gd name="connsiteX29" fmla="*/ 905510 w 1419860"/>
              <a:gd name="connsiteY29" fmla="*/ 3419475 h 3588041"/>
              <a:gd name="connsiteX30" fmla="*/ 1003935 w 1419860"/>
              <a:gd name="connsiteY30" fmla="*/ 3581400 h 3588041"/>
              <a:gd name="connsiteX0" fmla="*/ 1003935 w 1419860"/>
              <a:gd name="connsiteY0" fmla="*/ 3581400 h 3588041"/>
              <a:gd name="connsiteX1" fmla="*/ 578485 w 1419860"/>
              <a:gd name="connsiteY1" fmla="*/ 3587750 h 3588041"/>
              <a:gd name="connsiteX2" fmla="*/ 381635 w 1419860"/>
              <a:gd name="connsiteY2" fmla="*/ 3076575 h 3588041"/>
              <a:gd name="connsiteX3" fmla="*/ 734060 w 1419860"/>
              <a:gd name="connsiteY3" fmla="*/ 2381250 h 3588041"/>
              <a:gd name="connsiteX4" fmla="*/ 569595 w 1419860"/>
              <a:gd name="connsiteY4" fmla="*/ 1953895 h 3588041"/>
              <a:gd name="connsiteX5" fmla="*/ 0 w 1419860"/>
              <a:gd name="connsiteY5" fmla="*/ 1902460 h 3588041"/>
              <a:gd name="connsiteX6" fmla="*/ 359410 w 1419860"/>
              <a:gd name="connsiteY6" fmla="*/ 1806575 h 3588041"/>
              <a:gd name="connsiteX7" fmla="*/ 629285 w 1419860"/>
              <a:gd name="connsiteY7" fmla="*/ 1876425 h 3588041"/>
              <a:gd name="connsiteX8" fmla="*/ 810260 w 1419860"/>
              <a:gd name="connsiteY8" fmla="*/ 1333500 h 3588041"/>
              <a:gd name="connsiteX9" fmla="*/ 750729 w 1419860"/>
              <a:gd name="connsiteY9" fmla="*/ 823913 h 3588041"/>
              <a:gd name="connsiteX10" fmla="*/ 375285 w 1419860"/>
              <a:gd name="connsiteY10" fmla="*/ 695325 h 3588041"/>
              <a:gd name="connsiteX11" fmla="*/ 771367 w 1419860"/>
              <a:gd name="connsiteY11" fmla="*/ 734218 h 3588041"/>
              <a:gd name="connsiteX12" fmla="*/ 786448 w 1419860"/>
              <a:gd name="connsiteY12" fmla="*/ 441325 h 3588041"/>
              <a:gd name="connsiteX13" fmla="*/ 873760 w 1419860"/>
              <a:gd name="connsiteY13" fmla="*/ 0 h 3588041"/>
              <a:gd name="connsiteX14" fmla="*/ 845185 w 1419860"/>
              <a:gd name="connsiteY14" fmla="*/ 679450 h 3588041"/>
              <a:gd name="connsiteX15" fmla="*/ 908685 w 1419860"/>
              <a:gd name="connsiteY15" fmla="*/ 1047750 h 3588041"/>
              <a:gd name="connsiteX16" fmla="*/ 918210 w 1419860"/>
              <a:gd name="connsiteY16" fmla="*/ 1295400 h 3588041"/>
              <a:gd name="connsiteX17" fmla="*/ 1089660 w 1419860"/>
              <a:gd name="connsiteY17" fmla="*/ 1187450 h 3588041"/>
              <a:gd name="connsiteX18" fmla="*/ 1362710 w 1419860"/>
              <a:gd name="connsiteY18" fmla="*/ 1171575 h 3588041"/>
              <a:gd name="connsiteX19" fmla="*/ 1096010 w 1419860"/>
              <a:gd name="connsiteY19" fmla="*/ 1254125 h 3588041"/>
              <a:gd name="connsiteX20" fmla="*/ 876935 w 1419860"/>
              <a:gd name="connsiteY20" fmla="*/ 1527175 h 3588041"/>
              <a:gd name="connsiteX21" fmla="*/ 822960 w 1419860"/>
              <a:gd name="connsiteY21" fmla="*/ 1895475 h 3588041"/>
              <a:gd name="connsiteX22" fmla="*/ 991235 w 1419860"/>
              <a:gd name="connsiteY22" fmla="*/ 2308225 h 3588041"/>
              <a:gd name="connsiteX23" fmla="*/ 883285 w 1419860"/>
              <a:gd name="connsiteY23" fmla="*/ 2578100 h 3588041"/>
              <a:gd name="connsiteX24" fmla="*/ 1153160 w 1419860"/>
              <a:gd name="connsiteY24" fmla="*/ 2524125 h 3588041"/>
              <a:gd name="connsiteX25" fmla="*/ 1419860 w 1419860"/>
              <a:gd name="connsiteY25" fmla="*/ 2626519 h 3588041"/>
              <a:gd name="connsiteX26" fmla="*/ 1175385 w 1419860"/>
              <a:gd name="connsiteY26" fmla="*/ 2590800 h 3588041"/>
              <a:gd name="connsiteX27" fmla="*/ 819785 w 1419860"/>
              <a:gd name="connsiteY27" fmla="*/ 2733675 h 3588041"/>
              <a:gd name="connsiteX28" fmla="*/ 676910 w 1419860"/>
              <a:gd name="connsiteY28" fmla="*/ 3086100 h 3588041"/>
              <a:gd name="connsiteX29" fmla="*/ 905510 w 1419860"/>
              <a:gd name="connsiteY29" fmla="*/ 3419475 h 3588041"/>
              <a:gd name="connsiteX30" fmla="*/ 1003935 w 1419860"/>
              <a:gd name="connsiteY30" fmla="*/ 3581400 h 3588041"/>
              <a:gd name="connsiteX0" fmla="*/ 1003935 w 1419860"/>
              <a:gd name="connsiteY0" fmla="*/ 3581400 h 3588041"/>
              <a:gd name="connsiteX1" fmla="*/ 578485 w 1419860"/>
              <a:gd name="connsiteY1" fmla="*/ 3587750 h 3588041"/>
              <a:gd name="connsiteX2" fmla="*/ 381635 w 1419860"/>
              <a:gd name="connsiteY2" fmla="*/ 3076575 h 3588041"/>
              <a:gd name="connsiteX3" fmla="*/ 734060 w 1419860"/>
              <a:gd name="connsiteY3" fmla="*/ 2381250 h 3588041"/>
              <a:gd name="connsiteX4" fmla="*/ 569595 w 1419860"/>
              <a:gd name="connsiteY4" fmla="*/ 1953895 h 3588041"/>
              <a:gd name="connsiteX5" fmla="*/ 0 w 1419860"/>
              <a:gd name="connsiteY5" fmla="*/ 1902460 h 3588041"/>
              <a:gd name="connsiteX6" fmla="*/ 359410 w 1419860"/>
              <a:gd name="connsiteY6" fmla="*/ 1806575 h 3588041"/>
              <a:gd name="connsiteX7" fmla="*/ 622935 w 1419860"/>
              <a:gd name="connsiteY7" fmla="*/ 1879600 h 3588041"/>
              <a:gd name="connsiteX8" fmla="*/ 810260 w 1419860"/>
              <a:gd name="connsiteY8" fmla="*/ 1333500 h 3588041"/>
              <a:gd name="connsiteX9" fmla="*/ 750729 w 1419860"/>
              <a:gd name="connsiteY9" fmla="*/ 823913 h 3588041"/>
              <a:gd name="connsiteX10" fmla="*/ 375285 w 1419860"/>
              <a:gd name="connsiteY10" fmla="*/ 695325 h 3588041"/>
              <a:gd name="connsiteX11" fmla="*/ 771367 w 1419860"/>
              <a:gd name="connsiteY11" fmla="*/ 734218 h 3588041"/>
              <a:gd name="connsiteX12" fmla="*/ 786448 w 1419860"/>
              <a:gd name="connsiteY12" fmla="*/ 441325 h 3588041"/>
              <a:gd name="connsiteX13" fmla="*/ 873760 w 1419860"/>
              <a:gd name="connsiteY13" fmla="*/ 0 h 3588041"/>
              <a:gd name="connsiteX14" fmla="*/ 845185 w 1419860"/>
              <a:gd name="connsiteY14" fmla="*/ 679450 h 3588041"/>
              <a:gd name="connsiteX15" fmla="*/ 908685 w 1419860"/>
              <a:gd name="connsiteY15" fmla="*/ 1047750 h 3588041"/>
              <a:gd name="connsiteX16" fmla="*/ 918210 w 1419860"/>
              <a:gd name="connsiteY16" fmla="*/ 1295400 h 3588041"/>
              <a:gd name="connsiteX17" fmla="*/ 1089660 w 1419860"/>
              <a:gd name="connsiteY17" fmla="*/ 1187450 h 3588041"/>
              <a:gd name="connsiteX18" fmla="*/ 1362710 w 1419860"/>
              <a:gd name="connsiteY18" fmla="*/ 1171575 h 3588041"/>
              <a:gd name="connsiteX19" fmla="*/ 1096010 w 1419860"/>
              <a:gd name="connsiteY19" fmla="*/ 1254125 h 3588041"/>
              <a:gd name="connsiteX20" fmla="*/ 876935 w 1419860"/>
              <a:gd name="connsiteY20" fmla="*/ 1527175 h 3588041"/>
              <a:gd name="connsiteX21" fmla="*/ 822960 w 1419860"/>
              <a:gd name="connsiteY21" fmla="*/ 1895475 h 3588041"/>
              <a:gd name="connsiteX22" fmla="*/ 991235 w 1419860"/>
              <a:gd name="connsiteY22" fmla="*/ 2308225 h 3588041"/>
              <a:gd name="connsiteX23" fmla="*/ 883285 w 1419860"/>
              <a:gd name="connsiteY23" fmla="*/ 2578100 h 3588041"/>
              <a:gd name="connsiteX24" fmla="*/ 1153160 w 1419860"/>
              <a:gd name="connsiteY24" fmla="*/ 2524125 h 3588041"/>
              <a:gd name="connsiteX25" fmla="*/ 1419860 w 1419860"/>
              <a:gd name="connsiteY25" fmla="*/ 2626519 h 3588041"/>
              <a:gd name="connsiteX26" fmla="*/ 1175385 w 1419860"/>
              <a:gd name="connsiteY26" fmla="*/ 2590800 h 3588041"/>
              <a:gd name="connsiteX27" fmla="*/ 819785 w 1419860"/>
              <a:gd name="connsiteY27" fmla="*/ 2733675 h 3588041"/>
              <a:gd name="connsiteX28" fmla="*/ 676910 w 1419860"/>
              <a:gd name="connsiteY28" fmla="*/ 3086100 h 3588041"/>
              <a:gd name="connsiteX29" fmla="*/ 905510 w 1419860"/>
              <a:gd name="connsiteY29" fmla="*/ 3419475 h 3588041"/>
              <a:gd name="connsiteX30" fmla="*/ 1003935 w 1419860"/>
              <a:gd name="connsiteY30" fmla="*/ 3581400 h 3588041"/>
              <a:gd name="connsiteX0" fmla="*/ 1003935 w 1419860"/>
              <a:gd name="connsiteY0" fmla="*/ 3581400 h 3588041"/>
              <a:gd name="connsiteX1" fmla="*/ 578485 w 1419860"/>
              <a:gd name="connsiteY1" fmla="*/ 3587750 h 3588041"/>
              <a:gd name="connsiteX2" fmla="*/ 381635 w 1419860"/>
              <a:gd name="connsiteY2" fmla="*/ 3076575 h 3588041"/>
              <a:gd name="connsiteX3" fmla="*/ 734060 w 1419860"/>
              <a:gd name="connsiteY3" fmla="*/ 2381250 h 3588041"/>
              <a:gd name="connsiteX4" fmla="*/ 569595 w 1419860"/>
              <a:gd name="connsiteY4" fmla="*/ 1953895 h 3588041"/>
              <a:gd name="connsiteX5" fmla="*/ 0 w 1419860"/>
              <a:gd name="connsiteY5" fmla="*/ 1902460 h 3588041"/>
              <a:gd name="connsiteX6" fmla="*/ 318135 w 1419860"/>
              <a:gd name="connsiteY6" fmla="*/ 1812925 h 3588041"/>
              <a:gd name="connsiteX7" fmla="*/ 622935 w 1419860"/>
              <a:gd name="connsiteY7" fmla="*/ 1879600 h 3588041"/>
              <a:gd name="connsiteX8" fmla="*/ 810260 w 1419860"/>
              <a:gd name="connsiteY8" fmla="*/ 1333500 h 3588041"/>
              <a:gd name="connsiteX9" fmla="*/ 750729 w 1419860"/>
              <a:gd name="connsiteY9" fmla="*/ 823913 h 3588041"/>
              <a:gd name="connsiteX10" fmla="*/ 375285 w 1419860"/>
              <a:gd name="connsiteY10" fmla="*/ 695325 h 3588041"/>
              <a:gd name="connsiteX11" fmla="*/ 771367 w 1419860"/>
              <a:gd name="connsiteY11" fmla="*/ 734218 h 3588041"/>
              <a:gd name="connsiteX12" fmla="*/ 786448 w 1419860"/>
              <a:gd name="connsiteY12" fmla="*/ 441325 h 3588041"/>
              <a:gd name="connsiteX13" fmla="*/ 873760 w 1419860"/>
              <a:gd name="connsiteY13" fmla="*/ 0 h 3588041"/>
              <a:gd name="connsiteX14" fmla="*/ 845185 w 1419860"/>
              <a:gd name="connsiteY14" fmla="*/ 679450 h 3588041"/>
              <a:gd name="connsiteX15" fmla="*/ 908685 w 1419860"/>
              <a:gd name="connsiteY15" fmla="*/ 1047750 h 3588041"/>
              <a:gd name="connsiteX16" fmla="*/ 918210 w 1419860"/>
              <a:gd name="connsiteY16" fmla="*/ 1295400 h 3588041"/>
              <a:gd name="connsiteX17" fmla="*/ 1089660 w 1419860"/>
              <a:gd name="connsiteY17" fmla="*/ 1187450 h 3588041"/>
              <a:gd name="connsiteX18" fmla="*/ 1362710 w 1419860"/>
              <a:gd name="connsiteY18" fmla="*/ 1171575 h 3588041"/>
              <a:gd name="connsiteX19" fmla="*/ 1096010 w 1419860"/>
              <a:gd name="connsiteY19" fmla="*/ 1254125 h 3588041"/>
              <a:gd name="connsiteX20" fmla="*/ 876935 w 1419860"/>
              <a:gd name="connsiteY20" fmla="*/ 1527175 h 3588041"/>
              <a:gd name="connsiteX21" fmla="*/ 822960 w 1419860"/>
              <a:gd name="connsiteY21" fmla="*/ 1895475 h 3588041"/>
              <a:gd name="connsiteX22" fmla="*/ 991235 w 1419860"/>
              <a:gd name="connsiteY22" fmla="*/ 2308225 h 3588041"/>
              <a:gd name="connsiteX23" fmla="*/ 883285 w 1419860"/>
              <a:gd name="connsiteY23" fmla="*/ 2578100 h 3588041"/>
              <a:gd name="connsiteX24" fmla="*/ 1153160 w 1419860"/>
              <a:gd name="connsiteY24" fmla="*/ 2524125 h 3588041"/>
              <a:gd name="connsiteX25" fmla="*/ 1419860 w 1419860"/>
              <a:gd name="connsiteY25" fmla="*/ 2626519 h 3588041"/>
              <a:gd name="connsiteX26" fmla="*/ 1175385 w 1419860"/>
              <a:gd name="connsiteY26" fmla="*/ 2590800 h 3588041"/>
              <a:gd name="connsiteX27" fmla="*/ 819785 w 1419860"/>
              <a:gd name="connsiteY27" fmla="*/ 2733675 h 3588041"/>
              <a:gd name="connsiteX28" fmla="*/ 676910 w 1419860"/>
              <a:gd name="connsiteY28" fmla="*/ 3086100 h 3588041"/>
              <a:gd name="connsiteX29" fmla="*/ 905510 w 1419860"/>
              <a:gd name="connsiteY29" fmla="*/ 3419475 h 3588041"/>
              <a:gd name="connsiteX30" fmla="*/ 1003935 w 1419860"/>
              <a:gd name="connsiteY30" fmla="*/ 3581400 h 3588041"/>
              <a:gd name="connsiteX0" fmla="*/ 1003935 w 1419860"/>
              <a:gd name="connsiteY0" fmla="*/ 3581400 h 3588041"/>
              <a:gd name="connsiteX1" fmla="*/ 578485 w 1419860"/>
              <a:gd name="connsiteY1" fmla="*/ 3587750 h 3588041"/>
              <a:gd name="connsiteX2" fmla="*/ 381635 w 1419860"/>
              <a:gd name="connsiteY2" fmla="*/ 3076575 h 3588041"/>
              <a:gd name="connsiteX3" fmla="*/ 734060 w 1419860"/>
              <a:gd name="connsiteY3" fmla="*/ 2381250 h 3588041"/>
              <a:gd name="connsiteX4" fmla="*/ 569595 w 1419860"/>
              <a:gd name="connsiteY4" fmla="*/ 1953895 h 3588041"/>
              <a:gd name="connsiteX5" fmla="*/ 0 w 1419860"/>
              <a:gd name="connsiteY5" fmla="*/ 1902460 h 3588041"/>
              <a:gd name="connsiteX6" fmla="*/ 318135 w 1419860"/>
              <a:gd name="connsiteY6" fmla="*/ 1812925 h 3588041"/>
              <a:gd name="connsiteX7" fmla="*/ 622935 w 1419860"/>
              <a:gd name="connsiteY7" fmla="*/ 1879600 h 3588041"/>
              <a:gd name="connsiteX8" fmla="*/ 810260 w 1419860"/>
              <a:gd name="connsiteY8" fmla="*/ 1333500 h 3588041"/>
              <a:gd name="connsiteX9" fmla="*/ 750729 w 1419860"/>
              <a:gd name="connsiteY9" fmla="*/ 823913 h 3588041"/>
              <a:gd name="connsiteX10" fmla="*/ 375285 w 1419860"/>
              <a:gd name="connsiteY10" fmla="*/ 695325 h 3588041"/>
              <a:gd name="connsiteX11" fmla="*/ 771367 w 1419860"/>
              <a:gd name="connsiteY11" fmla="*/ 734218 h 3588041"/>
              <a:gd name="connsiteX12" fmla="*/ 786448 w 1419860"/>
              <a:gd name="connsiteY12" fmla="*/ 441325 h 3588041"/>
              <a:gd name="connsiteX13" fmla="*/ 873760 w 1419860"/>
              <a:gd name="connsiteY13" fmla="*/ 0 h 3588041"/>
              <a:gd name="connsiteX14" fmla="*/ 845185 w 1419860"/>
              <a:gd name="connsiteY14" fmla="*/ 679450 h 3588041"/>
              <a:gd name="connsiteX15" fmla="*/ 908685 w 1419860"/>
              <a:gd name="connsiteY15" fmla="*/ 1047750 h 3588041"/>
              <a:gd name="connsiteX16" fmla="*/ 918210 w 1419860"/>
              <a:gd name="connsiteY16" fmla="*/ 1295400 h 3588041"/>
              <a:gd name="connsiteX17" fmla="*/ 1089660 w 1419860"/>
              <a:gd name="connsiteY17" fmla="*/ 1187450 h 3588041"/>
              <a:gd name="connsiteX18" fmla="*/ 1362710 w 1419860"/>
              <a:gd name="connsiteY18" fmla="*/ 1171575 h 3588041"/>
              <a:gd name="connsiteX19" fmla="*/ 1096010 w 1419860"/>
              <a:gd name="connsiteY19" fmla="*/ 1254125 h 3588041"/>
              <a:gd name="connsiteX20" fmla="*/ 876935 w 1419860"/>
              <a:gd name="connsiteY20" fmla="*/ 1527175 h 3588041"/>
              <a:gd name="connsiteX21" fmla="*/ 822960 w 1419860"/>
              <a:gd name="connsiteY21" fmla="*/ 1895475 h 3588041"/>
              <a:gd name="connsiteX22" fmla="*/ 991235 w 1419860"/>
              <a:gd name="connsiteY22" fmla="*/ 2308225 h 3588041"/>
              <a:gd name="connsiteX23" fmla="*/ 883285 w 1419860"/>
              <a:gd name="connsiteY23" fmla="*/ 2578100 h 3588041"/>
              <a:gd name="connsiteX24" fmla="*/ 1153160 w 1419860"/>
              <a:gd name="connsiteY24" fmla="*/ 2524125 h 3588041"/>
              <a:gd name="connsiteX25" fmla="*/ 1419860 w 1419860"/>
              <a:gd name="connsiteY25" fmla="*/ 2626519 h 3588041"/>
              <a:gd name="connsiteX26" fmla="*/ 1175385 w 1419860"/>
              <a:gd name="connsiteY26" fmla="*/ 2590800 h 3588041"/>
              <a:gd name="connsiteX27" fmla="*/ 819785 w 1419860"/>
              <a:gd name="connsiteY27" fmla="*/ 2733675 h 3588041"/>
              <a:gd name="connsiteX28" fmla="*/ 676910 w 1419860"/>
              <a:gd name="connsiteY28" fmla="*/ 3086100 h 3588041"/>
              <a:gd name="connsiteX29" fmla="*/ 905510 w 1419860"/>
              <a:gd name="connsiteY29" fmla="*/ 3419475 h 3588041"/>
              <a:gd name="connsiteX30" fmla="*/ 1003935 w 1419860"/>
              <a:gd name="connsiteY30" fmla="*/ 3581400 h 3588041"/>
              <a:gd name="connsiteX0" fmla="*/ 1003935 w 1419860"/>
              <a:gd name="connsiteY0" fmla="*/ 3581400 h 3588041"/>
              <a:gd name="connsiteX1" fmla="*/ 578485 w 1419860"/>
              <a:gd name="connsiteY1" fmla="*/ 3587750 h 3588041"/>
              <a:gd name="connsiteX2" fmla="*/ 381635 w 1419860"/>
              <a:gd name="connsiteY2" fmla="*/ 3076575 h 3588041"/>
              <a:gd name="connsiteX3" fmla="*/ 734060 w 1419860"/>
              <a:gd name="connsiteY3" fmla="*/ 2381250 h 3588041"/>
              <a:gd name="connsiteX4" fmla="*/ 569595 w 1419860"/>
              <a:gd name="connsiteY4" fmla="*/ 1953895 h 3588041"/>
              <a:gd name="connsiteX5" fmla="*/ 0 w 1419860"/>
              <a:gd name="connsiteY5" fmla="*/ 1902460 h 3588041"/>
              <a:gd name="connsiteX6" fmla="*/ 318135 w 1419860"/>
              <a:gd name="connsiteY6" fmla="*/ 1812925 h 3588041"/>
              <a:gd name="connsiteX7" fmla="*/ 622935 w 1419860"/>
              <a:gd name="connsiteY7" fmla="*/ 1879600 h 3588041"/>
              <a:gd name="connsiteX8" fmla="*/ 810260 w 1419860"/>
              <a:gd name="connsiteY8" fmla="*/ 1333500 h 3588041"/>
              <a:gd name="connsiteX9" fmla="*/ 750729 w 1419860"/>
              <a:gd name="connsiteY9" fmla="*/ 823913 h 3588041"/>
              <a:gd name="connsiteX10" fmla="*/ 375285 w 1419860"/>
              <a:gd name="connsiteY10" fmla="*/ 695325 h 3588041"/>
              <a:gd name="connsiteX11" fmla="*/ 771367 w 1419860"/>
              <a:gd name="connsiteY11" fmla="*/ 734218 h 3588041"/>
              <a:gd name="connsiteX12" fmla="*/ 786448 w 1419860"/>
              <a:gd name="connsiteY12" fmla="*/ 441325 h 3588041"/>
              <a:gd name="connsiteX13" fmla="*/ 873760 w 1419860"/>
              <a:gd name="connsiteY13" fmla="*/ 0 h 3588041"/>
              <a:gd name="connsiteX14" fmla="*/ 845185 w 1419860"/>
              <a:gd name="connsiteY14" fmla="*/ 679450 h 3588041"/>
              <a:gd name="connsiteX15" fmla="*/ 908685 w 1419860"/>
              <a:gd name="connsiteY15" fmla="*/ 1047750 h 3588041"/>
              <a:gd name="connsiteX16" fmla="*/ 918210 w 1419860"/>
              <a:gd name="connsiteY16" fmla="*/ 1295400 h 3588041"/>
              <a:gd name="connsiteX17" fmla="*/ 1089660 w 1419860"/>
              <a:gd name="connsiteY17" fmla="*/ 1187450 h 3588041"/>
              <a:gd name="connsiteX18" fmla="*/ 1362710 w 1419860"/>
              <a:gd name="connsiteY18" fmla="*/ 1171575 h 3588041"/>
              <a:gd name="connsiteX19" fmla="*/ 1096010 w 1419860"/>
              <a:gd name="connsiteY19" fmla="*/ 1254125 h 3588041"/>
              <a:gd name="connsiteX20" fmla="*/ 876935 w 1419860"/>
              <a:gd name="connsiteY20" fmla="*/ 1527175 h 3588041"/>
              <a:gd name="connsiteX21" fmla="*/ 822960 w 1419860"/>
              <a:gd name="connsiteY21" fmla="*/ 1895475 h 3588041"/>
              <a:gd name="connsiteX22" fmla="*/ 991235 w 1419860"/>
              <a:gd name="connsiteY22" fmla="*/ 2308225 h 3588041"/>
              <a:gd name="connsiteX23" fmla="*/ 883285 w 1419860"/>
              <a:gd name="connsiteY23" fmla="*/ 2578100 h 3588041"/>
              <a:gd name="connsiteX24" fmla="*/ 1153160 w 1419860"/>
              <a:gd name="connsiteY24" fmla="*/ 2524125 h 3588041"/>
              <a:gd name="connsiteX25" fmla="*/ 1419860 w 1419860"/>
              <a:gd name="connsiteY25" fmla="*/ 2626519 h 3588041"/>
              <a:gd name="connsiteX26" fmla="*/ 1175385 w 1419860"/>
              <a:gd name="connsiteY26" fmla="*/ 2590800 h 3588041"/>
              <a:gd name="connsiteX27" fmla="*/ 819785 w 1419860"/>
              <a:gd name="connsiteY27" fmla="*/ 2733675 h 3588041"/>
              <a:gd name="connsiteX28" fmla="*/ 676910 w 1419860"/>
              <a:gd name="connsiteY28" fmla="*/ 3086100 h 3588041"/>
              <a:gd name="connsiteX29" fmla="*/ 905510 w 1419860"/>
              <a:gd name="connsiteY29" fmla="*/ 3419475 h 3588041"/>
              <a:gd name="connsiteX30" fmla="*/ 1003935 w 1419860"/>
              <a:gd name="connsiteY30" fmla="*/ 3581400 h 3588041"/>
              <a:gd name="connsiteX0" fmla="*/ 1003935 w 1419860"/>
              <a:gd name="connsiteY0" fmla="*/ 3581400 h 3588041"/>
              <a:gd name="connsiteX1" fmla="*/ 578485 w 1419860"/>
              <a:gd name="connsiteY1" fmla="*/ 3587750 h 3588041"/>
              <a:gd name="connsiteX2" fmla="*/ 381635 w 1419860"/>
              <a:gd name="connsiteY2" fmla="*/ 3076575 h 3588041"/>
              <a:gd name="connsiteX3" fmla="*/ 734060 w 1419860"/>
              <a:gd name="connsiteY3" fmla="*/ 2381250 h 3588041"/>
              <a:gd name="connsiteX4" fmla="*/ 569595 w 1419860"/>
              <a:gd name="connsiteY4" fmla="*/ 1953895 h 3588041"/>
              <a:gd name="connsiteX5" fmla="*/ 0 w 1419860"/>
              <a:gd name="connsiteY5" fmla="*/ 1902460 h 3588041"/>
              <a:gd name="connsiteX6" fmla="*/ 318135 w 1419860"/>
              <a:gd name="connsiteY6" fmla="*/ 1812925 h 3588041"/>
              <a:gd name="connsiteX7" fmla="*/ 622935 w 1419860"/>
              <a:gd name="connsiteY7" fmla="*/ 1879600 h 3588041"/>
              <a:gd name="connsiteX8" fmla="*/ 810260 w 1419860"/>
              <a:gd name="connsiteY8" fmla="*/ 1333500 h 3588041"/>
              <a:gd name="connsiteX9" fmla="*/ 750729 w 1419860"/>
              <a:gd name="connsiteY9" fmla="*/ 823913 h 3588041"/>
              <a:gd name="connsiteX10" fmla="*/ 375285 w 1419860"/>
              <a:gd name="connsiteY10" fmla="*/ 695325 h 3588041"/>
              <a:gd name="connsiteX11" fmla="*/ 771367 w 1419860"/>
              <a:gd name="connsiteY11" fmla="*/ 734218 h 3588041"/>
              <a:gd name="connsiteX12" fmla="*/ 786448 w 1419860"/>
              <a:gd name="connsiteY12" fmla="*/ 441325 h 3588041"/>
              <a:gd name="connsiteX13" fmla="*/ 873760 w 1419860"/>
              <a:gd name="connsiteY13" fmla="*/ 0 h 3588041"/>
              <a:gd name="connsiteX14" fmla="*/ 845185 w 1419860"/>
              <a:gd name="connsiteY14" fmla="*/ 679450 h 3588041"/>
              <a:gd name="connsiteX15" fmla="*/ 908685 w 1419860"/>
              <a:gd name="connsiteY15" fmla="*/ 1047750 h 3588041"/>
              <a:gd name="connsiteX16" fmla="*/ 918210 w 1419860"/>
              <a:gd name="connsiteY16" fmla="*/ 1295400 h 3588041"/>
              <a:gd name="connsiteX17" fmla="*/ 1089660 w 1419860"/>
              <a:gd name="connsiteY17" fmla="*/ 1187450 h 3588041"/>
              <a:gd name="connsiteX18" fmla="*/ 1362710 w 1419860"/>
              <a:gd name="connsiteY18" fmla="*/ 1171575 h 3588041"/>
              <a:gd name="connsiteX19" fmla="*/ 1096010 w 1419860"/>
              <a:gd name="connsiteY19" fmla="*/ 1254125 h 3588041"/>
              <a:gd name="connsiteX20" fmla="*/ 876935 w 1419860"/>
              <a:gd name="connsiteY20" fmla="*/ 1527175 h 3588041"/>
              <a:gd name="connsiteX21" fmla="*/ 822960 w 1419860"/>
              <a:gd name="connsiteY21" fmla="*/ 1895475 h 3588041"/>
              <a:gd name="connsiteX22" fmla="*/ 991235 w 1419860"/>
              <a:gd name="connsiteY22" fmla="*/ 2308225 h 3588041"/>
              <a:gd name="connsiteX23" fmla="*/ 883285 w 1419860"/>
              <a:gd name="connsiteY23" fmla="*/ 2578100 h 3588041"/>
              <a:gd name="connsiteX24" fmla="*/ 1153160 w 1419860"/>
              <a:gd name="connsiteY24" fmla="*/ 2524125 h 3588041"/>
              <a:gd name="connsiteX25" fmla="*/ 1419860 w 1419860"/>
              <a:gd name="connsiteY25" fmla="*/ 2626519 h 3588041"/>
              <a:gd name="connsiteX26" fmla="*/ 1175385 w 1419860"/>
              <a:gd name="connsiteY26" fmla="*/ 2590800 h 3588041"/>
              <a:gd name="connsiteX27" fmla="*/ 819785 w 1419860"/>
              <a:gd name="connsiteY27" fmla="*/ 2733675 h 3588041"/>
              <a:gd name="connsiteX28" fmla="*/ 676910 w 1419860"/>
              <a:gd name="connsiteY28" fmla="*/ 3086100 h 3588041"/>
              <a:gd name="connsiteX29" fmla="*/ 905510 w 1419860"/>
              <a:gd name="connsiteY29" fmla="*/ 3419475 h 3588041"/>
              <a:gd name="connsiteX30" fmla="*/ 1003935 w 1419860"/>
              <a:gd name="connsiteY30" fmla="*/ 3581400 h 3588041"/>
              <a:gd name="connsiteX0" fmla="*/ 1003935 w 1419860"/>
              <a:gd name="connsiteY0" fmla="*/ 3581400 h 3588041"/>
              <a:gd name="connsiteX1" fmla="*/ 578485 w 1419860"/>
              <a:gd name="connsiteY1" fmla="*/ 3587750 h 3588041"/>
              <a:gd name="connsiteX2" fmla="*/ 381635 w 1419860"/>
              <a:gd name="connsiteY2" fmla="*/ 3076575 h 3588041"/>
              <a:gd name="connsiteX3" fmla="*/ 734060 w 1419860"/>
              <a:gd name="connsiteY3" fmla="*/ 2381250 h 3588041"/>
              <a:gd name="connsiteX4" fmla="*/ 569595 w 1419860"/>
              <a:gd name="connsiteY4" fmla="*/ 1953895 h 3588041"/>
              <a:gd name="connsiteX5" fmla="*/ 0 w 1419860"/>
              <a:gd name="connsiteY5" fmla="*/ 1902460 h 3588041"/>
              <a:gd name="connsiteX6" fmla="*/ 318135 w 1419860"/>
              <a:gd name="connsiteY6" fmla="*/ 1812925 h 3588041"/>
              <a:gd name="connsiteX7" fmla="*/ 622935 w 1419860"/>
              <a:gd name="connsiteY7" fmla="*/ 1879600 h 3588041"/>
              <a:gd name="connsiteX8" fmla="*/ 810260 w 1419860"/>
              <a:gd name="connsiteY8" fmla="*/ 1333500 h 3588041"/>
              <a:gd name="connsiteX9" fmla="*/ 750729 w 1419860"/>
              <a:gd name="connsiteY9" fmla="*/ 823913 h 3588041"/>
              <a:gd name="connsiteX10" fmla="*/ 375285 w 1419860"/>
              <a:gd name="connsiteY10" fmla="*/ 695325 h 3588041"/>
              <a:gd name="connsiteX11" fmla="*/ 771367 w 1419860"/>
              <a:gd name="connsiteY11" fmla="*/ 734218 h 3588041"/>
              <a:gd name="connsiteX12" fmla="*/ 786448 w 1419860"/>
              <a:gd name="connsiteY12" fmla="*/ 441325 h 3588041"/>
              <a:gd name="connsiteX13" fmla="*/ 873760 w 1419860"/>
              <a:gd name="connsiteY13" fmla="*/ 0 h 3588041"/>
              <a:gd name="connsiteX14" fmla="*/ 845185 w 1419860"/>
              <a:gd name="connsiteY14" fmla="*/ 679450 h 3588041"/>
              <a:gd name="connsiteX15" fmla="*/ 908685 w 1419860"/>
              <a:gd name="connsiteY15" fmla="*/ 1047750 h 3588041"/>
              <a:gd name="connsiteX16" fmla="*/ 918210 w 1419860"/>
              <a:gd name="connsiteY16" fmla="*/ 1295400 h 3588041"/>
              <a:gd name="connsiteX17" fmla="*/ 1089660 w 1419860"/>
              <a:gd name="connsiteY17" fmla="*/ 1187450 h 3588041"/>
              <a:gd name="connsiteX18" fmla="*/ 1362710 w 1419860"/>
              <a:gd name="connsiteY18" fmla="*/ 1171575 h 3588041"/>
              <a:gd name="connsiteX19" fmla="*/ 1096010 w 1419860"/>
              <a:gd name="connsiteY19" fmla="*/ 1254125 h 3588041"/>
              <a:gd name="connsiteX20" fmla="*/ 876935 w 1419860"/>
              <a:gd name="connsiteY20" fmla="*/ 1527175 h 3588041"/>
              <a:gd name="connsiteX21" fmla="*/ 822960 w 1419860"/>
              <a:gd name="connsiteY21" fmla="*/ 1895475 h 3588041"/>
              <a:gd name="connsiteX22" fmla="*/ 991235 w 1419860"/>
              <a:gd name="connsiteY22" fmla="*/ 2308225 h 3588041"/>
              <a:gd name="connsiteX23" fmla="*/ 883285 w 1419860"/>
              <a:gd name="connsiteY23" fmla="*/ 2578100 h 3588041"/>
              <a:gd name="connsiteX24" fmla="*/ 1153160 w 1419860"/>
              <a:gd name="connsiteY24" fmla="*/ 2524125 h 3588041"/>
              <a:gd name="connsiteX25" fmla="*/ 1419860 w 1419860"/>
              <a:gd name="connsiteY25" fmla="*/ 2626519 h 3588041"/>
              <a:gd name="connsiteX26" fmla="*/ 1175385 w 1419860"/>
              <a:gd name="connsiteY26" fmla="*/ 2590800 h 3588041"/>
              <a:gd name="connsiteX27" fmla="*/ 819785 w 1419860"/>
              <a:gd name="connsiteY27" fmla="*/ 2733675 h 3588041"/>
              <a:gd name="connsiteX28" fmla="*/ 676910 w 1419860"/>
              <a:gd name="connsiteY28" fmla="*/ 3086100 h 3588041"/>
              <a:gd name="connsiteX29" fmla="*/ 905510 w 1419860"/>
              <a:gd name="connsiteY29" fmla="*/ 3419475 h 3588041"/>
              <a:gd name="connsiteX30" fmla="*/ 1003935 w 1419860"/>
              <a:gd name="connsiteY30" fmla="*/ 3581400 h 3588041"/>
              <a:gd name="connsiteX0" fmla="*/ 1010285 w 1426210"/>
              <a:gd name="connsiteY0" fmla="*/ 3581400 h 3588041"/>
              <a:gd name="connsiteX1" fmla="*/ 584835 w 1426210"/>
              <a:gd name="connsiteY1" fmla="*/ 3587750 h 3588041"/>
              <a:gd name="connsiteX2" fmla="*/ 387985 w 1426210"/>
              <a:gd name="connsiteY2" fmla="*/ 3076575 h 3588041"/>
              <a:gd name="connsiteX3" fmla="*/ 740410 w 1426210"/>
              <a:gd name="connsiteY3" fmla="*/ 2381250 h 3588041"/>
              <a:gd name="connsiteX4" fmla="*/ 575945 w 1426210"/>
              <a:gd name="connsiteY4" fmla="*/ 1953895 h 3588041"/>
              <a:gd name="connsiteX5" fmla="*/ 0 w 1426210"/>
              <a:gd name="connsiteY5" fmla="*/ 1937385 h 3588041"/>
              <a:gd name="connsiteX6" fmla="*/ 324485 w 1426210"/>
              <a:gd name="connsiteY6" fmla="*/ 1812925 h 3588041"/>
              <a:gd name="connsiteX7" fmla="*/ 629285 w 1426210"/>
              <a:gd name="connsiteY7" fmla="*/ 1879600 h 3588041"/>
              <a:gd name="connsiteX8" fmla="*/ 816610 w 1426210"/>
              <a:gd name="connsiteY8" fmla="*/ 1333500 h 3588041"/>
              <a:gd name="connsiteX9" fmla="*/ 757079 w 1426210"/>
              <a:gd name="connsiteY9" fmla="*/ 823913 h 3588041"/>
              <a:gd name="connsiteX10" fmla="*/ 381635 w 1426210"/>
              <a:gd name="connsiteY10" fmla="*/ 695325 h 3588041"/>
              <a:gd name="connsiteX11" fmla="*/ 777717 w 1426210"/>
              <a:gd name="connsiteY11" fmla="*/ 734218 h 3588041"/>
              <a:gd name="connsiteX12" fmla="*/ 792798 w 1426210"/>
              <a:gd name="connsiteY12" fmla="*/ 441325 h 3588041"/>
              <a:gd name="connsiteX13" fmla="*/ 880110 w 1426210"/>
              <a:gd name="connsiteY13" fmla="*/ 0 h 3588041"/>
              <a:gd name="connsiteX14" fmla="*/ 851535 w 1426210"/>
              <a:gd name="connsiteY14" fmla="*/ 679450 h 3588041"/>
              <a:gd name="connsiteX15" fmla="*/ 915035 w 1426210"/>
              <a:gd name="connsiteY15" fmla="*/ 1047750 h 3588041"/>
              <a:gd name="connsiteX16" fmla="*/ 924560 w 1426210"/>
              <a:gd name="connsiteY16" fmla="*/ 1295400 h 3588041"/>
              <a:gd name="connsiteX17" fmla="*/ 1096010 w 1426210"/>
              <a:gd name="connsiteY17" fmla="*/ 1187450 h 3588041"/>
              <a:gd name="connsiteX18" fmla="*/ 1369060 w 1426210"/>
              <a:gd name="connsiteY18" fmla="*/ 1171575 h 3588041"/>
              <a:gd name="connsiteX19" fmla="*/ 1102360 w 1426210"/>
              <a:gd name="connsiteY19" fmla="*/ 1254125 h 3588041"/>
              <a:gd name="connsiteX20" fmla="*/ 883285 w 1426210"/>
              <a:gd name="connsiteY20" fmla="*/ 1527175 h 3588041"/>
              <a:gd name="connsiteX21" fmla="*/ 829310 w 1426210"/>
              <a:gd name="connsiteY21" fmla="*/ 1895475 h 3588041"/>
              <a:gd name="connsiteX22" fmla="*/ 997585 w 1426210"/>
              <a:gd name="connsiteY22" fmla="*/ 2308225 h 3588041"/>
              <a:gd name="connsiteX23" fmla="*/ 889635 w 1426210"/>
              <a:gd name="connsiteY23" fmla="*/ 2578100 h 3588041"/>
              <a:gd name="connsiteX24" fmla="*/ 1159510 w 1426210"/>
              <a:gd name="connsiteY24" fmla="*/ 2524125 h 3588041"/>
              <a:gd name="connsiteX25" fmla="*/ 1426210 w 1426210"/>
              <a:gd name="connsiteY25" fmla="*/ 2626519 h 3588041"/>
              <a:gd name="connsiteX26" fmla="*/ 1181735 w 1426210"/>
              <a:gd name="connsiteY26" fmla="*/ 2590800 h 3588041"/>
              <a:gd name="connsiteX27" fmla="*/ 826135 w 1426210"/>
              <a:gd name="connsiteY27" fmla="*/ 2733675 h 3588041"/>
              <a:gd name="connsiteX28" fmla="*/ 683260 w 1426210"/>
              <a:gd name="connsiteY28" fmla="*/ 3086100 h 3588041"/>
              <a:gd name="connsiteX29" fmla="*/ 911860 w 1426210"/>
              <a:gd name="connsiteY29" fmla="*/ 3419475 h 3588041"/>
              <a:gd name="connsiteX30" fmla="*/ 1010285 w 1426210"/>
              <a:gd name="connsiteY30" fmla="*/ 3581400 h 3588041"/>
              <a:gd name="connsiteX0" fmla="*/ 1010285 w 1426210"/>
              <a:gd name="connsiteY0" fmla="*/ 3581400 h 3588041"/>
              <a:gd name="connsiteX1" fmla="*/ 584835 w 1426210"/>
              <a:gd name="connsiteY1" fmla="*/ 3587750 h 3588041"/>
              <a:gd name="connsiteX2" fmla="*/ 387985 w 1426210"/>
              <a:gd name="connsiteY2" fmla="*/ 3076575 h 3588041"/>
              <a:gd name="connsiteX3" fmla="*/ 740410 w 1426210"/>
              <a:gd name="connsiteY3" fmla="*/ 2381250 h 3588041"/>
              <a:gd name="connsiteX4" fmla="*/ 575945 w 1426210"/>
              <a:gd name="connsiteY4" fmla="*/ 1953895 h 3588041"/>
              <a:gd name="connsiteX5" fmla="*/ 0 w 1426210"/>
              <a:gd name="connsiteY5" fmla="*/ 1937385 h 3588041"/>
              <a:gd name="connsiteX6" fmla="*/ 324485 w 1426210"/>
              <a:gd name="connsiteY6" fmla="*/ 1812925 h 3588041"/>
              <a:gd name="connsiteX7" fmla="*/ 629285 w 1426210"/>
              <a:gd name="connsiteY7" fmla="*/ 1879600 h 3588041"/>
              <a:gd name="connsiteX8" fmla="*/ 816610 w 1426210"/>
              <a:gd name="connsiteY8" fmla="*/ 1333500 h 3588041"/>
              <a:gd name="connsiteX9" fmla="*/ 757079 w 1426210"/>
              <a:gd name="connsiteY9" fmla="*/ 823913 h 3588041"/>
              <a:gd name="connsiteX10" fmla="*/ 381635 w 1426210"/>
              <a:gd name="connsiteY10" fmla="*/ 695325 h 3588041"/>
              <a:gd name="connsiteX11" fmla="*/ 777717 w 1426210"/>
              <a:gd name="connsiteY11" fmla="*/ 734218 h 3588041"/>
              <a:gd name="connsiteX12" fmla="*/ 792798 w 1426210"/>
              <a:gd name="connsiteY12" fmla="*/ 441325 h 3588041"/>
              <a:gd name="connsiteX13" fmla="*/ 880110 w 1426210"/>
              <a:gd name="connsiteY13" fmla="*/ 0 h 3588041"/>
              <a:gd name="connsiteX14" fmla="*/ 851535 w 1426210"/>
              <a:gd name="connsiteY14" fmla="*/ 679450 h 3588041"/>
              <a:gd name="connsiteX15" fmla="*/ 915035 w 1426210"/>
              <a:gd name="connsiteY15" fmla="*/ 1047750 h 3588041"/>
              <a:gd name="connsiteX16" fmla="*/ 924560 w 1426210"/>
              <a:gd name="connsiteY16" fmla="*/ 1295400 h 3588041"/>
              <a:gd name="connsiteX17" fmla="*/ 1096010 w 1426210"/>
              <a:gd name="connsiteY17" fmla="*/ 1187450 h 3588041"/>
              <a:gd name="connsiteX18" fmla="*/ 1369060 w 1426210"/>
              <a:gd name="connsiteY18" fmla="*/ 1171575 h 3588041"/>
              <a:gd name="connsiteX19" fmla="*/ 1102360 w 1426210"/>
              <a:gd name="connsiteY19" fmla="*/ 1254125 h 3588041"/>
              <a:gd name="connsiteX20" fmla="*/ 883285 w 1426210"/>
              <a:gd name="connsiteY20" fmla="*/ 1527175 h 3588041"/>
              <a:gd name="connsiteX21" fmla="*/ 829310 w 1426210"/>
              <a:gd name="connsiteY21" fmla="*/ 1895475 h 3588041"/>
              <a:gd name="connsiteX22" fmla="*/ 997585 w 1426210"/>
              <a:gd name="connsiteY22" fmla="*/ 2308225 h 3588041"/>
              <a:gd name="connsiteX23" fmla="*/ 889635 w 1426210"/>
              <a:gd name="connsiteY23" fmla="*/ 2578100 h 3588041"/>
              <a:gd name="connsiteX24" fmla="*/ 1159510 w 1426210"/>
              <a:gd name="connsiteY24" fmla="*/ 2524125 h 3588041"/>
              <a:gd name="connsiteX25" fmla="*/ 1426210 w 1426210"/>
              <a:gd name="connsiteY25" fmla="*/ 2626519 h 3588041"/>
              <a:gd name="connsiteX26" fmla="*/ 1181735 w 1426210"/>
              <a:gd name="connsiteY26" fmla="*/ 2590800 h 3588041"/>
              <a:gd name="connsiteX27" fmla="*/ 826135 w 1426210"/>
              <a:gd name="connsiteY27" fmla="*/ 2733675 h 3588041"/>
              <a:gd name="connsiteX28" fmla="*/ 683260 w 1426210"/>
              <a:gd name="connsiteY28" fmla="*/ 3086100 h 3588041"/>
              <a:gd name="connsiteX29" fmla="*/ 911860 w 1426210"/>
              <a:gd name="connsiteY29" fmla="*/ 3419475 h 3588041"/>
              <a:gd name="connsiteX30" fmla="*/ 1010285 w 1426210"/>
              <a:gd name="connsiteY30" fmla="*/ 3581400 h 3588041"/>
              <a:gd name="connsiteX0" fmla="*/ 1010285 w 1426210"/>
              <a:gd name="connsiteY0" fmla="*/ 3581400 h 3588041"/>
              <a:gd name="connsiteX1" fmla="*/ 584835 w 1426210"/>
              <a:gd name="connsiteY1" fmla="*/ 3587750 h 3588041"/>
              <a:gd name="connsiteX2" fmla="*/ 387985 w 1426210"/>
              <a:gd name="connsiteY2" fmla="*/ 3076575 h 3588041"/>
              <a:gd name="connsiteX3" fmla="*/ 740410 w 1426210"/>
              <a:gd name="connsiteY3" fmla="*/ 2381250 h 3588041"/>
              <a:gd name="connsiteX4" fmla="*/ 575945 w 1426210"/>
              <a:gd name="connsiteY4" fmla="*/ 1953895 h 3588041"/>
              <a:gd name="connsiteX5" fmla="*/ 0 w 1426210"/>
              <a:gd name="connsiteY5" fmla="*/ 1937385 h 3588041"/>
              <a:gd name="connsiteX6" fmla="*/ 280035 w 1426210"/>
              <a:gd name="connsiteY6" fmla="*/ 1822450 h 3588041"/>
              <a:gd name="connsiteX7" fmla="*/ 629285 w 1426210"/>
              <a:gd name="connsiteY7" fmla="*/ 1879600 h 3588041"/>
              <a:gd name="connsiteX8" fmla="*/ 816610 w 1426210"/>
              <a:gd name="connsiteY8" fmla="*/ 1333500 h 3588041"/>
              <a:gd name="connsiteX9" fmla="*/ 757079 w 1426210"/>
              <a:gd name="connsiteY9" fmla="*/ 823913 h 3588041"/>
              <a:gd name="connsiteX10" fmla="*/ 381635 w 1426210"/>
              <a:gd name="connsiteY10" fmla="*/ 695325 h 3588041"/>
              <a:gd name="connsiteX11" fmla="*/ 777717 w 1426210"/>
              <a:gd name="connsiteY11" fmla="*/ 734218 h 3588041"/>
              <a:gd name="connsiteX12" fmla="*/ 792798 w 1426210"/>
              <a:gd name="connsiteY12" fmla="*/ 441325 h 3588041"/>
              <a:gd name="connsiteX13" fmla="*/ 880110 w 1426210"/>
              <a:gd name="connsiteY13" fmla="*/ 0 h 3588041"/>
              <a:gd name="connsiteX14" fmla="*/ 851535 w 1426210"/>
              <a:gd name="connsiteY14" fmla="*/ 679450 h 3588041"/>
              <a:gd name="connsiteX15" fmla="*/ 915035 w 1426210"/>
              <a:gd name="connsiteY15" fmla="*/ 1047750 h 3588041"/>
              <a:gd name="connsiteX16" fmla="*/ 924560 w 1426210"/>
              <a:gd name="connsiteY16" fmla="*/ 1295400 h 3588041"/>
              <a:gd name="connsiteX17" fmla="*/ 1096010 w 1426210"/>
              <a:gd name="connsiteY17" fmla="*/ 1187450 h 3588041"/>
              <a:gd name="connsiteX18" fmla="*/ 1369060 w 1426210"/>
              <a:gd name="connsiteY18" fmla="*/ 1171575 h 3588041"/>
              <a:gd name="connsiteX19" fmla="*/ 1102360 w 1426210"/>
              <a:gd name="connsiteY19" fmla="*/ 1254125 h 3588041"/>
              <a:gd name="connsiteX20" fmla="*/ 883285 w 1426210"/>
              <a:gd name="connsiteY20" fmla="*/ 1527175 h 3588041"/>
              <a:gd name="connsiteX21" fmla="*/ 829310 w 1426210"/>
              <a:gd name="connsiteY21" fmla="*/ 1895475 h 3588041"/>
              <a:gd name="connsiteX22" fmla="*/ 997585 w 1426210"/>
              <a:gd name="connsiteY22" fmla="*/ 2308225 h 3588041"/>
              <a:gd name="connsiteX23" fmla="*/ 889635 w 1426210"/>
              <a:gd name="connsiteY23" fmla="*/ 2578100 h 3588041"/>
              <a:gd name="connsiteX24" fmla="*/ 1159510 w 1426210"/>
              <a:gd name="connsiteY24" fmla="*/ 2524125 h 3588041"/>
              <a:gd name="connsiteX25" fmla="*/ 1426210 w 1426210"/>
              <a:gd name="connsiteY25" fmla="*/ 2626519 h 3588041"/>
              <a:gd name="connsiteX26" fmla="*/ 1181735 w 1426210"/>
              <a:gd name="connsiteY26" fmla="*/ 2590800 h 3588041"/>
              <a:gd name="connsiteX27" fmla="*/ 826135 w 1426210"/>
              <a:gd name="connsiteY27" fmla="*/ 2733675 h 3588041"/>
              <a:gd name="connsiteX28" fmla="*/ 683260 w 1426210"/>
              <a:gd name="connsiteY28" fmla="*/ 3086100 h 3588041"/>
              <a:gd name="connsiteX29" fmla="*/ 911860 w 1426210"/>
              <a:gd name="connsiteY29" fmla="*/ 3419475 h 3588041"/>
              <a:gd name="connsiteX30" fmla="*/ 1010285 w 1426210"/>
              <a:gd name="connsiteY30" fmla="*/ 3581400 h 3588041"/>
              <a:gd name="connsiteX0" fmla="*/ 1010285 w 1426210"/>
              <a:gd name="connsiteY0" fmla="*/ 3581400 h 3588041"/>
              <a:gd name="connsiteX1" fmla="*/ 584835 w 1426210"/>
              <a:gd name="connsiteY1" fmla="*/ 3587750 h 3588041"/>
              <a:gd name="connsiteX2" fmla="*/ 387985 w 1426210"/>
              <a:gd name="connsiteY2" fmla="*/ 3076575 h 3588041"/>
              <a:gd name="connsiteX3" fmla="*/ 740410 w 1426210"/>
              <a:gd name="connsiteY3" fmla="*/ 2381250 h 3588041"/>
              <a:gd name="connsiteX4" fmla="*/ 575945 w 1426210"/>
              <a:gd name="connsiteY4" fmla="*/ 1953895 h 3588041"/>
              <a:gd name="connsiteX5" fmla="*/ 0 w 1426210"/>
              <a:gd name="connsiteY5" fmla="*/ 1937385 h 3588041"/>
              <a:gd name="connsiteX6" fmla="*/ 308610 w 1426210"/>
              <a:gd name="connsiteY6" fmla="*/ 1828800 h 3588041"/>
              <a:gd name="connsiteX7" fmla="*/ 629285 w 1426210"/>
              <a:gd name="connsiteY7" fmla="*/ 1879600 h 3588041"/>
              <a:gd name="connsiteX8" fmla="*/ 816610 w 1426210"/>
              <a:gd name="connsiteY8" fmla="*/ 1333500 h 3588041"/>
              <a:gd name="connsiteX9" fmla="*/ 757079 w 1426210"/>
              <a:gd name="connsiteY9" fmla="*/ 823913 h 3588041"/>
              <a:gd name="connsiteX10" fmla="*/ 381635 w 1426210"/>
              <a:gd name="connsiteY10" fmla="*/ 695325 h 3588041"/>
              <a:gd name="connsiteX11" fmla="*/ 777717 w 1426210"/>
              <a:gd name="connsiteY11" fmla="*/ 734218 h 3588041"/>
              <a:gd name="connsiteX12" fmla="*/ 792798 w 1426210"/>
              <a:gd name="connsiteY12" fmla="*/ 441325 h 3588041"/>
              <a:gd name="connsiteX13" fmla="*/ 880110 w 1426210"/>
              <a:gd name="connsiteY13" fmla="*/ 0 h 3588041"/>
              <a:gd name="connsiteX14" fmla="*/ 851535 w 1426210"/>
              <a:gd name="connsiteY14" fmla="*/ 679450 h 3588041"/>
              <a:gd name="connsiteX15" fmla="*/ 915035 w 1426210"/>
              <a:gd name="connsiteY15" fmla="*/ 1047750 h 3588041"/>
              <a:gd name="connsiteX16" fmla="*/ 924560 w 1426210"/>
              <a:gd name="connsiteY16" fmla="*/ 1295400 h 3588041"/>
              <a:gd name="connsiteX17" fmla="*/ 1096010 w 1426210"/>
              <a:gd name="connsiteY17" fmla="*/ 1187450 h 3588041"/>
              <a:gd name="connsiteX18" fmla="*/ 1369060 w 1426210"/>
              <a:gd name="connsiteY18" fmla="*/ 1171575 h 3588041"/>
              <a:gd name="connsiteX19" fmla="*/ 1102360 w 1426210"/>
              <a:gd name="connsiteY19" fmla="*/ 1254125 h 3588041"/>
              <a:gd name="connsiteX20" fmla="*/ 883285 w 1426210"/>
              <a:gd name="connsiteY20" fmla="*/ 1527175 h 3588041"/>
              <a:gd name="connsiteX21" fmla="*/ 829310 w 1426210"/>
              <a:gd name="connsiteY21" fmla="*/ 1895475 h 3588041"/>
              <a:gd name="connsiteX22" fmla="*/ 997585 w 1426210"/>
              <a:gd name="connsiteY22" fmla="*/ 2308225 h 3588041"/>
              <a:gd name="connsiteX23" fmla="*/ 889635 w 1426210"/>
              <a:gd name="connsiteY23" fmla="*/ 2578100 h 3588041"/>
              <a:gd name="connsiteX24" fmla="*/ 1159510 w 1426210"/>
              <a:gd name="connsiteY24" fmla="*/ 2524125 h 3588041"/>
              <a:gd name="connsiteX25" fmla="*/ 1426210 w 1426210"/>
              <a:gd name="connsiteY25" fmla="*/ 2626519 h 3588041"/>
              <a:gd name="connsiteX26" fmla="*/ 1181735 w 1426210"/>
              <a:gd name="connsiteY26" fmla="*/ 2590800 h 3588041"/>
              <a:gd name="connsiteX27" fmla="*/ 826135 w 1426210"/>
              <a:gd name="connsiteY27" fmla="*/ 2733675 h 3588041"/>
              <a:gd name="connsiteX28" fmla="*/ 683260 w 1426210"/>
              <a:gd name="connsiteY28" fmla="*/ 3086100 h 3588041"/>
              <a:gd name="connsiteX29" fmla="*/ 911860 w 1426210"/>
              <a:gd name="connsiteY29" fmla="*/ 3419475 h 3588041"/>
              <a:gd name="connsiteX30" fmla="*/ 1010285 w 1426210"/>
              <a:gd name="connsiteY30" fmla="*/ 3581400 h 3588041"/>
              <a:gd name="connsiteX0" fmla="*/ 1010285 w 1426210"/>
              <a:gd name="connsiteY0" fmla="*/ 3581400 h 3588041"/>
              <a:gd name="connsiteX1" fmla="*/ 584835 w 1426210"/>
              <a:gd name="connsiteY1" fmla="*/ 3587750 h 3588041"/>
              <a:gd name="connsiteX2" fmla="*/ 387985 w 1426210"/>
              <a:gd name="connsiteY2" fmla="*/ 3076575 h 3588041"/>
              <a:gd name="connsiteX3" fmla="*/ 740410 w 1426210"/>
              <a:gd name="connsiteY3" fmla="*/ 2381250 h 3588041"/>
              <a:gd name="connsiteX4" fmla="*/ 575945 w 1426210"/>
              <a:gd name="connsiteY4" fmla="*/ 1953895 h 3588041"/>
              <a:gd name="connsiteX5" fmla="*/ 0 w 1426210"/>
              <a:gd name="connsiteY5" fmla="*/ 1937385 h 3588041"/>
              <a:gd name="connsiteX6" fmla="*/ 308610 w 1426210"/>
              <a:gd name="connsiteY6" fmla="*/ 1828800 h 3588041"/>
              <a:gd name="connsiteX7" fmla="*/ 629285 w 1426210"/>
              <a:gd name="connsiteY7" fmla="*/ 1879600 h 3588041"/>
              <a:gd name="connsiteX8" fmla="*/ 816610 w 1426210"/>
              <a:gd name="connsiteY8" fmla="*/ 1333500 h 3588041"/>
              <a:gd name="connsiteX9" fmla="*/ 757079 w 1426210"/>
              <a:gd name="connsiteY9" fmla="*/ 823913 h 3588041"/>
              <a:gd name="connsiteX10" fmla="*/ 381635 w 1426210"/>
              <a:gd name="connsiteY10" fmla="*/ 695325 h 3588041"/>
              <a:gd name="connsiteX11" fmla="*/ 777717 w 1426210"/>
              <a:gd name="connsiteY11" fmla="*/ 734218 h 3588041"/>
              <a:gd name="connsiteX12" fmla="*/ 792798 w 1426210"/>
              <a:gd name="connsiteY12" fmla="*/ 441325 h 3588041"/>
              <a:gd name="connsiteX13" fmla="*/ 880110 w 1426210"/>
              <a:gd name="connsiteY13" fmla="*/ 0 h 3588041"/>
              <a:gd name="connsiteX14" fmla="*/ 851535 w 1426210"/>
              <a:gd name="connsiteY14" fmla="*/ 679450 h 3588041"/>
              <a:gd name="connsiteX15" fmla="*/ 915035 w 1426210"/>
              <a:gd name="connsiteY15" fmla="*/ 1047750 h 3588041"/>
              <a:gd name="connsiteX16" fmla="*/ 924560 w 1426210"/>
              <a:gd name="connsiteY16" fmla="*/ 1295400 h 3588041"/>
              <a:gd name="connsiteX17" fmla="*/ 1096010 w 1426210"/>
              <a:gd name="connsiteY17" fmla="*/ 1187450 h 3588041"/>
              <a:gd name="connsiteX18" fmla="*/ 1369060 w 1426210"/>
              <a:gd name="connsiteY18" fmla="*/ 1171575 h 3588041"/>
              <a:gd name="connsiteX19" fmla="*/ 1102360 w 1426210"/>
              <a:gd name="connsiteY19" fmla="*/ 1254125 h 3588041"/>
              <a:gd name="connsiteX20" fmla="*/ 883285 w 1426210"/>
              <a:gd name="connsiteY20" fmla="*/ 1527175 h 3588041"/>
              <a:gd name="connsiteX21" fmla="*/ 829310 w 1426210"/>
              <a:gd name="connsiteY21" fmla="*/ 1895475 h 3588041"/>
              <a:gd name="connsiteX22" fmla="*/ 997585 w 1426210"/>
              <a:gd name="connsiteY22" fmla="*/ 2308225 h 3588041"/>
              <a:gd name="connsiteX23" fmla="*/ 889635 w 1426210"/>
              <a:gd name="connsiteY23" fmla="*/ 2578100 h 3588041"/>
              <a:gd name="connsiteX24" fmla="*/ 1159510 w 1426210"/>
              <a:gd name="connsiteY24" fmla="*/ 2524125 h 3588041"/>
              <a:gd name="connsiteX25" fmla="*/ 1426210 w 1426210"/>
              <a:gd name="connsiteY25" fmla="*/ 2626519 h 3588041"/>
              <a:gd name="connsiteX26" fmla="*/ 1181735 w 1426210"/>
              <a:gd name="connsiteY26" fmla="*/ 2590800 h 3588041"/>
              <a:gd name="connsiteX27" fmla="*/ 826135 w 1426210"/>
              <a:gd name="connsiteY27" fmla="*/ 2733675 h 3588041"/>
              <a:gd name="connsiteX28" fmla="*/ 683260 w 1426210"/>
              <a:gd name="connsiteY28" fmla="*/ 3086100 h 3588041"/>
              <a:gd name="connsiteX29" fmla="*/ 911860 w 1426210"/>
              <a:gd name="connsiteY29" fmla="*/ 3419475 h 3588041"/>
              <a:gd name="connsiteX30" fmla="*/ 1010285 w 1426210"/>
              <a:gd name="connsiteY30" fmla="*/ 3581400 h 3588041"/>
              <a:gd name="connsiteX0" fmla="*/ 1010285 w 1426210"/>
              <a:gd name="connsiteY0" fmla="*/ 3581400 h 3588041"/>
              <a:gd name="connsiteX1" fmla="*/ 584835 w 1426210"/>
              <a:gd name="connsiteY1" fmla="*/ 3587750 h 3588041"/>
              <a:gd name="connsiteX2" fmla="*/ 387985 w 1426210"/>
              <a:gd name="connsiteY2" fmla="*/ 3076575 h 3588041"/>
              <a:gd name="connsiteX3" fmla="*/ 740410 w 1426210"/>
              <a:gd name="connsiteY3" fmla="*/ 2381250 h 3588041"/>
              <a:gd name="connsiteX4" fmla="*/ 575945 w 1426210"/>
              <a:gd name="connsiteY4" fmla="*/ 1953895 h 3588041"/>
              <a:gd name="connsiteX5" fmla="*/ 0 w 1426210"/>
              <a:gd name="connsiteY5" fmla="*/ 1937385 h 3588041"/>
              <a:gd name="connsiteX6" fmla="*/ 308610 w 1426210"/>
              <a:gd name="connsiteY6" fmla="*/ 1828800 h 3588041"/>
              <a:gd name="connsiteX7" fmla="*/ 629285 w 1426210"/>
              <a:gd name="connsiteY7" fmla="*/ 1879600 h 3588041"/>
              <a:gd name="connsiteX8" fmla="*/ 816610 w 1426210"/>
              <a:gd name="connsiteY8" fmla="*/ 1333500 h 3588041"/>
              <a:gd name="connsiteX9" fmla="*/ 757079 w 1426210"/>
              <a:gd name="connsiteY9" fmla="*/ 823913 h 3588041"/>
              <a:gd name="connsiteX10" fmla="*/ 381635 w 1426210"/>
              <a:gd name="connsiteY10" fmla="*/ 695325 h 3588041"/>
              <a:gd name="connsiteX11" fmla="*/ 777717 w 1426210"/>
              <a:gd name="connsiteY11" fmla="*/ 734218 h 3588041"/>
              <a:gd name="connsiteX12" fmla="*/ 792798 w 1426210"/>
              <a:gd name="connsiteY12" fmla="*/ 441325 h 3588041"/>
              <a:gd name="connsiteX13" fmla="*/ 880110 w 1426210"/>
              <a:gd name="connsiteY13" fmla="*/ 0 h 3588041"/>
              <a:gd name="connsiteX14" fmla="*/ 851535 w 1426210"/>
              <a:gd name="connsiteY14" fmla="*/ 679450 h 3588041"/>
              <a:gd name="connsiteX15" fmla="*/ 915035 w 1426210"/>
              <a:gd name="connsiteY15" fmla="*/ 1047750 h 3588041"/>
              <a:gd name="connsiteX16" fmla="*/ 924560 w 1426210"/>
              <a:gd name="connsiteY16" fmla="*/ 1295400 h 3588041"/>
              <a:gd name="connsiteX17" fmla="*/ 1096010 w 1426210"/>
              <a:gd name="connsiteY17" fmla="*/ 1187450 h 3588041"/>
              <a:gd name="connsiteX18" fmla="*/ 1369060 w 1426210"/>
              <a:gd name="connsiteY18" fmla="*/ 1171575 h 3588041"/>
              <a:gd name="connsiteX19" fmla="*/ 1102360 w 1426210"/>
              <a:gd name="connsiteY19" fmla="*/ 1254125 h 3588041"/>
              <a:gd name="connsiteX20" fmla="*/ 883285 w 1426210"/>
              <a:gd name="connsiteY20" fmla="*/ 1527175 h 3588041"/>
              <a:gd name="connsiteX21" fmla="*/ 829310 w 1426210"/>
              <a:gd name="connsiteY21" fmla="*/ 1895475 h 3588041"/>
              <a:gd name="connsiteX22" fmla="*/ 997585 w 1426210"/>
              <a:gd name="connsiteY22" fmla="*/ 2308225 h 3588041"/>
              <a:gd name="connsiteX23" fmla="*/ 889635 w 1426210"/>
              <a:gd name="connsiteY23" fmla="*/ 2578100 h 3588041"/>
              <a:gd name="connsiteX24" fmla="*/ 1159510 w 1426210"/>
              <a:gd name="connsiteY24" fmla="*/ 2524125 h 3588041"/>
              <a:gd name="connsiteX25" fmla="*/ 1426210 w 1426210"/>
              <a:gd name="connsiteY25" fmla="*/ 2626519 h 3588041"/>
              <a:gd name="connsiteX26" fmla="*/ 1181735 w 1426210"/>
              <a:gd name="connsiteY26" fmla="*/ 2590800 h 3588041"/>
              <a:gd name="connsiteX27" fmla="*/ 826135 w 1426210"/>
              <a:gd name="connsiteY27" fmla="*/ 2733675 h 3588041"/>
              <a:gd name="connsiteX28" fmla="*/ 683260 w 1426210"/>
              <a:gd name="connsiteY28" fmla="*/ 3086100 h 3588041"/>
              <a:gd name="connsiteX29" fmla="*/ 911860 w 1426210"/>
              <a:gd name="connsiteY29" fmla="*/ 3419475 h 3588041"/>
              <a:gd name="connsiteX30" fmla="*/ 1010285 w 1426210"/>
              <a:gd name="connsiteY30" fmla="*/ 3581400 h 358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26210" h="3588041">
                <a:moveTo>
                  <a:pt x="1010285" y="3581400"/>
                </a:moveTo>
                <a:cubicBezTo>
                  <a:pt x="949431" y="3584046"/>
                  <a:pt x="774277" y="3589337"/>
                  <a:pt x="584835" y="3587750"/>
                </a:cubicBezTo>
                <a:cubicBezTo>
                  <a:pt x="395393" y="3586163"/>
                  <a:pt x="346181" y="3245908"/>
                  <a:pt x="387985" y="3076575"/>
                </a:cubicBezTo>
                <a:cubicBezTo>
                  <a:pt x="429789" y="2907242"/>
                  <a:pt x="709083" y="2568363"/>
                  <a:pt x="740410" y="2381250"/>
                </a:cubicBezTo>
                <a:cubicBezTo>
                  <a:pt x="771737" y="2194137"/>
                  <a:pt x="699347" y="2027873"/>
                  <a:pt x="575945" y="1953895"/>
                </a:cubicBezTo>
                <a:cubicBezTo>
                  <a:pt x="452543" y="1879918"/>
                  <a:pt x="246062" y="1906270"/>
                  <a:pt x="0" y="1937385"/>
                </a:cubicBezTo>
                <a:cubicBezTo>
                  <a:pt x="176213" y="1860550"/>
                  <a:pt x="191029" y="1847956"/>
                  <a:pt x="308610" y="1828800"/>
                </a:cubicBezTo>
                <a:cubicBezTo>
                  <a:pt x="426191" y="1809644"/>
                  <a:pt x="531390" y="1839912"/>
                  <a:pt x="629285" y="1879600"/>
                </a:cubicBezTo>
                <a:cubicBezTo>
                  <a:pt x="628492" y="1689101"/>
                  <a:pt x="795311" y="1509448"/>
                  <a:pt x="816610" y="1333500"/>
                </a:cubicBezTo>
                <a:cubicBezTo>
                  <a:pt x="837909" y="1157552"/>
                  <a:pt x="829575" y="930275"/>
                  <a:pt x="757079" y="823913"/>
                </a:cubicBezTo>
                <a:cubicBezTo>
                  <a:pt x="684583" y="717551"/>
                  <a:pt x="502814" y="711861"/>
                  <a:pt x="381635" y="695325"/>
                </a:cubicBezTo>
                <a:cubicBezTo>
                  <a:pt x="496200" y="695457"/>
                  <a:pt x="688553" y="665427"/>
                  <a:pt x="777717" y="734218"/>
                </a:cubicBezTo>
                <a:cubicBezTo>
                  <a:pt x="771631" y="617272"/>
                  <a:pt x="775733" y="563695"/>
                  <a:pt x="792798" y="441325"/>
                </a:cubicBezTo>
                <a:cubicBezTo>
                  <a:pt x="809864" y="318955"/>
                  <a:pt x="839364" y="250296"/>
                  <a:pt x="880110" y="0"/>
                </a:cubicBezTo>
                <a:cubicBezTo>
                  <a:pt x="876406" y="171979"/>
                  <a:pt x="845714" y="504825"/>
                  <a:pt x="851535" y="679450"/>
                </a:cubicBezTo>
                <a:cubicBezTo>
                  <a:pt x="857356" y="854075"/>
                  <a:pt x="902864" y="945092"/>
                  <a:pt x="915035" y="1047750"/>
                </a:cubicBezTo>
                <a:cubicBezTo>
                  <a:pt x="927206" y="1150408"/>
                  <a:pt x="929852" y="1162579"/>
                  <a:pt x="924560" y="1295400"/>
                </a:cubicBezTo>
                <a:cubicBezTo>
                  <a:pt x="989118" y="1225021"/>
                  <a:pt x="1040977" y="1204912"/>
                  <a:pt x="1096010" y="1187450"/>
                </a:cubicBezTo>
                <a:cubicBezTo>
                  <a:pt x="1151043" y="1169988"/>
                  <a:pt x="1235710" y="1164167"/>
                  <a:pt x="1369060" y="1171575"/>
                </a:cubicBezTo>
                <a:cubicBezTo>
                  <a:pt x="1276985" y="1188508"/>
                  <a:pt x="1183322" y="1194858"/>
                  <a:pt x="1102360" y="1254125"/>
                </a:cubicBezTo>
                <a:cubicBezTo>
                  <a:pt x="1021398" y="1313392"/>
                  <a:pt x="928793" y="1420283"/>
                  <a:pt x="883285" y="1527175"/>
                </a:cubicBezTo>
                <a:cubicBezTo>
                  <a:pt x="837777" y="1634067"/>
                  <a:pt x="810260" y="1765300"/>
                  <a:pt x="829310" y="1895475"/>
                </a:cubicBezTo>
                <a:cubicBezTo>
                  <a:pt x="848360" y="2025650"/>
                  <a:pt x="987531" y="2194454"/>
                  <a:pt x="997585" y="2308225"/>
                </a:cubicBezTo>
                <a:cubicBezTo>
                  <a:pt x="1007639" y="2421996"/>
                  <a:pt x="957898" y="2484438"/>
                  <a:pt x="889635" y="2578100"/>
                </a:cubicBezTo>
                <a:cubicBezTo>
                  <a:pt x="997584" y="2532062"/>
                  <a:pt x="1072462" y="2520817"/>
                  <a:pt x="1159510" y="2524125"/>
                </a:cubicBezTo>
                <a:cubicBezTo>
                  <a:pt x="1246558" y="2527433"/>
                  <a:pt x="1354242" y="2576512"/>
                  <a:pt x="1426210" y="2626519"/>
                </a:cubicBezTo>
                <a:cubicBezTo>
                  <a:pt x="1360066" y="2600325"/>
                  <a:pt x="1281747" y="2572941"/>
                  <a:pt x="1181735" y="2590800"/>
                </a:cubicBezTo>
                <a:cubicBezTo>
                  <a:pt x="1081723" y="2608659"/>
                  <a:pt x="909214" y="2651125"/>
                  <a:pt x="826135" y="2733675"/>
                </a:cubicBezTo>
                <a:cubicBezTo>
                  <a:pt x="743056" y="2816225"/>
                  <a:pt x="688022" y="2917825"/>
                  <a:pt x="683260" y="3086100"/>
                </a:cubicBezTo>
                <a:cubicBezTo>
                  <a:pt x="684848" y="3232150"/>
                  <a:pt x="851006" y="3349625"/>
                  <a:pt x="911860" y="3419475"/>
                </a:cubicBezTo>
                <a:cubicBezTo>
                  <a:pt x="972714" y="3489325"/>
                  <a:pt x="1071139" y="3578754"/>
                  <a:pt x="1010285" y="3581400"/>
                </a:cubicBezTo>
                <a:close/>
              </a:path>
            </a:pathLst>
          </a:custGeom>
          <a:solidFill>
            <a:srgbClr val="415162"/>
          </a:solidFill>
          <a:ln>
            <a:noFill/>
          </a:ln>
          <a:effectLst>
            <a:outerShdw blurRad="203200" dist="38100" dir="2700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2" name="组合 11"/>
          <p:cNvGrpSpPr/>
          <p:nvPr/>
        </p:nvGrpSpPr>
        <p:grpSpPr>
          <a:xfrm>
            <a:off x="7706787" y="4969291"/>
            <a:ext cx="2370017" cy="843718"/>
            <a:chOff x="3106598" y="5073134"/>
            <a:chExt cx="2370017" cy="843718"/>
          </a:xfrm>
        </p:grpSpPr>
        <p:sp>
          <p:nvSpPr>
            <p:cNvPr id="13" name="矩形 12"/>
            <p:cNvSpPr/>
            <p:nvPr/>
          </p:nvSpPr>
          <p:spPr>
            <a:xfrm>
              <a:off x="3106598" y="5073134"/>
              <a:ext cx="1874231" cy="369332"/>
            </a:xfrm>
            <a:prstGeom prst="rect">
              <a:avLst/>
            </a:prstGeom>
          </p:spPr>
          <p:txBody>
            <a:bodyPr wrap="none">
              <a:spAutoFit/>
            </a:bodyPr>
            <a:lstStyle/>
            <a:p>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14" name="矩形 13"/>
            <p:cNvSpPr/>
            <p:nvPr/>
          </p:nvSpPr>
          <p:spPr>
            <a:xfrm>
              <a:off x="3106598" y="5404404"/>
              <a:ext cx="2370017" cy="512448"/>
            </a:xfrm>
            <a:prstGeom prst="rect">
              <a:avLst/>
            </a:prstGeom>
          </p:spPr>
          <p:txBody>
            <a:bodyPr wrap="square">
              <a:spAutoFit/>
            </a:bodyPr>
            <a:lstStyle/>
            <a:p>
              <a:pP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15" name="组合 14"/>
          <p:cNvGrpSpPr/>
          <p:nvPr/>
        </p:nvGrpSpPr>
        <p:grpSpPr>
          <a:xfrm>
            <a:off x="2666947" y="2257095"/>
            <a:ext cx="2370017" cy="843718"/>
            <a:chOff x="1221767" y="2192338"/>
            <a:chExt cx="2370017" cy="843718"/>
          </a:xfrm>
        </p:grpSpPr>
        <p:sp>
          <p:nvSpPr>
            <p:cNvPr id="16" name="矩形 15"/>
            <p:cNvSpPr/>
            <p:nvPr/>
          </p:nvSpPr>
          <p:spPr>
            <a:xfrm>
              <a:off x="1717553" y="2192338"/>
              <a:ext cx="1874231" cy="369332"/>
            </a:xfrm>
            <a:prstGeom prst="rect">
              <a:avLst/>
            </a:prstGeom>
          </p:spPr>
          <p:txBody>
            <a:bodyPr wrap="none">
              <a:spAutoFit/>
            </a:bodyPr>
            <a:lstStyle/>
            <a:p>
              <a:pPr algn="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17" name="矩形 16"/>
            <p:cNvSpPr/>
            <p:nvPr/>
          </p:nvSpPr>
          <p:spPr>
            <a:xfrm>
              <a:off x="1221767" y="2523608"/>
              <a:ext cx="2370017" cy="512448"/>
            </a:xfrm>
            <a:prstGeom prst="rect">
              <a:avLst/>
            </a:prstGeom>
          </p:spPr>
          <p:txBody>
            <a:bodyPr wrap="square">
              <a:spAutoFit/>
            </a:bodyPr>
            <a:lstStyle/>
            <a:p>
              <a:pPr algn="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18" name="组合 17"/>
          <p:cNvGrpSpPr/>
          <p:nvPr/>
        </p:nvGrpSpPr>
        <p:grpSpPr>
          <a:xfrm>
            <a:off x="7806741" y="2955595"/>
            <a:ext cx="2370017" cy="843718"/>
            <a:chOff x="3106598" y="5073134"/>
            <a:chExt cx="2370017" cy="843718"/>
          </a:xfrm>
        </p:grpSpPr>
        <p:sp>
          <p:nvSpPr>
            <p:cNvPr id="19" name="矩形 18"/>
            <p:cNvSpPr/>
            <p:nvPr/>
          </p:nvSpPr>
          <p:spPr>
            <a:xfrm>
              <a:off x="3106598" y="5073134"/>
              <a:ext cx="1874231" cy="369332"/>
            </a:xfrm>
            <a:prstGeom prst="rect">
              <a:avLst/>
            </a:prstGeom>
          </p:spPr>
          <p:txBody>
            <a:bodyPr wrap="none">
              <a:spAutoFit/>
            </a:bodyPr>
            <a:lstStyle/>
            <a:p>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20" name="矩形 19"/>
            <p:cNvSpPr/>
            <p:nvPr/>
          </p:nvSpPr>
          <p:spPr>
            <a:xfrm>
              <a:off x="3106598" y="5404404"/>
              <a:ext cx="2370017" cy="512448"/>
            </a:xfrm>
            <a:prstGeom prst="rect">
              <a:avLst/>
            </a:prstGeom>
          </p:spPr>
          <p:txBody>
            <a:bodyPr wrap="square">
              <a:spAutoFit/>
            </a:bodyPr>
            <a:lstStyle/>
            <a:p>
              <a:pP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21" name="组合 20"/>
          <p:cNvGrpSpPr/>
          <p:nvPr/>
        </p:nvGrpSpPr>
        <p:grpSpPr>
          <a:xfrm>
            <a:off x="2015243" y="4042191"/>
            <a:ext cx="2370017" cy="843718"/>
            <a:chOff x="1221767" y="2192338"/>
            <a:chExt cx="2370017" cy="843718"/>
          </a:xfrm>
        </p:grpSpPr>
        <p:sp>
          <p:nvSpPr>
            <p:cNvPr id="22" name="矩形 21"/>
            <p:cNvSpPr/>
            <p:nvPr/>
          </p:nvSpPr>
          <p:spPr>
            <a:xfrm>
              <a:off x="1717553" y="2192338"/>
              <a:ext cx="1874231" cy="369332"/>
            </a:xfrm>
            <a:prstGeom prst="rect">
              <a:avLst/>
            </a:prstGeom>
          </p:spPr>
          <p:txBody>
            <a:bodyPr wrap="none">
              <a:spAutoFit/>
            </a:bodyPr>
            <a:lstStyle/>
            <a:p>
              <a:pPr algn="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23" name="矩形 22"/>
            <p:cNvSpPr/>
            <p:nvPr/>
          </p:nvSpPr>
          <p:spPr>
            <a:xfrm>
              <a:off x="1221767" y="2523608"/>
              <a:ext cx="2370017" cy="512448"/>
            </a:xfrm>
            <a:prstGeom prst="rect">
              <a:avLst/>
            </a:prstGeom>
          </p:spPr>
          <p:txBody>
            <a:bodyPr wrap="square">
              <a:spAutoFit/>
            </a:bodyPr>
            <a:lstStyle/>
            <a:p>
              <a:pPr algn="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3" name="组合 2"/>
          <p:cNvGrpSpPr/>
          <p:nvPr/>
        </p:nvGrpSpPr>
        <p:grpSpPr>
          <a:xfrm>
            <a:off x="4687714" y="4114800"/>
            <a:ext cx="698500" cy="698500"/>
            <a:chOff x="4687714" y="4114800"/>
            <a:chExt cx="698500" cy="698500"/>
          </a:xfrm>
        </p:grpSpPr>
        <p:sp>
          <p:nvSpPr>
            <p:cNvPr id="9" name="椭圆 8"/>
            <p:cNvSpPr/>
            <p:nvPr/>
          </p:nvSpPr>
          <p:spPr>
            <a:xfrm>
              <a:off x="4687714" y="4114800"/>
              <a:ext cx="698500" cy="698500"/>
            </a:xfrm>
            <a:prstGeom prst="ellipse">
              <a:avLst/>
            </a:prstGeom>
            <a:gradFill>
              <a:gsLst>
                <a:gs pos="0">
                  <a:srgbClr val="DC4A0C"/>
                </a:gs>
                <a:gs pos="100000">
                  <a:srgbClr val="FA891B"/>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Freeform 172"/>
            <p:cNvSpPr>
              <a:spLocks noChangeAspect="1" noEditPoints="1"/>
            </p:cNvSpPr>
            <p:nvPr/>
          </p:nvSpPr>
          <p:spPr bwMode="auto">
            <a:xfrm>
              <a:off x="4916679" y="4322993"/>
              <a:ext cx="240570" cy="255605"/>
            </a:xfrm>
            <a:custGeom>
              <a:avLst/>
              <a:gdLst>
                <a:gd name="T0" fmla="*/ 75 w 89"/>
                <a:gd name="T1" fmla="*/ 22 h 95"/>
                <a:gd name="T2" fmla="*/ 89 w 89"/>
                <a:gd name="T3" fmla="*/ 53 h 95"/>
                <a:gd name="T4" fmla="*/ 78 w 89"/>
                <a:gd name="T5" fmla="*/ 80 h 95"/>
                <a:gd name="T6" fmla="*/ 47 w 89"/>
                <a:gd name="T7" fmla="*/ 53 h 95"/>
                <a:gd name="T8" fmla="*/ 75 w 89"/>
                <a:gd name="T9" fmla="*/ 22 h 95"/>
                <a:gd name="T10" fmla="*/ 76 w 89"/>
                <a:gd name="T11" fmla="*/ 83 h 95"/>
                <a:gd name="T12" fmla="*/ 69 w 89"/>
                <a:gd name="T13" fmla="*/ 88 h 95"/>
                <a:gd name="T14" fmla="*/ 74 w 89"/>
                <a:gd name="T15" fmla="*/ 81 h 95"/>
                <a:gd name="T16" fmla="*/ 76 w 89"/>
                <a:gd name="T17" fmla="*/ 83 h 95"/>
                <a:gd name="T18" fmla="*/ 64 w 89"/>
                <a:gd name="T19" fmla="*/ 92 h 95"/>
                <a:gd name="T20" fmla="*/ 72 w 89"/>
                <a:gd name="T21" fmla="*/ 79 h 95"/>
                <a:gd name="T22" fmla="*/ 70 w 89"/>
                <a:gd name="T23" fmla="*/ 77 h 95"/>
                <a:gd name="T24" fmla="*/ 60 w 89"/>
                <a:gd name="T25" fmla="*/ 94 h 95"/>
                <a:gd name="T26" fmla="*/ 64 w 89"/>
                <a:gd name="T27" fmla="*/ 92 h 95"/>
                <a:gd name="T28" fmla="*/ 58 w 89"/>
                <a:gd name="T29" fmla="*/ 91 h 95"/>
                <a:gd name="T30" fmla="*/ 67 w 89"/>
                <a:gd name="T31" fmla="*/ 75 h 95"/>
                <a:gd name="T32" fmla="*/ 65 w 89"/>
                <a:gd name="T33" fmla="*/ 74 h 95"/>
                <a:gd name="T34" fmla="*/ 57 w 89"/>
                <a:gd name="T35" fmla="*/ 88 h 95"/>
                <a:gd name="T36" fmla="*/ 58 w 89"/>
                <a:gd name="T37" fmla="*/ 91 h 95"/>
                <a:gd name="T38" fmla="*/ 56 w 89"/>
                <a:gd name="T39" fmla="*/ 84 h 95"/>
                <a:gd name="T40" fmla="*/ 63 w 89"/>
                <a:gd name="T41" fmla="*/ 72 h 95"/>
                <a:gd name="T42" fmla="*/ 61 w 89"/>
                <a:gd name="T43" fmla="*/ 70 h 95"/>
                <a:gd name="T44" fmla="*/ 55 w 89"/>
                <a:gd name="T45" fmla="*/ 81 h 95"/>
                <a:gd name="T46" fmla="*/ 56 w 89"/>
                <a:gd name="T47" fmla="*/ 84 h 95"/>
                <a:gd name="T48" fmla="*/ 53 w 89"/>
                <a:gd name="T49" fmla="*/ 78 h 95"/>
                <a:gd name="T50" fmla="*/ 59 w 89"/>
                <a:gd name="T51" fmla="*/ 68 h 95"/>
                <a:gd name="T52" fmla="*/ 57 w 89"/>
                <a:gd name="T53" fmla="*/ 66 h 95"/>
                <a:gd name="T54" fmla="*/ 52 w 89"/>
                <a:gd name="T55" fmla="*/ 75 h 95"/>
                <a:gd name="T56" fmla="*/ 53 w 89"/>
                <a:gd name="T57" fmla="*/ 78 h 95"/>
                <a:gd name="T58" fmla="*/ 51 w 89"/>
                <a:gd name="T59" fmla="*/ 71 h 95"/>
                <a:gd name="T60" fmla="*/ 55 w 89"/>
                <a:gd name="T61" fmla="*/ 64 h 95"/>
                <a:gd name="T62" fmla="*/ 53 w 89"/>
                <a:gd name="T63" fmla="*/ 62 h 95"/>
                <a:gd name="T64" fmla="*/ 50 w 89"/>
                <a:gd name="T65" fmla="*/ 68 h 95"/>
                <a:gd name="T66" fmla="*/ 51 w 89"/>
                <a:gd name="T67" fmla="*/ 71 h 95"/>
                <a:gd name="T68" fmla="*/ 48 w 89"/>
                <a:gd name="T69" fmla="*/ 65 h 95"/>
                <a:gd name="T70" fmla="*/ 51 w 89"/>
                <a:gd name="T71" fmla="*/ 61 h 95"/>
                <a:gd name="T72" fmla="*/ 49 w 89"/>
                <a:gd name="T73" fmla="*/ 59 h 95"/>
                <a:gd name="T74" fmla="*/ 47 w 89"/>
                <a:gd name="T75" fmla="*/ 61 h 95"/>
                <a:gd name="T76" fmla="*/ 48 w 89"/>
                <a:gd name="T77" fmla="*/ 65 h 95"/>
                <a:gd name="T78" fmla="*/ 46 w 89"/>
                <a:gd name="T79" fmla="*/ 58 h 95"/>
                <a:gd name="T80" fmla="*/ 45 w 89"/>
                <a:gd name="T81" fmla="*/ 55 h 95"/>
                <a:gd name="T82" fmla="*/ 47 w 89"/>
                <a:gd name="T83" fmla="*/ 57 h 95"/>
                <a:gd name="T84" fmla="*/ 46 w 89"/>
                <a:gd name="T85" fmla="*/ 58 h 95"/>
                <a:gd name="T86" fmla="*/ 59 w 89"/>
                <a:gd name="T87" fmla="*/ 17 h 95"/>
                <a:gd name="T88" fmla="*/ 41 w 89"/>
                <a:gd name="T89" fmla="*/ 54 h 95"/>
                <a:gd name="T90" fmla="*/ 36 w 89"/>
                <a:gd name="T91" fmla="*/ 13 h 95"/>
                <a:gd name="T92" fmla="*/ 0 w 89"/>
                <a:gd name="T93" fmla="*/ 54 h 95"/>
                <a:gd name="T94" fmla="*/ 41 w 89"/>
                <a:gd name="T95" fmla="*/ 95 h 95"/>
                <a:gd name="T96" fmla="*/ 55 w 89"/>
                <a:gd name="T97" fmla="*/ 93 h 95"/>
                <a:gd name="T98" fmla="*/ 41 w 89"/>
                <a:gd name="T99" fmla="*/ 54 h 95"/>
                <a:gd name="T100" fmla="*/ 68 w 89"/>
                <a:gd name="T101" fmla="*/ 23 h 95"/>
                <a:gd name="T102" fmla="*/ 59 w 89"/>
                <a:gd name="T103" fmla="*/ 17 h 95"/>
                <a:gd name="T104" fmla="*/ 43 w 89"/>
                <a:gd name="T105" fmla="*/ 0 h 95"/>
                <a:gd name="T106" fmla="*/ 38 w 89"/>
                <a:gd name="T107" fmla="*/ 0 h 95"/>
                <a:gd name="T108" fmla="*/ 43 w 89"/>
                <a:gd name="T109" fmla="*/ 41 h 95"/>
                <a:gd name="T110" fmla="*/ 61 w 89"/>
                <a:gd name="T111" fmla="*/ 4 h 95"/>
                <a:gd name="T112" fmla="*/ 43 w 89"/>
                <a:gd name="T11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95">
                  <a:moveTo>
                    <a:pt x="75" y="22"/>
                  </a:moveTo>
                  <a:cubicBezTo>
                    <a:pt x="83" y="29"/>
                    <a:pt x="89" y="40"/>
                    <a:pt x="89" y="53"/>
                  </a:cubicBezTo>
                  <a:cubicBezTo>
                    <a:pt x="89" y="63"/>
                    <a:pt x="85" y="73"/>
                    <a:pt x="78" y="80"/>
                  </a:cubicBezTo>
                  <a:cubicBezTo>
                    <a:pt x="47" y="53"/>
                    <a:pt x="47" y="53"/>
                    <a:pt x="47" y="53"/>
                  </a:cubicBezTo>
                  <a:cubicBezTo>
                    <a:pt x="75" y="22"/>
                    <a:pt x="75" y="22"/>
                    <a:pt x="75" y="22"/>
                  </a:cubicBezTo>
                  <a:close/>
                  <a:moveTo>
                    <a:pt x="76" y="83"/>
                  </a:moveTo>
                  <a:cubicBezTo>
                    <a:pt x="74" y="85"/>
                    <a:pt x="72" y="87"/>
                    <a:pt x="69" y="88"/>
                  </a:cubicBezTo>
                  <a:cubicBezTo>
                    <a:pt x="74" y="81"/>
                    <a:pt x="74" y="81"/>
                    <a:pt x="74" y="81"/>
                  </a:cubicBezTo>
                  <a:cubicBezTo>
                    <a:pt x="76" y="83"/>
                    <a:pt x="76" y="83"/>
                    <a:pt x="76" y="83"/>
                  </a:cubicBezTo>
                  <a:close/>
                  <a:moveTo>
                    <a:pt x="64" y="92"/>
                  </a:moveTo>
                  <a:cubicBezTo>
                    <a:pt x="72" y="79"/>
                    <a:pt x="72" y="79"/>
                    <a:pt x="72" y="79"/>
                  </a:cubicBezTo>
                  <a:cubicBezTo>
                    <a:pt x="70" y="77"/>
                    <a:pt x="70" y="77"/>
                    <a:pt x="70" y="77"/>
                  </a:cubicBezTo>
                  <a:cubicBezTo>
                    <a:pt x="60" y="94"/>
                    <a:pt x="60" y="94"/>
                    <a:pt x="60" y="94"/>
                  </a:cubicBezTo>
                  <a:cubicBezTo>
                    <a:pt x="61" y="93"/>
                    <a:pt x="63" y="92"/>
                    <a:pt x="64" y="92"/>
                  </a:cubicBezTo>
                  <a:close/>
                  <a:moveTo>
                    <a:pt x="58" y="91"/>
                  </a:moveTo>
                  <a:cubicBezTo>
                    <a:pt x="67" y="75"/>
                    <a:pt x="67" y="75"/>
                    <a:pt x="67" y="75"/>
                  </a:cubicBezTo>
                  <a:cubicBezTo>
                    <a:pt x="65" y="74"/>
                    <a:pt x="65" y="74"/>
                    <a:pt x="65" y="74"/>
                  </a:cubicBezTo>
                  <a:cubicBezTo>
                    <a:pt x="57" y="88"/>
                    <a:pt x="57" y="88"/>
                    <a:pt x="57" y="88"/>
                  </a:cubicBezTo>
                  <a:cubicBezTo>
                    <a:pt x="58" y="91"/>
                    <a:pt x="58" y="91"/>
                    <a:pt x="58" y="91"/>
                  </a:cubicBezTo>
                  <a:close/>
                  <a:moveTo>
                    <a:pt x="56" y="84"/>
                  </a:moveTo>
                  <a:cubicBezTo>
                    <a:pt x="63" y="72"/>
                    <a:pt x="63" y="72"/>
                    <a:pt x="63" y="72"/>
                  </a:cubicBezTo>
                  <a:cubicBezTo>
                    <a:pt x="61" y="70"/>
                    <a:pt x="61" y="70"/>
                    <a:pt x="61" y="70"/>
                  </a:cubicBezTo>
                  <a:cubicBezTo>
                    <a:pt x="55" y="81"/>
                    <a:pt x="55" y="81"/>
                    <a:pt x="55" y="81"/>
                  </a:cubicBezTo>
                  <a:cubicBezTo>
                    <a:pt x="56" y="84"/>
                    <a:pt x="56" y="84"/>
                    <a:pt x="56" y="84"/>
                  </a:cubicBezTo>
                  <a:close/>
                  <a:moveTo>
                    <a:pt x="53" y="78"/>
                  </a:moveTo>
                  <a:cubicBezTo>
                    <a:pt x="59" y="68"/>
                    <a:pt x="59" y="68"/>
                    <a:pt x="59" y="68"/>
                  </a:cubicBezTo>
                  <a:cubicBezTo>
                    <a:pt x="57" y="66"/>
                    <a:pt x="57" y="66"/>
                    <a:pt x="57" y="66"/>
                  </a:cubicBezTo>
                  <a:cubicBezTo>
                    <a:pt x="52" y="75"/>
                    <a:pt x="52" y="75"/>
                    <a:pt x="52" y="75"/>
                  </a:cubicBezTo>
                  <a:cubicBezTo>
                    <a:pt x="53" y="78"/>
                    <a:pt x="53" y="78"/>
                    <a:pt x="53" y="78"/>
                  </a:cubicBezTo>
                  <a:close/>
                  <a:moveTo>
                    <a:pt x="51" y="71"/>
                  </a:moveTo>
                  <a:cubicBezTo>
                    <a:pt x="55" y="64"/>
                    <a:pt x="55" y="64"/>
                    <a:pt x="55" y="64"/>
                  </a:cubicBezTo>
                  <a:cubicBezTo>
                    <a:pt x="53" y="62"/>
                    <a:pt x="53" y="62"/>
                    <a:pt x="53" y="62"/>
                  </a:cubicBezTo>
                  <a:cubicBezTo>
                    <a:pt x="50" y="68"/>
                    <a:pt x="50" y="68"/>
                    <a:pt x="50" y="68"/>
                  </a:cubicBezTo>
                  <a:cubicBezTo>
                    <a:pt x="51" y="71"/>
                    <a:pt x="51" y="71"/>
                    <a:pt x="51" y="71"/>
                  </a:cubicBezTo>
                  <a:close/>
                  <a:moveTo>
                    <a:pt x="48" y="65"/>
                  </a:moveTo>
                  <a:cubicBezTo>
                    <a:pt x="51" y="61"/>
                    <a:pt x="51" y="61"/>
                    <a:pt x="51" y="61"/>
                  </a:cubicBezTo>
                  <a:cubicBezTo>
                    <a:pt x="49" y="59"/>
                    <a:pt x="49" y="59"/>
                    <a:pt x="49" y="59"/>
                  </a:cubicBezTo>
                  <a:cubicBezTo>
                    <a:pt x="47" y="61"/>
                    <a:pt x="47" y="61"/>
                    <a:pt x="47" y="61"/>
                  </a:cubicBezTo>
                  <a:cubicBezTo>
                    <a:pt x="48" y="65"/>
                    <a:pt x="48" y="65"/>
                    <a:pt x="48" y="65"/>
                  </a:cubicBezTo>
                  <a:close/>
                  <a:moveTo>
                    <a:pt x="46" y="58"/>
                  </a:moveTo>
                  <a:cubicBezTo>
                    <a:pt x="45" y="55"/>
                    <a:pt x="45" y="55"/>
                    <a:pt x="45" y="55"/>
                  </a:cubicBezTo>
                  <a:cubicBezTo>
                    <a:pt x="47" y="57"/>
                    <a:pt x="47" y="57"/>
                    <a:pt x="47" y="57"/>
                  </a:cubicBezTo>
                  <a:cubicBezTo>
                    <a:pt x="46" y="58"/>
                    <a:pt x="46" y="58"/>
                    <a:pt x="46" y="58"/>
                  </a:cubicBezTo>
                  <a:close/>
                  <a:moveTo>
                    <a:pt x="59" y="17"/>
                  </a:moveTo>
                  <a:cubicBezTo>
                    <a:pt x="41" y="54"/>
                    <a:pt x="41" y="54"/>
                    <a:pt x="41" y="54"/>
                  </a:cubicBezTo>
                  <a:cubicBezTo>
                    <a:pt x="41" y="54"/>
                    <a:pt x="38" y="28"/>
                    <a:pt x="36" y="13"/>
                  </a:cubicBezTo>
                  <a:cubicBezTo>
                    <a:pt x="16" y="15"/>
                    <a:pt x="0" y="33"/>
                    <a:pt x="0" y="54"/>
                  </a:cubicBezTo>
                  <a:cubicBezTo>
                    <a:pt x="0" y="77"/>
                    <a:pt x="18" y="95"/>
                    <a:pt x="41" y="95"/>
                  </a:cubicBezTo>
                  <a:cubicBezTo>
                    <a:pt x="46" y="95"/>
                    <a:pt x="51" y="94"/>
                    <a:pt x="55" y="93"/>
                  </a:cubicBezTo>
                  <a:cubicBezTo>
                    <a:pt x="41" y="54"/>
                    <a:pt x="41" y="54"/>
                    <a:pt x="41" y="54"/>
                  </a:cubicBezTo>
                  <a:cubicBezTo>
                    <a:pt x="68" y="23"/>
                    <a:pt x="68" y="23"/>
                    <a:pt x="68" y="23"/>
                  </a:cubicBezTo>
                  <a:cubicBezTo>
                    <a:pt x="66" y="20"/>
                    <a:pt x="63" y="18"/>
                    <a:pt x="59" y="17"/>
                  </a:cubicBezTo>
                  <a:close/>
                  <a:moveTo>
                    <a:pt x="43" y="0"/>
                  </a:moveTo>
                  <a:cubicBezTo>
                    <a:pt x="41" y="0"/>
                    <a:pt x="40" y="0"/>
                    <a:pt x="38" y="0"/>
                  </a:cubicBezTo>
                  <a:cubicBezTo>
                    <a:pt x="40" y="15"/>
                    <a:pt x="43" y="41"/>
                    <a:pt x="43" y="41"/>
                  </a:cubicBezTo>
                  <a:cubicBezTo>
                    <a:pt x="61" y="4"/>
                    <a:pt x="61" y="4"/>
                    <a:pt x="61" y="4"/>
                  </a:cubicBezTo>
                  <a:cubicBezTo>
                    <a:pt x="56" y="1"/>
                    <a:pt x="49" y="0"/>
                    <a:pt x="43" y="0"/>
                  </a:cubicBezTo>
                  <a:close/>
                </a:path>
              </a:pathLst>
            </a:custGeom>
            <a:solidFill>
              <a:schemeClr val="bg1"/>
            </a:solidFill>
            <a:ln>
              <a:noFill/>
            </a:ln>
            <a:effectLs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 name="组合 1"/>
          <p:cNvGrpSpPr/>
          <p:nvPr/>
        </p:nvGrpSpPr>
        <p:grpSpPr>
          <a:xfrm>
            <a:off x="6846714" y="5041900"/>
            <a:ext cx="698500" cy="698500"/>
            <a:chOff x="6846714" y="5041900"/>
            <a:chExt cx="698500" cy="698500"/>
          </a:xfrm>
        </p:grpSpPr>
        <p:sp>
          <p:nvSpPr>
            <p:cNvPr id="8" name="椭圆 7"/>
            <p:cNvSpPr/>
            <p:nvPr/>
          </p:nvSpPr>
          <p:spPr>
            <a:xfrm>
              <a:off x="6846714" y="5041900"/>
              <a:ext cx="698500" cy="698500"/>
            </a:xfrm>
            <a:prstGeom prst="ellipse">
              <a:avLst/>
            </a:prstGeom>
            <a:gradFill>
              <a:gsLst>
                <a:gs pos="0">
                  <a:srgbClr val="0076CF"/>
                </a:gs>
                <a:gs pos="100000">
                  <a:srgbClr val="1CCCF8"/>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p:cNvGrpSpPr>
              <a:grpSpLocks noChangeAspect="1"/>
            </p:cNvGrpSpPr>
            <p:nvPr/>
          </p:nvGrpSpPr>
          <p:grpSpPr>
            <a:xfrm>
              <a:off x="7054558" y="5245034"/>
              <a:ext cx="312886" cy="311751"/>
              <a:chOff x="3618897" y="2279040"/>
              <a:chExt cx="706229" cy="703668"/>
            </a:xfrm>
            <a:solidFill>
              <a:schemeClr val="bg1"/>
            </a:solidFill>
          </p:grpSpPr>
          <p:sp>
            <p:nvSpPr>
              <p:cNvPr id="27" name="Freeform 9"/>
              <p:cNvSpPr>
                <a:spLocks noEditPoints="1"/>
              </p:cNvSpPr>
              <p:nvPr/>
            </p:nvSpPr>
            <p:spPr bwMode="auto">
              <a:xfrm>
                <a:off x="3713987" y="2279040"/>
                <a:ext cx="516048" cy="703668"/>
              </a:xfrm>
              <a:custGeom>
                <a:avLst/>
                <a:gdLst>
                  <a:gd name="T0" fmla="*/ 222 w 597"/>
                  <a:gd name="T1" fmla="*/ 575 h 814"/>
                  <a:gd name="T2" fmla="*/ 253 w 597"/>
                  <a:gd name="T3" fmla="*/ 598 h 814"/>
                  <a:gd name="T4" fmla="*/ 344 w 597"/>
                  <a:gd name="T5" fmla="*/ 598 h 814"/>
                  <a:gd name="T6" fmla="*/ 375 w 597"/>
                  <a:gd name="T7" fmla="*/ 575 h 814"/>
                  <a:gd name="T8" fmla="*/ 414 w 597"/>
                  <a:gd name="T9" fmla="*/ 509 h 814"/>
                  <a:gd name="T10" fmla="*/ 539 w 597"/>
                  <a:gd name="T11" fmla="*/ 298 h 814"/>
                  <a:gd name="T12" fmla="*/ 298 w 597"/>
                  <a:gd name="T13" fmla="*/ 57 h 814"/>
                  <a:gd name="T14" fmla="*/ 57 w 597"/>
                  <a:gd name="T15" fmla="*/ 298 h 814"/>
                  <a:gd name="T16" fmla="*/ 183 w 597"/>
                  <a:gd name="T17" fmla="*/ 509 h 814"/>
                  <a:gd name="T18" fmla="*/ 222 w 597"/>
                  <a:gd name="T19" fmla="*/ 575 h 814"/>
                  <a:gd name="T20" fmla="*/ 354 w 597"/>
                  <a:gd name="T21" fmla="*/ 782 h 814"/>
                  <a:gd name="T22" fmla="*/ 314 w 597"/>
                  <a:gd name="T23" fmla="*/ 814 h 814"/>
                  <a:gd name="T24" fmla="*/ 282 w 597"/>
                  <a:gd name="T25" fmla="*/ 814 h 814"/>
                  <a:gd name="T26" fmla="*/ 242 w 597"/>
                  <a:gd name="T27" fmla="*/ 782 h 814"/>
                  <a:gd name="T28" fmla="*/ 226 w 597"/>
                  <a:gd name="T29" fmla="*/ 782 h 814"/>
                  <a:gd name="T30" fmla="*/ 165 w 597"/>
                  <a:gd name="T31" fmla="*/ 722 h 814"/>
                  <a:gd name="T32" fmla="*/ 165 w 597"/>
                  <a:gd name="T33" fmla="*/ 576 h 814"/>
                  <a:gd name="T34" fmla="*/ 155 w 597"/>
                  <a:gd name="T35" fmla="*/ 559 h 814"/>
                  <a:gd name="T36" fmla="*/ 0 w 597"/>
                  <a:gd name="T37" fmla="*/ 298 h 814"/>
                  <a:gd name="T38" fmla="*/ 298 w 597"/>
                  <a:gd name="T39" fmla="*/ 0 h 814"/>
                  <a:gd name="T40" fmla="*/ 597 w 597"/>
                  <a:gd name="T41" fmla="*/ 298 h 814"/>
                  <a:gd name="T42" fmla="*/ 441 w 597"/>
                  <a:gd name="T43" fmla="*/ 559 h 814"/>
                  <a:gd name="T44" fmla="*/ 431 w 597"/>
                  <a:gd name="T45" fmla="*/ 576 h 814"/>
                  <a:gd name="T46" fmla="*/ 432 w 597"/>
                  <a:gd name="T47" fmla="*/ 722 h 814"/>
                  <a:gd name="T48" fmla="*/ 371 w 597"/>
                  <a:gd name="T49" fmla="*/ 782 h 814"/>
                  <a:gd name="T50" fmla="*/ 354 w 597"/>
                  <a:gd name="T51" fmla="*/ 782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97" h="814">
                    <a:moveTo>
                      <a:pt x="222" y="575"/>
                    </a:moveTo>
                    <a:cubicBezTo>
                      <a:pt x="224" y="589"/>
                      <a:pt x="238" y="598"/>
                      <a:pt x="253" y="598"/>
                    </a:cubicBezTo>
                    <a:cubicBezTo>
                      <a:pt x="344" y="598"/>
                      <a:pt x="344" y="598"/>
                      <a:pt x="344" y="598"/>
                    </a:cubicBezTo>
                    <a:cubicBezTo>
                      <a:pt x="358" y="598"/>
                      <a:pt x="373" y="589"/>
                      <a:pt x="375" y="575"/>
                    </a:cubicBezTo>
                    <a:cubicBezTo>
                      <a:pt x="377" y="547"/>
                      <a:pt x="390" y="523"/>
                      <a:pt x="414" y="509"/>
                    </a:cubicBezTo>
                    <a:cubicBezTo>
                      <a:pt x="491" y="467"/>
                      <a:pt x="539" y="386"/>
                      <a:pt x="539" y="298"/>
                    </a:cubicBezTo>
                    <a:cubicBezTo>
                      <a:pt x="539" y="165"/>
                      <a:pt x="431" y="57"/>
                      <a:pt x="298" y="57"/>
                    </a:cubicBezTo>
                    <a:cubicBezTo>
                      <a:pt x="165" y="57"/>
                      <a:pt x="57" y="165"/>
                      <a:pt x="57" y="298"/>
                    </a:cubicBezTo>
                    <a:cubicBezTo>
                      <a:pt x="57" y="386"/>
                      <a:pt x="105" y="467"/>
                      <a:pt x="183" y="509"/>
                    </a:cubicBezTo>
                    <a:cubicBezTo>
                      <a:pt x="207" y="523"/>
                      <a:pt x="219" y="547"/>
                      <a:pt x="222" y="575"/>
                    </a:cubicBezTo>
                    <a:close/>
                    <a:moveTo>
                      <a:pt x="354" y="782"/>
                    </a:moveTo>
                    <a:cubicBezTo>
                      <a:pt x="350" y="800"/>
                      <a:pt x="334" y="814"/>
                      <a:pt x="314" y="814"/>
                    </a:cubicBezTo>
                    <a:cubicBezTo>
                      <a:pt x="282" y="814"/>
                      <a:pt x="282" y="814"/>
                      <a:pt x="282" y="814"/>
                    </a:cubicBezTo>
                    <a:cubicBezTo>
                      <a:pt x="263" y="814"/>
                      <a:pt x="247" y="800"/>
                      <a:pt x="242" y="782"/>
                    </a:cubicBezTo>
                    <a:cubicBezTo>
                      <a:pt x="226" y="782"/>
                      <a:pt x="226" y="782"/>
                      <a:pt x="226" y="782"/>
                    </a:cubicBezTo>
                    <a:cubicBezTo>
                      <a:pt x="193" y="782"/>
                      <a:pt x="165" y="755"/>
                      <a:pt x="165" y="722"/>
                    </a:cubicBezTo>
                    <a:cubicBezTo>
                      <a:pt x="165" y="576"/>
                      <a:pt x="165" y="576"/>
                      <a:pt x="165" y="576"/>
                    </a:cubicBezTo>
                    <a:cubicBezTo>
                      <a:pt x="165" y="569"/>
                      <a:pt x="162" y="563"/>
                      <a:pt x="155" y="559"/>
                    </a:cubicBezTo>
                    <a:cubicBezTo>
                      <a:pt x="60" y="507"/>
                      <a:pt x="0" y="407"/>
                      <a:pt x="0" y="298"/>
                    </a:cubicBezTo>
                    <a:cubicBezTo>
                      <a:pt x="0" y="133"/>
                      <a:pt x="134" y="0"/>
                      <a:pt x="298" y="0"/>
                    </a:cubicBezTo>
                    <a:cubicBezTo>
                      <a:pt x="463" y="0"/>
                      <a:pt x="597" y="133"/>
                      <a:pt x="597" y="298"/>
                    </a:cubicBezTo>
                    <a:cubicBezTo>
                      <a:pt x="597" y="407"/>
                      <a:pt x="537" y="507"/>
                      <a:pt x="441" y="559"/>
                    </a:cubicBezTo>
                    <a:cubicBezTo>
                      <a:pt x="435" y="563"/>
                      <a:pt x="431" y="569"/>
                      <a:pt x="431" y="576"/>
                    </a:cubicBezTo>
                    <a:cubicBezTo>
                      <a:pt x="432" y="722"/>
                      <a:pt x="432" y="722"/>
                      <a:pt x="432" y="722"/>
                    </a:cubicBezTo>
                    <a:cubicBezTo>
                      <a:pt x="432" y="755"/>
                      <a:pt x="404" y="782"/>
                      <a:pt x="371" y="782"/>
                    </a:cubicBezTo>
                    <a:cubicBezTo>
                      <a:pt x="354" y="782"/>
                      <a:pt x="354" y="782"/>
                      <a:pt x="354" y="7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10"/>
              <p:cNvSpPr>
                <a:spLocks noEditPoints="1"/>
              </p:cNvSpPr>
              <p:nvPr/>
            </p:nvSpPr>
            <p:spPr bwMode="auto">
              <a:xfrm>
                <a:off x="3618897" y="2347432"/>
                <a:ext cx="706229" cy="373412"/>
              </a:xfrm>
              <a:custGeom>
                <a:avLst/>
                <a:gdLst>
                  <a:gd name="T0" fmla="*/ 699 w 817"/>
                  <a:gd name="T1" fmla="*/ 406 h 432"/>
                  <a:gd name="T2" fmla="*/ 692 w 817"/>
                  <a:gd name="T3" fmla="*/ 380 h 432"/>
                  <a:gd name="T4" fmla="*/ 718 w 817"/>
                  <a:gd name="T5" fmla="*/ 373 h 432"/>
                  <a:gd name="T6" fmla="*/ 755 w 817"/>
                  <a:gd name="T7" fmla="*/ 394 h 432"/>
                  <a:gd name="T8" fmla="*/ 762 w 817"/>
                  <a:gd name="T9" fmla="*/ 420 h 432"/>
                  <a:gd name="T10" fmla="*/ 736 w 817"/>
                  <a:gd name="T11" fmla="*/ 427 h 432"/>
                  <a:gd name="T12" fmla="*/ 699 w 817"/>
                  <a:gd name="T13" fmla="*/ 406 h 432"/>
                  <a:gd name="T14" fmla="*/ 718 w 817"/>
                  <a:gd name="T15" fmla="*/ 59 h 432"/>
                  <a:gd name="T16" fmla="*/ 692 w 817"/>
                  <a:gd name="T17" fmla="*/ 52 h 432"/>
                  <a:gd name="T18" fmla="*/ 699 w 817"/>
                  <a:gd name="T19" fmla="*/ 26 h 432"/>
                  <a:gd name="T20" fmla="*/ 736 w 817"/>
                  <a:gd name="T21" fmla="*/ 5 h 432"/>
                  <a:gd name="T22" fmla="*/ 762 w 817"/>
                  <a:gd name="T23" fmla="*/ 12 h 432"/>
                  <a:gd name="T24" fmla="*/ 755 w 817"/>
                  <a:gd name="T25" fmla="*/ 38 h 432"/>
                  <a:gd name="T26" fmla="*/ 718 w 817"/>
                  <a:gd name="T27" fmla="*/ 59 h 432"/>
                  <a:gd name="T28" fmla="*/ 755 w 817"/>
                  <a:gd name="T29" fmla="*/ 235 h 432"/>
                  <a:gd name="T30" fmla="*/ 736 w 817"/>
                  <a:gd name="T31" fmla="*/ 216 h 432"/>
                  <a:gd name="T32" fmla="*/ 755 w 817"/>
                  <a:gd name="T33" fmla="*/ 197 h 432"/>
                  <a:gd name="T34" fmla="*/ 798 w 817"/>
                  <a:gd name="T35" fmla="*/ 197 h 432"/>
                  <a:gd name="T36" fmla="*/ 817 w 817"/>
                  <a:gd name="T37" fmla="*/ 216 h 432"/>
                  <a:gd name="T38" fmla="*/ 798 w 817"/>
                  <a:gd name="T39" fmla="*/ 235 h 432"/>
                  <a:gd name="T40" fmla="*/ 755 w 817"/>
                  <a:gd name="T41" fmla="*/ 235 h 432"/>
                  <a:gd name="T42" fmla="*/ 118 w 817"/>
                  <a:gd name="T43" fmla="*/ 26 h 432"/>
                  <a:gd name="T44" fmla="*/ 124 w 817"/>
                  <a:gd name="T45" fmla="*/ 52 h 432"/>
                  <a:gd name="T46" fmla="*/ 98 w 817"/>
                  <a:gd name="T47" fmla="*/ 59 h 432"/>
                  <a:gd name="T48" fmla="*/ 62 w 817"/>
                  <a:gd name="T49" fmla="*/ 38 h 432"/>
                  <a:gd name="T50" fmla="*/ 55 w 817"/>
                  <a:gd name="T51" fmla="*/ 12 h 432"/>
                  <a:gd name="T52" fmla="*/ 81 w 817"/>
                  <a:gd name="T53" fmla="*/ 5 h 432"/>
                  <a:gd name="T54" fmla="*/ 118 w 817"/>
                  <a:gd name="T55" fmla="*/ 26 h 432"/>
                  <a:gd name="T56" fmla="*/ 98 w 817"/>
                  <a:gd name="T57" fmla="*/ 373 h 432"/>
                  <a:gd name="T58" fmla="*/ 124 w 817"/>
                  <a:gd name="T59" fmla="*/ 380 h 432"/>
                  <a:gd name="T60" fmla="*/ 118 w 817"/>
                  <a:gd name="T61" fmla="*/ 406 h 432"/>
                  <a:gd name="T62" fmla="*/ 81 w 817"/>
                  <a:gd name="T63" fmla="*/ 427 h 432"/>
                  <a:gd name="T64" fmla="*/ 55 w 817"/>
                  <a:gd name="T65" fmla="*/ 420 h 432"/>
                  <a:gd name="T66" fmla="*/ 62 w 817"/>
                  <a:gd name="T67" fmla="*/ 394 h 432"/>
                  <a:gd name="T68" fmla="*/ 98 w 817"/>
                  <a:gd name="T69" fmla="*/ 373 h 432"/>
                  <a:gd name="T70" fmla="*/ 62 w 817"/>
                  <a:gd name="T71" fmla="*/ 197 h 432"/>
                  <a:gd name="T72" fmla="*/ 81 w 817"/>
                  <a:gd name="T73" fmla="*/ 216 h 432"/>
                  <a:gd name="T74" fmla="*/ 62 w 817"/>
                  <a:gd name="T75" fmla="*/ 235 h 432"/>
                  <a:gd name="T76" fmla="*/ 19 w 817"/>
                  <a:gd name="T77" fmla="*/ 235 h 432"/>
                  <a:gd name="T78" fmla="*/ 0 w 817"/>
                  <a:gd name="T79" fmla="*/ 216 h 432"/>
                  <a:gd name="T80" fmla="*/ 19 w 817"/>
                  <a:gd name="T81" fmla="*/ 197 h 432"/>
                  <a:gd name="T82" fmla="*/ 62 w 817"/>
                  <a:gd name="T83" fmla="*/ 197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7" h="432">
                    <a:moveTo>
                      <a:pt x="699" y="406"/>
                    </a:moveTo>
                    <a:cubicBezTo>
                      <a:pt x="690" y="401"/>
                      <a:pt x="687" y="389"/>
                      <a:pt x="692" y="380"/>
                    </a:cubicBezTo>
                    <a:cubicBezTo>
                      <a:pt x="698" y="371"/>
                      <a:pt x="709" y="368"/>
                      <a:pt x="718" y="373"/>
                    </a:cubicBezTo>
                    <a:cubicBezTo>
                      <a:pt x="755" y="394"/>
                      <a:pt x="755" y="394"/>
                      <a:pt x="755" y="394"/>
                    </a:cubicBezTo>
                    <a:cubicBezTo>
                      <a:pt x="764" y="399"/>
                      <a:pt x="767" y="411"/>
                      <a:pt x="762" y="420"/>
                    </a:cubicBezTo>
                    <a:cubicBezTo>
                      <a:pt x="757" y="429"/>
                      <a:pt x="745" y="432"/>
                      <a:pt x="736" y="427"/>
                    </a:cubicBezTo>
                    <a:cubicBezTo>
                      <a:pt x="699" y="406"/>
                      <a:pt x="699" y="406"/>
                      <a:pt x="699" y="406"/>
                    </a:cubicBezTo>
                    <a:close/>
                    <a:moveTo>
                      <a:pt x="718" y="59"/>
                    </a:moveTo>
                    <a:cubicBezTo>
                      <a:pt x="709" y="64"/>
                      <a:pt x="698" y="61"/>
                      <a:pt x="692" y="52"/>
                    </a:cubicBezTo>
                    <a:cubicBezTo>
                      <a:pt x="687" y="43"/>
                      <a:pt x="690" y="31"/>
                      <a:pt x="699" y="26"/>
                    </a:cubicBezTo>
                    <a:cubicBezTo>
                      <a:pt x="736" y="5"/>
                      <a:pt x="736" y="5"/>
                      <a:pt x="736" y="5"/>
                    </a:cubicBezTo>
                    <a:cubicBezTo>
                      <a:pt x="745" y="0"/>
                      <a:pt x="757" y="3"/>
                      <a:pt x="762" y="12"/>
                    </a:cubicBezTo>
                    <a:cubicBezTo>
                      <a:pt x="767" y="21"/>
                      <a:pt x="764" y="32"/>
                      <a:pt x="755" y="38"/>
                    </a:cubicBezTo>
                    <a:cubicBezTo>
                      <a:pt x="718" y="59"/>
                      <a:pt x="718" y="59"/>
                      <a:pt x="718" y="59"/>
                    </a:cubicBezTo>
                    <a:close/>
                    <a:moveTo>
                      <a:pt x="755" y="235"/>
                    </a:moveTo>
                    <a:cubicBezTo>
                      <a:pt x="745" y="235"/>
                      <a:pt x="736" y="226"/>
                      <a:pt x="736" y="216"/>
                    </a:cubicBezTo>
                    <a:cubicBezTo>
                      <a:pt x="736" y="205"/>
                      <a:pt x="745" y="197"/>
                      <a:pt x="755" y="197"/>
                    </a:cubicBezTo>
                    <a:cubicBezTo>
                      <a:pt x="798" y="197"/>
                      <a:pt x="798" y="197"/>
                      <a:pt x="798" y="197"/>
                    </a:cubicBezTo>
                    <a:cubicBezTo>
                      <a:pt x="808" y="197"/>
                      <a:pt x="817" y="205"/>
                      <a:pt x="817" y="216"/>
                    </a:cubicBezTo>
                    <a:cubicBezTo>
                      <a:pt x="817" y="226"/>
                      <a:pt x="808" y="235"/>
                      <a:pt x="798" y="235"/>
                    </a:cubicBezTo>
                    <a:cubicBezTo>
                      <a:pt x="755" y="235"/>
                      <a:pt x="755" y="235"/>
                      <a:pt x="755" y="235"/>
                    </a:cubicBezTo>
                    <a:close/>
                    <a:moveTo>
                      <a:pt x="118" y="26"/>
                    </a:moveTo>
                    <a:cubicBezTo>
                      <a:pt x="127" y="31"/>
                      <a:pt x="130" y="43"/>
                      <a:pt x="124" y="52"/>
                    </a:cubicBezTo>
                    <a:cubicBezTo>
                      <a:pt x="119" y="61"/>
                      <a:pt x="108" y="64"/>
                      <a:pt x="98" y="59"/>
                    </a:cubicBezTo>
                    <a:cubicBezTo>
                      <a:pt x="62" y="38"/>
                      <a:pt x="62" y="38"/>
                      <a:pt x="62" y="38"/>
                    </a:cubicBezTo>
                    <a:cubicBezTo>
                      <a:pt x="53" y="32"/>
                      <a:pt x="49" y="21"/>
                      <a:pt x="55" y="12"/>
                    </a:cubicBezTo>
                    <a:cubicBezTo>
                      <a:pt x="60" y="3"/>
                      <a:pt x="72" y="0"/>
                      <a:pt x="81" y="5"/>
                    </a:cubicBezTo>
                    <a:cubicBezTo>
                      <a:pt x="118" y="26"/>
                      <a:pt x="118" y="26"/>
                      <a:pt x="118" y="26"/>
                    </a:cubicBezTo>
                    <a:close/>
                    <a:moveTo>
                      <a:pt x="98" y="373"/>
                    </a:moveTo>
                    <a:cubicBezTo>
                      <a:pt x="108" y="368"/>
                      <a:pt x="119" y="371"/>
                      <a:pt x="124" y="380"/>
                    </a:cubicBezTo>
                    <a:cubicBezTo>
                      <a:pt x="130" y="389"/>
                      <a:pt x="127" y="401"/>
                      <a:pt x="118" y="406"/>
                    </a:cubicBezTo>
                    <a:cubicBezTo>
                      <a:pt x="81" y="427"/>
                      <a:pt x="81" y="427"/>
                      <a:pt x="81" y="427"/>
                    </a:cubicBezTo>
                    <a:cubicBezTo>
                      <a:pt x="72" y="432"/>
                      <a:pt x="60" y="429"/>
                      <a:pt x="55" y="420"/>
                    </a:cubicBezTo>
                    <a:cubicBezTo>
                      <a:pt x="49" y="411"/>
                      <a:pt x="53" y="399"/>
                      <a:pt x="62" y="394"/>
                    </a:cubicBezTo>
                    <a:cubicBezTo>
                      <a:pt x="98" y="373"/>
                      <a:pt x="98" y="373"/>
                      <a:pt x="98" y="373"/>
                    </a:cubicBezTo>
                    <a:close/>
                    <a:moveTo>
                      <a:pt x="62" y="197"/>
                    </a:moveTo>
                    <a:cubicBezTo>
                      <a:pt x="72" y="197"/>
                      <a:pt x="81" y="205"/>
                      <a:pt x="81" y="216"/>
                    </a:cubicBezTo>
                    <a:cubicBezTo>
                      <a:pt x="81" y="226"/>
                      <a:pt x="72" y="235"/>
                      <a:pt x="62" y="235"/>
                    </a:cubicBezTo>
                    <a:cubicBezTo>
                      <a:pt x="19" y="235"/>
                      <a:pt x="19" y="235"/>
                      <a:pt x="19" y="235"/>
                    </a:cubicBezTo>
                    <a:cubicBezTo>
                      <a:pt x="9" y="235"/>
                      <a:pt x="0" y="226"/>
                      <a:pt x="0" y="216"/>
                    </a:cubicBezTo>
                    <a:cubicBezTo>
                      <a:pt x="0" y="205"/>
                      <a:pt x="9" y="197"/>
                      <a:pt x="19" y="197"/>
                    </a:cubicBezTo>
                    <a:cubicBezTo>
                      <a:pt x="62" y="197"/>
                      <a:pt x="62" y="197"/>
                      <a:pt x="62" y="1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11"/>
              <p:cNvSpPr>
                <a:spLocks/>
              </p:cNvSpPr>
              <p:nvPr/>
            </p:nvSpPr>
            <p:spPr bwMode="auto">
              <a:xfrm>
                <a:off x="3845651" y="2427528"/>
                <a:ext cx="253087" cy="253452"/>
              </a:xfrm>
              <a:custGeom>
                <a:avLst/>
                <a:gdLst>
                  <a:gd name="T0" fmla="*/ 3 w 293"/>
                  <a:gd name="T1" fmla="*/ 38 h 293"/>
                  <a:gd name="T2" fmla="*/ 16 w 293"/>
                  <a:gd name="T3" fmla="*/ 15 h 293"/>
                  <a:gd name="T4" fmla="*/ 39 w 293"/>
                  <a:gd name="T5" fmla="*/ 28 h 293"/>
                  <a:gd name="T6" fmla="*/ 50 w 293"/>
                  <a:gd name="T7" fmla="*/ 65 h 293"/>
                  <a:gd name="T8" fmla="*/ 91 w 293"/>
                  <a:gd name="T9" fmla="*/ 53 h 293"/>
                  <a:gd name="T10" fmla="*/ 91 w 293"/>
                  <a:gd name="T11" fmla="*/ 53 h 293"/>
                  <a:gd name="T12" fmla="*/ 127 w 293"/>
                  <a:gd name="T13" fmla="*/ 48 h 293"/>
                  <a:gd name="T14" fmla="*/ 127 w 293"/>
                  <a:gd name="T15" fmla="*/ 19 h 293"/>
                  <a:gd name="T16" fmla="*/ 146 w 293"/>
                  <a:gd name="T17" fmla="*/ 0 h 293"/>
                  <a:gd name="T18" fmla="*/ 165 w 293"/>
                  <a:gd name="T19" fmla="*/ 19 h 293"/>
                  <a:gd name="T20" fmla="*/ 165 w 293"/>
                  <a:gd name="T21" fmla="*/ 48 h 293"/>
                  <a:gd name="T22" fmla="*/ 202 w 293"/>
                  <a:gd name="T23" fmla="*/ 53 h 293"/>
                  <a:gd name="T24" fmla="*/ 202 w 293"/>
                  <a:gd name="T25" fmla="*/ 53 h 293"/>
                  <a:gd name="T26" fmla="*/ 202 w 293"/>
                  <a:gd name="T27" fmla="*/ 53 h 293"/>
                  <a:gd name="T28" fmla="*/ 242 w 293"/>
                  <a:gd name="T29" fmla="*/ 65 h 293"/>
                  <a:gd name="T30" fmla="*/ 253 w 293"/>
                  <a:gd name="T31" fmla="*/ 28 h 293"/>
                  <a:gd name="T32" fmla="*/ 277 w 293"/>
                  <a:gd name="T33" fmla="*/ 15 h 293"/>
                  <a:gd name="T34" fmla="*/ 290 w 293"/>
                  <a:gd name="T35" fmla="*/ 38 h 293"/>
                  <a:gd name="T36" fmla="*/ 220 w 293"/>
                  <a:gd name="T37" fmla="*/ 278 h 293"/>
                  <a:gd name="T38" fmla="*/ 196 w 293"/>
                  <a:gd name="T39" fmla="*/ 290 h 293"/>
                  <a:gd name="T40" fmla="*/ 183 w 293"/>
                  <a:gd name="T41" fmla="*/ 267 h 293"/>
                  <a:gd name="T42" fmla="*/ 232 w 293"/>
                  <a:gd name="T43" fmla="*/ 102 h 293"/>
                  <a:gd name="T44" fmla="*/ 194 w 293"/>
                  <a:gd name="T45" fmla="*/ 90 h 293"/>
                  <a:gd name="T46" fmla="*/ 194 w 293"/>
                  <a:gd name="T47" fmla="*/ 90 h 293"/>
                  <a:gd name="T48" fmla="*/ 165 w 293"/>
                  <a:gd name="T49" fmla="*/ 86 h 293"/>
                  <a:gd name="T50" fmla="*/ 165 w 293"/>
                  <a:gd name="T51" fmla="*/ 132 h 293"/>
                  <a:gd name="T52" fmla="*/ 146 w 293"/>
                  <a:gd name="T53" fmla="*/ 151 h 293"/>
                  <a:gd name="T54" fmla="*/ 127 w 293"/>
                  <a:gd name="T55" fmla="*/ 132 h 293"/>
                  <a:gd name="T56" fmla="*/ 127 w 293"/>
                  <a:gd name="T57" fmla="*/ 86 h 293"/>
                  <a:gd name="T58" fmla="*/ 99 w 293"/>
                  <a:gd name="T59" fmla="*/ 90 h 293"/>
                  <a:gd name="T60" fmla="*/ 99 w 293"/>
                  <a:gd name="T61" fmla="*/ 90 h 293"/>
                  <a:gd name="T62" fmla="*/ 61 w 293"/>
                  <a:gd name="T63" fmla="*/ 102 h 293"/>
                  <a:gd name="T64" fmla="*/ 109 w 293"/>
                  <a:gd name="T65" fmla="*/ 267 h 293"/>
                  <a:gd name="T66" fmla="*/ 96 w 293"/>
                  <a:gd name="T67" fmla="*/ 290 h 293"/>
                  <a:gd name="T68" fmla="*/ 73 w 293"/>
                  <a:gd name="T69" fmla="*/ 278 h 293"/>
                  <a:gd name="T70" fmla="*/ 3 w 293"/>
                  <a:gd name="T71" fmla="*/ 3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3" h="293">
                    <a:moveTo>
                      <a:pt x="3" y="38"/>
                    </a:moveTo>
                    <a:cubicBezTo>
                      <a:pt x="0" y="28"/>
                      <a:pt x="6" y="18"/>
                      <a:pt x="16" y="15"/>
                    </a:cubicBezTo>
                    <a:cubicBezTo>
                      <a:pt x="26" y="12"/>
                      <a:pt x="37" y="18"/>
                      <a:pt x="39" y="28"/>
                    </a:cubicBezTo>
                    <a:cubicBezTo>
                      <a:pt x="50" y="65"/>
                      <a:pt x="50" y="65"/>
                      <a:pt x="50" y="65"/>
                    </a:cubicBezTo>
                    <a:cubicBezTo>
                      <a:pt x="63" y="60"/>
                      <a:pt x="77" y="56"/>
                      <a:pt x="91" y="53"/>
                    </a:cubicBezTo>
                    <a:cubicBezTo>
                      <a:pt x="91" y="53"/>
                      <a:pt x="91" y="53"/>
                      <a:pt x="91" y="53"/>
                    </a:cubicBezTo>
                    <a:cubicBezTo>
                      <a:pt x="103" y="50"/>
                      <a:pt x="115" y="49"/>
                      <a:pt x="127" y="48"/>
                    </a:cubicBezTo>
                    <a:cubicBezTo>
                      <a:pt x="127" y="19"/>
                      <a:pt x="127" y="19"/>
                      <a:pt x="127" y="19"/>
                    </a:cubicBezTo>
                    <a:cubicBezTo>
                      <a:pt x="127" y="8"/>
                      <a:pt x="136" y="0"/>
                      <a:pt x="146" y="0"/>
                    </a:cubicBezTo>
                    <a:cubicBezTo>
                      <a:pt x="157" y="0"/>
                      <a:pt x="165" y="8"/>
                      <a:pt x="165" y="19"/>
                    </a:cubicBezTo>
                    <a:cubicBezTo>
                      <a:pt x="165" y="48"/>
                      <a:pt x="165" y="48"/>
                      <a:pt x="165" y="48"/>
                    </a:cubicBezTo>
                    <a:cubicBezTo>
                      <a:pt x="178" y="49"/>
                      <a:pt x="190" y="50"/>
                      <a:pt x="202" y="53"/>
                    </a:cubicBezTo>
                    <a:cubicBezTo>
                      <a:pt x="202" y="53"/>
                      <a:pt x="202" y="53"/>
                      <a:pt x="202" y="53"/>
                    </a:cubicBezTo>
                    <a:cubicBezTo>
                      <a:pt x="202" y="53"/>
                      <a:pt x="202" y="53"/>
                      <a:pt x="202" y="53"/>
                    </a:cubicBezTo>
                    <a:cubicBezTo>
                      <a:pt x="216" y="56"/>
                      <a:pt x="229" y="60"/>
                      <a:pt x="242" y="65"/>
                    </a:cubicBezTo>
                    <a:cubicBezTo>
                      <a:pt x="253" y="28"/>
                      <a:pt x="253" y="28"/>
                      <a:pt x="253" y="28"/>
                    </a:cubicBezTo>
                    <a:cubicBezTo>
                      <a:pt x="256" y="18"/>
                      <a:pt x="267" y="12"/>
                      <a:pt x="277" y="15"/>
                    </a:cubicBezTo>
                    <a:cubicBezTo>
                      <a:pt x="287" y="18"/>
                      <a:pt x="293" y="28"/>
                      <a:pt x="290" y="38"/>
                    </a:cubicBezTo>
                    <a:cubicBezTo>
                      <a:pt x="220" y="278"/>
                      <a:pt x="220" y="278"/>
                      <a:pt x="220" y="278"/>
                    </a:cubicBezTo>
                    <a:cubicBezTo>
                      <a:pt x="217" y="288"/>
                      <a:pt x="206" y="293"/>
                      <a:pt x="196" y="290"/>
                    </a:cubicBezTo>
                    <a:cubicBezTo>
                      <a:pt x="186" y="288"/>
                      <a:pt x="180" y="277"/>
                      <a:pt x="183" y="267"/>
                    </a:cubicBezTo>
                    <a:cubicBezTo>
                      <a:pt x="232" y="102"/>
                      <a:pt x="232" y="102"/>
                      <a:pt x="232" y="102"/>
                    </a:cubicBezTo>
                    <a:cubicBezTo>
                      <a:pt x="220" y="97"/>
                      <a:pt x="207" y="93"/>
                      <a:pt x="194" y="90"/>
                    </a:cubicBezTo>
                    <a:cubicBezTo>
                      <a:pt x="194" y="90"/>
                      <a:pt x="194" y="90"/>
                      <a:pt x="194" y="90"/>
                    </a:cubicBezTo>
                    <a:cubicBezTo>
                      <a:pt x="185" y="88"/>
                      <a:pt x="175" y="87"/>
                      <a:pt x="165" y="86"/>
                    </a:cubicBezTo>
                    <a:cubicBezTo>
                      <a:pt x="165" y="132"/>
                      <a:pt x="165" y="132"/>
                      <a:pt x="165" y="132"/>
                    </a:cubicBezTo>
                    <a:cubicBezTo>
                      <a:pt x="165" y="143"/>
                      <a:pt x="157" y="151"/>
                      <a:pt x="146" y="151"/>
                    </a:cubicBezTo>
                    <a:cubicBezTo>
                      <a:pt x="136" y="151"/>
                      <a:pt x="127" y="143"/>
                      <a:pt x="127" y="132"/>
                    </a:cubicBezTo>
                    <a:cubicBezTo>
                      <a:pt x="127" y="86"/>
                      <a:pt x="127" y="86"/>
                      <a:pt x="127" y="86"/>
                    </a:cubicBezTo>
                    <a:cubicBezTo>
                      <a:pt x="118" y="87"/>
                      <a:pt x="108" y="88"/>
                      <a:pt x="99" y="90"/>
                    </a:cubicBezTo>
                    <a:cubicBezTo>
                      <a:pt x="99" y="90"/>
                      <a:pt x="99" y="90"/>
                      <a:pt x="99" y="90"/>
                    </a:cubicBezTo>
                    <a:cubicBezTo>
                      <a:pt x="85" y="93"/>
                      <a:pt x="73" y="97"/>
                      <a:pt x="61" y="102"/>
                    </a:cubicBezTo>
                    <a:cubicBezTo>
                      <a:pt x="109" y="267"/>
                      <a:pt x="109" y="267"/>
                      <a:pt x="109" y="267"/>
                    </a:cubicBezTo>
                    <a:cubicBezTo>
                      <a:pt x="112" y="277"/>
                      <a:pt x="106" y="288"/>
                      <a:pt x="96" y="290"/>
                    </a:cubicBezTo>
                    <a:cubicBezTo>
                      <a:pt x="86" y="293"/>
                      <a:pt x="76" y="288"/>
                      <a:pt x="73" y="278"/>
                    </a:cubicBezTo>
                    <a:cubicBezTo>
                      <a:pt x="3" y="38"/>
                      <a:pt x="3" y="38"/>
                      <a:pt x="3"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4" name="组合 3"/>
          <p:cNvGrpSpPr/>
          <p:nvPr/>
        </p:nvGrpSpPr>
        <p:grpSpPr>
          <a:xfrm>
            <a:off x="6865573" y="3028204"/>
            <a:ext cx="698500" cy="698500"/>
            <a:chOff x="6865573" y="3028204"/>
            <a:chExt cx="698500" cy="698500"/>
          </a:xfrm>
        </p:grpSpPr>
        <p:sp>
          <p:nvSpPr>
            <p:cNvPr id="10" name="椭圆 9"/>
            <p:cNvSpPr/>
            <p:nvPr/>
          </p:nvSpPr>
          <p:spPr>
            <a:xfrm>
              <a:off x="6865573" y="3028204"/>
              <a:ext cx="698500" cy="698500"/>
            </a:xfrm>
            <a:prstGeom prst="ellipse">
              <a:avLst/>
            </a:prstGeom>
            <a:gradFill>
              <a:gsLst>
                <a:gs pos="0">
                  <a:srgbClr val="BA013F"/>
                </a:gs>
                <a:gs pos="100000">
                  <a:srgbClr val="FB4182"/>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a:grpSpLocks noChangeAspect="1"/>
            </p:cNvGrpSpPr>
            <p:nvPr/>
          </p:nvGrpSpPr>
          <p:grpSpPr>
            <a:xfrm>
              <a:off x="7057703" y="3257268"/>
              <a:ext cx="312886" cy="266228"/>
              <a:chOff x="7909299" y="3772690"/>
              <a:chExt cx="667095" cy="567616"/>
            </a:xfrm>
            <a:solidFill>
              <a:schemeClr val="bg1"/>
            </a:solidFill>
          </p:grpSpPr>
          <p:sp>
            <p:nvSpPr>
              <p:cNvPr id="31" name="Freeform 16"/>
              <p:cNvSpPr>
                <a:spLocks noEditPoints="1"/>
              </p:cNvSpPr>
              <p:nvPr/>
            </p:nvSpPr>
            <p:spPr bwMode="auto">
              <a:xfrm>
                <a:off x="7909299" y="3772690"/>
                <a:ext cx="623207" cy="567616"/>
              </a:xfrm>
              <a:custGeom>
                <a:avLst/>
                <a:gdLst>
                  <a:gd name="T0" fmla="*/ 499 w 721"/>
                  <a:gd name="T1" fmla="*/ 196 h 657"/>
                  <a:gd name="T2" fmla="*/ 637 w 721"/>
                  <a:gd name="T3" fmla="*/ 322 h 657"/>
                  <a:gd name="T4" fmla="*/ 646 w 721"/>
                  <a:gd name="T5" fmla="*/ 329 h 657"/>
                  <a:gd name="T6" fmla="*/ 672 w 721"/>
                  <a:gd name="T7" fmla="*/ 353 h 657"/>
                  <a:gd name="T8" fmla="*/ 686 w 721"/>
                  <a:gd name="T9" fmla="*/ 367 h 657"/>
                  <a:gd name="T10" fmla="*/ 669 w 721"/>
                  <a:gd name="T11" fmla="*/ 472 h 657"/>
                  <a:gd name="T12" fmla="*/ 611 w 721"/>
                  <a:gd name="T13" fmla="*/ 550 h 657"/>
                  <a:gd name="T14" fmla="*/ 539 w 721"/>
                  <a:gd name="T15" fmla="*/ 598 h 657"/>
                  <a:gd name="T16" fmla="*/ 439 w 721"/>
                  <a:gd name="T17" fmla="*/ 633 h 657"/>
                  <a:gd name="T18" fmla="*/ 433 w 721"/>
                  <a:gd name="T19" fmla="*/ 629 h 657"/>
                  <a:gd name="T20" fmla="*/ 449 w 721"/>
                  <a:gd name="T21" fmla="*/ 594 h 657"/>
                  <a:gd name="T22" fmla="*/ 481 w 721"/>
                  <a:gd name="T23" fmla="*/ 606 h 657"/>
                  <a:gd name="T24" fmla="*/ 501 w 721"/>
                  <a:gd name="T25" fmla="*/ 591 h 657"/>
                  <a:gd name="T26" fmla="*/ 501 w 721"/>
                  <a:gd name="T27" fmla="*/ 577 h 657"/>
                  <a:gd name="T28" fmla="*/ 452 w 721"/>
                  <a:gd name="T29" fmla="*/ 538 h 657"/>
                  <a:gd name="T30" fmla="*/ 449 w 721"/>
                  <a:gd name="T31" fmla="*/ 511 h 657"/>
                  <a:gd name="T32" fmla="*/ 475 w 721"/>
                  <a:gd name="T33" fmla="*/ 508 h 657"/>
                  <a:gd name="T34" fmla="*/ 530 w 721"/>
                  <a:gd name="T35" fmla="*/ 551 h 657"/>
                  <a:gd name="T36" fmla="*/ 567 w 721"/>
                  <a:gd name="T37" fmla="*/ 557 h 657"/>
                  <a:gd name="T38" fmla="*/ 572 w 721"/>
                  <a:gd name="T39" fmla="*/ 549 h 657"/>
                  <a:gd name="T40" fmla="*/ 570 w 721"/>
                  <a:gd name="T41" fmla="*/ 532 h 657"/>
                  <a:gd name="T42" fmla="*/ 506 w 721"/>
                  <a:gd name="T43" fmla="*/ 481 h 657"/>
                  <a:gd name="T44" fmla="*/ 503 w 721"/>
                  <a:gd name="T45" fmla="*/ 455 h 657"/>
                  <a:gd name="T46" fmla="*/ 529 w 721"/>
                  <a:gd name="T47" fmla="*/ 451 h 657"/>
                  <a:gd name="T48" fmla="*/ 596 w 721"/>
                  <a:gd name="T49" fmla="*/ 504 h 657"/>
                  <a:gd name="T50" fmla="*/ 598 w 721"/>
                  <a:gd name="T51" fmla="*/ 505 h 657"/>
                  <a:gd name="T52" fmla="*/ 620 w 721"/>
                  <a:gd name="T53" fmla="*/ 467 h 657"/>
                  <a:gd name="T54" fmla="*/ 549 w 721"/>
                  <a:gd name="T55" fmla="*/ 414 h 657"/>
                  <a:gd name="T56" fmla="*/ 546 w 721"/>
                  <a:gd name="T57" fmla="*/ 388 h 657"/>
                  <a:gd name="T58" fmla="*/ 572 w 721"/>
                  <a:gd name="T59" fmla="*/ 384 h 657"/>
                  <a:gd name="T60" fmla="*/ 642 w 721"/>
                  <a:gd name="T61" fmla="*/ 437 h 657"/>
                  <a:gd name="T62" fmla="*/ 663 w 721"/>
                  <a:gd name="T63" fmla="*/ 429 h 657"/>
                  <a:gd name="T64" fmla="*/ 659 w 721"/>
                  <a:gd name="T65" fmla="*/ 394 h 657"/>
                  <a:gd name="T66" fmla="*/ 645 w 721"/>
                  <a:gd name="T67" fmla="*/ 379 h 657"/>
                  <a:gd name="T68" fmla="*/ 457 w 721"/>
                  <a:gd name="T69" fmla="*/ 209 h 657"/>
                  <a:gd name="T70" fmla="*/ 462 w 721"/>
                  <a:gd name="T71" fmla="*/ 198 h 657"/>
                  <a:gd name="T72" fmla="*/ 496 w 721"/>
                  <a:gd name="T73" fmla="*/ 196 h 657"/>
                  <a:gd name="T74" fmla="*/ 499 w 721"/>
                  <a:gd name="T75" fmla="*/ 196 h 657"/>
                  <a:gd name="T76" fmla="*/ 86 w 721"/>
                  <a:gd name="T77" fmla="*/ 355 h 657"/>
                  <a:gd name="T78" fmla="*/ 59 w 721"/>
                  <a:gd name="T79" fmla="*/ 262 h 657"/>
                  <a:gd name="T80" fmla="*/ 35 w 721"/>
                  <a:gd name="T81" fmla="*/ 239 h 657"/>
                  <a:gd name="T82" fmla="*/ 0 w 721"/>
                  <a:gd name="T83" fmla="*/ 176 h 657"/>
                  <a:gd name="T84" fmla="*/ 16 w 721"/>
                  <a:gd name="T85" fmla="*/ 135 h 657"/>
                  <a:gd name="T86" fmla="*/ 116 w 721"/>
                  <a:gd name="T87" fmla="*/ 27 h 657"/>
                  <a:gd name="T88" fmla="*/ 199 w 721"/>
                  <a:gd name="T89" fmla="*/ 20 h 657"/>
                  <a:gd name="T90" fmla="*/ 242 w 721"/>
                  <a:gd name="T91" fmla="*/ 46 h 657"/>
                  <a:gd name="T92" fmla="*/ 254 w 721"/>
                  <a:gd name="T93" fmla="*/ 50 h 657"/>
                  <a:gd name="T94" fmla="*/ 350 w 721"/>
                  <a:gd name="T95" fmla="*/ 33 h 657"/>
                  <a:gd name="T96" fmla="*/ 284 w 721"/>
                  <a:gd name="T97" fmla="*/ 82 h 657"/>
                  <a:gd name="T98" fmla="*/ 260 w 721"/>
                  <a:gd name="T99" fmla="*/ 87 h 657"/>
                  <a:gd name="T100" fmla="*/ 195 w 721"/>
                  <a:gd name="T101" fmla="*/ 64 h 657"/>
                  <a:gd name="T102" fmla="*/ 176 w 721"/>
                  <a:gd name="T103" fmla="*/ 50 h 657"/>
                  <a:gd name="T104" fmla="*/ 144 w 721"/>
                  <a:gd name="T105" fmla="*/ 53 h 657"/>
                  <a:gd name="T106" fmla="*/ 44 w 721"/>
                  <a:gd name="T107" fmla="*/ 161 h 657"/>
                  <a:gd name="T108" fmla="*/ 44 w 721"/>
                  <a:gd name="T109" fmla="*/ 193 h 657"/>
                  <a:gd name="T110" fmla="*/ 69 w 721"/>
                  <a:gd name="T111" fmla="*/ 220 h 657"/>
                  <a:gd name="T112" fmla="*/ 97 w 721"/>
                  <a:gd name="T113" fmla="*/ 257 h 657"/>
                  <a:gd name="T114" fmla="*/ 115 w 721"/>
                  <a:gd name="T115" fmla="*/ 330 h 657"/>
                  <a:gd name="T116" fmla="*/ 86 w 721"/>
                  <a:gd name="T117" fmla="*/ 35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21" h="657">
                    <a:moveTo>
                      <a:pt x="499" y="196"/>
                    </a:moveTo>
                    <a:cubicBezTo>
                      <a:pt x="545" y="237"/>
                      <a:pt x="592" y="279"/>
                      <a:pt x="637" y="322"/>
                    </a:cubicBezTo>
                    <a:cubicBezTo>
                      <a:pt x="640" y="325"/>
                      <a:pt x="643" y="327"/>
                      <a:pt x="646" y="329"/>
                    </a:cubicBezTo>
                    <a:cubicBezTo>
                      <a:pt x="672" y="353"/>
                      <a:pt x="672" y="353"/>
                      <a:pt x="672" y="353"/>
                    </a:cubicBezTo>
                    <a:cubicBezTo>
                      <a:pt x="686" y="367"/>
                      <a:pt x="686" y="367"/>
                      <a:pt x="686" y="367"/>
                    </a:cubicBezTo>
                    <a:cubicBezTo>
                      <a:pt x="721" y="403"/>
                      <a:pt x="707" y="456"/>
                      <a:pt x="669" y="472"/>
                    </a:cubicBezTo>
                    <a:cubicBezTo>
                      <a:pt x="685" y="513"/>
                      <a:pt x="652" y="552"/>
                      <a:pt x="611" y="550"/>
                    </a:cubicBezTo>
                    <a:cubicBezTo>
                      <a:pt x="606" y="584"/>
                      <a:pt x="574" y="607"/>
                      <a:pt x="539" y="598"/>
                    </a:cubicBezTo>
                    <a:cubicBezTo>
                      <a:pt x="529" y="641"/>
                      <a:pt x="479" y="657"/>
                      <a:pt x="439" y="633"/>
                    </a:cubicBezTo>
                    <a:cubicBezTo>
                      <a:pt x="433" y="629"/>
                      <a:pt x="433" y="629"/>
                      <a:pt x="433" y="629"/>
                    </a:cubicBezTo>
                    <a:cubicBezTo>
                      <a:pt x="441" y="619"/>
                      <a:pt x="446" y="607"/>
                      <a:pt x="449" y="594"/>
                    </a:cubicBezTo>
                    <a:cubicBezTo>
                      <a:pt x="460" y="601"/>
                      <a:pt x="468" y="607"/>
                      <a:pt x="481" y="606"/>
                    </a:cubicBezTo>
                    <a:cubicBezTo>
                      <a:pt x="490" y="605"/>
                      <a:pt x="499" y="600"/>
                      <a:pt x="501" y="591"/>
                    </a:cubicBezTo>
                    <a:cubicBezTo>
                      <a:pt x="502" y="587"/>
                      <a:pt x="502" y="583"/>
                      <a:pt x="501" y="577"/>
                    </a:cubicBezTo>
                    <a:cubicBezTo>
                      <a:pt x="452" y="538"/>
                      <a:pt x="452" y="538"/>
                      <a:pt x="452" y="538"/>
                    </a:cubicBezTo>
                    <a:cubicBezTo>
                      <a:pt x="444" y="531"/>
                      <a:pt x="442" y="519"/>
                      <a:pt x="449" y="511"/>
                    </a:cubicBezTo>
                    <a:cubicBezTo>
                      <a:pt x="455" y="503"/>
                      <a:pt x="467" y="502"/>
                      <a:pt x="475" y="508"/>
                    </a:cubicBezTo>
                    <a:cubicBezTo>
                      <a:pt x="530" y="551"/>
                      <a:pt x="530" y="551"/>
                      <a:pt x="530" y="551"/>
                    </a:cubicBezTo>
                    <a:cubicBezTo>
                      <a:pt x="543" y="562"/>
                      <a:pt x="556" y="566"/>
                      <a:pt x="567" y="557"/>
                    </a:cubicBezTo>
                    <a:cubicBezTo>
                      <a:pt x="569" y="555"/>
                      <a:pt x="571" y="552"/>
                      <a:pt x="572" y="549"/>
                    </a:cubicBezTo>
                    <a:cubicBezTo>
                      <a:pt x="574" y="544"/>
                      <a:pt x="576" y="536"/>
                      <a:pt x="570" y="532"/>
                    </a:cubicBezTo>
                    <a:cubicBezTo>
                      <a:pt x="506" y="481"/>
                      <a:pt x="506" y="481"/>
                      <a:pt x="506" y="481"/>
                    </a:cubicBezTo>
                    <a:cubicBezTo>
                      <a:pt x="498" y="475"/>
                      <a:pt x="496" y="463"/>
                      <a:pt x="503" y="455"/>
                    </a:cubicBezTo>
                    <a:cubicBezTo>
                      <a:pt x="509" y="446"/>
                      <a:pt x="521" y="445"/>
                      <a:pt x="529" y="451"/>
                    </a:cubicBezTo>
                    <a:cubicBezTo>
                      <a:pt x="596" y="504"/>
                      <a:pt x="596" y="504"/>
                      <a:pt x="596" y="504"/>
                    </a:cubicBezTo>
                    <a:cubicBezTo>
                      <a:pt x="597" y="504"/>
                      <a:pt x="597" y="505"/>
                      <a:pt x="598" y="505"/>
                    </a:cubicBezTo>
                    <a:cubicBezTo>
                      <a:pt x="620" y="525"/>
                      <a:pt x="656" y="496"/>
                      <a:pt x="620" y="467"/>
                    </a:cubicBezTo>
                    <a:cubicBezTo>
                      <a:pt x="549" y="414"/>
                      <a:pt x="549" y="414"/>
                      <a:pt x="549" y="414"/>
                    </a:cubicBezTo>
                    <a:cubicBezTo>
                      <a:pt x="541" y="408"/>
                      <a:pt x="539" y="396"/>
                      <a:pt x="546" y="388"/>
                    </a:cubicBezTo>
                    <a:cubicBezTo>
                      <a:pt x="552" y="379"/>
                      <a:pt x="564" y="378"/>
                      <a:pt x="572" y="384"/>
                    </a:cubicBezTo>
                    <a:cubicBezTo>
                      <a:pt x="642" y="437"/>
                      <a:pt x="642" y="437"/>
                      <a:pt x="642" y="437"/>
                    </a:cubicBezTo>
                    <a:cubicBezTo>
                      <a:pt x="649" y="441"/>
                      <a:pt x="659" y="436"/>
                      <a:pt x="663" y="429"/>
                    </a:cubicBezTo>
                    <a:cubicBezTo>
                      <a:pt x="671" y="419"/>
                      <a:pt x="670" y="405"/>
                      <a:pt x="659" y="394"/>
                    </a:cubicBezTo>
                    <a:cubicBezTo>
                      <a:pt x="645" y="379"/>
                      <a:pt x="645" y="379"/>
                      <a:pt x="645" y="379"/>
                    </a:cubicBezTo>
                    <a:cubicBezTo>
                      <a:pt x="457" y="209"/>
                      <a:pt x="457" y="209"/>
                      <a:pt x="457" y="209"/>
                    </a:cubicBezTo>
                    <a:cubicBezTo>
                      <a:pt x="453" y="205"/>
                      <a:pt x="456" y="198"/>
                      <a:pt x="462" y="198"/>
                    </a:cubicBezTo>
                    <a:cubicBezTo>
                      <a:pt x="473" y="198"/>
                      <a:pt x="485" y="198"/>
                      <a:pt x="496" y="196"/>
                    </a:cubicBezTo>
                    <a:cubicBezTo>
                      <a:pt x="497" y="196"/>
                      <a:pt x="498" y="196"/>
                      <a:pt x="499" y="196"/>
                    </a:cubicBezTo>
                    <a:close/>
                    <a:moveTo>
                      <a:pt x="86" y="355"/>
                    </a:moveTo>
                    <a:cubicBezTo>
                      <a:pt x="66" y="330"/>
                      <a:pt x="64" y="295"/>
                      <a:pt x="59" y="262"/>
                    </a:cubicBezTo>
                    <a:cubicBezTo>
                      <a:pt x="35" y="239"/>
                      <a:pt x="35" y="239"/>
                      <a:pt x="35" y="239"/>
                    </a:cubicBezTo>
                    <a:cubicBezTo>
                      <a:pt x="17" y="219"/>
                      <a:pt x="0" y="205"/>
                      <a:pt x="0" y="176"/>
                    </a:cubicBezTo>
                    <a:cubicBezTo>
                      <a:pt x="0" y="161"/>
                      <a:pt x="6" y="147"/>
                      <a:pt x="16" y="135"/>
                    </a:cubicBezTo>
                    <a:cubicBezTo>
                      <a:pt x="116" y="27"/>
                      <a:pt x="116" y="27"/>
                      <a:pt x="116" y="27"/>
                    </a:cubicBezTo>
                    <a:cubicBezTo>
                      <a:pt x="138" y="3"/>
                      <a:pt x="174" y="0"/>
                      <a:pt x="199" y="20"/>
                    </a:cubicBezTo>
                    <a:cubicBezTo>
                      <a:pt x="215" y="31"/>
                      <a:pt x="221" y="38"/>
                      <a:pt x="242" y="46"/>
                    </a:cubicBezTo>
                    <a:cubicBezTo>
                      <a:pt x="248" y="48"/>
                      <a:pt x="253" y="50"/>
                      <a:pt x="254" y="50"/>
                    </a:cubicBezTo>
                    <a:cubicBezTo>
                      <a:pt x="284" y="46"/>
                      <a:pt x="316" y="32"/>
                      <a:pt x="350" y="33"/>
                    </a:cubicBezTo>
                    <a:cubicBezTo>
                      <a:pt x="337" y="42"/>
                      <a:pt x="286" y="82"/>
                      <a:pt x="284" y="82"/>
                    </a:cubicBezTo>
                    <a:cubicBezTo>
                      <a:pt x="276" y="84"/>
                      <a:pt x="268" y="86"/>
                      <a:pt x="260" y="87"/>
                    </a:cubicBezTo>
                    <a:cubicBezTo>
                      <a:pt x="241" y="90"/>
                      <a:pt x="208" y="74"/>
                      <a:pt x="195" y="64"/>
                    </a:cubicBezTo>
                    <a:cubicBezTo>
                      <a:pt x="176" y="50"/>
                      <a:pt x="176" y="50"/>
                      <a:pt x="176" y="50"/>
                    </a:cubicBezTo>
                    <a:cubicBezTo>
                      <a:pt x="166" y="42"/>
                      <a:pt x="152" y="44"/>
                      <a:pt x="144" y="53"/>
                    </a:cubicBezTo>
                    <a:cubicBezTo>
                      <a:pt x="44" y="161"/>
                      <a:pt x="44" y="161"/>
                      <a:pt x="44" y="161"/>
                    </a:cubicBezTo>
                    <a:cubicBezTo>
                      <a:pt x="36" y="170"/>
                      <a:pt x="36" y="184"/>
                      <a:pt x="44" y="193"/>
                    </a:cubicBezTo>
                    <a:cubicBezTo>
                      <a:pt x="53" y="203"/>
                      <a:pt x="59" y="210"/>
                      <a:pt x="69" y="220"/>
                    </a:cubicBezTo>
                    <a:cubicBezTo>
                      <a:pt x="80" y="230"/>
                      <a:pt x="95" y="244"/>
                      <a:pt x="97" y="257"/>
                    </a:cubicBezTo>
                    <a:cubicBezTo>
                      <a:pt x="100" y="280"/>
                      <a:pt x="102" y="313"/>
                      <a:pt x="115" y="330"/>
                    </a:cubicBezTo>
                    <a:cubicBezTo>
                      <a:pt x="102" y="337"/>
                      <a:pt x="95" y="344"/>
                      <a:pt x="86" y="3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17"/>
              <p:cNvSpPr>
                <a:spLocks noEditPoints="1"/>
              </p:cNvSpPr>
              <p:nvPr/>
            </p:nvSpPr>
            <p:spPr bwMode="auto">
              <a:xfrm>
                <a:off x="7980982" y="3772690"/>
                <a:ext cx="595412" cy="551158"/>
              </a:xfrm>
              <a:custGeom>
                <a:avLst/>
                <a:gdLst>
                  <a:gd name="T0" fmla="*/ 319 w 689"/>
                  <a:gd name="T1" fmla="*/ 543 h 638"/>
                  <a:gd name="T2" fmla="*/ 262 w 689"/>
                  <a:gd name="T3" fmla="*/ 538 h 638"/>
                  <a:gd name="T4" fmla="*/ 258 w 689"/>
                  <a:gd name="T5" fmla="*/ 538 h 638"/>
                  <a:gd name="T6" fmla="*/ 257 w 689"/>
                  <a:gd name="T7" fmla="*/ 535 h 638"/>
                  <a:gd name="T8" fmla="*/ 241 w 689"/>
                  <a:gd name="T9" fmla="*/ 489 h 638"/>
                  <a:gd name="T10" fmla="*/ 241 w 689"/>
                  <a:gd name="T11" fmla="*/ 489 h 638"/>
                  <a:gd name="T12" fmla="*/ 185 w 689"/>
                  <a:gd name="T13" fmla="*/ 484 h 638"/>
                  <a:gd name="T14" fmla="*/ 181 w 689"/>
                  <a:gd name="T15" fmla="*/ 484 h 638"/>
                  <a:gd name="T16" fmla="*/ 180 w 689"/>
                  <a:gd name="T17" fmla="*/ 481 h 638"/>
                  <a:gd name="T18" fmla="*/ 164 w 689"/>
                  <a:gd name="T19" fmla="*/ 435 h 638"/>
                  <a:gd name="T20" fmla="*/ 164 w 689"/>
                  <a:gd name="T21" fmla="*/ 435 h 638"/>
                  <a:gd name="T22" fmla="*/ 117 w 689"/>
                  <a:gd name="T23" fmla="*/ 425 h 638"/>
                  <a:gd name="T24" fmla="*/ 113 w 689"/>
                  <a:gd name="T25" fmla="*/ 425 h 638"/>
                  <a:gd name="T26" fmla="*/ 113 w 689"/>
                  <a:gd name="T27" fmla="*/ 421 h 638"/>
                  <a:gd name="T28" fmla="*/ 100 w 689"/>
                  <a:gd name="T29" fmla="*/ 365 h 638"/>
                  <a:gd name="T30" fmla="*/ 100 w 689"/>
                  <a:gd name="T31" fmla="*/ 365 h 638"/>
                  <a:gd name="T32" fmla="*/ 32 w 689"/>
                  <a:gd name="T33" fmla="*/ 370 h 638"/>
                  <a:gd name="T34" fmla="*/ 18 w 689"/>
                  <a:gd name="T35" fmla="*/ 386 h 638"/>
                  <a:gd name="T36" fmla="*/ 23 w 689"/>
                  <a:gd name="T37" fmla="*/ 455 h 638"/>
                  <a:gd name="T38" fmla="*/ 23 w 689"/>
                  <a:gd name="T39" fmla="*/ 455 h 638"/>
                  <a:gd name="T40" fmla="*/ 66 w 689"/>
                  <a:gd name="T41" fmla="*/ 465 h 638"/>
                  <a:gd name="T42" fmla="*/ 70 w 689"/>
                  <a:gd name="T43" fmla="*/ 466 h 638"/>
                  <a:gd name="T44" fmla="*/ 69 w 689"/>
                  <a:gd name="T45" fmla="*/ 470 h 638"/>
                  <a:gd name="T46" fmla="*/ 76 w 689"/>
                  <a:gd name="T47" fmla="*/ 536 h 638"/>
                  <a:gd name="T48" fmla="*/ 76 w 689"/>
                  <a:gd name="T49" fmla="*/ 536 h 638"/>
                  <a:gd name="T50" fmla="*/ 142 w 689"/>
                  <a:gd name="T51" fmla="*/ 534 h 638"/>
                  <a:gd name="T52" fmla="*/ 145 w 689"/>
                  <a:gd name="T53" fmla="*/ 534 h 638"/>
                  <a:gd name="T54" fmla="*/ 147 w 689"/>
                  <a:gd name="T55" fmla="*/ 537 h 638"/>
                  <a:gd name="T56" fmla="*/ 164 w 689"/>
                  <a:gd name="T57" fmla="*/ 578 h 638"/>
                  <a:gd name="T58" fmla="*/ 164 w 689"/>
                  <a:gd name="T59" fmla="*/ 578 h 638"/>
                  <a:gd name="T60" fmla="*/ 230 w 689"/>
                  <a:gd name="T61" fmla="*/ 576 h 638"/>
                  <a:gd name="T62" fmla="*/ 233 w 689"/>
                  <a:gd name="T63" fmla="*/ 576 h 638"/>
                  <a:gd name="T64" fmla="*/ 235 w 689"/>
                  <a:gd name="T65" fmla="*/ 579 h 638"/>
                  <a:gd name="T66" fmla="*/ 252 w 689"/>
                  <a:gd name="T67" fmla="*/ 621 h 638"/>
                  <a:gd name="T68" fmla="*/ 320 w 689"/>
                  <a:gd name="T69" fmla="*/ 615 h 638"/>
                  <a:gd name="T70" fmla="*/ 324 w 689"/>
                  <a:gd name="T71" fmla="*/ 611 h 638"/>
                  <a:gd name="T72" fmla="*/ 319 w 689"/>
                  <a:gd name="T73" fmla="*/ 543 h 638"/>
                  <a:gd name="T74" fmla="*/ 449 w 689"/>
                  <a:gd name="T75" fmla="*/ 177 h 638"/>
                  <a:gd name="T76" fmla="*/ 576 w 689"/>
                  <a:gd name="T77" fmla="*/ 299 h 638"/>
                  <a:gd name="T78" fmla="*/ 597 w 689"/>
                  <a:gd name="T79" fmla="*/ 306 h 638"/>
                  <a:gd name="T80" fmla="*/ 616 w 689"/>
                  <a:gd name="T81" fmla="*/ 293 h 638"/>
                  <a:gd name="T82" fmla="*/ 636 w 689"/>
                  <a:gd name="T83" fmla="*/ 234 h 638"/>
                  <a:gd name="T84" fmla="*/ 649 w 689"/>
                  <a:gd name="T85" fmla="*/ 209 h 638"/>
                  <a:gd name="T86" fmla="*/ 671 w 689"/>
                  <a:gd name="T87" fmla="*/ 186 h 638"/>
                  <a:gd name="T88" fmla="*/ 672 w 689"/>
                  <a:gd name="T89" fmla="*/ 121 h 638"/>
                  <a:gd name="T90" fmla="*/ 580 w 689"/>
                  <a:gd name="T91" fmla="*/ 21 h 638"/>
                  <a:gd name="T92" fmla="*/ 515 w 689"/>
                  <a:gd name="T93" fmla="*/ 16 h 638"/>
                  <a:gd name="T94" fmla="*/ 493 w 689"/>
                  <a:gd name="T95" fmla="*/ 34 h 638"/>
                  <a:gd name="T96" fmla="*/ 457 w 689"/>
                  <a:gd name="T97" fmla="*/ 44 h 638"/>
                  <a:gd name="T98" fmla="*/ 390 w 689"/>
                  <a:gd name="T99" fmla="*/ 36 h 638"/>
                  <a:gd name="T100" fmla="*/ 274 w 689"/>
                  <a:gd name="T101" fmla="*/ 67 h 638"/>
                  <a:gd name="T102" fmla="*/ 139 w 689"/>
                  <a:gd name="T103" fmla="*/ 171 h 638"/>
                  <a:gd name="T104" fmla="*/ 203 w 689"/>
                  <a:gd name="T105" fmla="*/ 222 h 638"/>
                  <a:gd name="T106" fmla="*/ 301 w 689"/>
                  <a:gd name="T107" fmla="*/ 161 h 638"/>
                  <a:gd name="T108" fmla="*/ 346 w 689"/>
                  <a:gd name="T109" fmla="*/ 158 h 638"/>
                  <a:gd name="T110" fmla="*/ 408 w 689"/>
                  <a:gd name="T111" fmla="*/ 165 h 638"/>
                  <a:gd name="T112" fmla="*/ 449 w 689"/>
                  <a:gd name="T113" fmla="*/ 177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9" h="638">
                    <a:moveTo>
                      <a:pt x="319" y="543"/>
                    </a:moveTo>
                    <a:cubicBezTo>
                      <a:pt x="302" y="529"/>
                      <a:pt x="279" y="528"/>
                      <a:pt x="262" y="538"/>
                    </a:cubicBezTo>
                    <a:cubicBezTo>
                      <a:pt x="261" y="539"/>
                      <a:pt x="259" y="539"/>
                      <a:pt x="258" y="538"/>
                    </a:cubicBezTo>
                    <a:cubicBezTo>
                      <a:pt x="257" y="537"/>
                      <a:pt x="257" y="536"/>
                      <a:pt x="257" y="535"/>
                    </a:cubicBezTo>
                    <a:cubicBezTo>
                      <a:pt x="260" y="518"/>
                      <a:pt x="255" y="500"/>
                      <a:pt x="241" y="489"/>
                    </a:cubicBezTo>
                    <a:cubicBezTo>
                      <a:pt x="241" y="489"/>
                      <a:pt x="241" y="489"/>
                      <a:pt x="241" y="489"/>
                    </a:cubicBezTo>
                    <a:cubicBezTo>
                      <a:pt x="225" y="475"/>
                      <a:pt x="202" y="473"/>
                      <a:pt x="185" y="484"/>
                    </a:cubicBezTo>
                    <a:cubicBezTo>
                      <a:pt x="183" y="485"/>
                      <a:pt x="182" y="484"/>
                      <a:pt x="181" y="484"/>
                    </a:cubicBezTo>
                    <a:cubicBezTo>
                      <a:pt x="180" y="483"/>
                      <a:pt x="180" y="482"/>
                      <a:pt x="180" y="481"/>
                    </a:cubicBezTo>
                    <a:cubicBezTo>
                      <a:pt x="183" y="464"/>
                      <a:pt x="177" y="446"/>
                      <a:pt x="164" y="435"/>
                    </a:cubicBezTo>
                    <a:cubicBezTo>
                      <a:pt x="164" y="435"/>
                      <a:pt x="164" y="435"/>
                      <a:pt x="164" y="435"/>
                    </a:cubicBezTo>
                    <a:cubicBezTo>
                      <a:pt x="150" y="423"/>
                      <a:pt x="132" y="420"/>
                      <a:pt x="117" y="425"/>
                    </a:cubicBezTo>
                    <a:cubicBezTo>
                      <a:pt x="115" y="426"/>
                      <a:pt x="114" y="425"/>
                      <a:pt x="113" y="425"/>
                    </a:cubicBezTo>
                    <a:cubicBezTo>
                      <a:pt x="112" y="424"/>
                      <a:pt x="112" y="422"/>
                      <a:pt x="113" y="421"/>
                    </a:cubicBezTo>
                    <a:cubicBezTo>
                      <a:pt x="121" y="402"/>
                      <a:pt x="116" y="379"/>
                      <a:pt x="100" y="365"/>
                    </a:cubicBezTo>
                    <a:cubicBezTo>
                      <a:pt x="100" y="365"/>
                      <a:pt x="100" y="365"/>
                      <a:pt x="100" y="365"/>
                    </a:cubicBezTo>
                    <a:cubicBezTo>
                      <a:pt x="80" y="347"/>
                      <a:pt x="49" y="350"/>
                      <a:pt x="32" y="370"/>
                    </a:cubicBezTo>
                    <a:cubicBezTo>
                      <a:pt x="18" y="386"/>
                      <a:pt x="18" y="386"/>
                      <a:pt x="18" y="386"/>
                    </a:cubicBezTo>
                    <a:cubicBezTo>
                      <a:pt x="0" y="406"/>
                      <a:pt x="2" y="437"/>
                      <a:pt x="23" y="455"/>
                    </a:cubicBezTo>
                    <a:cubicBezTo>
                      <a:pt x="23" y="455"/>
                      <a:pt x="23" y="455"/>
                      <a:pt x="23" y="455"/>
                    </a:cubicBezTo>
                    <a:cubicBezTo>
                      <a:pt x="35" y="465"/>
                      <a:pt x="51" y="469"/>
                      <a:pt x="66" y="465"/>
                    </a:cubicBezTo>
                    <a:cubicBezTo>
                      <a:pt x="68" y="465"/>
                      <a:pt x="69" y="465"/>
                      <a:pt x="70" y="466"/>
                    </a:cubicBezTo>
                    <a:cubicBezTo>
                      <a:pt x="70" y="467"/>
                      <a:pt x="70" y="469"/>
                      <a:pt x="69" y="470"/>
                    </a:cubicBezTo>
                    <a:cubicBezTo>
                      <a:pt x="54" y="490"/>
                      <a:pt x="57" y="519"/>
                      <a:pt x="76" y="536"/>
                    </a:cubicBezTo>
                    <a:cubicBezTo>
                      <a:pt x="76" y="536"/>
                      <a:pt x="76" y="536"/>
                      <a:pt x="76" y="536"/>
                    </a:cubicBezTo>
                    <a:cubicBezTo>
                      <a:pt x="95" y="553"/>
                      <a:pt x="124" y="552"/>
                      <a:pt x="142" y="534"/>
                    </a:cubicBezTo>
                    <a:cubicBezTo>
                      <a:pt x="143" y="533"/>
                      <a:pt x="144" y="533"/>
                      <a:pt x="145" y="534"/>
                    </a:cubicBezTo>
                    <a:cubicBezTo>
                      <a:pt x="147" y="534"/>
                      <a:pt x="147" y="535"/>
                      <a:pt x="147" y="537"/>
                    </a:cubicBezTo>
                    <a:cubicBezTo>
                      <a:pt x="146" y="552"/>
                      <a:pt x="151" y="568"/>
                      <a:pt x="164" y="578"/>
                    </a:cubicBezTo>
                    <a:cubicBezTo>
                      <a:pt x="164" y="578"/>
                      <a:pt x="164" y="578"/>
                      <a:pt x="164" y="578"/>
                    </a:cubicBezTo>
                    <a:cubicBezTo>
                      <a:pt x="183" y="595"/>
                      <a:pt x="212" y="594"/>
                      <a:pt x="230" y="576"/>
                    </a:cubicBezTo>
                    <a:cubicBezTo>
                      <a:pt x="231" y="575"/>
                      <a:pt x="232" y="575"/>
                      <a:pt x="233" y="576"/>
                    </a:cubicBezTo>
                    <a:cubicBezTo>
                      <a:pt x="234" y="576"/>
                      <a:pt x="235" y="577"/>
                      <a:pt x="235" y="579"/>
                    </a:cubicBezTo>
                    <a:cubicBezTo>
                      <a:pt x="233" y="594"/>
                      <a:pt x="239" y="610"/>
                      <a:pt x="252" y="621"/>
                    </a:cubicBezTo>
                    <a:cubicBezTo>
                      <a:pt x="272" y="638"/>
                      <a:pt x="303" y="636"/>
                      <a:pt x="320" y="615"/>
                    </a:cubicBezTo>
                    <a:cubicBezTo>
                      <a:pt x="324" y="611"/>
                      <a:pt x="324" y="611"/>
                      <a:pt x="324" y="611"/>
                    </a:cubicBezTo>
                    <a:cubicBezTo>
                      <a:pt x="341" y="591"/>
                      <a:pt x="339" y="560"/>
                      <a:pt x="319" y="543"/>
                    </a:cubicBezTo>
                    <a:close/>
                    <a:moveTo>
                      <a:pt x="449" y="177"/>
                    </a:moveTo>
                    <a:cubicBezTo>
                      <a:pt x="489" y="216"/>
                      <a:pt x="535" y="260"/>
                      <a:pt x="576" y="299"/>
                    </a:cubicBezTo>
                    <a:cubicBezTo>
                      <a:pt x="582" y="305"/>
                      <a:pt x="589" y="307"/>
                      <a:pt x="597" y="306"/>
                    </a:cubicBezTo>
                    <a:cubicBezTo>
                      <a:pt x="605" y="305"/>
                      <a:pt x="612" y="300"/>
                      <a:pt x="616" y="293"/>
                    </a:cubicBezTo>
                    <a:cubicBezTo>
                      <a:pt x="626" y="275"/>
                      <a:pt x="632" y="256"/>
                      <a:pt x="636" y="234"/>
                    </a:cubicBezTo>
                    <a:cubicBezTo>
                      <a:pt x="638" y="224"/>
                      <a:pt x="642" y="216"/>
                      <a:pt x="649" y="209"/>
                    </a:cubicBezTo>
                    <a:cubicBezTo>
                      <a:pt x="671" y="186"/>
                      <a:pt x="671" y="186"/>
                      <a:pt x="671" y="186"/>
                    </a:cubicBezTo>
                    <a:cubicBezTo>
                      <a:pt x="688" y="168"/>
                      <a:pt x="689" y="139"/>
                      <a:pt x="672" y="121"/>
                    </a:cubicBezTo>
                    <a:cubicBezTo>
                      <a:pt x="580" y="21"/>
                      <a:pt x="580" y="21"/>
                      <a:pt x="580" y="21"/>
                    </a:cubicBezTo>
                    <a:cubicBezTo>
                      <a:pt x="563" y="3"/>
                      <a:pt x="534" y="0"/>
                      <a:pt x="515" y="16"/>
                    </a:cubicBezTo>
                    <a:cubicBezTo>
                      <a:pt x="493" y="34"/>
                      <a:pt x="493" y="34"/>
                      <a:pt x="493" y="34"/>
                    </a:cubicBezTo>
                    <a:cubicBezTo>
                      <a:pt x="483" y="42"/>
                      <a:pt x="471" y="45"/>
                      <a:pt x="457" y="44"/>
                    </a:cubicBezTo>
                    <a:cubicBezTo>
                      <a:pt x="435" y="41"/>
                      <a:pt x="412" y="38"/>
                      <a:pt x="390" y="36"/>
                    </a:cubicBezTo>
                    <a:cubicBezTo>
                      <a:pt x="347" y="30"/>
                      <a:pt x="308" y="41"/>
                      <a:pt x="274" y="67"/>
                    </a:cubicBezTo>
                    <a:cubicBezTo>
                      <a:pt x="229" y="101"/>
                      <a:pt x="184" y="136"/>
                      <a:pt x="139" y="171"/>
                    </a:cubicBezTo>
                    <a:cubicBezTo>
                      <a:pt x="95" y="207"/>
                      <a:pt x="151" y="255"/>
                      <a:pt x="203" y="222"/>
                    </a:cubicBezTo>
                    <a:cubicBezTo>
                      <a:pt x="301" y="161"/>
                      <a:pt x="301" y="161"/>
                      <a:pt x="301" y="161"/>
                    </a:cubicBezTo>
                    <a:cubicBezTo>
                      <a:pt x="315" y="153"/>
                      <a:pt x="331" y="152"/>
                      <a:pt x="346" y="158"/>
                    </a:cubicBezTo>
                    <a:cubicBezTo>
                      <a:pt x="364" y="167"/>
                      <a:pt x="388" y="168"/>
                      <a:pt x="408" y="165"/>
                    </a:cubicBezTo>
                    <a:cubicBezTo>
                      <a:pt x="423" y="162"/>
                      <a:pt x="437" y="166"/>
                      <a:pt x="449" y="1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5" name="组合 4"/>
          <p:cNvGrpSpPr/>
          <p:nvPr/>
        </p:nvGrpSpPr>
        <p:grpSpPr>
          <a:xfrm>
            <a:off x="5309728" y="2329704"/>
            <a:ext cx="698500" cy="698500"/>
            <a:chOff x="5309728" y="2329704"/>
            <a:chExt cx="698500" cy="698500"/>
          </a:xfrm>
        </p:grpSpPr>
        <p:sp>
          <p:nvSpPr>
            <p:cNvPr id="11" name="椭圆 10"/>
            <p:cNvSpPr/>
            <p:nvPr/>
          </p:nvSpPr>
          <p:spPr>
            <a:xfrm>
              <a:off x="5309728" y="2329704"/>
              <a:ext cx="698500" cy="698500"/>
            </a:xfrm>
            <a:prstGeom prst="ellipse">
              <a:avLst/>
            </a:prstGeom>
            <a:gradFill>
              <a:gsLst>
                <a:gs pos="0">
                  <a:srgbClr val="6DA400"/>
                </a:gs>
                <a:gs pos="100000">
                  <a:srgbClr val="B0EB2F"/>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3" name="组合 32"/>
            <p:cNvGrpSpPr/>
            <p:nvPr/>
          </p:nvGrpSpPr>
          <p:grpSpPr>
            <a:xfrm>
              <a:off x="5510169" y="2533542"/>
              <a:ext cx="295624" cy="295912"/>
              <a:chOff x="5240338" y="2657475"/>
              <a:chExt cx="1630363" cy="1631951"/>
            </a:xfrm>
            <a:solidFill>
              <a:schemeClr val="bg1"/>
            </a:solidFill>
          </p:grpSpPr>
          <p:sp>
            <p:nvSpPr>
              <p:cNvPr id="34" name="Freeform 5"/>
              <p:cNvSpPr>
                <a:spLocks/>
              </p:cNvSpPr>
              <p:nvPr/>
            </p:nvSpPr>
            <p:spPr bwMode="auto">
              <a:xfrm>
                <a:off x="5240338" y="2735263"/>
                <a:ext cx="1552575" cy="1554163"/>
              </a:xfrm>
              <a:custGeom>
                <a:avLst/>
                <a:gdLst>
                  <a:gd name="T0" fmla="*/ 391 w 517"/>
                  <a:gd name="T1" fmla="*/ 73 h 519"/>
                  <a:gd name="T2" fmla="*/ 346 w 517"/>
                  <a:gd name="T3" fmla="*/ 101 h 519"/>
                  <a:gd name="T4" fmla="*/ 325 w 517"/>
                  <a:gd name="T5" fmla="*/ 98 h 519"/>
                  <a:gd name="T6" fmla="*/ 122 w 517"/>
                  <a:gd name="T7" fmla="*/ 151 h 519"/>
                  <a:gd name="T8" fmla="*/ 125 w 517"/>
                  <a:gd name="T9" fmla="*/ 369 h 519"/>
                  <a:gd name="T10" fmla="*/ 332 w 517"/>
                  <a:gd name="T11" fmla="*/ 416 h 519"/>
                  <a:gd name="T12" fmla="*/ 421 w 517"/>
                  <a:gd name="T13" fmla="*/ 197 h 519"/>
                  <a:gd name="T14" fmla="*/ 425 w 517"/>
                  <a:gd name="T15" fmla="*/ 155 h 519"/>
                  <a:gd name="T16" fmla="*/ 443 w 517"/>
                  <a:gd name="T17" fmla="*/ 127 h 519"/>
                  <a:gd name="T18" fmla="*/ 444 w 517"/>
                  <a:gd name="T19" fmla="*/ 398 h 519"/>
                  <a:gd name="T20" fmla="*/ 113 w 517"/>
                  <a:gd name="T21" fmla="*/ 438 h 519"/>
                  <a:gd name="T22" fmla="*/ 88 w 517"/>
                  <a:gd name="T23" fmla="*/ 101 h 519"/>
                  <a:gd name="T24" fmla="*/ 391 w 517"/>
                  <a:gd name="T25" fmla="*/ 73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7" h="519">
                    <a:moveTo>
                      <a:pt x="391" y="73"/>
                    </a:moveTo>
                    <a:cubicBezTo>
                      <a:pt x="376" y="83"/>
                      <a:pt x="361" y="93"/>
                      <a:pt x="346" y="101"/>
                    </a:cubicBezTo>
                    <a:cubicBezTo>
                      <a:pt x="340" y="103"/>
                      <a:pt x="331" y="100"/>
                      <a:pt x="325" y="98"/>
                    </a:cubicBezTo>
                    <a:cubicBezTo>
                      <a:pt x="252" y="68"/>
                      <a:pt x="166" y="91"/>
                      <a:pt x="122" y="151"/>
                    </a:cubicBezTo>
                    <a:cubicBezTo>
                      <a:pt x="72" y="219"/>
                      <a:pt x="73" y="305"/>
                      <a:pt x="125" y="369"/>
                    </a:cubicBezTo>
                    <a:cubicBezTo>
                      <a:pt x="174" y="429"/>
                      <a:pt x="261" y="449"/>
                      <a:pt x="332" y="416"/>
                    </a:cubicBezTo>
                    <a:cubicBezTo>
                      <a:pt x="413" y="379"/>
                      <a:pt x="454" y="279"/>
                      <a:pt x="421" y="197"/>
                    </a:cubicBezTo>
                    <a:cubicBezTo>
                      <a:pt x="414" y="181"/>
                      <a:pt x="415" y="169"/>
                      <a:pt x="425" y="155"/>
                    </a:cubicBezTo>
                    <a:cubicBezTo>
                      <a:pt x="432" y="146"/>
                      <a:pt x="437" y="136"/>
                      <a:pt x="443" y="127"/>
                    </a:cubicBezTo>
                    <a:cubicBezTo>
                      <a:pt x="491" y="165"/>
                      <a:pt x="517" y="302"/>
                      <a:pt x="444" y="398"/>
                    </a:cubicBezTo>
                    <a:cubicBezTo>
                      <a:pt x="366" y="501"/>
                      <a:pt x="209" y="519"/>
                      <a:pt x="113" y="438"/>
                    </a:cubicBezTo>
                    <a:cubicBezTo>
                      <a:pt x="0" y="343"/>
                      <a:pt x="9" y="187"/>
                      <a:pt x="88" y="101"/>
                    </a:cubicBezTo>
                    <a:cubicBezTo>
                      <a:pt x="181" y="0"/>
                      <a:pt x="336" y="17"/>
                      <a:pt x="391"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6"/>
              <p:cNvSpPr>
                <a:spLocks/>
              </p:cNvSpPr>
              <p:nvPr/>
            </p:nvSpPr>
            <p:spPr bwMode="auto">
              <a:xfrm>
                <a:off x="5618163" y="3103563"/>
                <a:ext cx="793750" cy="793750"/>
              </a:xfrm>
              <a:custGeom>
                <a:avLst/>
                <a:gdLst>
                  <a:gd name="T0" fmla="*/ 132 w 264"/>
                  <a:gd name="T1" fmla="*/ 265 h 265"/>
                  <a:gd name="T2" fmla="*/ 3 w 264"/>
                  <a:gd name="T3" fmla="*/ 128 h 265"/>
                  <a:gd name="T4" fmla="*/ 141 w 264"/>
                  <a:gd name="T5" fmla="*/ 5 h 265"/>
                  <a:gd name="T6" fmla="*/ 161 w 264"/>
                  <a:gd name="T7" fmla="*/ 8 h 265"/>
                  <a:gd name="T8" fmla="*/ 168 w 264"/>
                  <a:gd name="T9" fmla="*/ 27 h 265"/>
                  <a:gd name="T10" fmla="*/ 156 w 264"/>
                  <a:gd name="T11" fmla="*/ 50 h 265"/>
                  <a:gd name="T12" fmla="*/ 135 w 264"/>
                  <a:gd name="T13" fmla="*/ 63 h 265"/>
                  <a:gd name="T14" fmla="*/ 60 w 264"/>
                  <a:gd name="T15" fmla="*/ 131 h 265"/>
                  <a:gd name="T16" fmla="*/ 124 w 264"/>
                  <a:gd name="T17" fmla="*/ 207 h 265"/>
                  <a:gd name="T18" fmla="*/ 205 w 264"/>
                  <a:gd name="T19" fmla="*/ 136 h 265"/>
                  <a:gd name="T20" fmla="*/ 224 w 264"/>
                  <a:gd name="T21" fmla="*/ 110 h 265"/>
                  <a:gd name="T22" fmla="*/ 226 w 264"/>
                  <a:gd name="T23" fmla="*/ 109 h 265"/>
                  <a:gd name="T24" fmla="*/ 254 w 264"/>
                  <a:gd name="T25" fmla="*/ 97 h 265"/>
                  <a:gd name="T26" fmla="*/ 263 w 264"/>
                  <a:gd name="T27" fmla="*/ 135 h 265"/>
                  <a:gd name="T28" fmla="*/ 132 w 264"/>
                  <a:gd name="T29"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4" h="265">
                    <a:moveTo>
                      <a:pt x="132" y="265"/>
                    </a:moveTo>
                    <a:cubicBezTo>
                      <a:pt x="57" y="265"/>
                      <a:pt x="0" y="205"/>
                      <a:pt x="3" y="128"/>
                    </a:cubicBezTo>
                    <a:cubicBezTo>
                      <a:pt x="5" y="58"/>
                      <a:pt x="70" y="0"/>
                      <a:pt x="141" y="5"/>
                    </a:cubicBezTo>
                    <a:cubicBezTo>
                      <a:pt x="148" y="6"/>
                      <a:pt x="155" y="7"/>
                      <a:pt x="161" y="8"/>
                    </a:cubicBezTo>
                    <a:cubicBezTo>
                      <a:pt x="173" y="11"/>
                      <a:pt x="175" y="17"/>
                      <a:pt x="168" y="27"/>
                    </a:cubicBezTo>
                    <a:cubicBezTo>
                      <a:pt x="164" y="34"/>
                      <a:pt x="159" y="42"/>
                      <a:pt x="156" y="50"/>
                    </a:cubicBezTo>
                    <a:cubicBezTo>
                      <a:pt x="152" y="60"/>
                      <a:pt x="147" y="63"/>
                      <a:pt x="135" y="63"/>
                    </a:cubicBezTo>
                    <a:cubicBezTo>
                      <a:pt x="94" y="63"/>
                      <a:pt x="63" y="92"/>
                      <a:pt x="60" y="131"/>
                    </a:cubicBezTo>
                    <a:cubicBezTo>
                      <a:pt x="57" y="167"/>
                      <a:pt x="85" y="200"/>
                      <a:pt x="124" y="207"/>
                    </a:cubicBezTo>
                    <a:cubicBezTo>
                      <a:pt x="164" y="214"/>
                      <a:pt x="204" y="180"/>
                      <a:pt x="205" y="136"/>
                    </a:cubicBezTo>
                    <a:cubicBezTo>
                      <a:pt x="205" y="120"/>
                      <a:pt x="209" y="113"/>
                      <a:pt x="224" y="110"/>
                    </a:cubicBezTo>
                    <a:cubicBezTo>
                      <a:pt x="225" y="110"/>
                      <a:pt x="225" y="109"/>
                      <a:pt x="226" y="109"/>
                    </a:cubicBezTo>
                    <a:cubicBezTo>
                      <a:pt x="235" y="105"/>
                      <a:pt x="244" y="101"/>
                      <a:pt x="254" y="97"/>
                    </a:cubicBezTo>
                    <a:cubicBezTo>
                      <a:pt x="257" y="109"/>
                      <a:pt x="263" y="122"/>
                      <a:pt x="263" y="135"/>
                    </a:cubicBezTo>
                    <a:cubicBezTo>
                      <a:pt x="264" y="207"/>
                      <a:pt x="205" y="265"/>
                      <a:pt x="132" y="2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7"/>
              <p:cNvSpPr>
                <a:spLocks/>
              </p:cNvSpPr>
              <p:nvPr/>
            </p:nvSpPr>
            <p:spPr bwMode="auto">
              <a:xfrm>
                <a:off x="6018213" y="2657475"/>
                <a:ext cx="852488" cy="850900"/>
              </a:xfrm>
              <a:custGeom>
                <a:avLst/>
                <a:gdLst>
                  <a:gd name="T0" fmla="*/ 0 w 284"/>
                  <a:gd name="T1" fmla="*/ 280 h 284"/>
                  <a:gd name="T2" fmla="*/ 10 w 284"/>
                  <a:gd name="T3" fmla="*/ 266 h 284"/>
                  <a:gd name="T4" fmla="*/ 31 w 284"/>
                  <a:gd name="T5" fmla="*/ 214 h 284"/>
                  <a:gd name="T6" fmla="*/ 68 w 284"/>
                  <a:gd name="T7" fmla="*/ 156 h 284"/>
                  <a:gd name="T8" fmla="*/ 165 w 284"/>
                  <a:gd name="T9" fmla="*/ 97 h 284"/>
                  <a:gd name="T10" fmla="*/ 186 w 284"/>
                  <a:gd name="T11" fmla="*/ 62 h 284"/>
                  <a:gd name="T12" fmla="*/ 186 w 284"/>
                  <a:gd name="T13" fmla="*/ 41 h 284"/>
                  <a:gd name="T14" fmla="*/ 216 w 284"/>
                  <a:gd name="T15" fmla="*/ 2 h 284"/>
                  <a:gd name="T16" fmla="*/ 249 w 284"/>
                  <a:gd name="T17" fmla="*/ 34 h 284"/>
                  <a:gd name="T18" fmla="*/ 282 w 284"/>
                  <a:gd name="T19" fmla="*/ 68 h 284"/>
                  <a:gd name="T20" fmla="*/ 243 w 284"/>
                  <a:gd name="T21" fmla="*/ 97 h 284"/>
                  <a:gd name="T22" fmla="*/ 175 w 284"/>
                  <a:gd name="T23" fmla="*/ 142 h 284"/>
                  <a:gd name="T24" fmla="*/ 102 w 284"/>
                  <a:gd name="T25" fmla="*/ 240 h 284"/>
                  <a:gd name="T26" fmla="*/ 69 w 284"/>
                  <a:gd name="T27" fmla="*/ 253 h 284"/>
                  <a:gd name="T28" fmla="*/ 19 w 284"/>
                  <a:gd name="T29" fmla="*/ 273 h 284"/>
                  <a:gd name="T30" fmla="*/ 4 w 284"/>
                  <a:gd name="T31" fmla="*/ 284 h 284"/>
                  <a:gd name="T32" fmla="*/ 0 w 284"/>
                  <a:gd name="T33" fmla="*/ 28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4" h="284">
                    <a:moveTo>
                      <a:pt x="0" y="280"/>
                    </a:moveTo>
                    <a:cubicBezTo>
                      <a:pt x="4" y="275"/>
                      <a:pt x="6" y="270"/>
                      <a:pt x="10" y="266"/>
                    </a:cubicBezTo>
                    <a:cubicBezTo>
                      <a:pt x="23" y="251"/>
                      <a:pt x="31" y="236"/>
                      <a:pt x="31" y="214"/>
                    </a:cubicBezTo>
                    <a:cubicBezTo>
                      <a:pt x="31" y="189"/>
                      <a:pt x="48" y="169"/>
                      <a:pt x="68" y="156"/>
                    </a:cubicBezTo>
                    <a:cubicBezTo>
                      <a:pt x="100" y="134"/>
                      <a:pt x="132" y="115"/>
                      <a:pt x="165" y="97"/>
                    </a:cubicBezTo>
                    <a:cubicBezTo>
                      <a:pt x="180" y="89"/>
                      <a:pt x="188" y="79"/>
                      <a:pt x="186" y="62"/>
                    </a:cubicBezTo>
                    <a:cubicBezTo>
                      <a:pt x="185" y="55"/>
                      <a:pt x="185" y="48"/>
                      <a:pt x="186" y="41"/>
                    </a:cubicBezTo>
                    <a:cubicBezTo>
                      <a:pt x="187" y="17"/>
                      <a:pt x="198" y="4"/>
                      <a:pt x="216" y="2"/>
                    </a:cubicBezTo>
                    <a:cubicBezTo>
                      <a:pt x="234" y="0"/>
                      <a:pt x="243" y="9"/>
                      <a:pt x="249" y="34"/>
                    </a:cubicBezTo>
                    <a:cubicBezTo>
                      <a:pt x="274" y="40"/>
                      <a:pt x="284" y="50"/>
                      <a:pt x="282" y="68"/>
                    </a:cubicBezTo>
                    <a:cubicBezTo>
                      <a:pt x="280" y="86"/>
                      <a:pt x="266" y="100"/>
                      <a:pt x="243" y="97"/>
                    </a:cubicBezTo>
                    <a:cubicBezTo>
                      <a:pt x="205" y="92"/>
                      <a:pt x="189" y="111"/>
                      <a:pt x="175" y="142"/>
                    </a:cubicBezTo>
                    <a:cubicBezTo>
                      <a:pt x="159" y="181"/>
                      <a:pt x="137" y="215"/>
                      <a:pt x="102" y="240"/>
                    </a:cubicBezTo>
                    <a:cubicBezTo>
                      <a:pt x="92" y="246"/>
                      <a:pt x="80" y="253"/>
                      <a:pt x="69" y="253"/>
                    </a:cubicBezTo>
                    <a:cubicBezTo>
                      <a:pt x="49" y="252"/>
                      <a:pt x="33" y="259"/>
                      <a:pt x="19" y="273"/>
                    </a:cubicBezTo>
                    <a:cubicBezTo>
                      <a:pt x="15" y="277"/>
                      <a:pt x="9" y="280"/>
                      <a:pt x="4" y="284"/>
                    </a:cubicBezTo>
                    <a:cubicBezTo>
                      <a:pt x="3" y="283"/>
                      <a:pt x="1" y="281"/>
                      <a:pt x="0" y="2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8"/>
              <p:cNvSpPr>
                <a:spLocks/>
              </p:cNvSpPr>
              <p:nvPr/>
            </p:nvSpPr>
            <p:spPr bwMode="auto">
              <a:xfrm>
                <a:off x="5907088" y="3403600"/>
                <a:ext cx="222250" cy="219075"/>
              </a:xfrm>
              <a:custGeom>
                <a:avLst/>
                <a:gdLst>
                  <a:gd name="T0" fmla="*/ 39 w 74"/>
                  <a:gd name="T1" fmla="*/ 3 h 73"/>
                  <a:gd name="T2" fmla="*/ 30 w 74"/>
                  <a:gd name="T3" fmla="*/ 43 h 73"/>
                  <a:gd name="T4" fmla="*/ 69 w 74"/>
                  <a:gd name="T5" fmla="*/ 35 h 73"/>
                  <a:gd name="T6" fmla="*/ 58 w 74"/>
                  <a:gd name="T7" fmla="*/ 62 h 73"/>
                  <a:gd name="T8" fmla="*/ 15 w 74"/>
                  <a:gd name="T9" fmla="*/ 63 h 73"/>
                  <a:gd name="T10" fmla="*/ 6 w 74"/>
                  <a:gd name="T11" fmla="*/ 21 h 73"/>
                  <a:gd name="T12" fmla="*/ 39 w 74"/>
                  <a:gd name="T13" fmla="*/ 3 h 73"/>
                </a:gdLst>
                <a:ahLst/>
                <a:cxnLst>
                  <a:cxn ang="0">
                    <a:pos x="T0" y="T1"/>
                  </a:cxn>
                  <a:cxn ang="0">
                    <a:pos x="T2" y="T3"/>
                  </a:cxn>
                  <a:cxn ang="0">
                    <a:pos x="T4" y="T5"/>
                  </a:cxn>
                  <a:cxn ang="0">
                    <a:pos x="T6" y="T7"/>
                  </a:cxn>
                  <a:cxn ang="0">
                    <a:pos x="T8" y="T9"/>
                  </a:cxn>
                  <a:cxn ang="0">
                    <a:pos x="T10" y="T11"/>
                  </a:cxn>
                  <a:cxn ang="0">
                    <a:pos x="T12" y="T13"/>
                  </a:cxn>
                </a:cxnLst>
                <a:rect l="0" t="0" r="r" b="b"/>
                <a:pathLst>
                  <a:path w="74" h="73">
                    <a:moveTo>
                      <a:pt x="39" y="3"/>
                    </a:moveTo>
                    <a:cubicBezTo>
                      <a:pt x="40" y="19"/>
                      <a:pt x="14" y="29"/>
                      <a:pt x="30" y="43"/>
                    </a:cubicBezTo>
                    <a:cubicBezTo>
                      <a:pt x="37" y="48"/>
                      <a:pt x="54" y="38"/>
                      <a:pt x="69" y="35"/>
                    </a:cubicBezTo>
                    <a:cubicBezTo>
                      <a:pt x="74" y="46"/>
                      <a:pt x="68" y="56"/>
                      <a:pt x="58" y="62"/>
                    </a:cubicBezTo>
                    <a:cubicBezTo>
                      <a:pt x="44" y="72"/>
                      <a:pt x="29" y="73"/>
                      <a:pt x="15" y="63"/>
                    </a:cubicBezTo>
                    <a:cubicBezTo>
                      <a:pt x="1" y="52"/>
                      <a:pt x="0" y="36"/>
                      <a:pt x="6" y="21"/>
                    </a:cubicBezTo>
                    <a:cubicBezTo>
                      <a:pt x="11" y="7"/>
                      <a:pt x="22" y="0"/>
                      <a:pt x="3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Tree>
    <p:extLst>
      <p:ext uri="{BB962C8B-B14F-4D97-AF65-F5344CB8AC3E}">
        <p14:creationId xmlns:p14="http://schemas.microsoft.com/office/powerpoint/2010/main" val="2851362806"/>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1317647" y="4889930"/>
            <a:ext cx="2370017" cy="843718"/>
            <a:chOff x="8707919" y="4585130"/>
            <a:chExt cx="2370017" cy="843718"/>
          </a:xfrm>
        </p:grpSpPr>
        <p:sp>
          <p:nvSpPr>
            <p:cNvPr id="16" name="矩形 15"/>
            <p:cNvSpPr/>
            <p:nvPr/>
          </p:nvSpPr>
          <p:spPr>
            <a:xfrm>
              <a:off x="8955812" y="4585130"/>
              <a:ext cx="1874231" cy="369332"/>
            </a:xfrm>
            <a:prstGeom prst="rect">
              <a:avLst/>
            </a:prstGeom>
          </p:spPr>
          <p:txBody>
            <a:bodyPr wrap="none">
              <a:spAutoFit/>
            </a:bodyPr>
            <a:lstStyle/>
            <a:p>
              <a:pPr algn="ct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17" name="矩形 16"/>
            <p:cNvSpPr/>
            <p:nvPr/>
          </p:nvSpPr>
          <p:spPr>
            <a:xfrm>
              <a:off x="8707919" y="4916400"/>
              <a:ext cx="2370017" cy="512448"/>
            </a:xfrm>
            <a:prstGeom prst="rect">
              <a:avLst/>
            </a:prstGeom>
          </p:spPr>
          <p:txBody>
            <a:bodyPr wrap="square">
              <a:spAutoFit/>
            </a:bodyPr>
            <a:lstStyle/>
            <a:p>
              <a:pPr algn="ct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18" name="组合 17"/>
          <p:cNvGrpSpPr/>
          <p:nvPr/>
        </p:nvGrpSpPr>
        <p:grpSpPr>
          <a:xfrm>
            <a:off x="3880427" y="4889930"/>
            <a:ext cx="2370017" cy="843718"/>
            <a:chOff x="8707919" y="4585130"/>
            <a:chExt cx="2370017" cy="843718"/>
          </a:xfrm>
        </p:grpSpPr>
        <p:sp>
          <p:nvSpPr>
            <p:cNvPr id="19" name="矩形 18"/>
            <p:cNvSpPr/>
            <p:nvPr/>
          </p:nvSpPr>
          <p:spPr>
            <a:xfrm>
              <a:off x="8955812" y="4585130"/>
              <a:ext cx="1874231" cy="369332"/>
            </a:xfrm>
            <a:prstGeom prst="rect">
              <a:avLst/>
            </a:prstGeom>
          </p:spPr>
          <p:txBody>
            <a:bodyPr wrap="none">
              <a:spAutoFit/>
            </a:bodyPr>
            <a:lstStyle/>
            <a:p>
              <a:pPr algn="ct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20" name="矩形 19"/>
            <p:cNvSpPr/>
            <p:nvPr/>
          </p:nvSpPr>
          <p:spPr>
            <a:xfrm>
              <a:off x="8707919" y="4916400"/>
              <a:ext cx="2370017" cy="512448"/>
            </a:xfrm>
            <a:prstGeom prst="rect">
              <a:avLst/>
            </a:prstGeom>
          </p:spPr>
          <p:txBody>
            <a:bodyPr wrap="square">
              <a:spAutoFit/>
            </a:bodyPr>
            <a:lstStyle/>
            <a:p>
              <a:pPr algn="ct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21" name="组合 20"/>
          <p:cNvGrpSpPr/>
          <p:nvPr/>
        </p:nvGrpSpPr>
        <p:grpSpPr>
          <a:xfrm>
            <a:off x="6443207" y="4889930"/>
            <a:ext cx="2370017" cy="843718"/>
            <a:chOff x="8707919" y="4585130"/>
            <a:chExt cx="2370017" cy="843718"/>
          </a:xfrm>
        </p:grpSpPr>
        <p:sp>
          <p:nvSpPr>
            <p:cNvPr id="22" name="矩形 21"/>
            <p:cNvSpPr/>
            <p:nvPr/>
          </p:nvSpPr>
          <p:spPr>
            <a:xfrm>
              <a:off x="8955812" y="4585130"/>
              <a:ext cx="1874231" cy="369332"/>
            </a:xfrm>
            <a:prstGeom prst="rect">
              <a:avLst/>
            </a:prstGeom>
          </p:spPr>
          <p:txBody>
            <a:bodyPr wrap="none">
              <a:spAutoFit/>
            </a:bodyPr>
            <a:lstStyle/>
            <a:p>
              <a:pPr algn="ct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23" name="矩形 22"/>
            <p:cNvSpPr/>
            <p:nvPr/>
          </p:nvSpPr>
          <p:spPr>
            <a:xfrm>
              <a:off x="8707919" y="4916400"/>
              <a:ext cx="2370017" cy="512448"/>
            </a:xfrm>
            <a:prstGeom prst="rect">
              <a:avLst/>
            </a:prstGeom>
          </p:spPr>
          <p:txBody>
            <a:bodyPr wrap="square">
              <a:spAutoFit/>
            </a:bodyPr>
            <a:lstStyle/>
            <a:p>
              <a:pPr algn="ct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24" name="组合 23"/>
          <p:cNvGrpSpPr/>
          <p:nvPr/>
        </p:nvGrpSpPr>
        <p:grpSpPr>
          <a:xfrm>
            <a:off x="9005987" y="4889930"/>
            <a:ext cx="2370017" cy="843718"/>
            <a:chOff x="8707919" y="4585130"/>
            <a:chExt cx="2370017" cy="843718"/>
          </a:xfrm>
        </p:grpSpPr>
        <p:sp>
          <p:nvSpPr>
            <p:cNvPr id="25" name="矩形 24"/>
            <p:cNvSpPr/>
            <p:nvPr/>
          </p:nvSpPr>
          <p:spPr>
            <a:xfrm>
              <a:off x="8955812" y="4585130"/>
              <a:ext cx="1874231" cy="369332"/>
            </a:xfrm>
            <a:prstGeom prst="rect">
              <a:avLst/>
            </a:prstGeom>
          </p:spPr>
          <p:txBody>
            <a:bodyPr wrap="none">
              <a:spAutoFit/>
            </a:bodyPr>
            <a:lstStyle/>
            <a:p>
              <a:pPr algn="ct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26" name="矩形 25"/>
            <p:cNvSpPr/>
            <p:nvPr/>
          </p:nvSpPr>
          <p:spPr>
            <a:xfrm>
              <a:off x="8707919" y="4916400"/>
              <a:ext cx="2370017" cy="512448"/>
            </a:xfrm>
            <a:prstGeom prst="rect">
              <a:avLst/>
            </a:prstGeom>
          </p:spPr>
          <p:txBody>
            <a:bodyPr wrap="square">
              <a:spAutoFit/>
            </a:bodyPr>
            <a:lstStyle/>
            <a:p>
              <a:pPr algn="ct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3" name="组合 2"/>
          <p:cNvGrpSpPr/>
          <p:nvPr/>
        </p:nvGrpSpPr>
        <p:grpSpPr>
          <a:xfrm>
            <a:off x="4081186" y="2200688"/>
            <a:ext cx="1968500" cy="2507424"/>
            <a:chOff x="4081186" y="2200688"/>
            <a:chExt cx="1968500" cy="2507424"/>
          </a:xfrm>
        </p:grpSpPr>
        <p:sp>
          <p:nvSpPr>
            <p:cNvPr id="11" name="Freeform 5"/>
            <p:cNvSpPr>
              <a:spLocks/>
            </p:cNvSpPr>
            <p:nvPr/>
          </p:nvSpPr>
          <p:spPr bwMode="auto">
            <a:xfrm>
              <a:off x="4081186" y="2200688"/>
              <a:ext cx="1968500" cy="2507424"/>
            </a:xfrm>
            <a:custGeom>
              <a:avLst/>
              <a:gdLst>
                <a:gd name="T0" fmla="*/ 178 w 367"/>
                <a:gd name="T1" fmla="*/ 0 h 468"/>
                <a:gd name="T2" fmla="*/ 185 w 367"/>
                <a:gd name="T3" fmla="*/ 6 h 468"/>
                <a:gd name="T4" fmla="*/ 312 w 367"/>
                <a:gd name="T5" fmla="*/ 147 h 468"/>
                <a:gd name="T6" fmla="*/ 354 w 367"/>
                <a:gd name="T7" fmla="*/ 297 h 468"/>
                <a:gd name="T8" fmla="*/ 101 w 367"/>
                <a:gd name="T9" fmla="*/ 411 h 468"/>
                <a:gd name="T10" fmla="*/ 221 w 367"/>
                <a:gd name="T11" fmla="*/ 365 h 468"/>
                <a:gd name="T12" fmla="*/ 228 w 367"/>
                <a:gd name="T13" fmla="*/ 175 h 468"/>
                <a:gd name="T14" fmla="*/ 189 w 367"/>
                <a:gd name="T15" fmla="*/ 133 h 468"/>
                <a:gd name="T16" fmla="*/ 171 w 367"/>
                <a:gd name="T17" fmla="*/ 131 h 468"/>
                <a:gd name="T18" fmla="*/ 108 w 367"/>
                <a:gd name="T19" fmla="*/ 211 h 468"/>
                <a:gd name="T20" fmla="*/ 172 w 367"/>
                <a:gd name="T21" fmla="*/ 332 h 468"/>
                <a:gd name="T22" fmla="*/ 189 w 367"/>
                <a:gd name="T23" fmla="*/ 334 h 468"/>
                <a:gd name="T24" fmla="*/ 86 w 367"/>
                <a:gd name="T25" fmla="*/ 382 h 468"/>
                <a:gd name="T26" fmla="*/ 10 w 367"/>
                <a:gd name="T27" fmla="*/ 298 h 468"/>
                <a:gd name="T28" fmla="*/ 36 w 367"/>
                <a:gd name="T29" fmla="*/ 170 h 468"/>
                <a:gd name="T30" fmla="*/ 173 w 367"/>
                <a:gd name="T31" fmla="*/ 2 h 468"/>
                <a:gd name="T32" fmla="*/ 178 w 367"/>
                <a:gd name="T33"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7" h="468">
                  <a:moveTo>
                    <a:pt x="178" y="0"/>
                  </a:moveTo>
                  <a:cubicBezTo>
                    <a:pt x="180" y="2"/>
                    <a:pt x="183" y="3"/>
                    <a:pt x="185" y="6"/>
                  </a:cubicBezTo>
                  <a:cubicBezTo>
                    <a:pt x="228" y="52"/>
                    <a:pt x="272" y="98"/>
                    <a:pt x="312" y="147"/>
                  </a:cubicBezTo>
                  <a:cubicBezTo>
                    <a:pt x="348" y="190"/>
                    <a:pt x="367" y="239"/>
                    <a:pt x="354" y="297"/>
                  </a:cubicBezTo>
                  <a:cubicBezTo>
                    <a:pt x="330" y="408"/>
                    <a:pt x="199" y="468"/>
                    <a:pt x="101" y="411"/>
                  </a:cubicBezTo>
                  <a:cubicBezTo>
                    <a:pt x="148" y="410"/>
                    <a:pt x="187" y="396"/>
                    <a:pt x="221" y="365"/>
                  </a:cubicBezTo>
                  <a:cubicBezTo>
                    <a:pt x="281" y="310"/>
                    <a:pt x="284" y="234"/>
                    <a:pt x="228" y="175"/>
                  </a:cubicBezTo>
                  <a:cubicBezTo>
                    <a:pt x="215" y="161"/>
                    <a:pt x="203" y="146"/>
                    <a:pt x="189" y="133"/>
                  </a:cubicBezTo>
                  <a:cubicBezTo>
                    <a:pt x="185" y="129"/>
                    <a:pt x="173" y="129"/>
                    <a:pt x="171" y="131"/>
                  </a:cubicBezTo>
                  <a:cubicBezTo>
                    <a:pt x="149" y="157"/>
                    <a:pt x="125" y="182"/>
                    <a:pt x="108" y="211"/>
                  </a:cubicBezTo>
                  <a:cubicBezTo>
                    <a:pt x="76" y="267"/>
                    <a:pt x="107" y="324"/>
                    <a:pt x="172" y="332"/>
                  </a:cubicBezTo>
                  <a:cubicBezTo>
                    <a:pt x="177" y="333"/>
                    <a:pt x="183" y="334"/>
                    <a:pt x="189" y="334"/>
                  </a:cubicBezTo>
                  <a:cubicBezTo>
                    <a:pt x="176" y="368"/>
                    <a:pt x="127" y="391"/>
                    <a:pt x="86" y="382"/>
                  </a:cubicBezTo>
                  <a:cubicBezTo>
                    <a:pt x="41" y="372"/>
                    <a:pt x="20" y="339"/>
                    <a:pt x="10" y="298"/>
                  </a:cubicBezTo>
                  <a:cubicBezTo>
                    <a:pt x="0" y="252"/>
                    <a:pt x="9" y="207"/>
                    <a:pt x="36" y="170"/>
                  </a:cubicBezTo>
                  <a:cubicBezTo>
                    <a:pt x="79" y="112"/>
                    <a:pt x="127" y="57"/>
                    <a:pt x="173" y="2"/>
                  </a:cubicBezTo>
                  <a:cubicBezTo>
                    <a:pt x="174" y="1"/>
                    <a:pt x="176" y="1"/>
                    <a:pt x="178" y="0"/>
                  </a:cubicBezTo>
                  <a:close/>
                </a:path>
              </a:pathLst>
            </a:custGeom>
            <a:gradFill>
              <a:gsLst>
                <a:gs pos="0">
                  <a:srgbClr val="DC4A0C"/>
                </a:gs>
                <a:gs pos="100000">
                  <a:srgbClr val="FA891B"/>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7" name="Freeform 157"/>
            <p:cNvSpPr>
              <a:spLocks noChangeAspect="1" noEditPoints="1"/>
            </p:cNvSpPr>
            <p:nvPr/>
          </p:nvSpPr>
          <p:spPr bwMode="auto">
            <a:xfrm>
              <a:off x="4930056" y="3371391"/>
              <a:ext cx="270757" cy="298723"/>
            </a:xfrm>
            <a:custGeom>
              <a:avLst/>
              <a:gdLst>
                <a:gd name="T0" fmla="*/ 25 w 99"/>
                <a:gd name="T1" fmla="*/ 58 h 109"/>
                <a:gd name="T2" fmla="*/ 15 w 99"/>
                <a:gd name="T3" fmla="*/ 61 h 109"/>
                <a:gd name="T4" fmla="*/ 51 w 99"/>
                <a:gd name="T5" fmla="*/ 55 h 109"/>
                <a:gd name="T6" fmla="*/ 63 w 99"/>
                <a:gd name="T7" fmla="*/ 46 h 109"/>
                <a:gd name="T8" fmla="*/ 56 w 99"/>
                <a:gd name="T9" fmla="*/ 59 h 109"/>
                <a:gd name="T10" fmla="*/ 51 w 99"/>
                <a:gd name="T11" fmla="*/ 67 h 109"/>
                <a:gd name="T12" fmla="*/ 46 w 99"/>
                <a:gd name="T13" fmla="*/ 57 h 109"/>
                <a:gd name="T14" fmla="*/ 38 w 99"/>
                <a:gd name="T15" fmla="*/ 37 h 109"/>
                <a:gd name="T16" fmla="*/ 51 w 99"/>
                <a:gd name="T17" fmla="*/ 55 h 109"/>
                <a:gd name="T18" fmla="*/ 42 w 99"/>
                <a:gd name="T19" fmla="*/ 33 h 109"/>
                <a:gd name="T20" fmla="*/ 42 w 99"/>
                <a:gd name="T21" fmla="*/ 0 h 109"/>
                <a:gd name="T22" fmla="*/ 15 w 99"/>
                <a:gd name="T23" fmla="*/ 25 h 109"/>
                <a:gd name="T24" fmla="*/ 15 w 99"/>
                <a:gd name="T25" fmla="*/ 94 h 109"/>
                <a:gd name="T26" fmla="*/ 84 w 99"/>
                <a:gd name="T27" fmla="*/ 94 h 109"/>
                <a:gd name="T28" fmla="*/ 97 w 99"/>
                <a:gd name="T29" fmla="*/ 73 h 109"/>
                <a:gd name="T30" fmla="*/ 85 w 99"/>
                <a:gd name="T31" fmla="*/ 71 h 109"/>
                <a:gd name="T32" fmla="*/ 49 w 99"/>
                <a:gd name="T33" fmla="*/ 97 h 109"/>
                <a:gd name="T34" fmla="*/ 12 w 99"/>
                <a:gd name="T35" fmla="*/ 60 h 109"/>
                <a:gd name="T36" fmla="*/ 42 w 99"/>
                <a:gd name="T37" fmla="*/ 22 h 109"/>
                <a:gd name="T38" fmla="*/ 85 w 99"/>
                <a:gd name="T39" fmla="*/ 47 h 109"/>
                <a:gd name="T40" fmla="*/ 95 w 99"/>
                <a:gd name="T41" fmla="*/ 41 h 109"/>
                <a:gd name="T42" fmla="*/ 98 w 99"/>
                <a:gd name="T43" fmla="*/ 53 h 109"/>
                <a:gd name="T44" fmla="*/ 87 w 99"/>
                <a:gd name="T45" fmla="*/ 56 h 109"/>
                <a:gd name="T46" fmla="*/ 87 w 99"/>
                <a:gd name="T47" fmla="*/ 67 h 109"/>
                <a:gd name="T48" fmla="*/ 87 w 99"/>
                <a:gd name="T49" fmla="*/ 59 h 109"/>
                <a:gd name="T50" fmla="*/ 99 w 99"/>
                <a:gd name="T51" fmla="*/ 57 h 109"/>
                <a:gd name="T52" fmla="*/ 99 w 99"/>
                <a:gd name="T53" fmla="*/ 60 h 109"/>
                <a:gd name="T54" fmla="*/ 97 w 99"/>
                <a:gd name="T55" fmla="*/ 71 h 109"/>
                <a:gd name="T56" fmla="*/ 87 w 99"/>
                <a:gd name="T57" fmla="*/ 67 h 109"/>
                <a:gd name="T58" fmla="*/ 80 w 99"/>
                <a:gd name="T59" fmla="*/ 37 h 109"/>
                <a:gd name="T60" fmla="*/ 88 w 99"/>
                <a:gd name="T61" fmla="*/ 28 h 109"/>
                <a:gd name="T62" fmla="*/ 94 w 99"/>
                <a:gd name="T63" fmla="*/ 38 h 109"/>
                <a:gd name="T64" fmla="*/ 84 w 99"/>
                <a:gd name="T65" fmla="*/ 44 h 109"/>
                <a:gd name="T66" fmla="*/ 77 w 99"/>
                <a:gd name="T67" fmla="*/ 34 h 109"/>
                <a:gd name="T68" fmla="*/ 71 w 99"/>
                <a:gd name="T69" fmla="*/ 28 h 109"/>
                <a:gd name="T70" fmla="*/ 76 w 99"/>
                <a:gd name="T71" fmla="*/ 18 h 109"/>
                <a:gd name="T72" fmla="*/ 84 w 99"/>
                <a:gd name="T73" fmla="*/ 25 h 109"/>
                <a:gd name="T74" fmla="*/ 86 w 99"/>
                <a:gd name="T75" fmla="*/ 27 h 109"/>
                <a:gd name="T76" fmla="*/ 50 w 99"/>
                <a:gd name="T77" fmla="*/ 93 h 109"/>
                <a:gd name="T78" fmla="*/ 53 w 99"/>
                <a:gd name="T79" fmla="*/ 83 h 109"/>
                <a:gd name="T80" fmla="*/ 50 w 99"/>
                <a:gd name="T81" fmla="*/ 93 h 109"/>
                <a:gd name="T82" fmla="*/ 67 w 99"/>
                <a:gd name="T83" fmla="*/ 76 h 109"/>
                <a:gd name="T84" fmla="*/ 77 w 99"/>
                <a:gd name="T85" fmla="*/ 81 h 109"/>
                <a:gd name="T86" fmla="*/ 25 w 99"/>
                <a:gd name="T87" fmla="*/ 83 h 109"/>
                <a:gd name="T88" fmla="*/ 34 w 99"/>
                <a:gd name="T89" fmla="*/ 78 h 109"/>
                <a:gd name="T90" fmla="*/ 25 w 99"/>
                <a:gd name="T91" fmla="*/ 83 h 109"/>
                <a:gd name="T92" fmla="*/ 33 w 99"/>
                <a:gd name="T93" fmla="*/ 40 h 109"/>
                <a:gd name="T94" fmla="*/ 23 w 99"/>
                <a:gd name="T95" fmla="*/ 36 h 109"/>
                <a:gd name="T96" fmla="*/ 75 w 99"/>
                <a:gd name="T97" fmla="*/ 34 h 109"/>
                <a:gd name="T98" fmla="*/ 66 w 99"/>
                <a:gd name="T99" fmla="*/ 39 h 109"/>
                <a:gd name="T100" fmla="*/ 75 w 99"/>
                <a:gd name="T101" fmla="*/ 34 h 109"/>
                <a:gd name="T102" fmla="*/ 75 w 99"/>
                <a:gd name="T103" fmla="*/ 59 h 109"/>
                <a:gd name="T104" fmla="*/ 85 w 99"/>
                <a:gd name="T105"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9" h="109">
                  <a:moveTo>
                    <a:pt x="15" y="58"/>
                  </a:moveTo>
                  <a:cubicBezTo>
                    <a:pt x="25" y="58"/>
                    <a:pt x="25" y="58"/>
                    <a:pt x="25" y="58"/>
                  </a:cubicBezTo>
                  <a:cubicBezTo>
                    <a:pt x="25" y="61"/>
                    <a:pt x="25" y="61"/>
                    <a:pt x="25" y="61"/>
                  </a:cubicBezTo>
                  <a:cubicBezTo>
                    <a:pt x="15" y="61"/>
                    <a:pt x="15" y="61"/>
                    <a:pt x="15" y="61"/>
                  </a:cubicBezTo>
                  <a:cubicBezTo>
                    <a:pt x="15" y="58"/>
                    <a:pt x="15" y="58"/>
                    <a:pt x="15" y="58"/>
                  </a:cubicBezTo>
                  <a:close/>
                  <a:moveTo>
                    <a:pt x="51" y="55"/>
                  </a:moveTo>
                  <a:cubicBezTo>
                    <a:pt x="52" y="55"/>
                    <a:pt x="52" y="55"/>
                    <a:pt x="53" y="55"/>
                  </a:cubicBezTo>
                  <a:cubicBezTo>
                    <a:pt x="56" y="52"/>
                    <a:pt x="60" y="48"/>
                    <a:pt x="63" y="46"/>
                  </a:cubicBezTo>
                  <a:cubicBezTo>
                    <a:pt x="64" y="46"/>
                    <a:pt x="65" y="47"/>
                    <a:pt x="66" y="48"/>
                  </a:cubicBezTo>
                  <a:cubicBezTo>
                    <a:pt x="63" y="53"/>
                    <a:pt x="60" y="56"/>
                    <a:pt x="56" y="59"/>
                  </a:cubicBezTo>
                  <a:cubicBezTo>
                    <a:pt x="57" y="60"/>
                    <a:pt x="57" y="60"/>
                    <a:pt x="57" y="61"/>
                  </a:cubicBezTo>
                  <a:cubicBezTo>
                    <a:pt x="57" y="64"/>
                    <a:pt x="54" y="67"/>
                    <a:pt x="51" y="67"/>
                  </a:cubicBezTo>
                  <a:cubicBezTo>
                    <a:pt x="47" y="67"/>
                    <a:pt x="45" y="64"/>
                    <a:pt x="45" y="61"/>
                  </a:cubicBezTo>
                  <a:cubicBezTo>
                    <a:pt x="45" y="59"/>
                    <a:pt x="45" y="58"/>
                    <a:pt x="46" y="57"/>
                  </a:cubicBezTo>
                  <a:cubicBezTo>
                    <a:pt x="41" y="51"/>
                    <a:pt x="38" y="45"/>
                    <a:pt x="35" y="38"/>
                  </a:cubicBezTo>
                  <a:cubicBezTo>
                    <a:pt x="36" y="38"/>
                    <a:pt x="37" y="37"/>
                    <a:pt x="38" y="37"/>
                  </a:cubicBezTo>
                  <a:cubicBezTo>
                    <a:pt x="42" y="42"/>
                    <a:pt x="46" y="49"/>
                    <a:pt x="49" y="55"/>
                  </a:cubicBezTo>
                  <a:cubicBezTo>
                    <a:pt x="49" y="55"/>
                    <a:pt x="50" y="55"/>
                    <a:pt x="51" y="55"/>
                  </a:cubicBezTo>
                  <a:close/>
                  <a:moveTo>
                    <a:pt x="42" y="22"/>
                  </a:moveTo>
                  <a:cubicBezTo>
                    <a:pt x="42" y="33"/>
                    <a:pt x="42" y="33"/>
                    <a:pt x="42" y="33"/>
                  </a:cubicBezTo>
                  <a:cubicBezTo>
                    <a:pt x="70" y="17"/>
                    <a:pt x="70" y="17"/>
                    <a:pt x="70" y="17"/>
                  </a:cubicBezTo>
                  <a:cubicBezTo>
                    <a:pt x="42" y="0"/>
                    <a:pt x="42" y="0"/>
                    <a:pt x="42" y="0"/>
                  </a:cubicBezTo>
                  <a:cubicBezTo>
                    <a:pt x="42" y="11"/>
                    <a:pt x="42" y="11"/>
                    <a:pt x="42" y="11"/>
                  </a:cubicBezTo>
                  <a:cubicBezTo>
                    <a:pt x="32" y="12"/>
                    <a:pt x="22" y="17"/>
                    <a:pt x="15" y="25"/>
                  </a:cubicBezTo>
                  <a:cubicBezTo>
                    <a:pt x="5" y="34"/>
                    <a:pt x="0" y="46"/>
                    <a:pt x="0" y="60"/>
                  </a:cubicBezTo>
                  <a:cubicBezTo>
                    <a:pt x="0" y="73"/>
                    <a:pt x="5" y="85"/>
                    <a:pt x="15" y="94"/>
                  </a:cubicBezTo>
                  <a:cubicBezTo>
                    <a:pt x="24" y="104"/>
                    <a:pt x="36" y="109"/>
                    <a:pt x="49" y="109"/>
                  </a:cubicBezTo>
                  <a:cubicBezTo>
                    <a:pt x="63" y="109"/>
                    <a:pt x="75" y="104"/>
                    <a:pt x="84" y="94"/>
                  </a:cubicBezTo>
                  <a:cubicBezTo>
                    <a:pt x="90" y="89"/>
                    <a:pt x="94" y="82"/>
                    <a:pt x="96" y="75"/>
                  </a:cubicBezTo>
                  <a:cubicBezTo>
                    <a:pt x="97" y="73"/>
                    <a:pt x="97" y="73"/>
                    <a:pt x="97" y="73"/>
                  </a:cubicBezTo>
                  <a:cubicBezTo>
                    <a:pt x="86" y="70"/>
                    <a:pt x="86" y="70"/>
                    <a:pt x="86" y="70"/>
                  </a:cubicBezTo>
                  <a:cubicBezTo>
                    <a:pt x="85" y="71"/>
                    <a:pt x="85" y="71"/>
                    <a:pt x="85" y="71"/>
                  </a:cubicBezTo>
                  <a:cubicBezTo>
                    <a:pt x="84" y="77"/>
                    <a:pt x="80" y="82"/>
                    <a:pt x="76" y="86"/>
                  </a:cubicBezTo>
                  <a:cubicBezTo>
                    <a:pt x="69" y="93"/>
                    <a:pt x="60" y="97"/>
                    <a:pt x="49" y="97"/>
                  </a:cubicBezTo>
                  <a:cubicBezTo>
                    <a:pt x="39" y="97"/>
                    <a:pt x="30" y="93"/>
                    <a:pt x="23" y="86"/>
                  </a:cubicBezTo>
                  <a:cubicBezTo>
                    <a:pt x="16" y="79"/>
                    <a:pt x="12" y="70"/>
                    <a:pt x="12" y="60"/>
                  </a:cubicBezTo>
                  <a:cubicBezTo>
                    <a:pt x="12" y="50"/>
                    <a:pt x="16" y="40"/>
                    <a:pt x="23" y="33"/>
                  </a:cubicBezTo>
                  <a:cubicBezTo>
                    <a:pt x="28" y="28"/>
                    <a:pt x="35" y="24"/>
                    <a:pt x="42" y="22"/>
                  </a:cubicBezTo>
                  <a:close/>
                  <a:moveTo>
                    <a:pt x="87" y="54"/>
                  </a:moveTo>
                  <a:cubicBezTo>
                    <a:pt x="87" y="52"/>
                    <a:pt x="86" y="49"/>
                    <a:pt x="85" y="47"/>
                  </a:cubicBezTo>
                  <a:cubicBezTo>
                    <a:pt x="84" y="45"/>
                    <a:pt x="84" y="45"/>
                    <a:pt x="84" y="45"/>
                  </a:cubicBezTo>
                  <a:cubicBezTo>
                    <a:pt x="95" y="41"/>
                    <a:pt x="95" y="41"/>
                    <a:pt x="95" y="41"/>
                  </a:cubicBezTo>
                  <a:cubicBezTo>
                    <a:pt x="96" y="43"/>
                    <a:pt x="96" y="43"/>
                    <a:pt x="96" y="43"/>
                  </a:cubicBezTo>
                  <a:cubicBezTo>
                    <a:pt x="97" y="46"/>
                    <a:pt x="98" y="50"/>
                    <a:pt x="98" y="53"/>
                  </a:cubicBezTo>
                  <a:cubicBezTo>
                    <a:pt x="99" y="55"/>
                    <a:pt x="99" y="55"/>
                    <a:pt x="99" y="55"/>
                  </a:cubicBezTo>
                  <a:cubicBezTo>
                    <a:pt x="87" y="56"/>
                    <a:pt x="87" y="56"/>
                    <a:pt x="87" y="56"/>
                  </a:cubicBezTo>
                  <a:cubicBezTo>
                    <a:pt x="87" y="54"/>
                    <a:pt x="87" y="54"/>
                    <a:pt x="87" y="54"/>
                  </a:cubicBezTo>
                  <a:close/>
                  <a:moveTo>
                    <a:pt x="87" y="67"/>
                  </a:moveTo>
                  <a:cubicBezTo>
                    <a:pt x="87" y="64"/>
                    <a:pt x="87" y="62"/>
                    <a:pt x="87" y="60"/>
                  </a:cubicBezTo>
                  <a:cubicBezTo>
                    <a:pt x="87" y="59"/>
                    <a:pt x="87" y="59"/>
                    <a:pt x="87" y="59"/>
                  </a:cubicBezTo>
                  <a:cubicBezTo>
                    <a:pt x="87" y="57"/>
                    <a:pt x="87" y="57"/>
                    <a:pt x="87" y="57"/>
                  </a:cubicBezTo>
                  <a:cubicBezTo>
                    <a:pt x="99" y="57"/>
                    <a:pt x="99" y="57"/>
                    <a:pt x="99" y="57"/>
                  </a:cubicBezTo>
                  <a:cubicBezTo>
                    <a:pt x="99" y="59"/>
                    <a:pt x="99" y="59"/>
                    <a:pt x="99" y="59"/>
                  </a:cubicBezTo>
                  <a:cubicBezTo>
                    <a:pt x="99" y="59"/>
                    <a:pt x="99" y="59"/>
                    <a:pt x="99" y="60"/>
                  </a:cubicBezTo>
                  <a:cubicBezTo>
                    <a:pt x="99" y="63"/>
                    <a:pt x="99" y="66"/>
                    <a:pt x="98" y="69"/>
                  </a:cubicBezTo>
                  <a:cubicBezTo>
                    <a:pt x="97" y="71"/>
                    <a:pt x="97" y="71"/>
                    <a:pt x="97" y="71"/>
                  </a:cubicBezTo>
                  <a:cubicBezTo>
                    <a:pt x="86" y="68"/>
                    <a:pt x="86" y="68"/>
                    <a:pt x="86" y="68"/>
                  </a:cubicBezTo>
                  <a:cubicBezTo>
                    <a:pt x="87" y="67"/>
                    <a:pt x="87" y="67"/>
                    <a:pt x="87" y="67"/>
                  </a:cubicBezTo>
                  <a:close/>
                  <a:moveTo>
                    <a:pt x="83" y="42"/>
                  </a:moveTo>
                  <a:cubicBezTo>
                    <a:pt x="82" y="40"/>
                    <a:pt x="81" y="38"/>
                    <a:pt x="80" y="37"/>
                  </a:cubicBezTo>
                  <a:cubicBezTo>
                    <a:pt x="78" y="35"/>
                    <a:pt x="78" y="35"/>
                    <a:pt x="78" y="35"/>
                  </a:cubicBezTo>
                  <a:cubicBezTo>
                    <a:pt x="88" y="28"/>
                    <a:pt x="88" y="28"/>
                    <a:pt x="88" y="28"/>
                  </a:cubicBezTo>
                  <a:cubicBezTo>
                    <a:pt x="89" y="30"/>
                    <a:pt x="89" y="30"/>
                    <a:pt x="89" y="30"/>
                  </a:cubicBezTo>
                  <a:cubicBezTo>
                    <a:pt x="91" y="32"/>
                    <a:pt x="92" y="35"/>
                    <a:pt x="94" y="38"/>
                  </a:cubicBezTo>
                  <a:cubicBezTo>
                    <a:pt x="95" y="40"/>
                    <a:pt x="95" y="40"/>
                    <a:pt x="95" y="40"/>
                  </a:cubicBezTo>
                  <a:cubicBezTo>
                    <a:pt x="84" y="44"/>
                    <a:pt x="84" y="44"/>
                    <a:pt x="84" y="44"/>
                  </a:cubicBezTo>
                  <a:cubicBezTo>
                    <a:pt x="83" y="42"/>
                    <a:pt x="83" y="42"/>
                    <a:pt x="83" y="42"/>
                  </a:cubicBezTo>
                  <a:close/>
                  <a:moveTo>
                    <a:pt x="77" y="34"/>
                  </a:moveTo>
                  <a:cubicBezTo>
                    <a:pt x="76" y="33"/>
                    <a:pt x="76" y="33"/>
                    <a:pt x="76" y="33"/>
                  </a:cubicBezTo>
                  <a:cubicBezTo>
                    <a:pt x="75" y="31"/>
                    <a:pt x="73" y="30"/>
                    <a:pt x="71" y="28"/>
                  </a:cubicBezTo>
                  <a:cubicBezTo>
                    <a:pt x="69" y="27"/>
                    <a:pt x="69" y="27"/>
                    <a:pt x="69" y="27"/>
                  </a:cubicBezTo>
                  <a:cubicBezTo>
                    <a:pt x="76" y="18"/>
                    <a:pt x="76" y="18"/>
                    <a:pt x="76" y="18"/>
                  </a:cubicBezTo>
                  <a:cubicBezTo>
                    <a:pt x="78" y="19"/>
                    <a:pt x="78" y="19"/>
                    <a:pt x="78" y="19"/>
                  </a:cubicBezTo>
                  <a:cubicBezTo>
                    <a:pt x="80" y="21"/>
                    <a:pt x="82" y="23"/>
                    <a:pt x="84" y="25"/>
                  </a:cubicBezTo>
                  <a:cubicBezTo>
                    <a:pt x="85" y="25"/>
                    <a:pt x="85" y="25"/>
                    <a:pt x="85" y="25"/>
                  </a:cubicBezTo>
                  <a:cubicBezTo>
                    <a:pt x="86" y="27"/>
                    <a:pt x="86" y="27"/>
                    <a:pt x="86" y="27"/>
                  </a:cubicBezTo>
                  <a:cubicBezTo>
                    <a:pt x="77" y="34"/>
                    <a:pt x="77" y="34"/>
                    <a:pt x="77" y="34"/>
                  </a:cubicBezTo>
                  <a:close/>
                  <a:moveTo>
                    <a:pt x="50" y="93"/>
                  </a:moveTo>
                  <a:cubicBezTo>
                    <a:pt x="50" y="83"/>
                    <a:pt x="50" y="83"/>
                    <a:pt x="50" y="83"/>
                  </a:cubicBezTo>
                  <a:cubicBezTo>
                    <a:pt x="53" y="83"/>
                    <a:pt x="53" y="83"/>
                    <a:pt x="53" y="83"/>
                  </a:cubicBezTo>
                  <a:cubicBezTo>
                    <a:pt x="53" y="93"/>
                    <a:pt x="53" y="93"/>
                    <a:pt x="53" y="93"/>
                  </a:cubicBezTo>
                  <a:cubicBezTo>
                    <a:pt x="50" y="93"/>
                    <a:pt x="50" y="93"/>
                    <a:pt x="50" y="93"/>
                  </a:cubicBezTo>
                  <a:close/>
                  <a:moveTo>
                    <a:pt x="74" y="83"/>
                  </a:moveTo>
                  <a:cubicBezTo>
                    <a:pt x="67" y="76"/>
                    <a:pt x="67" y="76"/>
                    <a:pt x="67" y="76"/>
                  </a:cubicBezTo>
                  <a:cubicBezTo>
                    <a:pt x="70" y="74"/>
                    <a:pt x="70" y="74"/>
                    <a:pt x="70" y="74"/>
                  </a:cubicBezTo>
                  <a:cubicBezTo>
                    <a:pt x="77" y="81"/>
                    <a:pt x="77" y="81"/>
                    <a:pt x="77" y="81"/>
                  </a:cubicBezTo>
                  <a:cubicBezTo>
                    <a:pt x="74" y="83"/>
                    <a:pt x="74" y="83"/>
                    <a:pt x="74" y="83"/>
                  </a:cubicBezTo>
                  <a:close/>
                  <a:moveTo>
                    <a:pt x="25" y="83"/>
                  </a:moveTo>
                  <a:cubicBezTo>
                    <a:pt x="32" y="76"/>
                    <a:pt x="32" y="76"/>
                    <a:pt x="32" y="76"/>
                  </a:cubicBezTo>
                  <a:cubicBezTo>
                    <a:pt x="34" y="78"/>
                    <a:pt x="34" y="78"/>
                    <a:pt x="34" y="78"/>
                  </a:cubicBezTo>
                  <a:cubicBezTo>
                    <a:pt x="27" y="85"/>
                    <a:pt x="27" y="85"/>
                    <a:pt x="27" y="85"/>
                  </a:cubicBezTo>
                  <a:cubicBezTo>
                    <a:pt x="25" y="83"/>
                    <a:pt x="25" y="83"/>
                    <a:pt x="25" y="83"/>
                  </a:cubicBezTo>
                  <a:close/>
                  <a:moveTo>
                    <a:pt x="26" y="33"/>
                  </a:moveTo>
                  <a:cubicBezTo>
                    <a:pt x="33" y="40"/>
                    <a:pt x="33" y="40"/>
                    <a:pt x="33" y="40"/>
                  </a:cubicBezTo>
                  <a:cubicBezTo>
                    <a:pt x="30" y="43"/>
                    <a:pt x="30" y="43"/>
                    <a:pt x="30" y="43"/>
                  </a:cubicBezTo>
                  <a:cubicBezTo>
                    <a:pt x="23" y="36"/>
                    <a:pt x="23" y="36"/>
                    <a:pt x="23" y="36"/>
                  </a:cubicBezTo>
                  <a:cubicBezTo>
                    <a:pt x="26" y="33"/>
                    <a:pt x="26" y="33"/>
                    <a:pt x="26" y="33"/>
                  </a:cubicBezTo>
                  <a:close/>
                  <a:moveTo>
                    <a:pt x="75" y="34"/>
                  </a:moveTo>
                  <a:cubicBezTo>
                    <a:pt x="73" y="32"/>
                    <a:pt x="73" y="32"/>
                    <a:pt x="73" y="32"/>
                  </a:cubicBezTo>
                  <a:cubicBezTo>
                    <a:pt x="66" y="39"/>
                    <a:pt x="66" y="39"/>
                    <a:pt x="66" y="39"/>
                  </a:cubicBezTo>
                  <a:cubicBezTo>
                    <a:pt x="68" y="41"/>
                    <a:pt x="68" y="41"/>
                    <a:pt x="68" y="41"/>
                  </a:cubicBezTo>
                  <a:cubicBezTo>
                    <a:pt x="75" y="34"/>
                    <a:pt x="75" y="34"/>
                    <a:pt x="75" y="34"/>
                  </a:cubicBezTo>
                  <a:close/>
                  <a:moveTo>
                    <a:pt x="85" y="59"/>
                  </a:moveTo>
                  <a:cubicBezTo>
                    <a:pt x="75" y="59"/>
                    <a:pt x="75" y="59"/>
                    <a:pt x="75" y="59"/>
                  </a:cubicBezTo>
                  <a:cubicBezTo>
                    <a:pt x="75" y="56"/>
                    <a:pt x="75" y="56"/>
                    <a:pt x="75" y="56"/>
                  </a:cubicBezTo>
                  <a:cubicBezTo>
                    <a:pt x="85" y="56"/>
                    <a:pt x="85" y="56"/>
                    <a:pt x="85" y="56"/>
                  </a:cubicBezTo>
                  <a:lnTo>
                    <a:pt x="85" y="59"/>
                  </a:lnTo>
                  <a:close/>
                </a:path>
              </a:pathLst>
            </a:custGeom>
            <a:gradFill>
              <a:gsLst>
                <a:gs pos="0">
                  <a:srgbClr val="DC4A0C"/>
                </a:gs>
                <a:gs pos="100000">
                  <a:srgbClr val="FA891B"/>
                </a:gs>
              </a:gsLst>
              <a:lin ang="5400000" scaled="1"/>
            </a:gradFill>
            <a:ln w="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grpSp>
        <p:nvGrpSpPr>
          <p:cNvPr id="5" name="组合 4"/>
          <p:cNvGrpSpPr/>
          <p:nvPr/>
        </p:nvGrpSpPr>
        <p:grpSpPr>
          <a:xfrm>
            <a:off x="9206746" y="2200688"/>
            <a:ext cx="1968500" cy="2507424"/>
            <a:chOff x="9206746" y="2200688"/>
            <a:chExt cx="1968500" cy="2507424"/>
          </a:xfrm>
        </p:grpSpPr>
        <p:sp>
          <p:nvSpPr>
            <p:cNvPr id="13" name="Freeform 5"/>
            <p:cNvSpPr>
              <a:spLocks/>
            </p:cNvSpPr>
            <p:nvPr/>
          </p:nvSpPr>
          <p:spPr bwMode="auto">
            <a:xfrm>
              <a:off x="9206746" y="2200688"/>
              <a:ext cx="1968500" cy="2507424"/>
            </a:xfrm>
            <a:custGeom>
              <a:avLst/>
              <a:gdLst>
                <a:gd name="T0" fmla="*/ 178 w 367"/>
                <a:gd name="T1" fmla="*/ 0 h 468"/>
                <a:gd name="T2" fmla="*/ 185 w 367"/>
                <a:gd name="T3" fmla="*/ 6 h 468"/>
                <a:gd name="T4" fmla="*/ 312 w 367"/>
                <a:gd name="T5" fmla="*/ 147 h 468"/>
                <a:gd name="T6" fmla="*/ 354 w 367"/>
                <a:gd name="T7" fmla="*/ 297 h 468"/>
                <a:gd name="T8" fmla="*/ 101 w 367"/>
                <a:gd name="T9" fmla="*/ 411 h 468"/>
                <a:gd name="T10" fmla="*/ 221 w 367"/>
                <a:gd name="T11" fmla="*/ 365 h 468"/>
                <a:gd name="T12" fmla="*/ 228 w 367"/>
                <a:gd name="T13" fmla="*/ 175 h 468"/>
                <a:gd name="T14" fmla="*/ 189 w 367"/>
                <a:gd name="T15" fmla="*/ 133 h 468"/>
                <a:gd name="T16" fmla="*/ 171 w 367"/>
                <a:gd name="T17" fmla="*/ 131 h 468"/>
                <a:gd name="T18" fmla="*/ 108 w 367"/>
                <a:gd name="T19" fmla="*/ 211 h 468"/>
                <a:gd name="T20" fmla="*/ 172 w 367"/>
                <a:gd name="T21" fmla="*/ 332 h 468"/>
                <a:gd name="T22" fmla="*/ 189 w 367"/>
                <a:gd name="T23" fmla="*/ 334 h 468"/>
                <a:gd name="T24" fmla="*/ 86 w 367"/>
                <a:gd name="T25" fmla="*/ 382 h 468"/>
                <a:gd name="T26" fmla="*/ 10 w 367"/>
                <a:gd name="T27" fmla="*/ 298 h 468"/>
                <a:gd name="T28" fmla="*/ 36 w 367"/>
                <a:gd name="T29" fmla="*/ 170 h 468"/>
                <a:gd name="T30" fmla="*/ 173 w 367"/>
                <a:gd name="T31" fmla="*/ 2 h 468"/>
                <a:gd name="T32" fmla="*/ 178 w 367"/>
                <a:gd name="T33"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7" h="468">
                  <a:moveTo>
                    <a:pt x="178" y="0"/>
                  </a:moveTo>
                  <a:cubicBezTo>
                    <a:pt x="180" y="2"/>
                    <a:pt x="183" y="3"/>
                    <a:pt x="185" y="6"/>
                  </a:cubicBezTo>
                  <a:cubicBezTo>
                    <a:pt x="228" y="52"/>
                    <a:pt x="272" y="98"/>
                    <a:pt x="312" y="147"/>
                  </a:cubicBezTo>
                  <a:cubicBezTo>
                    <a:pt x="348" y="190"/>
                    <a:pt x="367" y="239"/>
                    <a:pt x="354" y="297"/>
                  </a:cubicBezTo>
                  <a:cubicBezTo>
                    <a:pt x="330" y="408"/>
                    <a:pt x="199" y="468"/>
                    <a:pt x="101" y="411"/>
                  </a:cubicBezTo>
                  <a:cubicBezTo>
                    <a:pt x="148" y="410"/>
                    <a:pt x="187" y="396"/>
                    <a:pt x="221" y="365"/>
                  </a:cubicBezTo>
                  <a:cubicBezTo>
                    <a:pt x="281" y="310"/>
                    <a:pt x="284" y="234"/>
                    <a:pt x="228" y="175"/>
                  </a:cubicBezTo>
                  <a:cubicBezTo>
                    <a:pt x="215" y="161"/>
                    <a:pt x="203" y="146"/>
                    <a:pt x="189" y="133"/>
                  </a:cubicBezTo>
                  <a:cubicBezTo>
                    <a:pt x="185" y="129"/>
                    <a:pt x="173" y="129"/>
                    <a:pt x="171" y="131"/>
                  </a:cubicBezTo>
                  <a:cubicBezTo>
                    <a:pt x="149" y="157"/>
                    <a:pt x="125" y="182"/>
                    <a:pt x="108" y="211"/>
                  </a:cubicBezTo>
                  <a:cubicBezTo>
                    <a:pt x="76" y="267"/>
                    <a:pt x="107" y="324"/>
                    <a:pt x="172" y="332"/>
                  </a:cubicBezTo>
                  <a:cubicBezTo>
                    <a:pt x="177" y="333"/>
                    <a:pt x="183" y="334"/>
                    <a:pt x="189" y="334"/>
                  </a:cubicBezTo>
                  <a:cubicBezTo>
                    <a:pt x="176" y="368"/>
                    <a:pt x="127" y="391"/>
                    <a:pt x="86" y="382"/>
                  </a:cubicBezTo>
                  <a:cubicBezTo>
                    <a:pt x="41" y="372"/>
                    <a:pt x="20" y="339"/>
                    <a:pt x="10" y="298"/>
                  </a:cubicBezTo>
                  <a:cubicBezTo>
                    <a:pt x="0" y="252"/>
                    <a:pt x="9" y="207"/>
                    <a:pt x="36" y="170"/>
                  </a:cubicBezTo>
                  <a:cubicBezTo>
                    <a:pt x="79" y="112"/>
                    <a:pt x="127" y="57"/>
                    <a:pt x="173" y="2"/>
                  </a:cubicBezTo>
                  <a:cubicBezTo>
                    <a:pt x="174" y="1"/>
                    <a:pt x="176" y="1"/>
                    <a:pt x="178" y="0"/>
                  </a:cubicBezTo>
                  <a:close/>
                </a:path>
              </a:pathLst>
            </a:custGeom>
            <a:gradFill>
              <a:gsLst>
                <a:gs pos="0">
                  <a:srgbClr val="6DA400"/>
                </a:gs>
                <a:gs pos="100000">
                  <a:srgbClr val="B0EB2F"/>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nvGrpSpPr>
            <p:cNvPr id="28" name="组合 27"/>
            <p:cNvGrpSpPr>
              <a:grpSpLocks noChangeAspect="1"/>
            </p:cNvGrpSpPr>
            <p:nvPr/>
          </p:nvGrpSpPr>
          <p:grpSpPr>
            <a:xfrm>
              <a:off x="10034552" y="3364877"/>
              <a:ext cx="312886" cy="311751"/>
              <a:chOff x="3618897" y="2279040"/>
              <a:chExt cx="706229" cy="703668"/>
            </a:xfrm>
            <a:solidFill>
              <a:srgbClr val="415162"/>
            </a:solidFill>
          </p:grpSpPr>
          <p:sp>
            <p:nvSpPr>
              <p:cNvPr id="29" name="Freeform 9"/>
              <p:cNvSpPr>
                <a:spLocks noEditPoints="1"/>
              </p:cNvSpPr>
              <p:nvPr/>
            </p:nvSpPr>
            <p:spPr bwMode="auto">
              <a:xfrm>
                <a:off x="3713987" y="2279040"/>
                <a:ext cx="516048" cy="703668"/>
              </a:xfrm>
              <a:custGeom>
                <a:avLst/>
                <a:gdLst>
                  <a:gd name="T0" fmla="*/ 222 w 597"/>
                  <a:gd name="T1" fmla="*/ 575 h 814"/>
                  <a:gd name="T2" fmla="*/ 253 w 597"/>
                  <a:gd name="T3" fmla="*/ 598 h 814"/>
                  <a:gd name="T4" fmla="*/ 344 w 597"/>
                  <a:gd name="T5" fmla="*/ 598 h 814"/>
                  <a:gd name="T6" fmla="*/ 375 w 597"/>
                  <a:gd name="T7" fmla="*/ 575 h 814"/>
                  <a:gd name="T8" fmla="*/ 414 w 597"/>
                  <a:gd name="T9" fmla="*/ 509 h 814"/>
                  <a:gd name="T10" fmla="*/ 539 w 597"/>
                  <a:gd name="T11" fmla="*/ 298 h 814"/>
                  <a:gd name="T12" fmla="*/ 298 w 597"/>
                  <a:gd name="T13" fmla="*/ 57 h 814"/>
                  <a:gd name="T14" fmla="*/ 57 w 597"/>
                  <a:gd name="T15" fmla="*/ 298 h 814"/>
                  <a:gd name="T16" fmla="*/ 183 w 597"/>
                  <a:gd name="T17" fmla="*/ 509 h 814"/>
                  <a:gd name="T18" fmla="*/ 222 w 597"/>
                  <a:gd name="T19" fmla="*/ 575 h 814"/>
                  <a:gd name="T20" fmla="*/ 354 w 597"/>
                  <a:gd name="T21" fmla="*/ 782 h 814"/>
                  <a:gd name="T22" fmla="*/ 314 w 597"/>
                  <a:gd name="T23" fmla="*/ 814 h 814"/>
                  <a:gd name="T24" fmla="*/ 282 w 597"/>
                  <a:gd name="T25" fmla="*/ 814 h 814"/>
                  <a:gd name="T26" fmla="*/ 242 w 597"/>
                  <a:gd name="T27" fmla="*/ 782 h 814"/>
                  <a:gd name="T28" fmla="*/ 226 w 597"/>
                  <a:gd name="T29" fmla="*/ 782 h 814"/>
                  <a:gd name="T30" fmla="*/ 165 w 597"/>
                  <a:gd name="T31" fmla="*/ 722 h 814"/>
                  <a:gd name="T32" fmla="*/ 165 w 597"/>
                  <a:gd name="T33" fmla="*/ 576 h 814"/>
                  <a:gd name="T34" fmla="*/ 155 w 597"/>
                  <a:gd name="T35" fmla="*/ 559 h 814"/>
                  <a:gd name="T36" fmla="*/ 0 w 597"/>
                  <a:gd name="T37" fmla="*/ 298 h 814"/>
                  <a:gd name="T38" fmla="*/ 298 w 597"/>
                  <a:gd name="T39" fmla="*/ 0 h 814"/>
                  <a:gd name="T40" fmla="*/ 597 w 597"/>
                  <a:gd name="T41" fmla="*/ 298 h 814"/>
                  <a:gd name="T42" fmla="*/ 441 w 597"/>
                  <a:gd name="T43" fmla="*/ 559 h 814"/>
                  <a:gd name="T44" fmla="*/ 431 w 597"/>
                  <a:gd name="T45" fmla="*/ 576 h 814"/>
                  <a:gd name="T46" fmla="*/ 432 w 597"/>
                  <a:gd name="T47" fmla="*/ 722 h 814"/>
                  <a:gd name="T48" fmla="*/ 371 w 597"/>
                  <a:gd name="T49" fmla="*/ 782 h 814"/>
                  <a:gd name="T50" fmla="*/ 354 w 597"/>
                  <a:gd name="T51" fmla="*/ 782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97" h="814">
                    <a:moveTo>
                      <a:pt x="222" y="575"/>
                    </a:moveTo>
                    <a:cubicBezTo>
                      <a:pt x="224" y="589"/>
                      <a:pt x="238" y="598"/>
                      <a:pt x="253" y="598"/>
                    </a:cubicBezTo>
                    <a:cubicBezTo>
                      <a:pt x="344" y="598"/>
                      <a:pt x="344" y="598"/>
                      <a:pt x="344" y="598"/>
                    </a:cubicBezTo>
                    <a:cubicBezTo>
                      <a:pt x="358" y="598"/>
                      <a:pt x="373" y="589"/>
                      <a:pt x="375" y="575"/>
                    </a:cubicBezTo>
                    <a:cubicBezTo>
                      <a:pt x="377" y="547"/>
                      <a:pt x="390" y="523"/>
                      <a:pt x="414" y="509"/>
                    </a:cubicBezTo>
                    <a:cubicBezTo>
                      <a:pt x="491" y="467"/>
                      <a:pt x="539" y="386"/>
                      <a:pt x="539" y="298"/>
                    </a:cubicBezTo>
                    <a:cubicBezTo>
                      <a:pt x="539" y="165"/>
                      <a:pt x="431" y="57"/>
                      <a:pt x="298" y="57"/>
                    </a:cubicBezTo>
                    <a:cubicBezTo>
                      <a:pt x="165" y="57"/>
                      <a:pt x="57" y="165"/>
                      <a:pt x="57" y="298"/>
                    </a:cubicBezTo>
                    <a:cubicBezTo>
                      <a:pt x="57" y="386"/>
                      <a:pt x="105" y="467"/>
                      <a:pt x="183" y="509"/>
                    </a:cubicBezTo>
                    <a:cubicBezTo>
                      <a:pt x="207" y="523"/>
                      <a:pt x="219" y="547"/>
                      <a:pt x="222" y="575"/>
                    </a:cubicBezTo>
                    <a:close/>
                    <a:moveTo>
                      <a:pt x="354" y="782"/>
                    </a:moveTo>
                    <a:cubicBezTo>
                      <a:pt x="350" y="800"/>
                      <a:pt x="334" y="814"/>
                      <a:pt x="314" y="814"/>
                    </a:cubicBezTo>
                    <a:cubicBezTo>
                      <a:pt x="282" y="814"/>
                      <a:pt x="282" y="814"/>
                      <a:pt x="282" y="814"/>
                    </a:cubicBezTo>
                    <a:cubicBezTo>
                      <a:pt x="263" y="814"/>
                      <a:pt x="247" y="800"/>
                      <a:pt x="242" y="782"/>
                    </a:cubicBezTo>
                    <a:cubicBezTo>
                      <a:pt x="226" y="782"/>
                      <a:pt x="226" y="782"/>
                      <a:pt x="226" y="782"/>
                    </a:cubicBezTo>
                    <a:cubicBezTo>
                      <a:pt x="193" y="782"/>
                      <a:pt x="165" y="755"/>
                      <a:pt x="165" y="722"/>
                    </a:cubicBezTo>
                    <a:cubicBezTo>
                      <a:pt x="165" y="576"/>
                      <a:pt x="165" y="576"/>
                      <a:pt x="165" y="576"/>
                    </a:cubicBezTo>
                    <a:cubicBezTo>
                      <a:pt x="165" y="569"/>
                      <a:pt x="162" y="563"/>
                      <a:pt x="155" y="559"/>
                    </a:cubicBezTo>
                    <a:cubicBezTo>
                      <a:pt x="60" y="507"/>
                      <a:pt x="0" y="407"/>
                      <a:pt x="0" y="298"/>
                    </a:cubicBezTo>
                    <a:cubicBezTo>
                      <a:pt x="0" y="133"/>
                      <a:pt x="134" y="0"/>
                      <a:pt x="298" y="0"/>
                    </a:cubicBezTo>
                    <a:cubicBezTo>
                      <a:pt x="463" y="0"/>
                      <a:pt x="597" y="133"/>
                      <a:pt x="597" y="298"/>
                    </a:cubicBezTo>
                    <a:cubicBezTo>
                      <a:pt x="597" y="407"/>
                      <a:pt x="537" y="507"/>
                      <a:pt x="441" y="559"/>
                    </a:cubicBezTo>
                    <a:cubicBezTo>
                      <a:pt x="435" y="563"/>
                      <a:pt x="431" y="569"/>
                      <a:pt x="431" y="576"/>
                    </a:cubicBezTo>
                    <a:cubicBezTo>
                      <a:pt x="432" y="722"/>
                      <a:pt x="432" y="722"/>
                      <a:pt x="432" y="722"/>
                    </a:cubicBezTo>
                    <a:cubicBezTo>
                      <a:pt x="432" y="755"/>
                      <a:pt x="404" y="782"/>
                      <a:pt x="371" y="782"/>
                    </a:cubicBezTo>
                    <a:cubicBezTo>
                      <a:pt x="354" y="782"/>
                      <a:pt x="354" y="782"/>
                      <a:pt x="354" y="782"/>
                    </a:cubicBezTo>
                    <a:close/>
                  </a:path>
                </a:pathLst>
              </a:custGeom>
              <a:gradFill>
                <a:gsLst>
                  <a:gs pos="0">
                    <a:srgbClr val="6DA400"/>
                  </a:gs>
                  <a:gs pos="100000">
                    <a:srgbClr val="B0EB2F"/>
                  </a:gs>
                </a:gsLst>
                <a:lin ang="5400000" scaled="1"/>
              </a:gradFill>
              <a:ln w="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0" name="Freeform 10"/>
              <p:cNvSpPr>
                <a:spLocks noEditPoints="1"/>
              </p:cNvSpPr>
              <p:nvPr/>
            </p:nvSpPr>
            <p:spPr bwMode="auto">
              <a:xfrm>
                <a:off x="3618897" y="2347432"/>
                <a:ext cx="706229" cy="373412"/>
              </a:xfrm>
              <a:custGeom>
                <a:avLst/>
                <a:gdLst>
                  <a:gd name="T0" fmla="*/ 699 w 817"/>
                  <a:gd name="T1" fmla="*/ 406 h 432"/>
                  <a:gd name="T2" fmla="*/ 692 w 817"/>
                  <a:gd name="T3" fmla="*/ 380 h 432"/>
                  <a:gd name="T4" fmla="*/ 718 w 817"/>
                  <a:gd name="T5" fmla="*/ 373 h 432"/>
                  <a:gd name="T6" fmla="*/ 755 w 817"/>
                  <a:gd name="T7" fmla="*/ 394 h 432"/>
                  <a:gd name="T8" fmla="*/ 762 w 817"/>
                  <a:gd name="T9" fmla="*/ 420 h 432"/>
                  <a:gd name="T10" fmla="*/ 736 w 817"/>
                  <a:gd name="T11" fmla="*/ 427 h 432"/>
                  <a:gd name="T12" fmla="*/ 699 w 817"/>
                  <a:gd name="T13" fmla="*/ 406 h 432"/>
                  <a:gd name="T14" fmla="*/ 718 w 817"/>
                  <a:gd name="T15" fmla="*/ 59 h 432"/>
                  <a:gd name="T16" fmla="*/ 692 w 817"/>
                  <a:gd name="T17" fmla="*/ 52 h 432"/>
                  <a:gd name="T18" fmla="*/ 699 w 817"/>
                  <a:gd name="T19" fmla="*/ 26 h 432"/>
                  <a:gd name="T20" fmla="*/ 736 w 817"/>
                  <a:gd name="T21" fmla="*/ 5 h 432"/>
                  <a:gd name="T22" fmla="*/ 762 w 817"/>
                  <a:gd name="T23" fmla="*/ 12 h 432"/>
                  <a:gd name="T24" fmla="*/ 755 w 817"/>
                  <a:gd name="T25" fmla="*/ 38 h 432"/>
                  <a:gd name="T26" fmla="*/ 718 w 817"/>
                  <a:gd name="T27" fmla="*/ 59 h 432"/>
                  <a:gd name="T28" fmla="*/ 755 w 817"/>
                  <a:gd name="T29" fmla="*/ 235 h 432"/>
                  <a:gd name="T30" fmla="*/ 736 w 817"/>
                  <a:gd name="T31" fmla="*/ 216 h 432"/>
                  <a:gd name="T32" fmla="*/ 755 w 817"/>
                  <a:gd name="T33" fmla="*/ 197 h 432"/>
                  <a:gd name="T34" fmla="*/ 798 w 817"/>
                  <a:gd name="T35" fmla="*/ 197 h 432"/>
                  <a:gd name="T36" fmla="*/ 817 w 817"/>
                  <a:gd name="T37" fmla="*/ 216 h 432"/>
                  <a:gd name="T38" fmla="*/ 798 w 817"/>
                  <a:gd name="T39" fmla="*/ 235 h 432"/>
                  <a:gd name="T40" fmla="*/ 755 w 817"/>
                  <a:gd name="T41" fmla="*/ 235 h 432"/>
                  <a:gd name="T42" fmla="*/ 118 w 817"/>
                  <a:gd name="T43" fmla="*/ 26 h 432"/>
                  <a:gd name="T44" fmla="*/ 124 w 817"/>
                  <a:gd name="T45" fmla="*/ 52 h 432"/>
                  <a:gd name="T46" fmla="*/ 98 w 817"/>
                  <a:gd name="T47" fmla="*/ 59 h 432"/>
                  <a:gd name="T48" fmla="*/ 62 w 817"/>
                  <a:gd name="T49" fmla="*/ 38 h 432"/>
                  <a:gd name="T50" fmla="*/ 55 w 817"/>
                  <a:gd name="T51" fmla="*/ 12 h 432"/>
                  <a:gd name="T52" fmla="*/ 81 w 817"/>
                  <a:gd name="T53" fmla="*/ 5 h 432"/>
                  <a:gd name="T54" fmla="*/ 118 w 817"/>
                  <a:gd name="T55" fmla="*/ 26 h 432"/>
                  <a:gd name="T56" fmla="*/ 98 w 817"/>
                  <a:gd name="T57" fmla="*/ 373 h 432"/>
                  <a:gd name="T58" fmla="*/ 124 w 817"/>
                  <a:gd name="T59" fmla="*/ 380 h 432"/>
                  <a:gd name="T60" fmla="*/ 118 w 817"/>
                  <a:gd name="T61" fmla="*/ 406 h 432"/>
                  <a:gd name="T62" fmla="*/ 81 w 817"/>
                  <a:gd name="T63" fmla="*/ 427 h 432"/>
                  <a:gd name="T64" fmla="*/ 55 w 817"/>
                  <a:gd name="T65" fmla="*/ 420 h 432"/>
                  <a:gd name="T66" fmla="*/ 62 w 817"/>
                  <a:gd name="T67" fmla="*/ 394 h 432"/>
                  <a:gd name="T68" fmla="*/ 98 w 817"/>
                  <a:gd name="T69" fmla="*/ 373 h 432"/>
                  <a:gd name="T70" fmla="*/ 62 w 817"/>
                  <a:gd name="T71" fmla="*/ 197 h 432"/>
                  <a:gd name="T72" fmla="*/ 81 w 817"/>
                  <a:gd name="T73" fmla="*/ 216 h 432"/>
                  <a:gd name="T74" fmla="*/ 62 w 817"/>
                  <a:gd name="T75" fmla="*/ 235 h 432"/>
                  <a:gd name="T76" fmla="*/ 19 w 817"/>
                  <a:gd name="T77" fmla="*/ 235 h 432"/>
                  <a:gd name="T78" fmla="*/ 0 w 817"/>
                  <a:gd name="T79" fmla="*/ 216 h 432"/>
                  <a:gd name="T80" fmla="*/ 19 w 817"/>
                  <a:gd name="T81" fmla="*/ 197 h 432"/>
                  <a:gd name="T82" fmla="*/ 62 w 817"/>
                  <a:gd name="T83" fmla="*/ 197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7" h="432">
                    <a:moveTo>
                      <a:pt x="699" y="406"/>
                    </a:moveTo>
                    <a:cubicBezTo>
                      <a:pt x="690" y="401"/>
                      <a:pt x="687" y="389"/>
                      <a:pt x="692" y="380"/>
                    </a:cubicBezTo>
                    <a:cubicBezTo>
                      <a:pt x="698" y="371"/>
                      <a:pt x="709" y="368"/>
                      <a:pt x="718" y="373"/>
                    </a:cubicBezTo>
                    <a:cubicBezTo>
                      <a:pt x="755" y="394"/>
                      <a:pt x="755" y="394"/>
                      <a:pt x="755" y="394"/>
                    </a:cubicBezTo>
                    <a:cubicBezTo>
                      <a:pt x="764" y="399"/>
                      <a:pt x="767" y="411"/>
                      <a:pt x="762" y="420"/>
                    </a:cubicBezTo>
                    <a:cubicBezTo>
                      <a:pt x="757" y="429"/>
                      <a:pt x="745" y="432"/>
                      <a:pt x="736" y="427"/>
                    </a:cubicBezTo>
                    <a:cubicBezTo>
                      <a:pt x="699" y="406"/>
                      <a:pt x="699" y="406"/>
                      <a:pt x="699" y="406"/>
                    </a:cubicBezTo>
                    <a:close/>
                    <a:moveTo>
                      <a:pt x="718" y="59"/>
                    </a:moveTo>
                    <a:cubicBezTo>
                      <a:pt x="709" y="64"/>
                      <a:pt x="698" y="61"/>
                      <a:pt x="692" y="52"/>
                    </a:cubicBezTo>
                    <a:cubicBezTo>
                      <a:pt x="687" y="43"/>
                      <a:pt x="690" y="31"/>
                      <a:pt x="699" y="26"/>
                    </a:cubicBezTo>
                    <a:cubicBezTo>
                      <a:pt x="736" y="5"/>
                      <a:pt x="736" y="5"/>
                      <a:pt x="736" y="5"/>
                    </a:cubicBezTo>
                    <a:cubicBezTo>
                      <a:pt x="745" y="0"/>
                      <a:pt x="757" y="3"/>
                      <a:pt x="762" y="12"/>
                    </a:cubicBezTo>
                    <a:cubicBezTo>
                      <a:pt x="767" y="21"/>
                      <a:pt x="764" y="32"/>
                      <a:pt x="755" y="38"/>
                    </a:cubicBezTo>
                    <a:cubicBezTo>
                      <a:pt x="718" y="59"/>
                      <a:pt x="718" y="59"/>
                      <a:pt x="718" y="59"/>
                    </a:cubicBezTo>
                    <a:close/>
                    <a:moveTo>
                      <a:pt x="755" y="235"/>
                    </a:moveTo>
                    <a:cubicBezTo>
                      <a:pt x="745" y="235"/>
                      <a:pt x="736" y="226"/>
                      <a:pt x="736" y="216"/>
                    </a:cubicBezTo>
                    <a:cubicBezTo>
                      <a:pt x="736" y="205"/>
                      <a:pt x="745" y="197"/>
                      <a:pt x="755" y="197"/>
                    </a:cubicBezTo>
                    <a:cubicBezTo>
                      <a:pt x="798" y="197"/>
                      <a:pt x="798" y="197"/>
                      <a:pt x="798" y="197"/>
                    </a:cubicBezTo>
                    <a:cubicBezTo>
                      <a:pt x="808" y="197"/>
                      <a:pt x="817" y="205"/>
                      <a:pt x="817" y="216"/>
                    </a:cubicBezTo>
                    <a:cubicBezTo>
                      <a:pt x="817" y="226"/>
                      <a:pt x="808" y="235"/>
                      <a:pt x="798" y="235"/>
                    </a:cubicBezTo>
                    <a:cubicBezTo>
                      <a:pt x="755" y="235"/>
                      <a:pt x="755" y="235"/>
                      <a:pt x="755" y="235"/>
                    </a:cubicBezTo>
                    <a:close/>
                    <a:moveTo>
                      <a:pt x="118" y="26"/>
                    </a:moveTo>
                    <a:cubicBezTo>
                      <a:pt x="127" y="31"/>
                      <a:pt x="130" y="43"/>
                      <a:pt x="124" y="52"/>
                    </a:cubicBezTo>
                    <a:cubicBezTo>
                      <a:pt x="119" y="61"/>
                      <a:pt x="108" y="64"/>
                      <a:pt x="98" y="59"/>
                    </a:cubicBezTo>
                    <a:cubicBezTo>
                      <a:pt x="62" y="38"/>
                      <a:pt x="62" y="38"/>
                      <a:pt x="62" y="38"/>
                    </a:cubicBezTo>
                    <a:cubicBezTo>
                      <a:pt x="53" y="32"/>
                      <a:pt x="49" y="21"/>
                      <a:pt x="55" y="12"/>
                    </a:cubicBezTo>
                    <a:cubicBezTo>
                      <a:pt x="60" y="3"/>
                      <a:pt x="72" y="0"/>
                      <a:pt x="81" y="5"/>
                    </a:cubicBezTo>
                    <a:cubicBezTo>
                      <a:pt x="118" y="26"/>
                      <a:pt x="118" y="26"/>
                      <a:pt x="118" y="26"/>
                    </a:cubicBezTo>
                    <a:close/>
                    <a:moveTo>
                      <a:pt x="98" y="373"/>
                    </a:moveTo>
                    <a:cubicBezTo>
                      <a:pt x="108" y="368"/>
                      <a:pt x="119" y="371"/>
                      <a:pt x="124" y="380"/>
                    </a:cubicBezTo>
                    <a:cubicBezTo>
                      <a:pt x="130" y="389"/>
                      <a:pt x="127" y="401"/>
                      <a:pt x="118" y="406"/>
                    </a:cubicBezTo>
                    <a:cubicBezTo>
                      <a:pt x="81" y="427"/>
                      <a:pt x="81" y="427"/>
                      <a:pt x="81" y="427"/>
                    </a:cubicBezTo>
                    <a:cubicBezTo>
                      <a:pt x="72" y="432"/>
                      <a:pt x="60" y="429"/>
                      <a:pt x="55" y="420"/>
                    </a:cubicBezTo>
                    <a:cubicBezTo>
                      <a:pt x="49" y="411"/>
                      <a:pt x="53" y="399"/>
                      <a:pt x="62" y="394"/>
                    </a:cubicBezTo>
                    <a:cubicBezTo>
                      <a:pt x="98" y="373"/>
                      <a:pt x="98" y="373"/>
                      <a:pt x="98" y="373"/>
                    </a:cubicBezTo>
                    <a:close/>
                    <a:moveTo>
                      <a:pt x="62" y="197"/>
                    </a:moveTo>
                    <a:cubicBezTo>
                      <a:pt x="72" y="197"/>
                      <a:pt x="81" y="205"/>
                      <a:pt x="81" y="216"/>
                    </a:cubicBezTo>
                    <a:cubicBezTo>
                      <a:pt x="81" y="226"/>
                      <a:pt x="72" y="235"/>
                      <a:pt x="62" y="235"/>
                    </a:cubicBezTo>
                    <a:cubicBezTo>
                      <a:pt x="19" y="235"/>
                      <a:pt x="19" y="235"/>
                      <a:pt x="19" y="235"/>
                    </a:cubicBezTo>
                    <a:cubicBezTo>
                      <a:pt x="9" y="235"/>
                      <a:pt x="0" y="226"/>
                      <a:pt x="0" y="216"/>
                    </a:cubicBezTo>
                    <a:cubicBezTo>
                      <a:pt x="0" y="205"/>
                      <a:pt x="9" y="197"/>
                      <a:pt x="19" y="197"/>
                    </a:cubicBezTo>
                    <a:cubicBezTo>
                      <a:pt x="62" y="197"/>
                      <a:pt x="62" y="197"/>
                      <a:pt x="62" y="197"/>
                    </a:cubicBezTo>
                    <a:close/>
                  </a:path>
                </a:pathLst>
              </a:custGeom>
              <a:gradFill>
                <a:gsLst>
                  <a:gs pos="0">
                    <a:srgbClr val="6DA400"/>
                  </a:gs>
                  <a:gs pos="100000">
                    <a:srgbClr val="B0EB2F"/>
                  </a:gs>
                </a:gsLst>
                <a:lin ang="5400000" scaled="1"/>
              </a:gradFill>
              <a:ln w="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1" name="Freeform 11"/>
              <p:cNvSpPr>
                <a:spLocks/>
              </p:cNvSpPr>
              <p:nvPr/>
            </p:nvSpPr>
            <p:spPr bwMode="auto">
              <a:xfrm>
                <a:off x="3845651" y="2427528"/>
                <a:ext cx="253087" cy="253452"/>
              </a:xfrm>
              <a:custGeom>
                <a:avLst/>
                <a:gdLst>
                  <a:gd name="T0" fmla="*/ 3 w 293"/>
                  <a:gd name="T1" fmla="*/ 38 h 293"/>
                  <a:gd name="T2" fmla="*/ 16 w 293"/>
                  <a:gd name="T3" fmla="*/ 15 h 293"/>
                  <a:gd name="T4" fmla="*/ 39 w 293"/>
                  <a:gd name="T5" fmla="*/ 28 h 293"/>
                  <a:gd name="T6" fmla="*/ 50 w 293"/>
                  <a:gd name="T7" fmla="*/ 65 h 293"/>
                  <a:gd name="T8" fmla="*/ 91 w 293"/>
                  <a:gd name="T9" fmla="*/ 53 h 293"/>
                  <a:gd name="T10" fmla="*/ 91 w 293"/>
                  <a:gd name="T11" fmla="*/ 53 h 293"/>
                  <a:gd name="T12" fmla="*/ 127 w 293"/>
                  <a:gd name="T13" fmla="*/ 48 h 293"/>
                  <a:gd name="T14" fmla="*/ 127 w 293"/>
                  <a:gd name="T15" fmla="*/ 19 h 293"/>
                  <a:gd name="T16" fmla="*/ 146 w 293"/>
                  <a:gd name="T17" fmla="*/ 0 h 293"/>
                  <a:gd name="T18" fmla="*/ 165 w 293"/>
                  <a:gd name="T19" fmla="*/ 19 h 293"/>
                  <a:gd name="T20" fmla="*/ 165 w 293"/>
                  <a:gd name="T21" fmla="*/ 48 h 293"/>
                  <a:gd name="T22" fmla="*/ 202 w 293"/>
                  <a:gd name="T23" fmla="*/ 53 h 293"/>
                  <a:gd name="T24" fmla="*/ 202 w 293"/>
                  <a:gd name="T25" fmla="*/ 53 h 293"/>
                  <a:gd name="T26" fmla="*/ 202 w 293"/>
                  <a:gd name="T27" fmla="*/ 53 h 293"/>
                  <a:gd name="T28" fmla="*/ 242 w 293"/>
                  <a:gd name="T29" fmla="*/ 65 h 293"/>
                  <a:gd name="T30" fmla="*/ 253 w 293"/>
                  <a:gd name="T31" fmla="*/ 28 h 293"/>
                  <a:gd name="T32" fmla="*/ 277 w 293"/>
                  <a:gd name="T33" fmla="*/ 15 h 293"/>
                  <a:gd name="T34" fmla="*/ 290 w 293"/>
                  <a:gd name="T35" fmla="*/ 38 h 293"/>
                  <a:gd name="T36" fmla="*/ 220 w 293"/>
                  <a:gd name="T37" fmla="*/ 278 h 293"/>
                  <a:gd name="T38" fmla="*/ 196 w 293"/>
                  <a:gd name="T39" fmla="*/ 290 h 293"/>
                  <a:gd name="T40" fmla="*/ 183 w 293"/>
                  <a:gd name="T41" fmla="*/ 267 h 293"/>
                  <a:gd name="T42" fmla="*/ 232 w 293"/>
                  <a:gd name="T43" fmla="*/ 102 h 293"/>
                  <a:gd name="T44" fmla="*/ 194 w 293"/>
                  <a:gd name="T45" fmla="*/ 90 h 293"/>
                  <a:gd name="T46" fmla="*/ 194 w 293"/>
                  <a:gd name="T47" fmla="*/ 90 h 293"/>
                  <a:gd name="T48" fmla="*/ 165 w 293"/>
                  <a:gd name="T49" fmla="*/ 86 h 293"/>
                  <a:gd name="T50" fmla="*/ 165 w 293"/>
                  <a:gd name="T51" fmla="*/ 132 h 293"/>
                  <a:gd name="T52" fmla="*/ 146 w 293"/>
                  <a:gd name="T53" fmla="*/ 151 h 293"/>
                  <a:gd name="T54" fmla="*/ 127 w 293"/>
                  <a:gd name="T55" fmla="*/ 132 h 293"/>
                  <a:gd name="T56" fmla="*/ 127 w 293"/>
                  <a:gd name="T57" fmla="*/ 86 h 293"/>
                  <a:gd name="T58" fmla="*/ 99 w 293"/>
                  <a:gd name="T59" fmla="*/ 90 h 293"/>
                  <a:gd name="T60" fmla="*/ 99 w 293"/>
                  <a:gd name="T61" fmla="*/ 90 h 293"/>
                  <a:gd name="T62" fmla="*/ 61 w 293"/>
                  <a:gd name="T63" fmla="*/ 102 h 293"/>
                  <a:gd name="T64" fmla="*/ 109 w 293"/>
                  <a:gd name="T65" fmla="*/ 267 h 293"/>
                  <a:gd name="T66" fmla="*/ 96 w 293"/>
                  <a:gd name="T67" fmla="*/ 290 h 293"/>
                  <a:gd name="T68" fmla="*/ 73 w 293"/>
                  <a:gd name="T69" fmla="*/ 278 h 293"/>
                  <a:gd name="T70" fmla="*/ 3 w 293"/>
                  <a:gd name="T71" fmla="*/ 3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3" h="293">
                    <a:moveTo>
                      <a:pt x="3" y="38"/>
                    </a:moveTo>
                    <a:cubicBezTo>
                      <a:pt x="0" y="28"/>
                      <a:pt x="6" y="18"/>
                      <a:pt x="16" y="15"/>
                    </a:cubicBezTo>
                    <a:cubicBezTo>
                      <a:pt x="26" y="12"/>
                      <a:pt x="37" y="18"/>
                      <a:pt x="39" y="28"/>
                    </a:cubicBezTo>
                    <a:cubicBezTo>
                      <a:pt x="50" y="65"/>
                      <a:pt x="50" y="65"/>
                      <a:pt x="50" y="65"/>
                    </a:cubicBezTo>
                    <a:cubicBezTo>
                      <a:pt x="63" y="60"/>
                      <a:pt x="77" y="56"/>
                      <a:pt x="91" y="53"/>
                    </a:cubicBezTo>
                    <a:cubicBezTo>
                      <a:pt x="91" y="53"/>
                      <a:pt x="91" y="53"/>
                      <a:pt x="91" y="53"/>
                    </a:cubicBezTo>
                    <a:cubicBezTo>
                      <a:pt x="103" y="50"/>
                      <a:pt x="115" y="49"/>
                      <a:pt x="127" y="48"/>
                    </a:cubicBezTo>
                    <a:cubicBezTo>
                      <a:pt x="127" y="19"/>
                      <a:pt x="127" y="19"/>
                      <a:pt x="127" y="19"/>
                    </a:cubicBezTo>
                    <a:cubicBezTo>
                      <a:pt x="127" y="8"/>
                      <a:pt x="136" y="0"/>
                      <a:pt x="146" y="0"/>
                    </a:cubicBezTo>
                    <a:cubicBezTo>
                      <a:pt x="157" y="0"/>
                      <a:pt x="165" y="8"/>
                      <a:pt x="165" y="19"/>
                    </a:cubicBezTo>
                    <a:cubicBezTo>
                      <a:pt x="165" y="48"/>
                      <a:pt x="165" y="48"/>
                      <a:pt x="165" y="48"/>
                    </a:cubicBezTo>
                    <a:cubicBezTo>
                      <a:pt x="178" y="49"/>
                      <a:pt x="190" y="50"/>
                      <a:pt x="202" y="53"/>
                    </a:cubicBezTo>
                    <a:cubicBezTo>
                      <a:pt x="202" y="53"/>
                      <a:pt x="202" y="53"/>
                      <a:pt x="202" y="53"/>
                    </a:cubicBezTo>
                    <a:cubicBezTo>
                      <a:pt x="202" y="53"/>
                      <a:pt x="202" y="53"/>
                      <a:pt x="202" y="53"/>
                    </a:cubicBezTo>
                    <a:cubicBezTo>
                      <a:pt x="216" y="56"/>
                      <a:pt x="229" y="60"/>
                      <a:pt x="242" y="65"/>
                    </a:cubicBezTo>
                    <a:cubicBezTo>
                      <a:pt x="253" y="28"/>
                      <a:pt x="253" y="28"/>
                      <a:pt x="253" y="28"/>
                    </a:cubicBezTo>
                    <a:cubicBezTo>
                      <a:pt x="256" y="18"/>
                      <a:pt x="267" y="12"/>
                      <a:pt x="277" y="15"/>
                    </a:cubicBezTo>
                    <a:cubicBezTo>
                      <a:pt x="287" y="18"/>
                      <a:pt x="293" y="28"/>
                      <a:pt x="290" y="38"/>
                    </a:cubicBezTo>
                    <a:cubicBezTo>
                      <a:pt x="220" y="278"/>
                      <a:pt x="220" y="278"/>
                      <a:pt x="220" y="278"/>
                    </a:cubicBezTo>
                    <a:cubicBezTo>
                      <a:pt x="217" y="288"/>
                      <a:pt x="206" y="293"/>
                      <a:pt x="196" y="290"/>
                    </a:cubicBezTo>
                    <a:cubicBezTo>
                      <a:pt x="186" y="288"/>
                      <a:pt x="180" y="277"/>
                      <a:pt x="183" y="267"/>
                    </a:cubicBezTo>
                    <a:cubicBezTo>
                      <a:pt x="232" y="102"/>
                      <a:pt x="232" y="102"/>
                      <a:pt x="232" y="102"/>
                    </a:cubicBezTo>
                    <a:cubicBezTo>
                      <a:pt x="220" y="97"/>
                      <a:pt x="207" y="93"/>
                      <a:pt x="194" y="90"/>
                    </a:cubicBezTo>
                    <a:cubicBezTo>
                      <a:pt x="194" y="90"/>
                      <a:pt x="194" y="90"/>
                      <a:pt x="194" y="90"/>
                    </a:cubicBezTo>
                    <a:cubicBezTo>
                      <a:pt x="185" y="88"/>
                      <a:pt x="175" y="87"/>
                      <a:pt x="165" y="86"/>
                    </a:cubicBezTo>
                    <a:cubicBezTo>
                      <a:pt x="165" y="132"/>
                      <a:pt x="165" y="132"/>
                      <a:pt x="165" y="132"/>
                    </a:cubicBezTo>
                    <a:cubicBezTo>
                      <a:pt x="165" y="143"/>
                      <a:pt x="157" y="151"/>
                      <a:pt x="146" y="151"/>
                    </a:cubicBezTo>
                    <a:cubicBezTo>
                      <a:pt x="136" y="151"/>
                      <a:pt x="127" y="143"/>
                      <a:pt x="127" y="132"/>
                    </a:cubicBezTo>
                    <a:cubicBezTo>
                      <a:pt x="127" y="86"/>
                      <a:pt x="127" y="86"/>
                      <a:pt x="127" y="86"/>
                    </a:cubicBezTo>
                    <a:cubicBezTo>
                      <a:pt x="118" y="87"/>
                      <a:pt x="108" y="88"/>
                      <a:pt x="99" y="90"/>
                    </a:cubicBezTo>
                    <a:cubicBezTo>
                      <a:pt x="99" y="90"/>
                      <a:pt x="99" y="90"/>
                      <a:pt x="99" y="90"/>
                    </a:cubicBezTo>
                    <a:cubicBezTo>
                      <a:pt x="85" y="93"/>
                      <a:pt x="73" y="97"/>
                      <a:pt x="61" y="102"/>
                    </a:cubicBezTo>
                    <a:cubicBezTo>
                      <a:pt x="109" y="267"/>
                      <a:pt x="109" y="267"/>
                      <a:pt x="109" y="267"/>
                    </a:cubicBezTo>
                    <a:cubicBezTo>
                      <a:pt x="112" y="277"/>
                      <a:pt x="106" y="288"/>
                      <a:pt x="96" y="290"/>
                    </a:cubicBezTo>
                    <a:cubicBezTo>
                      <a:pt x="86" y="293"/>
                      <a:pt x="76" y="288"/>
                      <a:pt x="73" y="278"/>
                    </a:cubicBezTo>
                    <a:cubicBezTo>
                      <a:pt x="3" y="38"/>
                      <a:pt x="3" y="38"/>
                      <a:pt x="3" y="38"/>
                    </a:cubicBezTo>
                    <a:close/>
                  </a:path>
                </a:pathLst>
              </a:custGeom>
              <a:gradFill>
                <a:gsLst>
                  <a:gs pos="0">
                    <a:srgbClr val="6DA400"/>
                  </a:gs>
                  <a:gs pos="100000">
                    <a:srgbClr val="B0EB2F"/>
                  </a:gs>
                </a:gsLst>
                <a:lin ang="5400000" scaled="1"/>
              </a:gradFill>
              <a:ln w="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grpSp>
      <p:grpSp>
        <p:nvGrpSpPr>
          <p:cNvPr id="4" name="组合 3"/>
          <p:cNvGrpSpPr/>
          <p:nvPr/>
        </p:nvGrpSpPr>
        <p:grpSpPr>
          <a:xfrm>
            <a:off x="6643966" y="2200688"/>
            <a:ext cx="1968500" cy="2507424"/>
            <a:chOff x="6643966" y="2200688"/>
            <a:chExt cx="1968500" cy="2507424"/>
          </a:xfrm>
        </p:grpSpPr>
        <p:sp>
          <p:nvSpPr>
            <p:cNvPr id="12" name="Freeform 5"/>
            <p:cNvSpPr>
              <a:spLocks/>
            </p:cNvSpPr>
            <p:nvPr/>
          </p:nvSpPr>
          <p:spPr bwMode="auto">
            <a:xfrm>
              <a:off x="6643966" y="2200688"/>
              <a:ext cx="1968500" cy="2507424"/>
            </a:xfrm>
            <a:custGeom>
              <a:avLst/>
              <a:gdLst>
                <a:gd name="T0" fmla="*/ 178 w 367"/>
                <a:gd name="T1" fmla="*/ 0 h 468"/>
                <a:gd name="T2" fmla="*/ 185 w 367"/>
                <a:gd name="T3" fmla="*/ 6 h 468"/>
                <a:gd name="T4" fmla="*/ 312 w 367"/>
                <a:gd name="T5" fmla="*/ 147 h 468"/>
                <a:gd name="T6" fmla="*/ 354 w 367"/>
                <a:gd name="T7" fmla="*/ 297 h 468"/>
                <a:gd name="T8" fmla="*/ 101 w 367"/>
                <a:gd name="T9" fmla="*/ 411 h 468"/>
                <a:gd name="T10" fmla="*/ 221 w 367"/>
                <a:gd name="T11" fmla="*/ 365 h 468"/>
                <a:gd name="T12" fmla="*/ 228 w 367"/>
                <a:gd name="T13" fmla="*/ 175 h 468"/>
                <a:gd name="T14" fmla="*/ 189 w 367"/>
                <a:gd name="T15" fmla="*/ 133 h 468"/>
                <a:gd name="T16" fmla="*/ 171 w 367"/>
                <a:gd name="T17" fmla="*/ 131 h 468"/>
                <a:gd name="T18" fmla="*/ 108 w 367"/>
                <a:gd name="T19" fmla="*/ 211 h 468"/>
                <a:gd name="T20" fmla="*/ 172 w 367"/>
                <a:gd name="T21" fmla="*/ 332 h 468"/>
                <a:gd name="T22" fmla="*/ 189 w 367"/>
                <a:gd name="T23" fmla="*/ 334 h 468"/>
                <a:gd name="T24" fmla="*/ 86 w 367"/>
                <a:gd name="T25" fmla="*/ 382 h 468"/>
                <a:gd name="T26" fmla="*/ 10 w 367"/>
                <a:gd name="T27" fmla="*/ 298 h 468"/>
                <a:gd name="T28" fmla="*/ 36 w 367"/>
                <a:gd name="T29" fmla="*/ 170 h 468"/>
                <a:gd name="T30" fmla="*/ 173 w 367"/>
                <a:gd name="T31" fmla="*/ 2 h 468"/>
                <a:gd name="T32" fmla="*/ 178 w 367"/>
                <a:gd name="T33"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7" h="468">
                  <a:moveTo>
                    <a:pt x="178" y="0"/>
                  </a:moveTo>
                  <a:cubicBezTo>
                    <a:pt x="180" y="2"/>
                    <a:pt x="183" y="3"/>
                    <a:pt x="185" y="6"/>
                  </a:cubicBezTo>
                  <a:cubicBezTo>
                    <a:pt x="228" y="52"/>
                    <a:pt x="272" y="98"/>
                    <a:pt x="312" y="147"/>
                  </a:cubicBezTo>
                  <a:cubicBezTo>
                    <a:pt x="348" y="190"/>
                    <a:pt x="367" y="239"/>
                    <a:pt x="354" y="297"/>
                  </a:cubicBezTo>
                  <a:cubicBezTo>
                    <a:pt x="330" y="408"/>
                    <a:pt x="199" y="468"/>
                    <a:pt x="101" y="411"/>
                  </a:cubicBezTo>
                  <a:cubicBezTo>
                    <a:pt x="148" y="410"/>
                    <a:pt x="187" y="396"/>
                    <a:pt x="221" y="365"/>
                  </a:cubicBezTo>
                  <a:cubicBezTo>
                    <a:pt x="281" y="310"/>
                    <a:pt x="284" y="234"/>
                    <a:pt x="228" y="175"/>
                  </a:cubicBezTo>
                  <a:cubicBezTo>
                    <a:pt x="215" y="161"/>
                    <a:pt x="203" y="146"/>
                    <a:pt x="189" y="133"/>
                  </a:cubicBezTo>
                  <a:cubicBezTo>
                    <a:pt x="185" y="129"/>
                    <a:pt x="173" y="129"/>
                    <a:pt x="171" y="131"/>
                  </a:cubicBezTo>
                  <a:cubicBezTo>
                    <a:pt x="149" y="157"/>
                    <a:pt x="125" y="182"/>
                    <a:pt x="108" y="211"/>
                  </a:cubicBezTo>
                  <a:cubicBezTo>
                    <a:pt x="76" y="267"/>
                    <a:pt x="107" y="324"/>
                    <a:pt x="172" y="332"/>
                  </a:cubicBezTo>
                  <a:cubicBezTo>
                    <a:pt x="177" y="333"/>
                    <a:pt x="183" y="334"/>
                    <a:pt x="189" y="334"/>
                  </a:cubicBezTo>
                  <a:cubicBezTo>
                    <a:pt x="176" y="368"/>
                    <a:pt x="127" y="391"/>
                    <a:pt x="86" y="382"/>
                  </a:cubicBezTo>
                  <a:cubicBezTo>
                    <a:pt x="41" y="372"/>
                    <a:pt x="20" y="339"/>
                    <a:pt x="10" y="298"/>
                  </a:cubicBezTo>
                  <a:cubicBezTo>
                    <a:pt x="0" y="252"/>
                    <a:pt x="9" y="207"/>
                    <a:pt x="36" y="170"/>
                  </a:cubicBezTo>
                  <a:cubicBezTo>
                    <a:pt x="79" y="112"/>
                    <a:pt x="127" y="57"/>
                    <a:pt x="173" y="2"/>
                  </a:cubicBezTo>
                  <a:cubicBezTo>
                    <a:pt x="174" y="1"/>
                    <a:pt x="176" y="1"/>
                    <a:pt x="178" y="0"/>
                  </a:cubicBezTo>
                  <a:close/>
                </a:path>
              </a:pathLst>
            </a:custGeom>
            <a:gradFill>
              <a:gsLst>
                <a:gs pos="0">
                  <a:srgbClr val="BA013F"/>
                </a:gs>
                <a:gs pos="100000">
                  <a:srgbClr val="FB4182"/>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nvGrpSpPr>
            <p:cNvPr id="32" name="组合 31"/>
            <p:cNvGrpSpPr>
              <a:grpSpLocks noChangeAspect="1"/>
            </p:cNvGrpSpPr>
            <p:nvPr/>
          </p:nvGrpSpPr>
          <p:grpSpPr>
            <a:xfrm>
              <a:off x="7507930" y="3358614"/>
              <a:ext cx="240570" cy="324277"/>
              <a:chOff x="3722033" y="3714538"/>
              <a:chExt cx="500321" cy="674410"/>
            </a:xfrm>
            <a:solidFill>
              <a:srgbClr val="415162"/>
            </a:solidFill>
          </p:grpSpPr>
          <p:sp>
            <p:nvSpPr>
              <p:cNvPr id="33" name="Freeform 27"/>
              <p:cNvSpPr>
                <a:spLocks noEditPoints="1"/>
              </p:cNvSpPr>
              <p:nvPr/>
            </p:nvSpPr>
            <p:spPr bwMode="auto">
              <a:xfrm>
                <a:off x="3818586" y="4203888"/>
                <a:ext cx="306118" cy="185060"/>
              </a:xfrm>
              <a:custGeom>
                <a:avLst/>
                <a:gdLst>
                  <a:gd name="T0" fmla="*/ 317 w 354"/>
                  <a:gd name="T1" fmla="*/ 5 h 214"/>
                  <a:gd name="T2" fmla="*/ 354 w 354"/>
                  <a:gd name="T3" fmla="*/ 186 h 214"/>
                  <a:gd name="T4" fmla="*/ 294 w 354"/>
                  <a:gd name="T5" fmla="*/ 171 h 214"/>
                  <a:gd name="T6" fmla="*/ 250 w 354"/>
                  <a:gd name="T7" fmla="*/ 214 h 214"/>
                  <a:gd name="T8" fmla="*/ 215 w 354"/>
                  <a:gd name="T9" fmla="*/ 44 h 214"/>
                  <a:gd name="T10" fmla="*/ 230 w 354"/>
                  <a:gd name="T11" fmla="*/ 46 h 214"/>
                  <a:gd name="T12" fmla="*/ 241 w 354"/>
                  <a:gd name="T13" fmla="*/ 45 h 214"/>
                  <a:gd name="T14" fmla="*/ 287 w 354"/>
                  <a:gd name="T15" fmla="*/ 7 h 214"/>
                  <a:gd name="T16" fmla="*/ 292 w 354"/>
                  <a:gd name="T17" fmla="*/ 0 h 214"/>
                  <a:gd name="T18" fmla="*/ 300 w 354"/>
                  <a:gd name="T19" fmla="*/ 2 h 214"/>
                  <a:gd name="T20" fmla="*/ 317 w 354"/>
                  <a:gd name="T21" fmla="*/ 5 h 214"/>
                  <a:gd name="T22" fmla="*/ 140 w 354"/>
                  <a:gd name="T23" fmla="*/ 44 h 214"/>
                  <a:gd name="T24" fmla="*/ 105 w 354"/>
                  <a:gd name="T25" fmla="*/ 214 h 214"/>
                  <a:gd name="T26" fmla="*/ 60 w 354"/>
                  <a:gd name="T27" fmla="*/ 171 h 214"/>
                  <a:gd name="T28" fmla="*/ 0 w 354"/>
                  <a:gd name="T29" fmla="*/ 186 h 214"/>
                  <a:gd name="T30" fmla="*/ 38 w 354"/>
                  <a:gd name="T31" fmla="*/ 5 h 214"/>
                  <a:gd name="T32" fmla="*/ 55 w 354"/>
                  <a:gd name="T33" fmla="*/ 2 h 214"/>
                  <a:gd name="T34" fmla="*/ 63 w 354"/>
                  <a:gd name="T35" fmla="*/ 0 h 214"/>
                  <a:gd name="T36" fmla="*/ 67 w 354"/>
                  <a:gd name="T37" fmla="*/ 7 h 214"/>
                  <a:gd name="T38" fmla="*/ 103 w 354"/>
                  <a:gd name="T39" fmla="*/ 42 h 214"/>
                  <a:gd name="T40" fmla="*/ 114 w 354"/>
                  <a:gd name="T41" fmla="*/ 45 h 214"/>
                  <a:gd name="T42" fmla="*/ 140 w 354"/>
                  <a:gd name="T43" fmla="*/ 4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4" h="214">
                    <a:moveTo>
                      <a:pt x="317" y="5"/>
                    </a:moveTo>
                    <a:cubicBezTo>
                      <a:pt x="354" y="186"/>
                      <a:pt x="354" y="186"/>
                      <a:pt x="354" y="186"/>
                    </a:cubicBezTo>
                    <a:cubicBezTo>
                      <a:pt x="294" y="171"/>
                      <a:pt x="294" y="171"/>
                      <a:pt x="294" y="171"/>
                    </a:cubicBezTo>
                    <a:cubicBezTo>
                      <a:pt x="250" y="214"/>
                      <a:pt x="250" y="214"/>
                      <a:pt x="250" y="214"/>
                    </a:cubicBezTo>
                    <a:cubicBezTo>
                      <a:pt x="215" y="44"/>
                      <a:pt x="215" y="44"/>
                      <a:pt x="215" y="44"/>
                    </a:cubicBezTo>
                    <a:cubicBezTo>
                      <a:pt x="220" y="45"/>
                      <a:pt x="225" y="46"/>
                      <a:pt x="230" y="46"/>
                    </a:cubicBezTo>
                    <a:cubicBezTo>
                      <a:pt x="234" y="46"/>
                      <a:pt x="238" y="46"/>
                      <a:pt x="241" y="45"/>
                    </a:cubicBezTo>
                    <a:cubicBezTo>
                      <a:pt x="264" y="40"/>
                      <a:pt x="276" y="25"/>
                      <a:pt x="287" y="7"/>
                    </a:cubicBezTo>
                    <a:cubicBezTo>
                      <a:pt x="289" y="5"/>
                      <a:pt x="290" y="2"/>
                      <a:pt x="292" y="0"/>
                    </a:cubicBezTo>
                    <a:cubicBezTo>
                      <a:pt x="295" y="0"/>
                      <a:pt x="298" y="1"/>
                      <a:pt x="300" y="2"/>
                    </a:cubicBezTo>
                    <a:cubicBezTo>
                      <a:pt x="306" y="3"/>
                      <a:pt x="311" y="4"/>
                      <a:pt x="317" y="5"/>
                    </a:cubicBezTo>
                    <a:close/>
                    <a:moveTo>
                      <a:pt x="140" y="44"/>
                    </a:moveTo>
                    <a:cubicBezTo>
                      <a:pt x="105" y="214"/>
                      <a:pt x="105" y="214"/>
                      <a:pt x="105" y="214"/>
                    </a:cubicBezTo>
                    <a:cubicBezTo>
                      <a:pt x="60" y="171"/>
                      <a:pt x="60" y="171"/>
                      <a:pt x="60" y="171"/>
                    </a:cubicBezTo>
                    <a:cubicBezTo>
                      <a:pt x="0" y="186"/>
                      <a:pt x="0" y="186"/>
                      <a:pt x="0" y="186"/>
                    </a:cubicBezTo>
                    <a:cubicBezTo>
                      <a:pt x="38" y="5"/>
                      <a:pt x="38" y="5"/>
                      <a:pt x="38" y="5"/>
                    </a:cubicBezTo>
                    <a:cubicBezTo>
                      <a:pt x="43" y="4"/>
                      <a:pt x="49" y="3"/>
                      <a:pt x="55" y="2"/>
                    </a:cubicBezTo>
                    <a:cubicBezTo>
                      <a:pt x="57" y="1"/>
                      <a:pt x="60" y="1"/>
                      <a:pt x="63" y="0"/>
                    </a:cubicBezTo>
                    <a:cubicBezTo>
                      <a:pt x="65" y="2"/>
                      <a:pt x="66" y="5"/>
                      <a:pt x="67" y="7"/>
                    </a:cubicBezTo>
                    <a:cubicBezTo>
                      <a:pt x="77" y="21"/>
                      <a:pt x="86" y="35"/>
                      <a:pt x="103" y="42"/>
                    </a:cubicBezTo>
                    <a:cubicBezTo>
                      <a:pt x="106" y="43"/>
                      <a:pt x="110" y="44"/>
                      <a:pt x="114" y="45"/>
                    </a:cubicBezTo>
                    <a:cubicBezTo>
                      <a:pt x="123" y="47"/>
                      <a:pt x="131" y="46"/>
                      <a:pt x="140" y="44"/>
                    </a:cubicBezTo>
                    <a:close/>
                  </a:path>
                </a:pathLst>
              </a:custGeom>
              <a:gradFill>
                <a:gsLst>
                  <a:gs pos="0">
                    <a:srgbClr val="BA013F"/>
                  </a:gs>
                  <a:gs pos="100000">
                    <a:srgbClr val="FB4182"/>
                  </a:gs>
                </a:gsLst>
                <a:lin ang="5400000" scaled="1"/>
              </a:gradFill>
              <a:ln w="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4" name="Freeform 28"/>
              <p:cNvSpPr>
                <a:spLocks noEditPoints="1"/>
              </p:cNvSpPr>
              <p:nvPr/>
            </p:nvSpPr>
            <p:spPr bwMode="auto">
              <a:xfrm>
                <a:off x="3722033" y="3714538"/>
                <a:ext cx="500321" cy="500687"/>
              </a:xfrm>
              <a:custGeom>
                <a:avLst/>
                <a:gdLst>
                  <a:gd name="T0" fmla="*/ 289 w 579"/>
                  <a:gd name="T1" fmla="*/ 28 h 579"/>
                  <a:gd name="T2" fmla="*/ 346 w 579"/>
                  <a:gd name="T3" fmla="*/ 4 h 579"/>
                  <a:gd name="T4" fmla="*/ 390 w 579"/>
                  <a:gd name="T5" fmla="*/ 48 h 579"/>
                  <a:gd name="T6" fmla="*/ 451 w 579"/>
                  <a:gd name="T7" fmla="*/ 48 h 579"/>
                  <a:gd name="T8" fmla="*/ 475 w 579"/>
                  <a:gd name="T9" fmla="*/ 105 h 579"/>
                  <a:gd name="T10" fmla="*/ 532 w 579"/>
                  <a:gd name="T11" fmla="*/ 128 h 579"/>
                  <a:gd name="T12" fmla="*/ 531 w 579"/>
                  <a:gd name="T13" fmla="*/ 190 h 579"/>
                  <a:gd name="T14" fmla="*/ 575 w 579"/>
                  <a:gd name="T15" fmla="*/ 233 h 579"/>
                  <a:gd name="T16" fmla="*/ 551 w 579"/>
                  <a:gd name="T17" fmla="*/ 290 h 579"/>
                  <a:gd name="T18" fmla="*/ 575 w 579"/>
                  <a:gd name="T19" fmla="*/ 347 h 579"/>
                  <a:gd name="T20" fmla="*/ 531 w 579"/>
                  <a:gd name="T21" fmla="*/ 390 h 579"/>
                  <a:gd name="T22" fmla="*/ 532 w 579"/>
                  <a:gd name="T23" fmla="*/ 452 h 579"/>
                  <a:gd name="T24" fmla="*/ 475 w 579"/>
                  <a:gd name="T25" fmla="*/ 475 h 579"/>
                  <a:gd name="T26" fmla="*/ 451 w 579"/>
                  <a:gd name="T27" fmla="*/ 532 h 579"/>
                  <a:gd name="T28" fmla="*/ 390 w 579"/>
                  <a:gd name="T29" fmla="*/ 532 h 579"/>
                  <a:gd name="T30" fmla="*/ 346 w 579"/>
                  <a:gd name="T31" fmla="*/ 575 h 579"/>
                  <a:gd name="T32" fmla="*/ 289 w 579"/>
                  <a:gd name="T33" fmla="*/ 552 h 579"/>
                  <a:gd name="T34" fmla="*/ 233 w 579"/>
                  <a:gd name="T35" fmla="*/ 575 h 579"/>
                  <a:gd name="T36" fmla="*/ 189 w 579"/>
                  <a:gd name="T37" fmla="*/ 532 h 579"/>
                  <a:gd name="T38" fmla="*/ 128 w 579"/>
                  <a:gd name="T39" fmla="*/ 532 h 579"/>
                  <a:gd name="T40" fmla="*/ 104 w 579"/>
                  <a:gd name="T41" fmla="*/ 475 h 579"/>
                  <a:gd name="T42" fmla="*/ 47 w 579"/>
                  <a:gd name="T43" fmla="*/ 452 h 579"/>
                  <a:gd name="T44" fmla="*/ 47 w 579"/>
                  <a:gd name="T45" fmla="*/ 390 h 579"/>
                  <a:gd name="T46" fmla="*/ 4 w 579"/>
                  <a:gd name="T47" fmla="*/ 347 h 579"/>
                  <a:gd name="T48" fmla="*/ 27 w 579"/>
                  <a:gd name="T49" fmla="*/ 290 h 579"/>
                  <a:gd name="T50" fmla="*/ 4 w 579"/>
                  <a:gd name="T51" fmla="*/ 233 h 579"/>
                  <a:gd name="T52" fmla="*/ 47 w 579"/>
                  <a:gd name="T53" fmla="*/ 190 h 579"/>
                  <a:gd name="T54" fmla="*/ 47 w 579"/>
                  <a:gd name="T55" fmla="*/ 128 h 579"/>
                  <a:gd name="T56" fmla="*/ 104 w 579"/>
                  <a:gd name="T57" fmla="*/ 105 h 579"/>
                  <a:gd name="T58" fmla="*/ 128 w 579"/>
                  <a:gd name="T59" fmla="*/ 48 h 579"/>
                  <a:gd name="T60" fmla="*/ 189 w 579"/>
                  <a:gd name="T61" fmla="*/ 48 h 579"/>
                  <a:gd name="T62" fmla="*/ 233 w 579"/>
                  <a:gd name="T63" fmla="*/ 4 h 579"/>
                  <a:gd name="T64" fmla="*/ 289 w 579"/>
                  <a:gd name="T65" fmla="*/ 28 h 579"/>
                  <a:gd name="T66" fmla="*/ 367 w 579"/>
                  <a:gd name="T67" fmla="*/ 103 h 579"/>
                  <a:gd name="T68" fmla="*/ 87 w 579"/>
                  <a:gd name="T69" fmla="*/ 288 h 579"/>
                  <a:gd name="T70" fmla="*/ 367 w 579"/>
                  <a:gd name="T71" fmla="*/ 477 h 579"/>
                  <a:gd name="T72" fmla="*/ 431 w 579"/>
                  <a:gd name="T73" fmla="*/ 146 h 579"/>
                  <a:gd name="T74" fmla="*/ 367 w 579"/>
                  <a:gd name="T75" fmla="*/ 103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9" h="579">
                    <a:moveTo>
                      <a:pt x="289" y="28"/>
                    </a:moveTo>
                    <a:cubicBezTo>
                      <a:pt x="308" y="29"/>
                      <a:pt x="327" y="0"/>
                      <a:pt x="346" y="4"/>
                    </a:cubicBezTo>
                    <a:cubicBezTo>
                      <a:pt x="365" y="8"/>
                      <a:pt x="371" y="42"/>
                      <a:pt x="390" y="48"/>
                    </a:cubicBezTo>
                    <a:cubicBezTo>
                      <a:pt x="407" y="56"/>
                      <a:pt x="435" y="37"/>
                      <a:pt x="451" y="48"/>
                    </a:cubicBezTo>
                    <a:cubicBezTo>
                      <a:pt x="467" y="58"/>
                      <a:pt x="460" y="92"/>
                      <a:pt x="475" y="105"/>
                    </a:cubicBezTo>
                    <a:cubicBezTo>
                      <a:pt x="487" y="119"/>
                      <a:pt x="521" y="112"/>
                      <a:pt x="532" y="128"/>
                    </a:cubicBezTo>
                    <a:cubicBezTo>
                      <a:pt x="542" y="144"/>
                      <a:pt x="523" y="172"/>
                      <a:pt x="531" y="190"/>
                    </a:cubicBezTo>
                    <a:cubicBezTo>
                      <a:pt x="537" y="208"/>
                      <a:pt x="571" y="214"/>
                      <a:pt x="575" y="233"/>
                    </a:cubicBezTo>
                    <a:cubicBezTo>
                      <a:pt x="579" y="252"/>
                      <a:pt x="550" y="271"/>
                      <a:pt x="551" y="290"/>
                    </a:cubicBezTo>
                    <a:cubicBezTo>
                      <a:pt x="550" y="309"/>
                      <a:pt x="579" y="328"/>
                      <a:pt x="575" y="347"/>
                    </a:cubicBezTo>
                    <a:cubicBezTo>
                      <a:pt x="571" y="366"/>
                      <a:pt x="538" y="372"/>
                      <a:pt x="531" y="390"/>
                    </a:cubicBezTo>
                    <a:cubicBezTo>
                      <a:pt x="523" y="407"/>
                      <a:pt x="542" y="436"/>
                      <a:pt x="532" y="452"/>
                    </a:cubicBezTo>
                    <a:cubicBezTo>
                      <a:pt x="521" y="468"/>
                      <a:pt x="487" y="461"/>
                      <a:pt x="475" y="475"/>
                    </a:cubicBezTo>
                    <a:cubicBezTo>
                      <a:pt x="460" y="488"/>
                      <a:pt x="467" y="521"/>
                      <a:pt x="451" y="532"/>
                    </a:cubicBezTo>
                    <a:cubicBezTo>
                      <a:pt x="435" y="543"/>
                      <a:pt x="407" y="523"/>
                      <a:pt x="390" y="532"/>
                    </a:cubicBezTo>
                    <a:cubicBezTo>
                      <a:pt x="372" y="538"/>
                      <a:pt x="365" y="572"/>
                      <a:pt x="346" y="575"/>
                    </a:cubicBezTo>
                    <a:cubicBezTo>
                      <a:pt x="327" y="579"/>
                      <a:pt x="309" y="550"/>
                      <a:pt x="289" y="552"/>
                    </a:cubicBezTo>
                    <a:cubicBezTo>
                      <a:pt x="270" y="550"/>
                      <a:pt x="252" y="579"/>
                      <a:pt x="233" y="575"/>
                    </a:cubicBezTo>
                    <a:cubicBezTo>
                      <a:pt x="214" y="572"/>
                      <a:pt x="207" y="538"/>
                      <a:pt x="189" y="532"/>
                    </a:cubicBezTo>
                    <a:cubicBezTo>
                      <a:pt x="172" y="523"/>
                      <a:pt x="144" y="543"/>
                      <a:pt x="128" y="532"/>
                    </a:cubicBezTo>
                    <a:cubicBezTo>
                      <a:pt x="112" y="521"/>
                      <a:pt x="119" y="488"/>
                      <a:pt x="104" y="475"/>
                    </a:cubicBezTo>
                    <a:cubicBezTo>
                      <a:pt x="92" y="461"/>
                      <a:pt x="58" y="468"/>
                      <a:pt x="47" y="452"/>
                    </a:cubicBezTo>
                    <a:cubicBezTo>
                      <a:pt x="36" y="436"/>
                      <a:pt x="56" y="407"/>
                      <a:pt x="47" y="390"/>
                    </a:cubicBezTo>
                    <a:cubicBezTo>
                      <a:pt x="41" y="372"/>
                      <a:pt x="8" y="366"/>
                      <a:pt x="4" y="347"/>
                    </a:cubicBezTo>
                    <a:cubicBezTo>
                      <a:pt x="0" y="328"/>
                      <a:pt x="29" y="309"/>
                      <a:pt x="27" y="290"/>
                    </a:cubicBezTo>
                    <a:cubicBezTo>
                      <a:pt x="29" y="271"/>
                      <a:pt x="0" y="252"/>
                      <a:pt x="4" y="233"/>
                    </a:cubicBezTo>
                    <a:cubicBezTo>
                      <a:pt x="8" y="214"/>
                      <a:pt x="41" y="208"/>
                      <a:pt x="47" y="190"/>
                    </a:cubicBezTo>
                    <a:cubicBezTo>
                      <a:pt x="56" y="172"/>
                      <a:pt x="36" y="144"/>
                      <a:pt x="47" y="128"/>
                    </a:cubicBezTo>
                    <a:cubicBezTo>
                      <a:pt x="58" y="112"/>
                      <a:pt x="92" y="119"/>
                      <a:pt x="104" y="105"/>
                    </a:cubicBezTo>
                    <a:cubicBezTo>
                      <a:pt x="119" y="92"/>
                      <a:pt x="112" y="58"/>
                      <a:pt x="128" y="48"/>
                    </a:cubicBezTo>
                    <a:cubicBezTo>
                      <a:pt x="144" y="37"/>
                      <a:pt x="172" y="56"/>
                      <a:pt x="189" y="48"/>
                    </a:cubicBezTo>
                    <a:cubicBezTo>
                      <a:pt x="207" y="42"/>
                      <a:pt x="214" y="8"/>
                      <a:pt x="233" y="4"/>
                    </a:cubicBezTo>
                    <a:cubicBezTo>
                      <a:pt x="252" y="0"/>
                      <a:pt x="270" y="29"/>
                      <a:pt x="289" y="28"/>
                    </a:cubicBezTo>
                    <a:close/>
                    <a:moveTo>
                      <a:pt x="367" y="103"/>
                    </a:moveTo>
                    <a:cubicBezTo>
                      <a:pt x="234" y="48"/>
                      <a:pt x="88" y="145"/>
                      <a:pt x="87" y="288"/>
                    </a:cubicBezTo>
                    <a:cubicBezTo>
                      <a:pt x="86" y="433"/>
                      <a:pt x="233" y="532"/>
                      <a:pt x="367" y="477"/>
                    </a:cubicBezTo>
                    <a:cubicBezTo>
                      <a:pt x="501" y="421"/>
                      <a:pt x="534" y="247"/>
                      <a:pt x="431" y="146"/>
                    </a:cubicBezTo>
                    <a:cubicBezTo>
                      <a:pt x="413" y="127"/>
                      <a:pt x="391" y="113"/>
                      <a:pt x="367" y="103"/>
                    </a:cubicBezTo>
                    <a:close/>
                  </a:path>
                </a:pathLst>
              </a:custGeom>
              <a:gradFill>
                <a:gsLst>
                  <a:gs pos="0">
                    <a:srgbClr val="BA013F"/>
                  </a:gs>
                  <a:gs pos="100000">
                    <a:srgbClr val="FB4182"/>
                  </a:gs>
                </a:gsLst>
                <a:lin ang="5400000" scaled="1"/>
              </a:gradFill>
              <a:ln w="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5" name="Freeform 29"/>
              <p:cNvSpPr>
                <a:spLocks noEditPoints="1"/>
              </p:cNvSpPr>
              <p:nvPr/>
            </p:nvSpPr>
            <p:spPr bwMode="auto">
              <a:xfrm>
                <a:off x="3829192" y="3821698"/>
                <a:ext cx="286002" cy="287100"/>
              </a:xfrm>
              <a:custGeom>
                <a:avLst/>
                <a:gdLst>
                  <a:gd name="T0" fmla="*/ 165 w 331"/>
                  <a:gd name="T1" fmla="*/ 0 h 332"/>
                  <a:gd name="T2" fmla="*/ 331 w 331"/>
                  <a:gd name="T3" fmla="*/ 166 h 332"/>
                  <a:gd name="T4" fmla="*/ 165 w 331"/>
                  <a:gd name="T5" fmla="*/ 332 h 332"/>
                  <a:gd name="T6" fmla="*/ 0 w 331"/>
                  <a:gd name="T7" fmla="*/ 166 h 332"/>
                  <a:gd name="T8" fmla="*/ 165 w 331"/>
                  <a:gd name="T9" fmla="*/ 0 h 332"/>
                  <a:gd name="T10" fmla="*/ 176 w 331"/>
                  <a:gd name="T11" fmla="*/ 50 h 332"/>
                  <a:gd name="T12" fmla="*/ 205 w 331"/>
                  <a:gd name="T13" fmla="*/ 111 h 332"/>
                  <a:gd name="T14" fmla="*/ 272 w 331"/>
                  <a:gd name="T15" fmla="*/ 119 h 332"/>
                  <a:gd name="T16" fmla="*/ 282 w 331"/>
                  <a:gd name="T17" fmla="*/ 127 h 332"/>
                  <a:gd name="T18" fmla="*/ 279 w 331"/>
                  <a:gd name="T19" fmla="*/ 140 h 332"/>
                  <a:gd name="T20" fmla="*/ 229 w 331"/>
                  <a:gd name="T21" fmla="*/ 186 h 332"/>
                  <a:gd name="T22" fmla="*/ 242 w 331"/>
                  <a:gd name="T23" fmla="*/ 252 h 332"/>
                  <a:gd name="T24" fmla="*/ 237 w 331"/>
                  <a:gd name="T25" fmla="*/ 265 h 332"/>
                  <a:gd name="T26" fmla="*/ 224 w 331"/>
                  <a:gd name="T27" fmla="*/ 265 h 332"/>
                  <a:gd name="T28" fmla="*/ 165 w 331"/>
                  <a:gd name="T29" fmla="*/ 232 h 332"/>
                  <a:gd name="T30" fmla="*/ 106 w 331"/>
                  <a:gd name="T31" fmla="*/ 265 h 332"/>
                  <a:gd name="T32" fmla="*/ 93 w 331"/>
                  <a:gd name="T33" fmla="*/ 265 h 332"/>
                  <a:gd name="T34" fmla="*/ 89 w 331"/>
                  <a:gd name="T35" fmla="*/ 252 h 332"/>
                  <a:gd name="T36" fmla="*/ 102 w 331"/>
                  <a:gd name="T37" fmla="*/ 186 h 332"/>
                  <a:gd name="T38" fmla="*/ 52 w 331"/>
                  <a:gd name="T39" fmla="*/ 140 h 332"/>
                  <a:gd name="T40" fmla="*/ 49 w 331"/>
                  <a:gd name="T41" fmla="*/ 127 h 332"/>
                  <a:gd name="T42" fmla="*/ 59 w 331"/>
                  <a:gd name="T43" fmla="*/ 119 h 332"/>
                  <a:gd name="T44" fmla="*/ 126 w 331"/>
                  <a:gd name="T45" fmla="*/ 111 h 332"/>
                  <a:gd name="T46" fmla="*/ 154 w 331"/>
                  <a:gd name="T47" fmla="*/ 50 h 332"/>
                  <a:gd name="T48" fmla="*/ 165 w 331"/>
                  <a:gd name="T49" fmla="*/ 43 h 332"/>
                  <a:gd name="T50" fmla="*/ 176 w 331"/>
                  <a:gd name="T51" fmla="*/ 5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1" h="332">
                    <a:moveTo>
                      <a:pt x="165" y="0"/>
                    </a:moveTo>
                    <a:cubicBezTo>
                      <a:pt x="257" y="0"/>
                      <a:pt x="331" y="74"/>
                      <a:pt x="331" y="166"/>
                    </a:cubicBezTo>
                    <a:cubicBezTo>
                      <a:pt x="331" y="257"/>
                      <a:pt x="257" y="332"/>
                      <a:pt x="165" y="332"/>
                    </a:cubicBezTo>
                    <a:cubicBezTo>
                      <a:pt x="74" y="332"/>
                      <a:pt x="0" y="257"/>
                      <a:pt x="0" y="166"/>
                    </a:cubicBezTo>
                    <a:cubicBezTo>
                      <a:pt x="0" y="74"/>
                      <a:pt x="74" y="0"/>
                      <a:pt x="165" y="0"/>
                    </a:cubicBezTo>
                    <a:close/>
                    <a:moveTo>
                      <a:pt x="176" y="50"/>
                    </a:moveTo>
                    <a:cubicBezTo>
                      <a:pt x="205" y="111"/>
                      <a:pt x="205" y="111"/>
                      <a:pt x="205" y="111"/>
                    </a:cubicBezTo>
                    <a:cubicBezTo>
                      <a:pt x="272" y="119"/>
                      <a:pt x="272" y="119"/>
                      <a:pt x="272" y="119"/>
                    </a:cubicBezTo>
                    <a:cubicBezTo>
                      <a:pt x="277" y="120"/>
                      <a:pt x="281" y="123"/>
                      <a:pt x="282" y="127"/>
                    </a:cubicBezTo>
                    <a:cubicBezTo>
                      <a:pt x="284" y="132"/>
                      <a:pt x="282" y="137"/>
                      <a:pt x="279" y="140"/>
                    </a:cubicBezTo>
                    <a:cubicBezTo>
                      <a:pt x="229" y="186"/>
                      <a:pt x="229" y="186"/>
                      <a:pt x="229" y="186"/>
                    </a:cubicBezTo>
                    <a:cubicBezTo>
                      <a:pt x="242" y="252"/>
                      <a:pt x="242" y="252"/>
                      <a:pt x="242" y="252"/>
                    </a:cubicBezTo>
                    <a:cubicBezTo>
                      <a:pt x="243" y="257"/>
                      <a:pt x="241" y="262"/>
                      <a:pt x="237" y="265"/>
                    </a:cubicBezTo>
                    <a:cubicBezTo>
                      <a:pt x="234" y="267"/>
                      <a:pt x="229" y="268"/>
                      <a:pt x="224" y="265"/>
                    </a:cubicBezTo>
                    <a:cubicBezTo>
                      <a:pt x="165" y="232"/>
                      <a:pt x="165" y="232"/>
                      <a:pt x="165" y="232"/>
                    </a:cubicBezTo>
                    <a:cubicBezTo>
                      <a:pt x="106" y="265"/>
                      <a:pt x="106" y="265"/>
                      <a:pt x="106" y="265"/>
                    </a:cubicBezTo>
                    <a:cubicBezTo>
                      <a:pt x="102" y="268"/>
                      <a:pt x="97" y="267"/>
                      <a:pt x="93" y="265"/>
                    </a:cubicBezTo>
                    <a:cubicBezTo>
                      <a:pt x="89" y="262"/>
                      <a:pt x="88" y="257"/>
                      <a:pt x="89" y="252"/>
                    </a:cubicBezTo>
                    <a:cubicBezTo>
                      <a:pt x="102" y="186"/>
                      <a:pt x="102" y="186"/>
                      <a:pt x="102" y="186"/>
                    </a:cubicBezTo>
                    <a:cubicBezTo>
                      <a:pt x="52" y="140"/>
                      <a:pt x="52" y="140"/>
                      <a:pt x="52" y="140"/>
                    </a:cubicBezTo>
                    <a:cubicBezTo>
                      <a:pt x="48" y="137"/>
                      <a:pt x="47" y="132"/>
                      <a:pt x="49" y="127"/>
                    </a:cubicBezTo>
                    <a:cubicBezTo>
                      <a:pt x="50" y="123"/>
                      <a:pt x="54" y="120"/>
                      <a:pt x="59" y="119"/>
                    </a:cubicBezTo>
                    <a:cubicBezTo>
                      <a:pt x="126" y="111"/>
                      <a:pt x="126" y="111"/>
                      <a:pt x="126" y="111"/>
                    </a:cubicBezTo>
                    <a:cubicBezTo>
                      <a:pt x="154" y="50"/>
                      <a:pt x="154" y="50"/>
                      <a:pt x="154" y="50"/>
                    </a:cubicBezTo>
                    <a:cubicBezTo>
                      <a:pt x="156" y="45"/>
                      <a:pt x="161" y="43"/>
                      <a:pt x="165" y="43"/>
                    </a:cubicBezTo>
                    <a:cubicBezTo>
                      <a:pt x="170" y="43"/>
                      <a:pt x="174" y="45"/>
                      <a:pt x="176" y="50"/>
                    </a:cubicBezTo>
                    <a:close/>
                  </a:path>
                </a:pathLst>
              </a:custGeom>
              <a:gradFill>
                <a:gsLst>
                  <a:gs pos="0">
                    <a:srgbClr val="BA013F"/>
                  </a:gs>
                  <a:gs pos="100000">
                    <a:srgbClr val="FB4182"/>
                  </a:gs>
                </a:gsLst>
                <a:lin ang="5400000" scaled="1"/>
              </a:gradFill>
              <a:ln w="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grpSp>
      <p:grpSp>
        <p:nvGrpSpPr>
          <p:cNvPr id="2" name="组合 1"/>
          <p:cNvGrpSpPr/>
          <p:nvPr/>
        </p:nvGrpSpPr>
        <p:grpSpPr>
          <a:xfrm>
            <a:off x="1518406" y="2200688"/>
            <a:ext cx="1968500" cy="2507424"/>
            <a:chOff x="1518406" y="2200688"/>
            <a:chExt cx="1968500" cy="2507424"/>
          </a:xfrm>
        </p:grpSpPr>
        <p:sp>
          <p:nvSpPr>
            <p:cNvPr id="10" name="Freeform 5"/>
            <p:cNvSpPr>
              <a:spLocks/>
            </p:cNvSpPr>
            <p:nvPr/>
          </p:nvSpPr>
          <p:spPr bwMode="auto">
            <a:xfrm>
              <a:off x="1518406" y="2200688"/>
              <a:ext cx="1968500" cy="2507424"/>
            </a:xfrm>
            <a:custGeom>
              <a:avLst/>
              <a:gdLst>
                <a:gd name="T0" fmla="*/ 178 w 367"/>
                <a:gd name="T1" fmla="*/ 0 h 468"/>
                <a:gd name="T2" fmla="*/ 185 w 367"/>
                <a:gd name="T3" fmla="*/ 6 h 468"/>
                <a:gd name="T4" fmla="*/ 312 w 367"/>
                <a:gd name="T5" fmla="*/ 147 h 468"/>
                <a:gd name="T6" fmla="*/ 354 w 367"/>
                <a:gd name="T7" fmla="*/ 297 h 468"/>
                <a:gd name="T8" fmla="*/ 101 w 367"/>
                <a:gd name="T9" fmla="*/ 411 h 468"/>
                <a:gd name="T10" fmla="*/ 221 w 367"/>
                <a:gd name="T11" fmla="*/ 365 h 468"/>
                <a:gd name="T12" fmla="*/ 228 w 367"/>
                <a:gd name="T13" fmla="*/ 175 h 468"/>
                <a:gd name="T14" fmla="*/ 189 w 367"/>
                <a:gd name="T15" fmla="*/ 133 h 468"/>
                <a:gd name="T16" fmla="*/ 171 w 367"/>
                <a:gd name="T17" fmla="*/ 131 h 468"/>
                <a:gd name="T18" fmla="*/ 108 w 367"/>
                <a:gd name="T19" fmla="*/ 211 h 468"/>
                <a:gd name="T20" fmla="*/ 172 w 367"/>
                <a:gd name="T21" fmla="*/ 332 h 468"/>
                <a:gd name="T22" fmla="*/ 189 w 367"/>
                <a:gd name="T23" fmla="*/ 334 h 468"/>
                <a:gd name="T24" fmla="*/ 86 w 367"/>
                <a:gd name="T25" fmla="*/ 382 h 468"/>
                <a:gd name="T26" fmla="*/ 10 w 367"/>
                <a:gd name="T27" fmla="*/ 298 h 468"/>
                <a:gd name="T28" fmla="*/ 36 w 367"/>
                <a:gd name="T29" fmla="*/ 170 h 468"/>
                <a:gd name="T30" fmla="*/ 173 w 367"/>
                <a:gd name="T31" fmla="*/ 2 h 468"/>
                <a:gd name="T32" fmla="*/ 178 w 367"/>
                <a:gd name="T33"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7" h="468">
                  <a:moveTo>
                    <a:pt x="178" y="0"/>
                  </a:moveTo>
                  <a:cubicBezTo>
                    <a:pt x="180" y="2"/>
                    <a:pt x="183" y="3"/>
                    <a:pt x="185" y="6"/>
                  </a:cubicBezTo>
                  <a:cubicBezTo>
                    <a:pt x="228" y="52"/>
                    <a:pt x="272" y="98"/>
                    <a:pt x="312" y="147"/>
                  </a:cubicBezTo>
                  <a:cubicBezTo>
                    <a:pt x="348" y="190"/>
                    <a:pt x="367" y="239"/>
                    <a:pt x="354" y="297"/>
                  </a:cubicBezTo>
                  <a:cubicBezTo>
                    <a:pt x="330" y="408"/>
                    <a:pt x="199" y="468"/>
                    <a:pt x="101" y="411"/>
                  </a:cubicBezTo>
                  <a:cubicBezTo>
                    <a:pt x="148" y="410"/>
                    <a:pt x="187" y="396"/>
                    <a:pt x="221" y="365"/>
                  </a:cubicBezTo>
                  <a:cubicBezTo>
                    <a:pt x="281" y="310"/>
                    <a:pt x="284" y="234"/>
                    <a:pt x="228" y="175"/>
                  </a:cubicBezTo>
                  <a:cubicBezTo>
                    <a:pt x="215" y="161"/>
                    <a:pt x="203" y="146"/>
                    <a:pt x="189" y="133"/>
                  </a:cubicBezTo>
                  <a:cubicBezTo>
                    <a:pt x="185" y="129"/>
                    <a:pt x="173" y="129"/>
                    <a:pt x="171" y="131"/>
                  </a:cubicBezTo>
                  <a:cubicBezTo>
                    <a:pt x="149" y="157"/>
                    <a:pt x="125" y="182"/>
                    <a:pt x="108" y="211"/>
                  </a:cubicBezTo>
                  <a:cubicBezTo>
                    <a:pt x="76" y="267"/>
                    <a:pt x="107" y="324"/>
                    <a:pt x="172" y="332"/>
                  </a:cubicBezTo>
                  <a:cubicBezTo>
                    <a:pt x="177" y="333"/>
                    <a:pt x="183" y="334"/>
                    <a:pt x="189" y="334"/>
                  </a:cubicBezTo>
                  <a:cubicBezTo>
                    <a:pt x="176" y="368"/>
                    <a:pt x="127" y="391"/>
                    <a:pt x="86" y="382"/>
                  </a:cubicBezTo>
                  <a:cubicBezTo>
                    <a:pt x="41" y="372"/>
                    <a:pt x="20" y="339"/>
                    <a:pt x="10" y="298"/>
                  </a:cubicBezTo>
                  <a:cubicBezTo>
                    <a:pt x="0" y="252"/>
                    <a:pt x="9" y="207"/>
                    <a:pt x="36" y="170"/>
                  </a:cubicBezTo>
                  <a:cubicBezTo>
                    <a:pt x="79" y="112"/>
                    <a:pt x="127" y="57"/>
                    <a:pt x="173" y="2"/>
                  </a:cubicBezTo>
                  <a:cubicBezTo>
                    <a:pt x="174" y="1"/>
                    <a:pt x="176" y="1"/>
                    <a:pt x="178" y="0"/>
                  </a:cubicBezTo>
                  <a:close/>
                </a:path>
              </a:pathLst>
            </a:custGeom>
            <a:gradFill>
              <a:gsLst>
                <a:gs pos="0">
                  <a:srgbClr val="0076CF"/>
                </a:gs>
                <a:gs pos="100000">
                  <a:srgbClr val="1CCCF8"/>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nvGrpSpPr>
            <p:cNvPr id="36" name="组合 35"/>
            <p:cNvGrpSpPr/>
            <p:nvPr/>
          </p:nvGrpSpPr>
          <p:grpSpPr>
            <a:xfrm>
              <a:off x="2354843" y="3372796"/>
              <a:ext cx="295624" cy="295912"/>
              <a:chOff x="5240338" y="2657475"/>
              <a:chExt cx="1630363" cy="1631951"/>
            </a:xfrm>
            <a:solidFill>
              <a:srgbClr val="415162"/>
            </a:solidFill>
          </p:grpSpPr>
          <p:sp>
            <p:nvSpPr>
              <p:cNvPr id="37" name="Freeform 5"/>
              <p:cNvSpPr>
                <a:spLocks/>
              </p:cNvSpPr>
              <p:nvPr/>
            </p:nvSpPr>
            <p:spPr bwMode="auto">
              <a:xfrm>
                <a:off x="5240338" y="2735263"/>
                <a:ext cx="1552575" cy="1554163"/>
              </a:xfrm>
              <a:custGeom>
                <a:avLst/>
                <a:gdLst>
                  <a:gd name="T0" fmla="*/ 391 w 517"/>
                  <a:gd name="T1" fmla="*/ 73 h 519"/>
                  <a:gd name="T2" fmla="*/ 346 w 517"/>
                  <a:gd name="T3" fmla="*/ 101 h 519"/>
                  <a:gd name="T4" fmla="*/ 325 w 517"/>
                  <a:gd name="T5" fmla="*/ 98 h 519"/>
                  <a:gd name="T6" fmla="*/ 122 w 517"/>
                  <a:gd name="T7" fmla="*/ 151 h 519"/>
                  <a:gd name="T8" fmla="*/ 125 w 517"/>
                  <a:gd name="T9" fmla="*/ 369 h 519"/>
                  <a:gd name="T10" fmla="*/ 332 w 517"/>
                  <a:gd name="T11" fmla="*/ 416 h 519"/>
                  <a:gd name="T12" fmla="*/ 421 w 517"/>
                  <a:gd name="T13" fmla="*/ 197 h 519"/>
                  <a:gd name="T14" fmla="*/ 425 w 517"/>
                  <a:gd name="T15" fmla="*/ 155 h 519"/>
                  <a:gd name="T16" fmla="*/ 443 w 517"/>
                  <a:gd name="T17" fmla="*/ 127 h 519"/>
                  <a:gd name="T18" fmla="*/ 444 w 517"/>
                  <a:gd name="T19" fmla="*/ 398 h 519"/>
                  <a:gd name="T20" fmla="*/ 113 w 517"/>
                  <a:gd name="T21" fmla="*/ 438 h 519"/>
                  <a:gd name="T22" fmla="*/ 88 w 517"/>
                  <a:gd name="T23" fmla="*/ 101 h 519"/>
                  <a:gd name="T24" fmla="*/ 391 w 517"/>
                  <a:gd name="T25" fmla="*/ 73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7" h="519">
                    <a:moveTo>
                      <a:pt x="391" y="73"/>
                    </a:moveTo>
                    <a:cubicBezTo>
                      <a:pt x="376" y="83"/>
                      <a:pt x="361" y="93"/>
                      <a:pt x="346" y="101"/>
                    </a:cubicBezTo>
                    <a:cubicBezTo>
                      <a:pt x="340" y="103"/>
                      <a:pt x="331" y="100"/>
                      <a:pt x="325" y="98"/>
                    </a:cubicBezTo>
                    <a:cubicBezTo>
                      <a:pt x="252" y="68"/>
                      <a:pt x="166" y="91"/>
                      <a:pt x="122" y="151"/>
                    </a:cubicBezTo>
                    <a:cubicBezTo>
                      <a:pt x="72" y="219"/>
                      <a:pt x="73" y="305"/>
                      <a:pt x="125" y="369"/>
                    </a:cubicBezTo>
                    <a:cubicBezTo>
                      <a:pt x="174" y="429"/>
                      <a:pt x="261" y="449"/>
                      <a:pt x="332" y="416"/>
                    </a:cubicBezTo>
                    <a:cubicBezTo>
                      <a:pt x="413" y="379"/>
                      <a:pt x="454" y="279"/>
                      <a:pt x="421" y="197"/>
                    </a:cubicBezTo>
                    <a:cubicBezTo>
                      <a:pt x="414" y="181"/>
                      <a:pt x="415" y="169"/>
                      <a:pt x="425" y="155"/>
                    </a:cubicBezTo>
                    <a:cubicBezTo>
                      <a:pt x="432" y="146"/>
                      <a:pt x="437" y="136"/>
                      <a:pt x="443" y="127"/>
                    </a:cubicBezTo>
                    <a:cubicBezTo>
                      <a:pt x="491" y="165"/>
                      <a:pt x="517" y="302"/>
                      <a:pt x="444" y="398"/>
                    </a:cubicBezTo>
                    <a:cubicBezTo>
                      <a:pt x="366" y="501"/>
                      <a:pt x="209" y="519"/>
                      <a:pt x="113" y="438"/>
                    </a:cubicBezTo>
                    <a:cubicBezTo>
                      <a:pt x="0" y="343"/>
                      <a:pt x="9" y="187"/>
                      <a:pt x="88" y="101"/>
                    </a:cubicBezTo>
                    <a:cubicBezTo>
                      <a:pt x="181" y="0"/>
                      <a:pt x="336" y="17"/>
                      <a:pt x="391" y="73"/>
                    </a:cubicBezTo>
                    <a:close/>
                  </a:path>
                </a:pathLst>
              </a:custGeom>
              <a:gradFill>
                <a:gsLst>
                  <a:gs pos="0">
                    <a:srgbClr val="0076CF"/>
                  </a:gs>
                  <a:gs pos="100000">
                    <a:srgbClr val="1CCCF8"/>
                  </a:gs>
                </a:gsLst>
                <a:lin ang="5400000" scaled="1"/>
              </a:gradFill>
              <a:ln w="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8" name="Freeform 6"/>
              <p:cNvSpPr>
                <a:spLocks/>
              </p:cNvSpPr>
              <p:nvPr/>
            </p:nvSpPr>
            <p:spPr bwMode="auto">
              <a:xfrm>
                <a:off x="5618163" y="3103563"/>
                <a:ext cx="793750" cy="793750"/>
              </a:xfrm>
              <a:custGeom>
                <a:avLst/>
                <a:gdLst>
                  <a:gd name="T0" fmla="*/ 132 w 264"/>
                  <a:gd name="T1" fmla="*/ 265 h 265"/>
                  <a:gd name="T2" fmla="*/ 3 w 264"/>
                  <a:gd name="T3" fmla="*/ 128 h 265"/>
                  <a:gd name="T4" fmla="*/ 141 w 264"/>
                  <a:gd name="T5" fmla="*/ 5 h 265"/>
                  <a:gd name="T6" fmla="*/ 161 w 264"/>
                  <a:gd name="T7" fmla="*/ 8 h 265"/>
                  <a:gd name="T8" fmla="*/ 168 w 264"/>
                  <a:gd name="T9" fmla="*/ 27 h 265"/>
                  <a:gd name="T10" fmla="*/ 156 w 264"/>
                  <a:gd name="T11" fmla="*/ 50 h 265"/>
                  <a:gd name="T12" fmla="*/ 135 w 264"/>
                  <a:gd name="T13" fmla="*/ 63 h 265"/>
                  <a:gd name="T14" fmla="*/ 60 w 264"/>
                  <a:gd name="T15" fmla="*/ 131 h 265"/>
                  <a:gd name="T16" fmla="*/ 124 w 264"/>
                  <a:gd name="T17" fmla="*/ 207 h 265"/>
                  <a:gd name="T18" fmla="*/ 205 w 264"/>
                  <a:gd name="T19" fmla="*/ 136 h 265"/>
                  <a:gd name="T20" fmla="*/ 224 w 264"/>
                  <a:gd name="T21" fmla="*/ 110 h 265"/>
                  <a:gd name="T22" fmla="*/ 226 w 264"/>
                  <a:gd name="T23" fmla="*/ 109 h 265"/>
                  <a:gd name="T24" fmla="*/ 254 w 264"/>
                  <a:gd name="T25" fmla="*/ 97 h 265"/>
                  <a:gd name="T26" fmla="*/ 263 w 264"/>
                  <a:gd name="T27" fmla="*/ 135 h 265"/>
                  <a:gd name="T28" fmla="*/ 132 w 264"/>
                  <a:gd name="T29"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4" h="265">
                    <a:moveTo>
                      <a:pt x="132" y="265"/>
                    </a:moveTo>
                    <a:cubicBezTo>
                      <a:pt x="57" y="265"/>
                      <a:pt x="0" y="205"/>
                      <a:pt x="3" y="128"/>
                    </a:cubicBezTo>
                    <a:cubicBezTo>
                      <a:pt x="5" y="58"/>
                      <a:pt x="70" y="0"/>
                      <a:pt x="141" y="5"/>
                    </a:cubicBezTo>
                    <a:cubicBezTo>
                      <a:pt x="148" y="6"/>
                      <a:pt x="155" y="7"/>
                      <a:pt x="161" y="8"/>
                    </a:cubicBezTo>
                    <a:cubicBezTo>
                      <a:pt x="173" y="11"/>
                      <a:pt x="175" y="17"/>
                      <a:pt x="168" y="27"/>
                    </a:cubicBezTo>
                    <a:cubicBezTo>
                      <a:pt x="164" y="34"/>
                      <a:pt x="159" y="42"/>
                      <a:pt x="156" y="50"/>
                    </a:cubicBezTo>
                    <a:cubicBezTo>
                      <a:pt x="152" y="60"/>
                      <a:pt x="147" y="63"/>
                      <a:pt x="135" y="63"/>
                    </a:cubicBezTo>
                    <a:cubicBezTo>
                      <a:pt x="94" y="63"/>
                      <a:pt x="63" y="92"/>
                      <a:pt x="60" y="131"/>
                    </a:cubicBezTo>
                    <a:cubicBezTo>
                      <a:pt x="57" y="167"/>
                      <a:pt x="85" y="200"/>
                      <a:pt x="124" y="207"/>
                    </a:cubicBezTo>
                    <a:cubicBezTo>
                      <a:pt x="164" y="214"/>
                      <a:pt x="204" y="180"/>
                      <a:pt x="205" y="136"/>
                    </a:cubicBezTo>
                    <a:cubicBezTo>
                      <a:pt x="205" y="120"/>
                      <a:pt x="209" y="113"/>
                      <a:pt x="224" y="110"/>
                    </a:cubicBezTo>
                    <a:cubicBezTo>
                      <a:pt x="225" y="110"/>
                      <a:pt x="225" y="109"/>
                      <a:pt x="226" y="109"/>
                    </a:cubicBezTo>
                    <a:cubicBezTo>
                      <a:pt x="235" y="105"/>
                      <a:pt x="244" y="101"/>
                      <a:pt x="254" y="97"/>
                    </a:cubicBezTo>
                    <a:cubicBezTo>
                      <a:pt x="257" y="109"/>
                      <a:pt x="263" y="122"/>
                      <a:pt x="263" y="135"/>
                    </a:cubicBezTo>
                    <a:cubicBezTo>
                      <a:pt x="264" y="207"/>
                      <a:pt x="205" y="265"/>
                      <a:pt x="132" y="265"/>
                    </a:cubicBezTo>
                    <a:close/>
                  </a:path>
                </a:pathLst>
              </a:custGeom>
              <a:gradFill>
                <a:gsLst>
                  <a:gs pos="0">
                    <a:srgbClr val="0076CF"/>
                  </a:gs>
                  <a:gs pos="100000">
                    <a:srgbClr val="1CCCF8"/>
                  </a:gs>
                </a:gsLst>
                <a:lin ang="5400000" scaled="1"/>
              </a:gradFill>
              <a:ln w="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9" name="Freeform 7"/>
              <p:cNvSpPr>
                <a:spLocks/>
              </p:cNvSpPr>
              <p:nvPr/>
            </p:nvSpPr>
            <p:spPr bwMode="auto">
              <a:xfrm>
                <a:off x="6018213" y="2657475"/>
                <a:ext cx="852488" cy="850900"/>
              </a:xfrm>
              <a:custGeom>
                <a:avLst/>
                <a:gdLst>
                  <a:gd name="T0" fmla="*/ 0 w 284"/>
                  <a:gd name="T1" fmla="*/ 280 h 284"/>
                  <a:gd name="T2" fmla="*/ 10 w 284"/>
                  <a:gd name="T3" fmla="*/ 266 h 284"/>
                  <a:gd name="T4" fmla="*/ 31 w 284"/>
                  <a:gd name="T5" fmla="*/ 214 h 284"/>
                  <a:gd name="T6" fmla="*/ 68 w 284"/>
                  <a:gd name="T7" fmla="*/ 156 h 284"/>
                  <a:gd name="T8" fmla="*/ 165 w 284"/>
                  <a:gd name="T9" fmla="*/ 97 h 284"/>
                  <a:gd name="T10" fmla="*/ 186 w 284"/>
                  <a:gd name="T11" fmla="*/ 62 h 284"/>
                  <a:gd name="T12" fmla="*/ 186 w 284"/>
                  <a:gd name="T13" fmla="*/ 41 h 284"/>
                  <a:gd name="T14" fmla="*/ 216 w 284"/>
                  <a:gd name="T15" fmla="*/ 2 h 284"/>
                  <a:gd name="T16" fmla="*/ 249 w 284"/>
                  <a:gd name="T17" fmla="*/ 34 h 284"/>
                  <a:gd name="T18" fmla="*/ 282 w 284"/>
                  <a:gd name="T19" fmla="*/ 68 h 284"/>
                  <a:gd name="T20" fmla="*/ 243 w 284"/>
                  <a:gd name="T21" fmla="*/ 97 h 284"/>
                  <a:gd name="T22" fmla="*/ 175 w 284"/>
                  <a:gd name="T23" fmla="*/ 142 h 284"/>
                  <a:gd name="T24" fmla="*/ 102 w 284"/>
                  <a:gd name="T25" fmla="*/ 240 h 284"/>
                  <a:gd name="T26" fmla="*/ 69 w 284"/>
                  <a:gd name="T27" fmla="*/ 253 h 284"/>
                  <a:gd name="T28" fmla="*/ 19 w 284"/>
                  <a:gd name="T29" fmla="*/ 273 h 284"/>
                  <a:gd name="T30" fmla="*/ 4 w 284"/>
                  <a:gd name="T31" fmla="*/ 284 h 284"/>
                  <a:gd name="T32" fmla="*/ 0 w 284"/>
                  <a:gd name="T33" fmla="*/ 28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4" h="284">
                    <a:moveTo>
                      <a:pt x="0" y="280"/>
                    </a:moveTo>
                    <a:cubicBezTo>
                      <a:pt x="4" y="275"/>
                      <a:pt x="6" y="270"/>
                      <a:pt x="10" y="266"/>
                    </a:cubicBezTo>
                    <a:cubicBezTo>
                      <a:pt x="23" y="251"/>
                      <a:pt x="31" y="236"/>
                      <a:pt x="31" y="214"/>
                    </a:cubicBezTo>
                    <a:cubicBezTo>
                      <a:pt x="31" y="189"/>
                      <a:pt x="48" y="169"/>
                      <a:pt x="68" y="156"/>
                    </a:cubicBezTo>
                    <a:cubicBezTo>
                      <a:pt x="100" y="134"/>
                      <a:pt x="132" y="115"/>
                      <a:pt x="165" y="97"/>
                    </a:cubicBezTo>
                    <a:cubicBezTo>
                      <a:pt x="180" y="89"/>
                      <a:pt x="188" y="79"/>
                      <a:pt x="186" y="62"/>
                    </a:cubicBezTo>
                    <a:cubicBezTo>
                      <a:pt x="185" y="55"/>
                      <a:pt x="185" y="48"/>
                      <a:pt x="186" y="41"/>
                    </a:cubicBezTo>
                    <a:cubicBezTo>
                      <a:pt x="187" y="17"/>
                      <a:pt x="198" y="4"/>
                      <a:pt x="216" y="2"/>
                    </a:cubicBezTo>
                    <a:cubicBezTo>
                      <a:pt x="234" y="0"/>
                      <a:pt x="243" y="9"/>
                      <a:pt x="249" y="34"/>
                    </a:cubicBezTo>
                    <a:cubicBezTo>
                      <a:pt x="274" y="40"/>
                      <a:pt x="284" y="50"/>
                      <a:pt x="282" y="68"/>
                    </a:cubicBezTo>
                    <a:cubicBezTo>
                      <a:pt x="280" y="86"/>
                      <a:pt x="266" y="100"/>
                      <a:pt x="243" y="97"/>
                    </a:cubicBezTo>
                    <a:cubicBezTo>
                      <a:pt x="205" y="92"/>
                      <a:pt x="189" y="111"/>
                      <a:pt x="175" y="142"/>
                    </a:cubicBezTo>
                    <a:cubicBezTo>
                      <a:pt x="159" y="181"/>
                      <a:pt x="137" y="215"/>
                      <a:pt x="102" y="240"/>
                    </a:cubicBezTo>
                    <a:cubicBezTo>
                      <a:pt x="92" y="246"/>
                      <a:pt x="80" y="253"/>
                      <a:pt x="69" y="253"/>
                    </a:cubicBezTo>
                    <a:cubicBezTo>
                      <a:pt x="49" y="252"/>
                      <a:pt x="33" y="259"/>
                      <a:pt x="19" y="273"/>
                    </a:cubicBezTo>
                    <a:cubicBezTo>
                      <a:pt x="15" y="277"/>
                      <a:pt x="9" y="280"/>
                      <a:pt x="4" y="284"/>
                    </a:cubicBezTo>
                    <a:cubicBezTo>
                      <a:pt x="3" y="283"/>
                      <a:pt x="1" y="281"/>
                      <a:pt x="0" y="280"/>
                    </a:cubicBezTo>
                    <a:close/>
                  </a:path>
                </a:pathLst>
              </a:custGeom>
              <a:gradFill>
                <a:gsLst>
                  <a:gs pos="0">
                    <a:srgbClr val="0076CF"/>
                  </a:gs>
                  <a:gs pos="100000">
                    <a:srgbClr val="1CCCF8"/>
                  </a:gs>
                </a:gsLst>
                <a:lin ang="5400000" scaled="1"/>
              </a:gradFill>
              <a:ln w="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40" name="Freeform 8"/>
              <p:cNvSpPr>
                <a:spLocks/>
              </p:cNvSpPr>
              <p:nvPr/>
            </p:nvSpPr>
            <p:spPr bwMode="auto">
              <a:xfrm>
                <a:off x="5907088" y="3403600"/>
                <a:ext cx="222250" cy="219075"/>
              </a:xfrm>
              <a:custGeom>
                <a:avLst/>
                <a:gdLst>
                  <a:gd name="T0" fmla="*/ 39 w 74"/>
                  <a:gd name="T1" fmla="*/ 3 h 73"/>
                  <a:gd name="T2" fmla="*/ 30 w 74"/>
                  <a:gd name="T3" fmla="*/ 43 h 73"/>
                  <a:gd name="T4" fmla="*/ 69 w 74"/>
                  <a:gd name="T5" fmla="*/ 35 h 73"/>
                  <a:gd name="T6" fmla="*/ 58 w 74"/>
                  <a:gd name="T7" fmla="*/ 62 h 73"/>
                  <a:gd name="T8" fmla="*/ 15 w 74"/>
                  <a:gd name="T9" fmla="*/ 63 h 73"/>
                  <a:gd name="T10" fmla="*/ 6 w 74"/>
                  <a:gd name="T11" fmla="*/ 21 h 73"/>
                  <a:gd name="T12" fmla="*/ 39 w 74"/>
                  <a:gd name="T13" fmla="*/ 3 h 73"/>
                </a:gdLst>
                <a:ahLst/>
                <a:cxnLst>
                  <a:cxn ang="0">
                    <a:pos x="T0" y="T1"/>
                  </a:cxn>
                  <a:cxn ang="0">
                    <a:pos x="T2" y="T3"/>
                  </a:cxn>
                  <a:cxn ang="0">
                    <a:pos x="T4" y="T5"/>
                  </a:cxn>
                  <a:cxn ang="0">
                    <a:pos x="T6" y="T7"/>
                  </a:cxn>
                  <a:cxn ang="0">
                    <a:pos x="T8" y="T9"/>
                  </a:cxn>
                  <a:cxn ang="0">
                    <a:pos x="T10" y="T11"/>
                  </a:cxn>
                  <a:cxn ang="0">
                    <a:pos x="T12" y="T13"/>
                  </a:cxn>
                </a:cxnLst>
                <a:rect l="0" t="0" r="r" b="b"/>
                <a:pathLst>
                  <a:path w="74" h="73">
                    <a:moveTo>
                      <a:pt x="39" y="3"/>
                    </a:moveTo>
                    <a:cubicBezTo>
                      <a:pt x="40" y="19"/>
                      <a:pt x="14" y="29"/>
                      <a:pt x="30" y="43"/>
                    </a:cubicBezTo>
                    <a:cubicBezTo>
                      <a:pt x="37" y="48"/>
                      <a:pt x="54" y="38"/>
                      <a:pt x="69" y="35"/>
                    </a:cubicBezTo>
                    <a:cubicBezTo>
                      <a:pt x="74" y="46"/>
                      <a:pt x="68" y="56"/>
                      <a:pt x="58" y="62"/>
                    </a:cubicBezTo>
                    <a:cubicBezTo>
                      <a:pt x="44" y="72"/>
                      <a:pt x="29" y="73"/>
                      <a:pt x="15" y="63"/>
                    </a:cubicBezTo>
                    <a:cubicBezTo>
                      <a:pt x="1" y="52"/>
                      <a:pt x="0" y="36"/>
                      <a:pt x="6" y="21"/>
                    </a:cubicBezTo>
                    <a:cubicBezTo>
                      <a:pt x="11" y="7"/>
                      <a:pt x="22" y="0"/>
                      <a:pt x="39" y="3"/>
                    </a:cubicBezTo>
                    <a:close/>
                  </a:path>
                </a:pathLst>
              </a:custGeom>
              <a:gradFill>
                <a:gsLst>
                  <a:gs pos="0">
                    <a:srgbClr val="0076CF"/>
                  </a:gs>
                  <a:gs pos="100000">
                    <a:srgbClr val="1CCCF8"/>
                  </a:gs>
                </a:gsLst>
                <a:lin ang="5400000" scaled="1"/>
              </a:gradFill>
              <a:ln w="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grpSp>
    </p:spTree>
    <p:extLst>
      <p:ext uri="{BB962C8B-B14F-4D97-AF65-F5344CB8AC3E}">
        <p14:creationId xmlns:p14="http://schemas.microsoft.com/office/powerpoint/2010/main" val="3142817959"/>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4000" fill="hold" nodeType="withEffect" p14:presetBounceEnd="7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70000">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accel="14000" fill="hold" nodeType="withEffect" p14:presetBounceEnd="70000">
                                      <p:stCondLst>
                                        <p:cond delay="200"/>
                                      </p:stCondLst>
                                      <p:childTnLst>
                                        <p:set>
                                          <p:cBhvr>
                                            <p:cTn id="10" dur="1" fill="hold">
                                              <p:stCondLst>
                                                <p:cond delay="0"/>
                                              </p:stCondLst>
                                            </p:cTn>
                                            <p:tgtEl>
                                              <p:spTgt spid="3"/>
                                            </p:tgtEl>
                                            <p:attrNameLst>
                                              <p:attrName>style.visibility</p:attrName>
                                            </p:attrNameLst>
                                          </p:cBhvr>
                                          <p:to>
                                            <p:strVal val="visible"/>
                                          </p:to>
                                        </p:set>
                                        <p:anim calcmode="lin" valueType="num" p14:bounceEnd="70000">
                                          <p:cBhvr additive="base">
                                            <p:cTn id="11" dur="500" fill="hold"/>
                                            <p:tgtEl>
                                              <p:spTgt spid="3"/>
                                            </p:tgtEl>
                                            <p:attrNameLst>
                                              <p:attrName>ppt_x</p:attrName>
                                            </p:attrNameLst>
                                          </p:cBhvr>
                                          <p:tavLst>
                                            <p:tav tm="0">
                                              <p:val>
                                                <p:strVal val="#ppt_x"/>
                                              </p:val>
                                            </p:tav>
                                            <p:tav tm="100000">
                                              <p:val>
                                                <p:strVal val="#ppt_x"/>
                                              </p:val>
                                            </p:tav>
                                          </p:tavLst>
                                        </p:anim>
                                        <p:anim calcmode="lin" valueType="num" p14:bounceEnd="70000">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accel="14000" fill="hold" nodeType="withEffect" p14:presetBounceEnd="70000">
                                      <p:stCondLst>
                                        <p:cond delay="400"/>
                                      </p:stCondLst>
                                      <p:childTnLst>
                                        <p:set>
                                          <p:cBhvr>
                                            <p:cTn id="14" dur="1" fill="hold">
                                              <p:stCondLst>
                                                <p:cond delay="0"/>
                                              </p:stCondLst>
                                            </p:cTn>
                                            <p:tgtEl>
                                              <p:spTgt spid="4"/>
                                            </p:tgtEl>
                                            <p:attrNameLst>
                                              <p:attrName>style.visibility</p:attrName>
                                            </p:attrNameLst>
                                          </p:cBhvr>
                                          <p:to>
                                            <p:strVal val="visible"/>
                                          </p:to>
                                        </p:set>
                                        <p:anim calcmode="lin" valueType="num" p14:bounceEnd="70000">
                                          <p:cBhvr additive="base">
                                            <p:cTn id="15" dur="500" fill="hold"/>
                                            <p:tgtEl>
                                              <p:spTgt spid="4"/>
                                            </p:tgtEl>
                                            <p:attrNameLst>
                                              <p:attrName>ppt_x</p:attrName>
                                            </p:attrNameLst>
                                          </p:cBhvr>
                                          <p:tavLst>
                                            <p:tav tm="0">
                                              <p:val>
                                                <p:strVal val="#ppt_x"/>
                                              </p:val>
                                            </p:tav>
                                            <p:tav tm="100000">
                                              <p:val>
                                                <p:strVal val="#ppt_x"/>
                                              </p:val>
                                            </p:tav>
                                          </p:tavLst>
                                        </p:anim>
                                        <p:anim calcmode="lin" valueType="num" p14:bounceEnd="70000">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accel="14000" fill="hold" nodeType="withEffect" p14:presetBounceEnd="70000">
                                      <p:stCondLst>
                                        <p:cond delay="600"/>
                                      </p:stCondLst>
                                      <p:childTnLst>
                                        <p:set>
                                          <p:cBhvr>
                                            <p:cTn id="18" dur="1" fill="hold">
                                              <p:stCondLst>
                                                <p:cond delay="0"/>
                                              </p:stCondLst>
                                            </p:cTn>
                                            <p:tgtEl>
                                              <p:spTgt spid="5"/>
                                            </p:tgtEl>
                                            <p:attrNameLst>
                                              <p:attrName>style.visibility</p:attrName>
                                            </p:attrNameLst>
                                          </p:cBhvr>
                                          <p:to>
                                            <p:strVal val="visible"/>
                                          </p:to>
                                        </p:set>
                                        <p:anim calcmode="lin" valueType="num" p14:bounceEnd="70000">
                                          <p:cBhvr additive="base">
                                            <p:cTn id="19" dur="500" fill="hold"/>
                                            <p:tgtEl>
                                              <p:spTgt spid="5"/>
                                            </p:tgtEl>
                                            <p:attrNameLst>
                                              <p:attrName>ppt_x</p:attrName>
                                            </p:attrNameLst>
                                          </p:cBhvr>
                                          <p:tavLst>
                                            <p:tav tm="0">
                                              <p:val>
                                                <p:strVal val="#ppt_x"/>
                                              </p:val>
                                            </p:tav>
                                            <p:tav tm="100000">
                                              <p:val>
                                                <p:strVal val="#ppt_x"/>
                                              </p:val>
                                            </p:tav>
                                          </p:tavLst>
                                        </p:anim>
                                        <p:anim calcmode="lin" valueType="num" p14:bounceEnd="70000">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par>
                              <p:cTn id="21" fill="hold">
                                <p:stCondLst>
                                  <p:cond delay="1100"/>
                                </p:stCondLst>
                                <p:childTnLst>
                                  <p:par>
                                    <p:cTn id="22" presetID="10" presetClass="entr" presetSubtype="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par>
                              <p:cTn id="25" fill="hold">
                                <p:stCondLst>
                                  <p:cond delay="1600"/>
                                </p:stCondLst>
                                <p:childTnLst>
                                  <p:par>
                                    <p:cTn id="26" presetID="10" presetClass="entr" presetSubtype="0"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par>
                              <p:cTn id="29" fill="hold">
                                <p:stCondLst>
                                  <p:cond delay="2100"/>
                                </p:stCondLst>
                                <p:childTnLst>
                                  <p:par>
                                    <p:cTn id="30" presetID="10" presetClass="entr" presetSubtype="0"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par>
                              <p:cTn id="33" fill="hold">
                                <p:stCondLst>
                                  <p:cond delay="2600"/>
                                </p:stCondLst>
                                <p:childTnLst>
                                  <p:par>
                                    <p:cTn id="34" presetID="10" presetClass="entr" presetSubtype="0"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4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accel="14000" fill="hold" nodeType="withEffect">
                                      <p:stCondLst>
                                        <p:cond delay="2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accel="14000" fill="hold" nodeType="withEffect">
                                      <p:stCondLst>
                                        <p:cond delay="4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accel="14000" fill="hold" nodeType="withEffect">
                                      <p:stCondLst>
                                        <p:cond delay="60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par>
                              <p:cTn id="21" fill="hold">
                                <p:stCondLst>
                                  <p:cond delay="1100"/>
                                </p:stCondLst>
                                <p:childTnLst>
                                  <p:par>
                                    <p:cTn id="22" presetID="10" presetClass="entr" presetSubtype="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par>
                              <p:cTn id="25" fill="hold">
                                <p:stCondLst>
                                  <p:cond delay="1600"/>
                                </p:stCondLst>
                                <p:childTnLst>
                                  <p:par>
                                    <p:cTn id="26" presetID="10" presetClass="entr" presetSubtype="0"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par>
                              <p:cTn id="29" fill="hold">
                                <p:stCondLst>
                                  <p:cond delay="2100"/>
                                </p:stCondLst>
                                <p:childTnLst>
                                  <p:par>
                                    <p:cTn id="30" presetID="10" presetClass="entr" presetSubtype="0"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par>
                              <p:cTn id="33" fill="hold">
                                <p:stCondLst>
                                  <p:cond delay="2600"/>
                                </p:stCondLst>
                                <p:childTnLst>
                                  <p:par>
                                    <p:cTn id="34" presetID="10" presetClass="entr" presetSubtype="0"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661899" y="4613381"/>
            <a:ext cx="2370017" cy="843718"/>
            <a:chOff x="8707919" y="4585130"/>
            <a:chExt cx="2370017" cy="843718"/>
          </a:xfrm>
        </p:grpSpPr>
        <p:sp>
          <p:nvSpPr>
            <p:cNvPr id="32" name="矩形 31"/>
            <p:cNvSpPr/>
            <p:nvPr/>
          </p:nvSpPr>
          <p:spPr>
            <a:xfrm>
              <a:off x="8955812" y="4585130"/>
              <a:ext cx="1874231" cy="369332"/>
            </a:xfrm>
            <a:prstGeom prst="rect">
              <a:avLst/>
            </a:prstGeom>
          </p:spPr>
          <p:txBody>
            <a:bodyPr wrap="none">
              <a:spAutoFit/>
            </a:bodyPr>
            <a:lstStyle/>
            <a:p>
              <a:pPr algn="ct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33" name="矩形 32"/>
            <p:cNvSpPr/>
            <p:nvPr/>
          </p:nvSpPr>
          <p:spPr>
            <a:xfrm>
              <a:off x="8707919" y="4916400"/>
              <a:ext cx="2370017" cy="512448"/>
            </a:xfrm>
            <a:prstGeom prst="rect">
              <a:avLst/>
            </a:prstGeom>
          </p:spPr>
          <p:txBody>
            <a:bodyPr wrap="square">
              <a:spAutoFit/>
            </a:bodyPr>
            <a:lstStyle/>
            <a:p>
              <a:pPr algn="ct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58" name="组合 57"/>
          <p:cNvGrpSpPr/>
          <p:nvPr/>
        </p:nvGrpSpPr>
        <p:grpSpPr>
          <a:xfrm>
            <a:off x="3887353" y="2539206"/>
            <a:ext cx="1625600" cy="1779588"/>
            <a:chOff x="3869722" y="2539206"/>
            <a:chExt cx="1625600" cy="1779588"/>
          </a:xfrm>
        </p:grpSpPr>
        <p:grpSp>
          <p:nvGrpSpPr>
            <p:cNvPr id="17" name="组合 16"/>
            <p:cNvGrpSpPr/>
            <p:nvPr/>
          </p:nvGrpSpPr>
          <p:grpSpPr>
            <a:xfrm>
              <a:off x="3869722" y="2539206"/>
              <a:ext cx="1625600" cy="1779588"/>
              <a:chOff x="1330325" y="2408238"/>
              <a:chExt cx="1625600" cy="1779588"/>
            </a:xfrm>
          </p:grpSpPr>
          <p:sp>
            <p:nvSpPr>
              <p:cNvPr id="18" name="Freeform 7"/>
              <p:cNvSpPr>
                <a:spLocks noEditPoints="1"/>
              </p:cNvSpPr>
              <p:nvPr/>
            </p:nvSpPr>
            <p:spPr bwMode="auto">
              <a:xfrm>
                <a:off x="1365250" y="2408238"/>
                <a:ext cx="1546225" cy="1681163"/>
              </a:xfrm>
              <a:custGeom>
                <a:avLst/>
                <a:gdLst>
                  <a:gd name="T0" fmla="*/ 404 w 515"/>
                  <a:gd name="T1" fmla="*/ 561 h 561"/>
                  <a:gd name="T2" fmla="*/ 362 w 515"/>
                  <a:gd name="T3" fmla="*/ 534 h 561"/>
                  <a:gd name="T4" fmla="*/ 301 w 515"/>
                  <a:gd name="T5" fmla="*/ 488 h 561"/>
                  <a:gd name="T6" fmla="*/ 242 w 515"/>
                  <a:gd name="T7" fmla="*/ 462 h 561"/>
                  <a:gd name="T8" fmla="*/ 109 w 515"/>
                  <a:gd name="T9" fmla="*/ 109 h 561"/>
                  <a:gd name="T10" fmla="*/ 444 w 515"/>
                  <a:gd name="T11" fmla="*/ 110 h 561"/>
                  <a:gd name="T12" fmla="*/ 411 w 515"/>
                  <a:gd name="T13" fmla="*/ 420 h 561"/>
                  <a:gd name="T14" fmla="*/ 399 w 515"/>
                  <a:gd name="T15" fmla="*/ 448 h 561"/>
                  <a:gd name="T16" fmla="*/ 405 w 515"/>
                  <a:gd name="T17" fmla="*/ 544 h 561"/>
                  <a:gd name="T18" fmla="*/ 404 w 515"/>
                  <a:gd name="T19" fmla="*/ 561 h 561"/>
                  <a:gd name="T20" fmla="*/ 361 w 515"/>
                  <a:gd name="T21" fmla="*/ 480 h 561"/>
                  <a:gd name="T22" fmla="*/ 355 w 515"/>
                  <a:gd name="T23" fmla="*/ 423 h 561"/>
                  <a:gd name="T24" fmla="*/ 368 w 515"/>
                  <a:gd name="T25" fmla="*/ 395 h 561"/>
                  <a:gd name="T26" fmla="*/ 430 w 515"/>
                  <a:gd name="T27" fmla="*/ 329 h 561"/>
                  <a:gd name="T28" fmla="*/ 371 w 515"/>
                  <a:gd name="T29" fmla="*/ 102 h 561"/>
                  <a:gd name="T30" fmla="*/ 132 w 515"/>
                  <a:gd name="T31" fmla="*/ 149 h 561"/>
                  <a:gd name="T32" fmla="*/ 119 w 515"/>
                  <a:gd name="T33" fmla="*/ 325 h 561"/>
                  <a:gd name="T34" fmla="*/ 265 w 515"/>
                  <a:gd name="T35" fmla="*/ 422 h 561"/>
                  <a:gd name="T36" fmla="*/ 294 w 515"/>
                  <a:gd name="T37" fmla="*/ 432 h 561"/>
                  <a:gd name="T38" fmla="*/ 361 w 515"/>
                  <a:gd name="T39" fmla="*/ 48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5" h="561">
                    <a:moveTo>
                      <a:pt x="404" y="561"/>
                    </a:moveTo>
                    <a:cubicBezTo>
                      <a:pt x="388" y="551"/>
                      <a:pt x="374" y="543"/>
                      <a:pt x="362" y="534"/>
                    </a:cubicBezTo>
                    <a:cubicBezTo>
                      <a:pt x="341" y="519"/>
                      <a:pt x="321" y="504"/>
                      <a:pt x="301" y="488"/>
                    </a:cubicBezTo>
                    <a:cubicBezTo>
                      <a:pt x="283" y="474"/>
                      <a:pt x="264" y="466"/>
                      <a:pt x="242" y="462"/>
                    </a:cubicBezTo>
                    <a:cubicBezTo>
                      <a:pt x="72" y="433"/>
                      <a:pt x="0" y="242"/>
                      <a:pt x="109" y="109"/>
                    </a:cubicBezTo>
                    <a:cubicBezTo>
                      <a:pt x="198" y="0"/>
                      <a:pt x="357" y="6"/>
                      <a:pt x="444" y="110"/>
                    </a:cubicBezTo>
                    <a:cubicBezTo>
                      <a:pt x="514" y="194"/>
                      <a:pt x="515" y="331"/>
                      <a:pt x="411" y="420"/>
                    </a:cubicBezTo>
                    <a:cubicBezTo>
                      <a:pt x="404" y="426"/>
                      <a:pt x="399" y="439"/>
                      <a:pt x="399" y="448"/>
                    </a:cubicBezTo>
                    <a:cubicBezTo>
                      <a:pt x="400" y="480"/>
                      <a:pt x="403" y="512"/>
                      <a:pt x="405" y="544"/>
                    </a:cubicBezTo>
                    <a:cubicBezTo>
                      <a:pt x="405" y="548"/>
                      <a:pt x="405" y="553"/>
                      <a:pt x="404" y="561"/>
                    </a:cubicBezTo>
                    <a:close/>
                    <a:moveTo>
                      <a:pt x="361" y="480"/>
                    </a:moveTo>
                    <a:cubicBezTo>
                      <a:pt x="359" y="457"/>
                      <a:pt x="357" y="440"/>
                      <a:pt x="355" y="423"/>
                    </a:cubicBezTo>
                    <a:cubicBezTo>
                      <a:pt x="353" y="410"/>
                      <a:pt x="357" y="402"/>
                      <a:pt x="368" y="395"/>
                    </a:cubicBezTo>
                    <a:cubicBezTo>
                      <a:pt x="395" y="379"/>
                      <a:pt x="415" y="357"/>
                      <a:pt x="430" y="329"/>
                    </a:cubicBezTo>
                    <a:cubicBezTo>
                      <a:pt x="472" y="250"/>
                      <a:pt x="445" y="150"/>
                      <a:pt x="371" y="102"/>
                    </a:cubicBezTo>
                    <a:cubicBezTo>
                      <a:pt x="289" y="49"/>
                      <a:pt x="185" y="73"/>
                      <a:pt x="132" y="149"/>
                    </a:cubicBezTo>
                    <a:cubicBezTo>
                      <a:pt x="94" y="204"/>
                      <a:pt x="90" y="265"/>
                      <a:pt x="119" y="325"/>
                    </a:cubicBezTo>
                    <a:cubicBezTo>
                      <a:pt x="148" y="385"/>
                      <a:pt x="198" y="417"/>
                      <a:pt x="265" y="422"/>
                    </a:cubicBezTo>
                    <a:cubicBezTo>
                      <a:pt x="275" y="423"/>
                      <a:pt x="286" y="427"/>
                      <a:pt x="294" y="432"/>
                    </a:cubicBezTo>
                    <a:cubicBezTo>
                      <a:pt x="316" y="446"/>
                      <a:pt x="336" y="462"/>
                      <a:pt x="361" y="480"/>
                    </a:cubicBezTo>
                    <a:close/>
                  </a:path>
                </a:pathLst>
              </a:custGeom>
              <a:gradFill>
                <a:gsLst>
                  <a:gs pos="0">
                    <a:srgbClr val="DC4A0C"/>
                  </a:gs>
                  <a:gs pos="100000">
                    <a:srgbClr val="FA891B"/>
                  </a:gs>
                </a:gsLst>
                <a:lin ang="5400000" scaled="1"/>
              </a:gra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Freeform 8"/>
              <p:cNvSpPr>
                <a:spLocks/>
              </p:cNvSpPr>
              <p:nvPr/>
            </p:nvSpPr>
            <p:spPr bwMode="auto">
              <a:xfrm>
                <a:off x="1330325" y="2509838"/>
                <a:ext cx="984250" cy="1677988"/>
              </a:xfrm>
              <a:custGeom>
                <a:avLst/>
                <a:gdLst>
                  <a:gd name="T0" fmla="*/ 130 w 328"/>
                  <a:gd name="T1" fmla="*/ 471 h 560"/>
                  <a:gd name="T2" fmla="*/ 327 w 328"/>
                  <a:gd name="T3" fmla="*/ 477 h 560"/>
                  <a:gd name="T4" fmla="*/ 328 w 328"/>
                  <a:gd name="T5" fmla="*/ 484 h 560"/>
                  <a:gd name="T6" fmla="*/ 298 w 328"/>
                  <a:gd name="T7" fmla="*/ 488 h 560"/>
                  <a:gd name="T8" fmla="*/ 209 w 328"/>
                  <a:gd name="T9" fmla="*/ 483 h 560"/>
                  <a:gd name="T10" fmla="*/ 181 w 328"/>
                  <a:gd name="T11" fmla="*/ 492 h 560"/>
                  <a:gd name="T12" fmla="*/ 86 w 328"/>
                  <a:gd name="T13" fmla="*/ 549 h 560"/>
                  <a:gd name="T14" fmla="*/ 62 w 328"/>
                  <a:gd name="T15" fmla="*/ 560 h 560"/>
                  <a:gd name="T16" fmla="*/ 66 w 328"/>
                  <a:gd name="T17" fmla="*/ 535 h 560"/>
                  <a:gd name="T18" fmla="*/ 89 w 328"/>
                  <a:gd name="T19" fmla="*/ 434 h 560"/>
                  <a:gd name="T20" fmla="*/ 82 w 328"/>
                  <a:gd name="T21" fmla="*/ 405 h 560"/>
                  <a:gd name="T22" fmla="*/ 51 w 328"/>
                  <a:gd name="T23" fmla="*/ 116 h 560"/>
                  <a:gd name="T24" fmla="*/ 201 w 328"/>
                  <a:gd name="T25" fmla="*/ 0 h 560"/>
                  <a:gd name="T26" fmla="*/ 182 w 328"/>
                  <a:gd name="T27" fmla="*/ 10 h 560"/>
                  <a:gd name="T28" fmla="*/ 114 w 328"/>
                  <a:gd name="T29" fmla="*/ 371 h 560"/>
                  <a:gd name="T30" fmla="*/ 130 w 328"/>
                  <a:gd name="T31" fmla="*/ 451 h 560"/>
                  <a:gd name="T32" fmla="*/ 128 w 328"/>
                  <a:gd name="T33" fmla="*/ 466 h 560"/>
                  <a:gd name="T34" fmla="*/ 130 w 328"/>
                  <a:gd name="T35" fmla="*/ 47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8" h="560">
                    <a:moveTo>
                      <a:pt x="130" y="471"/>
                    </a:moveTo>
                    <a:cubicBezTo>
                      <a:pt x="200" y="416"/>
                      <a:pt x="264" y="438"/>
                      <a:pt x="327" y="477"/>
                    </a:cubicBezTo>
                    <a:cubicBezTo>
                      <a:pt x="328" y="479"/>
                      <a:pt x="328" y="482"/>
                      <a:pt x="328" y="484"/>
                    </a:cubicBezTo>
                    <a:cubicBezTo>
                      <a:pt x="318" y="485"/>
                      <a:pt x="308" y="489"/>
                      <a:pt x="298" y="488"/>
                    </a:cubicBezTo>
                    <a:cubicBezTo>
                      <a:pt x="268" y="487"/>
                      <a:pt x="238" y="484"/>
                      <a:pt x="209" y="483"/>
                    </a:cubicBezTo>
                    <a:cubicBezTo>
                      <a:pt x="199" y="483"/>
                      <a:pt x="189" y="487"/>
                      <a:pt x="181" y="492"/>
                    </a:cubicBezTo>
                    <a:cubicBezTo>
                      <a:pt x="149" y="510"/>
                      <a:pt x="117" y="530"/>
                      <a:pt x="86" y="549"/>
                    </a:cubicBezTo>
                    <a:cubicBezTo>
                      <a:pt x="80" y="553"/>
                      <a:pt x="73" y="555"/>
                      <a:pt x="62" y="560"/>
                    </a:cubicBezTo>
                    <a:cubicBezTo>
                      <a:pt x="64" y="549"/>
                      <a:pt x="65" y="542"/>
                      <a:pt x="66" y="535"/>
                    </a:cubicBezTo>
                    <a:cubicBezTo>
                      <a:pt x="74" y="501"/>
                      <a:pt x="83" y="468"/>
                      <a:pt x="89" y="434"/>
                    </a:cubicBezTo>
                    <a:cubicBezTo>
                      <a:pt x="90" y="425"/>
                      <a:pt x="88" y="413"/>
                      <a:pt x="82" y="405"/>
                    </a:cubicBezTo>
                    <a:cubicBezTo>
                      <a:pt x="11" y="315"/>
                      <a:pt x="0" y="218"/>
                      <a:pt x="51" y="116"/>
                    </a:cubicBezTo>
                    <a:cubicBezTo>
                      <a:pt x="81" y="55"/>
                      <a:pt x="133" y="16"/>
                      <a:pt x="201" y="0"/>
                    </a:cubicBezTo>
                    <a:cubicBezTo>
                      <a:pt x="194" y="3"/>
                      <a:pt x="188" y="7"/>
                      <a:pt x="182" y="10"/>
                    </a:cubicBezTo>
                    <a:cubicBezTo>
                      <a:pt x="43" y="83"/>
                      <a:pt x="21" y="258"/>
                      <a:pt x="114" y="371"/>
                    </a:cubicBezTo>
                    <a:cubicBezTo>
                      <a:pt x="136" y="398"/>
                      <a:pt x="141" y="421"/>
                      <a:pt x="130" y="451"/>
                    </a:cubicBezTo>
                    <a:cubicBezTo>
                      <a:pt x="128" y="456"/>
                      <a:pt x="128" y="461"/>
                      <a:pt x="128" y="466"/>
                    </a:cubicBezTo>
                    <a:cubicBezTo>
                      <a:pt x="129" y="468"/>
                      <a:pt x="130" y="469"/>
                      <a:pt x="130" y="471"/>
                    </a:cubicBezTo>
                    <a:close/>
                  </a:path>
                </a:pathLst>
              </a:custGeom>
              <a:gradFill>
                <a:gsLst>
                  <a:gs pos="0">
                    <a:srgbClr val="DC4A0C"/>
                  </a:gs>
                  <a:gs pos="100000">
                    <a:srgbClr val="FA891B"/>
                  </a:gs>
                </a:gsLst>
                <a:lin ang="5400000" scaled="1"/>
              </a:gra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Freeform 9"/>
              <p:cNvSpPr>
                <a:spLocks/>
              </p:cNvSpPr>
              <p:nvPr/>
            </p:nvSpPr>
            <p:spPr bwMode="auto">
              <a:xfrm>
                <a:off x="2578100" y="3086100"/>
                <a:ext cx="377825" cy="733425"/>
              </a:xfrm>
              <a:custGeom>
                <a:avLst/>
                <a:gdLst>
                  <a:gd name="T0" fmla="*/ 10 w 126"/>
                  <a:gd name="T1" fmla="*/ 245 h 245"/>
                  <a:gd name="T2" fmla="*/ 16 w 126"/>
                  <a:gd name="T3" fmla="*/ 200 h 245"/>
                  <a:gd name="T4" fmla="*/ 102 w 126"/>
                  <a:gd name="T5" fmla="*/ 19 h 245"/>
                  <a:gd name="T6" fmla="*/ 103 w 126"/>
                  <a:gd name="T7" fmla="*/ 0 h 245"/>
                  <a:gd name="T8" fmla="*/ 10 w 126"/>
                  <a:gd name="T9" fmla="*/ 245 h 245"/>
                </a:gdLst>
                <a:ahLst/>
                <a:cxnLst>
                  <a:cxn ang="0">
                    <a:pos x="T0" y="T1"/>
                  </a:cxn>
                  <a:cxn ang="0">
                    <a:pos x="T2" y="T3"/>
                  </a:cxn>
                  <a:cxn ang="0">
                    <a:pos x="T4" y="T5"/>
                  </a:cxn>
                  <a:cxn ang="0">
                    <a:pos x="T6" y="T7"/>
                  </a:cxn>
                  <a:cxn ang="0">
                    <a:pos x="T8" y="T9"/>
                  </a:cxn>
                </a:cxnLst>
                <a:rect l="0" t="0" r="r" b="b"/>
                <a:pathLst>
                  <a:path w="126" h="245">
                    <a:moveTo>
                      <a:pt x="10" y="245"/>
                    </a:moveTo>
                    <a:cubicBezTo>
                      <a:pt x="4" y="227"/>
                      <a:pt x="0" y="213"/>
                      <a:pt x="16" y="200"/>
                    </a:cubicBezTo>
                    <a:cubicBezTo>
                      <a:pt x="73" y="154"/>
                      <a:pt x="101" y="92"/>
                      <a:pt x="102" y="19"/>
                    </a:cubicBezTo>
                    <a:cubicBezTo>
                      <a:pt x="102" y="14"/>
                      <a:pt x="103" y="9"/>
                      <a:pt x="103" y="0"/>
                    </a:cubicBezTo>
                    <a:cubicBezTo>
                      <a:pt x="126" y="95"/>
                      <a:pt x="78" y="198"/>
                      <a:pt x="10" y="245"/>
                    </a:cubicBezTo>
                    <a:close/>
                  </a:path>
                </a:pathLst>
              </a:custGeom>
              <a:gradFill>
                <a:gsLst>
                  <a:gs pos="0">
                    <a:srgbClr val="DC4A0C"/>
                  </a:gs>
                  <a:gs pos="100000">
                    <a:srgbClr val="FA891B"/>
                  </a:gs>
                </a:gsLst>
                <a:lin ang="5400000" scaled="1"/>
              </a:gra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Freeform 157"/>
            <p:cNvSpPr>
              <a:spLocks noChangeAspect="1" noEditPoints="1"/>
            </p:cNvSpPr>
            <p:nvPr/>
          </p:nvSpPr>
          <p:spPr bwMode="auto">
            <a:xfrm>
              <a:off x="4527277" y="3031965"/>
              <a:ext cx="441004" cy="486555"/>
            </a:xfrm>
            <a:custGeom>
              <a:avLst/>
              <a:gdLst>
                <a:gd name="T0" fmla="*/ 25 w 99"/>
                <a:gd name="T1" fmla="*/ 58 h 109"/>
                <a:gd name="T2" fmla="*/ 15 w 99"/>
                <a:gd name="T3" fmla="*/ 61 h 109"/>
                <a:gd name="T4" fmla="*/ 51 w 99"/>
                <a:gd name="T5" fmla="*/ 55 h 109"/>
                <a:gd name="T6" fmla="*/ 63 w 99"/>
                <a:gd name="T7" fmla="*/ 46 h 109"/>
                <a:gd name="T8" fmla="*/ 56 w 99"/>
                <a:gd name="T9" fmla="*/ 59 h 109"/>
                <a:gd name="T10" fmla="*/ 51 w 99"/>
                <a:gd name="T11" fmla="*/ 67 h 109"/>
                <a:gd name="T12" fmla="*/ 46 w 99"/>
                <a:gd name="T13" fmla="*/ 57 h 109"/>
                <a:gd name="T14" fmla="*/ 38 w 99"/>
                <a:gd name="T15" fmla="*/ 37 h 109"/>
                <a:gd name="T16" fmla="*/ 51 w 99"/>
                <a:gd name="T17" fmla="*/ 55 h 109"/>
                <a:gd name="T18" fmla="*/ 42 w 99"/>
                <a:gd name="T19" fmla="*/ 33 h 109"/>
                <a:gd name="T20" fmla="*/ 42 w 99"/>
                <a:gd name="T21" fmla="*/ 0 h 109"/>
                <a:gd name="T22" fmla="*/ 15 w 99"/>
                <a:gd name="T23" fmla="*/ 25 h 109"/>
                <a:gd name="T24" fmla="*/ 15 w 99"/>
                <a:gd name="T25" fmla="*/ 94 h 109"/>
                <a:gd name="T26" fmla="*/ 84 w 99"/>
                <a:gd name="T27" fmla="*/ 94 h 109"/>
                <a:gd name="T28" fmla="*/ 97 w 99"/>
                <a:gd name="T29" fmla="*/ 73 h 109"/>
                <a:gd name="T30" fmla="*/ 85 w 99"/>
                <a:gd name="T31" fmla="*/ 71 h 109"/>
                <a:gd name="T32" fmla="*/ 49 w 99"/>
                <a:gd name="T33" fmla="*/ 97 h 109"/>
                <a:gd name="T34" fmla="*/ 12 w 99"/>
                <a:gd name="T35" fmla="*/ 60 h 109"/>
                <a:gd name="T36" fmla="*/ 42 w 99"/>
                <a:gd name="T37" fmla="*/ 22 h 109"/>
                <a:gd name="T38" fmla="*/ 85 w 99"/>
                <a:gd name="T39" fmla="*/ 47 h 109"/>
                <a:gd name="T40" fmla="*/ 95 w 99"/>
                <a:gd name="T41" fmla="*/ 41 h 109"/>
                <a:gd name="T42" fmla="*/ 98 w 99"/>
                <a:gd name="T43" fmla="*/ 53 h 109"/>
                <a:gd name="T44" fmla="*/ 87 w 99"/>
                <a:gd name="T45" fmla="*/ 56 h 109"/>
                <a:gd name="T46" fmla="*/ 87 w 99"/>
                <a:gd name="T47" fmla="*/ 67 h 109"/>
                <a:gd name="T48" fmla="*/ 87 w 99"/>
                <a:gd name="T49" fmla="*/ 59 h 109"/>
                <a:gd name="T50" fmla="*/ 99 w 99"/>
                <a:gd name="T51" fmla="*/ 57 h 109"/>
                <a:gd name="T52" fmla="*/ 99 w 99"/>
                <a:gd name="T53" fmla="*/ 60 h 109"/>
                <a:gd name="T54" fmla="*/ 97 w 99"/>
                <a:gd name="T55" fmla="*/ 71 h 109"/>
                <a:gd name="T56" fmla="*/ 87 w 99"/>
                <a:gd name="T57" fmla="*/ 67 h 109"/>
                <a:gd name="T58" fmla="*/ 80 w 99"/>
                <a:gd name="T59" fmla="*/ 37 h 109"/>
                <a:gd name="T60" fmla="*/ 88 w 99"/>
                <a:gd name="T61" fmla="*/ 28 h 109"/>
                <a:gd name="T62" fmla="*/ 94 w 99"/>
                <a:gd name="T63" fmla="*/ 38 h 109"/>
                <a:gd name="T64" fmla="*/ 84 w 99"/>
                <a:gd name="T65" fmla="*/ 44 h 109"/>
                <a:gd name="T66" fmla="*/ 77 w 99"/>
                <a:gd name="T67" fmla="*/ 34 h 109"/>
                <a:gd name="T68" fmla="*/ 71 w 99"/>
                <a:gd name="T69" fmla="*/ 28 h 109"/>
                <a:gd name="T70" fmla="*/ 76 w 99"/>
                <a:gd name="T71" fmla="*/ 18 h 109"/>
                <a:gd name="T72" fmla="*/ 84 w 99"/>
                <a:gd name="T73" fmla="*/ 25 h 109"/>
                <a:gd name="T74" fmla="*/ 86 w 99"/>
                <a:gd name="T75" fmla="*/ 27 h 109"/>
                <a:gd name="T76" fmla="*/ 50 w 99"/>
                <a:gd name="T77" fmla="*/ 93 h 109"/>
                <a:gd name="T78" fmla="*/ 53 w 99"/>
                <a:gd name="T79" fmla="*/ 83 h 109"/>
                <a:gd name="T80" fmla="*/ 50 w 99"/>
                <a:gd name="T81" fmla="*/ 93 h 109"/>
                <a:gd name="T82" fmla="*/ 67 w 99"/>
                <a:gd name="T83" fmla="*/ 76 h 109"/>
                <a:gd name="T84" fmla="*/ 77 w 99"/>
                <a:gd name="T85" fmla="*/ 81 h 109"/>
                <a:gd name="T86" fmla="*/ 25 w 99"/>
                <a:gd name="T87" fmla="*/ 83 h 109"/>
                <a:gd name="T88" fmla="*/ 34 w 99"/>
                <a:gd name="T89" fmla="*/ 78 h 109"/>
                <a:gd name="T90" fmla="*/ 25 w 99"/>
                <a:gd name="T91" fmla="*/ 83 h 109"/>
                <a:gd name="T92" fmla="*/ 33 w 99"/>
                <a:gd name="T93" fmla="*/ 40 h 109"/>
                <a:gd name="T94" fmla="*/ 23 w 99"/>
                <a:gd name="T95" fmla="*/ 36 h 109"/>
                <a:gd name="T96" fmla="*/ 75 w 99"/>
                <a:gd name="T97" fmla="*/ 34 h 109"/>
                <a:gd name="T98" fmla="*/ 66 w 99"/>
                <a:gd name="T99" fmla="*/ 39 h 109"/>
                <a:gd name="T100" fmla="*/ 75 w 99"/>
                <a:gd name="T101" fmla="*/ 34 h 109"/>
                <a:gd name="T102" fmla="*/ 75 w 99"/>
                <a:gd name="T103" fmla="*/ 59 h 109"/>
                <a:gd name="T104" fmla="*/ 85 w 99"/>
                <a:gd name="T105"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9" h="109">
                  <a:moveTo>
                    <a:pt x="15" y="58"/>
                  </a:moveTo>
                  <a:cubicBezTo>
                    <a:pt x="25" y="58"/>
                    <a:pt x="25" y="58"/>
                    <a:pt x="25" y="58"/>
                  </a:cubicBezTo>
                  <a:cubicBezTo>
                    <a:pt x="25" y="61"/>
                    <a:pt x="25" y="61"/>
                    <a:pt x="25" y="61"/>
                  </a:cubicBezTo>
                  <a:cubicBezTo>
                    <a:pt x="15" y="61"/>
                    <a:pt x="15" y="61"/>
                    <a:pt x="15" y="61"/>
                  </a:cubicBezTo>
                  <a:cubicBezTo>
                    <a:pt x="15" y="58"/>
                    <a:pt x="15" y="58"/>
                    <a:pt x="15" y="58"/>
                  </a:cubicBezTo>
                  <a:close/>
                  <a:moveTo>
                    <a:pt x="51" y="55"/>
                  </a:moveTo>
                  <a:cubicBezTo>
                    <a:pt x="52" y="55"/>
                    <a:pt x="52" y="55"/>
                    <a:pt x="53" y="55"/>
                  </a:cubicBezTo>
                  <a:cubicBezTo>
                    <a:pt x="56" y="52"/>
                    <a:pt x="60" y="48"/>
                    <a:pt x="63" y="46"/>
                  </a:cubicBezTo>
                  <a:cubicBezTo>
                    <a:pt x="64" y="46"/>
                    <a:pt x="65" y="47"/>
                    <a:pt x="66" y="48"/>
                  </a:cubicBezTo>
                  <a:cubicBezTo>
                    <a:pt x="63" y="53"/>
                    <a:pt x="60" y="56"/>
                    <a:pt x="56" y="59"/>
                  </a:cubicBezTo>
                  <a:cubicBezTo>
                    <a:pt x="57" y="60"/>
                    <a:pt x="57" y="60"/>
                    <a:pt x="57" y="61"/>
                  </a:cubicBezTo>
                  <a:cubicBezTo>
                    <a:pt x="57" y="64"/>
                    <a:pt x="54" y="67"/>
                    <a:pt x="51" y="67"/>
                  </a:cubicBezTo>
                  <a:cubicBezTo>
                    <a:pt x="47" y="67"/>
                    <a:pt x="45" y="64"/>
                    <a:pt x="45" y="61"/>
                  </a:cubicBezTo>
                  <a:cubicBezTo>
                    <a:pt x="45" y="59"/>
                    <a:pt x="45" y="58"/>
                    <a:pt x="46" y="57"/>
                  </a:cubicBezTo>
                  <a:cubicBezTo>
                    <a:pt x="41" y="51"/>
                    <a:pt x="38" y="45"/>
                    <a:pt x="35" y="38"/>
                  </a:cubicBezTo>
                  <a:cubicBezTo>
                    <a:pt x="36" y="38"/>
                    <a:pt x="37" y="37"/>
                    <a:pt x="38" y="37"/>
                  </a:cubicBezTo>
                  <a:cubicBezTo>
                    <a:pt x="42" y="42"/>
                    <a:pt x="46" y="49"/>
                    <a:pt x="49" y="55"/>
                  </a:cubicBezTo>
                  <a:cubicBezTo>
                    <a:pt x="49" y="55"/>
                    <a:pt x="50" y="55"/>
                    <a:pt x="51" y="55"/>
                  </a:cubicBezTo>
                  <a:close/>
                  <a:moveTo>
                    <a:pt x="42" y="22"/>
                  </a:moveTo>
                  <a:cubicBezTo>
                    <a:pt x="42" y="33"/>
                    <a:pt x="42" y="33"/>
                    <a:pt x="42" y="33"/>
                  </a:cubicBezTo>
                  <a:cubicBezTo>
                    <a:pt x="70" y="17"/>
                    <a:pt x="70" y="17"/>
                    <a:pt x="70" y="17"/>
                  </a:cubicBezTo>
                  <a:cubicBezTo>
                    <a:pt x="42" y="0"/>
                    <a:pt x="42" y="0"/>
                    <a:pt x="42" y="0"/>
                  </a:cubicBezTo>
                  <a:cubicBezTo>
                    <a:pt x="42" y="11"/>
                    <a:pt x="42" y="11"/>
                    <a:pt x="42" y="11"/>
                  </a:cubicBezTo>
                  <a:cubicBezTo>
                    <a:pt x="32" y="12"/>
                    <a:pt x="22" y="17"/>
                    <a:pt x="15" y="25"/>
                  </a:cubicBezTo>
                  <a:cubicBezTo>
                    <a:pt x="5" y="34"/>
                    <a:pt x="0" y="46"/>
                    <a:pt x="0" y="60"/>
                  </a:cubicBezTo>
                  <a:cubicBezTo>
                    <a:pt x="0" y="73"/>
                    <a:pt x="5" y="85"/>
                    <a:pt x="15" y="94"/>
                  </a:cubicBezTo>
                  <a:cubicBezTo>
                    <a:pt x="24" y="104"/>
                    <a:pt x="36" y="109"/>
                    <a:pt x="49" y="109"/>
                  </a:cubicBezTo>
                  <a:cubicBezTo>
                    <a:pt x="63" y="109"/>
                    <a:pt x="75" y="104"/>
                    <a:pt x="84" y="94"/>
                  </a:cubicBezTo>
                  <a:cubicBezTo>
                    <a:pt x="90" y="89"/>
                    <a:pt x="94" y="82"/>
                    <a:pt x="96" y="75"/>
                  </a:cubicBezTo>
                  <a:cubicBezTo>
                    <a:pt x="97" y="73"/>
                    <a:pt x="97" y="73"/>
                    <a:pt x="97" y="73"/>
                  </a:cubicBezTo>
                  <a:cubicBezTo>
                    <a:pt x="86" y="70"/>
                    <a:pt x="86" y="70"/>
                    <a:pt x="86" y="70"/>
                  </a:cubicBezTo>
                  <a:cubicBezTo>
                    <a:pt x="85" y="71"/>
                    <a:pt x="85" y="71"/>
                    <a:pt x="85" y="71"/>
                  </a:cubicBezTo>
                  <a:cubicBezTo>
                    <a:pt x="84" y="77"/>
                    <a:pt x="80" y="82"/>
                    <a:pt x="76" y="86"/>
                  </a:cubicBezTo>
                  <a:cubicBezTo>
                    <a:pt x="69" y="93"/>
                    <a:pt x="60" y="97"/>
                    <a:pt x="49" y="97"/>
                  </a:cubicBezTo>
                  <a:cubicBezTo>
                    <a:pt x="39" y="97"/>
                    <a:pt x="30" y="93"/>
                    <a:pt x="23" y="86"/>
                  </a:cubicBezTo>
                  <a:cubicBezTo>
                    <a:pt x="16" y="79"/>
                    <a:pt x="12" y="70"/>
                    <a:pt x="12" y="60"/>
                  </a:cubicBezTo>
                  <a:cubicBezTo>
                    <a:pt x="12" y="50"/>
                    <a:pt x="16" y="40"/>
                    <a:pt x="23" y="33"/>
                  </a:cubicBezTo>
                  <a:cubicBezTo>
                    <a:pt x="28" y="28"/>
                    <a:pt x="35" y="24"/>
                    <a:pt x="42" y="22"/>
                  </a:cubicBezTo>
                  <a:close/>
                  <a:moveTo>
                    <a:pt x="87" y="54"/>
                  </a:moveTo>
                  <a:cubicBezTo>
                    <a:pt x="87" y="52"/>
                    <a:pt x="86" y="49"/>
                    <a:pt x="85" y="47"/>
                  </a:cubicBezTo>
                  <a:cubicBezTo>
                    <a:pt x="84" y="45"/>
                    <a:pt x="84" y="45"/>
                    <a:pt x="84" y="45"/>
                  </a:cubicBezTo>
                  <a:cubicBezTo>
                    <a:pt x="95" y="41"/>
                    <a:pt x="95" y="41"/>
                    <a:pt x="95" y="41"/>
                  </a:cubicBezTo>
                  <a:cubicBezTo>
                    <a:pt x="96" y="43"/>
                    <a:pt x="96" y="43"/>
                    <a:pt x="96" y="43"/>
                  </a:cubicBezTo>
                  <a:cubicBezTo>
                    <a:pt x="97" y="46"/>
                    <a:pt x="98" y="50"/>
                    <a:pt x="98" y="53"/>
                  </a:cubicBezTo>
                  <a:cubicBezTo>
                    <a:pt x="99" y="55"/>
                    <a:pt x="99" y="55"/>
                    <a:pt x="99" y="55"/>
                  </a:cubicBezTo>
                  <a:cubicBezTo>
                    <a:pt x="87" y="56"/>
                    <a:pt x="87" y="56"/>
                    <a:pt x="87" y="56"/>
                  </a:cubicBezTo>
                  <a:cubicBezTo>
                    <a:pt x="87" y="54"/>
                    <a:pt x="87" y="54"/>
                    <a:pt x="87" y="54"/>
                  </a:cubicBezTo>
                  <a:close/>
                  <a:moveTo>
                    <a:pt x="87" y="67"/>
                  </a:moveTo>
                  <a:cubicBezTo>
                    <a:pt x="87" y="64"/>
                    <a:pt x="87" y="62"/>
                    <a:pt x="87" y="60"/>
                  </a:cubicBezTo>
                  <a:cubicBezTo>
                    <a:pt x="87" y="59"/>
                    <a:pt x="87" y="59"/>
                    <a:pt x="87" y="59"/>
                  </a:cubicBezTo>
                  <a:cubicBezTo>
                    <a:pt x="87" y="57"/>
                    <a:pt x="87" y="57"/>
                    <a:pt x="87" y="57"/>
                  </a:cubicBezTo>
                  <a:cubicBezTo>
                    <a:pt x="99" y="57"/>
                    <a:pt x="99" y="57"/>
                    <a:pt x="99" y="57"/>
                  </a:cubicBezTo>
                  <a:cubicBezTo>
                    <a:pt x="99" y="59"/>
                    <a:pt x="99" y="59"/>
                    <a:pt x="99" y="59"/>
                  </a:cubicBezTo>
                  <a:cubicBezTo>
                    <a:pt x="99" y="59"/>
                    <a:pt x="99" y="59"/>
                    <a:pt x="99" y="60"/>
                  </a:cubicBezTo>
                  <a:cubicBezTo>
                    <a:pt x="99" y="63"/>
                    <a:pt x="99" y="66"/>
                    <a:pt x="98" y="69"/>
                  </a:cubicBezTo>
                  <a:cubicBezTo>
                    <a:pt x="97" y="71"/>
                    <a:pt x="97" y="71"/>
                    <a:pt x="97" y="71"/>
                  </a:cubicBezTo>
                  <a:cubicBezTo>
                    <a:pt x="86" y="68"/>
                    <a:pt x="86" y="68"/>
                    <a:pt x="86" y="68"/>
                  </a:cubicBezTo>
                  <a:cubicBezTo>
                    <a:pt x="87" y="67"/>
                    <a:pt x="87" y="67"/>
                    <a:pt x="87" y="67"/>
                  </a:cubicBezTo>
                  <a:close/>
                  <a:moveTo>
                    <a:pt x="83" y="42"/>
                  </a:moveTo>
                  <a:cubicBezTo>
                    <a:pt x="82" y="40"/>
                    <a:pt x="81" y="38"/>
                    <a:pt x="80" y="37"/>
                  </a:cubicBezTo>
                  <a:cubicBezTo>
                    <a:pt x="78" y="35"/>
                    <a:pt x="78" y="35"/>
                    <a:pt x="78" y="35"/>
                  </a:cubicBezTo>
                  <a:cubicBezTo>
                    <a:pt x="88" y="28"/>
                    <a:pt x="88" y="28"/>
                    <a:pt x="88" y="28"/>
                  </a:cubicBezTo>
                  <a:cubicBezTo>
                    <a:pt x="89" y="30"/>
                    <a:pt x="89" y="30"/>
                    <a:pt x="89" y="30"/>
                  </a:cubicBezTo>
                  <a:cubicBezTo>
                    <a:pt x="91" y="32"/>
                    <a:pt x="92" y="35"/>
                    <a:pt x="94" y="38"/>
                  </a:cubicBezTo>
                  <a:cubicBezTo>
                    <a:pt x="95" y="40"/>
                    <a:pt x="95" y="40"/>
                    <a:pt x="95" y="40"/>
                  </a:cubicBezTo>
                  <a:cubicBezTo>
                    <a:pt x="84" y="44"/>
                    <a:pt x="84" y="44"/>
                    <a:pt x="84" y="44"/>
                  </a:cubicBezTo>
                  <a:cubicBezTo>
                    <a:pt x="83" y="42"/>
                    <a:pt x="83" y="42"/>
                    <a:pt x="83" y="42"/>
                  </a:cubicBezTo>
                  <a:close/>
                  <a:moveTo>
                    <a:pt x="77" y="34"/>
                  </a:moveTo>
                  <a:cubicBezTo>
                    <a:pt x="76" y="33"/>
                    <a:pt x="76" y="33"/>
                    <a:pt x="76" y="33"/>
                  </a:cubicBezTo>
                  <a:cubicBezTo>
                    <a:pt x="75" y="31"/>
                    <a:pt x="73" y="30"/>
                    <a:pt x="71" y="28"/>
                  </a:cubicBezTo>
                  <a:cubicBezTo>
                    <a:pt x="69" y="27"/>
                    <a:pt x="69" y="27"/>
                    <a:pt x="69" y="27"/>
                  </a:cubicBezTo>
                  <a:cubicBezTo>
                    <a:pt x="76" y="18"/>
                    <a:pt x="76" y="18"/>
                    <a:pt x="76" y="18"/>
                  </a:cubicBezTo>
                  <a:cubicBezTo>
                    <a:pt x="78" y="19"/>
                    <a:pt x="78" y="19"/>
                    <a:pt x="78" y="19"/>
                  </a:cubicBezTo>
                  <a:cubicBezTo>
                    <a:pt x="80" y="21"/>
                    <a:pt x="82" y="23"/>
                    <a:pt x="84" y="25"/>
                  </a:cubicBezTo>
                  <a:cubicBezTo>
                    <a:pt x="85" y="25"/>
                    <a:pt x="85" y="25"/>
                    <a:pt x="85" y="25"/>
                  </a:cubicBezTo>
                  <a:cubicBezTo>
                    <a:pt x="86" y="27"/>
                    <a:pt x="86" y="27"/>
                    <a:pt x="86" y="27"/>
                  </a:cubicBezTo>
                  <a:cubicBezTo>
                    <a:pt x="77" y="34"/>
                    <a:pt x="77" y="34"/>
                    <a:pt x="77" y="34"/>
                  </a:cubicBezTo>
                  <a:close/>
                  <a:moveTo>
                    <a:pt x="50" y="93"/>
                  </a:moveTo>
                  <a:cubicBezTo>
                    <a:pt x="50" y="83"/>
                    <a:pt x="50" y="83"/>
                    <a:pt x="50" y="83"/>
                  </a:cubicBezTo>
                  <a:cubicBezTo>
                    <a:pt x="53" y="83"/>
                    <a:pt x="53" y="83"/>
                    <a:pt x="53" y="83"/>
                  </a:cubicBezTo>
                  <a:cubicBezTo>
                    <a:pt x="53" y="93"/>
                    <a:pt x="53" y="93"/>
                    <a:pt x="53" y="93"/>
                  </a:cubicBezTo>
                  <a:cubicBezTo>
                    <a:pt x="50" y="93"/>
                    <a:pt x="50" y="93"/>
                    <a:pt x="50" y="93"/>
                  </a:cubicBezTo>
                  <a:close/>
                  <a:moveTo>
                    <a:pt x="74" y="83"/>
                  </a:moveTo>
                  <a:cubicBezTo>
                    <a:pt x="67" y="76"/>
                    <a:pt x="67" y="76"/>
                    <a:pt x="67" y="76"/>
                  </a:cubicBezTo>
                  <a:cubicBezTo>
                    <a:pt x="70" y="74"/>
                    <a:pt x="70" y="74"/>
                    <a:pt x="70" y="74"/>
                  </a:cubicBezTo>
                  <a:cubicBezTo>
                    <a:pt x="77" y="81"/>
                    <a:pt x="77" y="81"/>
                    <a:pt x="77" y="81"/>
                  </a:cubicBezTo>
                  <a:cubicBezTo>
                    <a:pt x="74" y="83"/>
                    <a:pt x="74" y="83"/>
                    <a:pt x="74" y="83"/>
                  </a:cubicBezTo>
                  <a:close/>
                  <a:moveTo>
                    <a:pt x="25" y="83"/>
                  </a:moveTo>
                  <a:cubicBezTo>
                    <a:pt x="32" y="76"/>
                    <a:pt x="32" y="76"/>
                    <a:pt x="32" y="76"/>
                  </a:cubicBezTo>
                  <a:cubicBezTo>
                    <a:pt x="34" y="78"/>
                    <a:pt x="34" y="78"/>
                    <a:pt x="34" y="78"/>
                  </a:cubicBezTo>
                  <a:cubicBezTo>
                    <a:pt x="27" y="85"/>
                    <a:pt x="27" y="85"/>
                    <a:pt x="27" y="85"/>
                  </a:cubicBezTo>
                  <a:cubicBezTo>
                    <a:pt x="25" y="83"/>
                    <a:pt x="25" y="83"/>
                    <a:pt x="25" y="83"/>
                  </a:cubicBezTo>
                  <a:close/>
                  <a:moveTo>
                    <a:pt x="26" y="33"/>
                  </a:moveTo>
                  <a:cubicBezTo>
                    <a:pt x="33" y="40"/>
                    <a:pt x="33" y="40"/>
                    <a:pt x="33" y="40"/>
                  </a:cubicBezTo>
                  <a:cubicBezTo>
                    <a:pt x="30" y="43"/>
                    <a:pt x="30" y="43"/>
                    <a:pt x="30" y="43"/>
                  </a:cubicBezTo>
                  <a:cubicBezTo>
                    <a:pt x="23" y="36"/>
                    <a:pt x="23" y="36"/>
                    <a:pt x="23" y="36"/>
                  </a:cubicBezTo>
                  <a:cubicBezTo>
                    <a:pt x="26" y="33"/>
                    <a:pt x="26" y="33"/>
                    <a:pt x="26" y="33"/>
                  </a:cubicBezTo>
                  <a:close/>
                  <a:moveTo>
                    <a:pt x="75" y="34"/>
                  </a:moveTo>
                  <a:cubicBezTo>
                    <a:pt x="73" y="32"/>
                    <a:pt x="73" y="32"/>
                    <a:pt x="73" y="32"/>
                  </a:cubicBezTo>
                  <a:cubicBezTo>
                    <a:pt x="66" y="39"/>
                    <a:pt x="66" y="39"/>
                    <a:pt x="66" y="39"/>
                  </a:cubicBezTo>
                  <a:cubicBezTo>
                    <a:pt x="68" y="41"/>
                    <a:pt x="68" y="41"/>
                    <a:pt x="68" y="41"/>
                  </a:cubicBezTo>
                  <a:cubicBezTo>
                    <a:pt x="75" y="34"/>
                    <a:pt x="75" y="34"/>
                    <a:pt x="75" y="34"/>
                  </a:cubicBezTo>
                  <a:close/>
                  <a:moveTo>
                    <a:pt x="85" y="59"/>
                  </a:moveTo>
                  <a:cubicBezTo>
                    <a:pt x="75" y="59"/>
                    <a:pt x="75" y="59"/>
                    <a:pt x="75" y="59"/>
                  </a:cubicBezTo>
                  <a:cubicBezTo>
                    <a:pt x="75" y="56"/>
                    <a:pt x="75" y="56"/>
                    <a:pt x="75" y="56"/>
                  </a:cubicBezTo>
                  <a:cubicBezTo>
                    <a:pt x="85" y="56"/>
                    <a:pt x="85" y="56"/>
                    <a:pt x="85" y="56"/>
                  </a:cubicBezTo>
                  <a:lnTo>
                    <a:pt x="85" y="59"/>
                  </a:lnTo>
                  <a:close/>
                </a:path>
              </a:pathLst>
            </a:custGeom>
            <a:gradFill>
              <a:gsLst>
                <a:gs pos="0">
                  <a:srgbClr val="DC4A0C"/>
                </a:gs>
                <a:gs pos="100000">
                  <a:srgbClr val="FA891B"/>
                </a:gs>
              </a:gsLst>
              <a:lin ang="5400000" scaled="1"/>
            </a:gradFill>
            <a:ln w="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grpSp>
        <p:nvGrpSpPr>
          <p:cNvPr id="60" name="组合 59"/>
          <p:cNvGrpSpPr/>
          <p:nvPr/>
        </p:nvGrpSpPr>
        <p:grpSpPr>
          <a:xfrm>
            <a:off x="9523637" y="2539206"/>
            <a:ext cx="1625600" cy="1779588"/>
            <a:chOff x="9523637" y="2539206"/>
            <a:chExt cx="1625600" cy="1779588"/>
          </a:xfrm>
        </p:grpSpPr>
        <p:grpSp>
          <p:nvGrpSpPr>
            <p:cNvPr id="25" name="组合 24"/>
            <p:cNvGrpSpPr/>
            <p:nvPr/>
          </p:nvGrpSpPr>
          <p:grpSpPr>
            <a:xfrm>
              <a:off x="9523637" y="2539206"/>
              <a:ext cx="1625600" cy="1779588"/>
              <a:chOff x="1330325" y="2408238"/>
              <a:chExt cx="1625600" cy="1779588"/>
            </a:xfrm>
          </p:grpSpPr>
          <p:sp>
            <p:nvSpPr>
              <p:cNvPr id="26" name="Freeform 7"/>
              <p:cNvSpPr>
                <a:spLocks noEditPoints="1"/>
              </p:cNvSpPr>
              <p:nvPr/>
            </p:nvSpPr>
            <p:spPr bwMode="auto">
              <a:xfrm>
                <a:off x="1365250" y="2408238"/>
                <a:ext cx="1546225" cy="1681163"/>
              </a:xfrm>
              <a:custGeom>
                <a:avLst/>
                <a:gdLst>
                  <a:gd name="T0" fmla="*/ 404 w 515"/>
                  <a:gd name="T1" fmla="*/ 561 h 561"/>
                  <a:gd name="T2" fmla="*/ 362 w 515"/>
                  <a:gd name="T3" fmla="*/ 534 h 561"/>
                  <a:gd name="T4" fmla="*/ 301 w 515"/>
                  <a:gd name="T5" fmla="*/ 488 h 561"/>
                  <a:gd name="T6" fmla="*/ 242 w 515"/>
                  <a:gd name="T7" fmla="*/ 462 h 561"/>
                  <a:gd name="T8" fmla="*/ 109 w 515"/>
                  <a:gd name="T9" fmla="*/ 109 h 561"/>
                  <a:gd name="T10" fmla="*/ 444 w 515"/>
                  <a:gd name="T11" fmla="*/ 110 h 561"/>
                  <a:gd name="T12" fmla="*/ 411 w 515"/>
                  <a:gd name="T13" fmla="*/ 420 h 561"/>
                  <a:gd name="T14" fmla="*/ 399 w 515"/>
                  <a:gd name="T15" fmla="*/ 448 h 561"/>
                  <a:gd name="T16" fmla="*/ 405 w 515"/>
                  <a:gd name="T17" fmla="*/ 544 h 561"/>
                  <a:gd name="T18" fmla="*/ 404 w 515"/>
                  <a:gd name="T19" fmla="*/ 561 h 561"/>
                  <a:gd name="T20" fmla="*/ 361 w 515"/>
                  <a:gd name="T21" fmla="*/ 480 h 561"/>
                  <a:gd name="T22" fmla="*/ 355 w 515"/>
                  <a:gd name="T23" fmla="*/ 423 h 561"/>
                  <a:gd name="T24" fmla="*/ 368 w 515"/>
                  <a:gd name="T25" fmla="*/ 395 h 561"/>
                  <a:gd name="T26" fmla="*/ 430 w 515"/>
                  <a:gd name="T27" fmla="*/ 329 h 561"/>
                  <a:gd name="T28" fmla="*/ 371 w 515"/>
                  <a:gd name="T29" fmla="*/ 102 h 561"/>
                  <a:gd name="T30" fmla="*/ 132 w 515"/>
                  <a:gd name="T31" fmla="*/ 149 h 561"/>
                  <a:gd name="T32" fmla="*/ 119 w 515"/>
                  <a:gd name="T33" fmla="*/ 325 h 561"/>
                  <a:gd name="T34" fmla="*/ 265 w 515"/>
                  <a:gd name="T35" fmla="*/ 422 h 561"/>
                  <a:gd name="T36" fmla="*/ 294 w 515"/>
                  <a:gd name="T37" fmla="*/ 432 h 561"/>
                  <a:gd name="T38" fmla="*/ 361 w 515"/>
                  <a:gd name="T39" fmla="*/ 48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5" h="561">
                    <a:moveTo>
                      <a:pt x="404" y="561"/>
                    </a:moveTo>
                    <a:cubicBezTo>
                      <a:pt x="388" y="551"/>
                      <a:pt x="374" y="543"/>
                      <a:pt x="362" y="534"/>
                    </a:cubicBezTo>
                    <a:cubicBezTo>
                      <a:pt x="341" y="519"/>
                      <a:pt x="321" y="504"/>
                      <a:pt x="301" y="488"/>
                    </a:cubicBezTo>
                    <a:cubicBezTo>
                      <a:pt x="283" y="474"/>
                      <a:pt x="264" y="466"/>
                      <a:pt x="242" y="462"/>
                    </a:cubicBezTo>
                    <a:cubicBezTo>
                      <a:pt x="72" y="433"/>
                      <a:pt x="0" y="242"/>
                      <a:pt x="109" y="109"/>
                    </a:cubicBezTo>
                    <a:cubicBezTo>
                      <a:pt x="198" y="0"/>
                      <a:pt x="357" y="6"/>
                      <a:pt x="444" y="110"/>
                    </a:cubicBezTo>
                    <a:cubicBezTo>
                      <a:pt x="514" y="194"/>
                      <a:pt x="515" y="331"/>
                      <a:pt x="411" y="420"/>
                    </a:cubicBezTo>
                    <a:cubicBezTo>
                      <a:pt x="404" y="426"/>
                      <a:pt x="399" y="439"/>
                      <a:pt x="399" y="448"/>
                    </a:cubicBezTo>
                    <a:cubicBezTo>
                      <a:pt x="400" y="480"/>
                      <a:pt x="403" y="512"/>
                      <a:pt x="405" y="544"/>
                    </a:cubicBezTo>
                    <a:cubicBezTo>
                      <a:pt x="405" y="548"/>
                      <a:pt x="405" y="553"/>
                      <a:pt x="404" y="561"/>
                    </a:cubicBezTo>
                    <a:close/>
                    <a:moveTo>
                      <a:pt x="361" y="480"/>
                    </a:moveTo>
                    <a:cubicBezTo>
                      <a:pt x="359" y="457"/>
                      <a:pt x="357" y="440"/>
                      <a:pt x="355" y="423"/>
                    </a:cubicBezTo>
                    <a:cubicBezTo>
                      <a:pt x="353" y="410"/>
                      <a:pt x="357" y="402"/>
                      <a:pt x="368" y="395"/>
                    </a:cubicBezTo>
                    <a:cubicBezTo>
                      <a:pt x="395" y="379"/>
                      <a:pt x="415" y="357"/>
                      <a:pt x="430" y="329"/>
                    </a:cubicBezTo>
                    <a:cubicBezTo>
                      <a:pt x="472" y="250"/>
                      <a:pt x="445" y="150"/>
                      <a:pt x="371" y="102"/>
                    </a:cubicBezTo>
                    <a:cubicBezTo>
                      <a:pt x="289" y="49"/>
                      <a:pt x="185" y="73"/>
                      <a:pt x="132" y="149"/>
                    </a:cubicBezTo>
                    <a:cubicBezTo>
                      <a:pt x="94" y="204"/>
                      <a:pt x="90" y="265"/>
                      <a:pt x="119" y="325"/>
                    </a:cubicBezTo>
                    <a:cubicBezTo>
                      <a:pt x="148" y="385"/>
                      <a:pt x="198" y="417"/>
                      <a:pt x="265" y="422"/>
                    </a:cubicBezTo>
                    <a:cubicBezTo>
                      <a:pt x="275" y="423"/>
                      <a:pt x="286" y="427"/>
                      <a:pt x="294" y="432"/>
                    </a:cubicBezTo>
                    <a:cubicBezTo>
                      <a:pt x="316" y="446"/>
                      <a:pt x="336" y="462"/>
                      <a:pt x="361" y="480"/>
                    </a:cubicBezTo>
                    <a:close/>
                  </a:path>
                </a:pathLst>
              </a:custGeom>
              <a:gradFill>
                <a:gsLst>
                  <a:gs pos="0">
                    <a:srgbClr val="6DA400"/>
                  </a:gs>
                  <a:gs pos="100000">
                    <a:srgbClr val="B0EB2F"/>
                  </a:gs>
                </a:gsLst>
                <a:lin ang="5400000" scaled="1"/>
              </a:gra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Freeform 8"/>
              <p:cNvSpPr>
                <a:spLocks/>
              </p:cNvSpPr>
              <p:nvPr/>
            </p:nvSpPr>
            <p:spPr bwMode="auto">
              <a:xfrm>
                <a:off x="1330325" y="2509838"/>
                <a:ext cx="984250" cy="1677988"/>
              </a:xfrm>
              <a:custGeom>
                <a:avLst/>
                <a:gdLst>
                  <a:gd name="T0" fmla="*/ 130 w 328"/>
                  <a:gd name="T1" fmla="*/ 471 h 560"/>
                  <a:gd name="T2" fmla="*/ 327 w 328"/>
                  <a:gd name="T3" fmla="*/ 477 h 560"/>
                  <a:gd name="T4" fmla="*/ 328 w 328"/>
                  <a:gd name="T5" fmla="*/ 484 h 560"/>
                  <a:gd name="T6" fmla="*/ 298 w 328"/>
                  <a:gd name="T7" fmla="*/ 488 h 560"/>
                  <a:gd name="T8" fmla="*/ 209 w 328"/>
                  <a:gd name="T9" fmla="*/ 483 h 560"/>
                  <a:gd name="T10" fmla="*/ 181 w 328"/>
                  <a:gd name="T11" fmla="*/ 492 h 560"/>
                  <a:gd name="T12" fmla="*/ 86 w 328"/>
                  <a:gd name="T13" fmla="*/ 549 h 560"/>
                  <a:gd name="T14" fmla="*/ 62 w 328"/>
                  <a:gd name="T15" fmla="*/ 560 h 560"/>
                  <a:gd name="T16" fmla="*/ 66 w 328"/>
                  <a:gd name="T17" fmla="*/ 535 h 560"/>
                  <a:gd name="T18" fmla="*/ 89 w 328"/>
                  <a:gd name="T19" fmla="*/ 434 h 560"/>
                  <a:gd name="T20" fmla="*/ 82 w 328"/>
                  <a:gd name="T21" fmla="*/ 405 h 560"/>
                  <a:gd name="T22" fmla="*/ 51 w 328"/>
                  <a:gd name="T23" fmla="*/ 116 h 560"/>
                  <a:gd name="T24" fmla="*/ 201 w 328"/>
                  <a:gd name="T25" fmla="*/ 0 h 560"/>
                  <a:gd name="T26" fmla="*/ 182 w 328"/>
                  <a:gd name="T27" fmla="*/ 10 h 560"/>
                  <a:gd name="T28" fmla="*/ 114 w 328"/>
                  <a:gd name="T29" fmla="*/ 371 h 560"/>
                  <a:gd name="T30" fmla="*/ 130 w 328"/>
                  <a:gd name="T31" fmla="*/ 451 h 560"/>
                  <a:gd name="T32" fmla="*/ 128 w 328"/>
                  <a:gd name="T33" fmla="*/ 466 h 560"/>
                  <a:gd name="T34" fmla="*/ 130 w 328"/>
                  <a:gd name="T35" fmla="*/ 47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8" h="560">
                    <a:moveTo>
                      <a:pt x="130" y="471"/>
                    </a:moveTo>
                    <a:cubicBezTo>
                      <a:pt x="200" y="416"/>
                      <a:pt x="264" y="438"/>
                      <a:pt x="327" y="477"/>
                    </a:cubicBezTo>
                    <a:cubicBezTo>
                      <a:pt x="328" y="479"/>
                      <a:pt x="328" y="482"/>
                      <a:pt x="328" y="484"/>
                    </a:cubicBezTo>
                    <a:cubicBezTo>
                      <a:pt x="318" y="485"/>
                      <a:pt x="308" y="489"/>
                      <a:pt x="298" y="488"/>
                    </a:cubicBezTo>
                    <a:cubicBezTo>
                      <a:pt x="268" y="487"/>
                      <a:pt x="238" y="484"/>
                      <a:pt x="209" y="483"/>
                    </a:cubicBezTo>
                    <a:cubicBezTo>
                      <a:pt x="199" y="483"/>
                      <a:pt x="189" y="487"/>
                      <a:pt x="181" y="492"/>
                    </a:cubicBezTo>
                    <a:cubicBezTo>
                      <a:pt x="149" y="510"/>
                      <a:pt x="117" y="530"/>
                      <a:pt x="86" y="549"/>
                    </a:cubicBezTo>
                    <a:cubicBezTo>
                      <a:pt x="80" y="553"/>
                      <a:pt x="73" y="555"/>
                      <a:pt x="62" y="560"/>
                    </a:cubicBezTo>
                    <a:cubicBezTo>
                      <a:pt x="64" y="549"/>
                      <a:pt x="65" y="542"/>
                      <a:pt x="66" y="535"/>
                    </a:cubicBezTo>
                    <a:cubicBezTo>
                      <a:pt x="74" y="501"/>
                      <a:pt x="83" y="468"/>
                      <a:pt x="89" y="434"/>
                    </a:cubicBezTo>
                    <a:cubicBezTo>
                      <a:pt x="90" y="425"/>
                      <a:pt x="88" y="413"/>
                      <a:pt x="82" y="405"/>
                    </a:cubicBezTo>
                    <a:cubicBezTo>
                      <a:pt x="11" y="315"/>
                      <a:pt x="0" y="218"/>
                      <a:pt x="51" y="116"/>
                    </a:cubicBezTo>
                    <a:cubicBezTo>
                      <a:pt x="81" y="55"/>
                      <a:pt x="133" y="16"/>
                      <a:pt x="201" y="0"/>
                    </a:cubicBezTo>
                    <a:cubicBezTo>
                      <a:pt x="194" y="3"/>
                      <a:pt x="188" y="7"/>
                      <a:pt x="182" y="10"/>
                    </a:cubicBezTo>
                    <a:cubicBezTo>
                      <a:pt x="43" y="83"/>
                      <a:pt x="21" y="258"/>
                      <a:pt x="114" y="371"/>
                    </a:cubicBezTo>
                    <a:cubicBezTo>
                      <a:pt x="136" y="398"/>
                      <a:pt x="141" y="421"/>
                      <a:pt x="130" y="451"/>
                    </a:cubicBezTo>
                    <a:cubicBezTo>
                      <a:pt x="128" y="456"/>
                      <a:pt x="128" y="461"/>
                      <a:pt x="128" y="466"/>
                    </a:cubicBezTo>
                    <a:cubicBezTo>
                      <a:pt x="129" y="468"/>
                      <a:pt x="130" y="469"/>
                      <a:pt x="130" y="471"/>
                    </a:cubicBezTo>
                    <a:close/>
                  </a:path>
                </a:pathLst>
              </a:custGeom>
              <a:gradFill>
                <a:gsLst>
                  <a:gs pos="0">
                    <a:srgbClr val="6DA400"/>
                  </a:gs>
                  <a:gs pos="100000">
                    <a:srgbClr val="B0EB2F"/>
                  </a:gs>
                </a:gsLst>
                <a:lin ang="5400000" scaled="1"/>
              </a:gra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Freeform 9"/>
              <p:cNvSpPr>
                <a:spLocks/>
              </p:cNvSpPr>
              <p:nvPr/>
            </p:nvSpPr>
            <p:spPr bwMode="auto">
              <a:xfrm>
                <a:off x="2578100" y="3086100"/>
                <a:ext cx="377825" cy="733425"/>
              </a:xfrm>
              <a:custGeom>
                <a:avLst/>
                <a:gdLst>
                  <a:gd name="T0" fmla="*/ 10 w 126"/>
                  <a:gd name="T1" fmla="*/ 245 h 245"/>
                  <a:gd name="T2" fmla="*/ 16 w 126"/>
                  <a:gd name="T3" fmla="*/ 200 h 245"/>
                  <a:gd name="T4" fmla="*/ 102 w 126"/>
                  <a:gd name="T5" fmla="*/ 19 h 245"/>
                  <a:gd name="T6" fmla="*/ 103 w 126"/>
                  <a:gd name="T7" fmla="*/ 0 h 245"/>
                  <a:gd name="T8" fmla="*/ 10 w 126"/>
                  <a:gd name="T9" fmla="*/ 245 h 245"/>
                </a:gdLst>
                <a:ahLst/>
                <a:cxnLst>
                  <a:cxn ang="0">
                    <a:pos x="T0" y="T1"/>
                  </a:cxn>
                  <a:cxn ang="0">
                    <a:pos x="T2" y="T3"/>
                  </a:cxn>
                  <a:cxn ang="0">
                    <a:pos x="T4" y="T5"/>
                  </a:cxn>
                  <a:cxn ang="0">
                    <a:pos x="T6" y="T7"/>
                  </a:cxn>
                  <a:cxn ang="0">
                    <a:pos x="T8" y="T9"/>
                  </a:cxn>
                </a:cxnLst>
                <a:rect l="0" t="0" r="r" b="b"/>
                <a:pathLst>
                  <a:path w="126" h="245">
                    <a:moveTo>
                      <a:pt x="10" y="245"/>
                    </a:moveTo>
                    <a:cubicBezTo>
                      <a:pt x="4" y="227"/>
                      <a:pt x="0" y="213"/>
                      <a:pt x="16" y="200"/>
                    </a:cubicBezTo>
                    <a:cubicBezTo>
                      <a:pt x="73" y="154"/>
                      <a:pt x="101" y="92"/>
                      <a:pt x="102" y="19"/>
                    </a:cubicBezTo>
                    <a:cubicBezTo>
                      <a:pt x="102" y="14"/>
                      <a:pt x="103" y="9"/>
                      <a:pt x="103" y="0"/>
                    </a:cubicBezTo>
                    <a:cubicBezTo>
                      <a:pt x="126" y="95"/>
                      <a:pt x="78" y="198"/>
                      <a:pt x="10" y="245"/>
                    </a:cubicBezTo>
                    <a:close/>
                  </a:path>
                </a:pathLst>
              </a:custGeom>
              <a:gradFill>
                <a:gsLst>
                  <a:gs pos="0">
                    <a:srgbClr val="6DA400"/>
                  </a:gs>
                  <a:gs pos="100000">
                    <a:srgbClr val="B0EB2F"/>
                  </a:gs>
                </a:gsLst>
                <a:lin ang="5400000" scaled="1"/>
              </a:gra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p:cNvGrpSpPr>
              <a:grpSpLocks noChangeAspect="1"/>
            </p:cNvGrpSpPr>
            <p:nvPr/>
          </p:nvGrpSpPr>
          <p:grpSpPr>
            <a:xfrm>
              <a:off x="10076862" y="3021355"/>
              <a:ext cx="509623" cy="507774"/>
              <a:chOff x="3618897" y="2279040"/>
              <a:chExt cx="706229" cy="703668"/>
            </a:xfrm>
            <a:solidFill>
              <a:srgbClr val="415162"/>
            </a:solidFill>
          </p:grpSpPr>
          <p:sp>
            <p:nvSpPr>
              <p:cNvPr id="36" name="Freeform 9"/>
              <p:cNvSpPr>
                <a:spLocks noEditPoints="1"/>
              </p:cNvSpPr>
              <p:nvPr/>
            </p:nvSpPr>
            <p:spPr bwMode="auto">
              <a:xfrm>
                <a:off x="3713987" y="2279040"/>
                <a:ext cx="516048" cy="703668"/>
              </a:xfrm>
              <a:custGeom>
                <a:avLst/>
                <a:gdLst>
                  <a:gd name="T0" fmla="*/ 222 w 597"/>
                  <a:gd name="T1" fmla="*/ 575 h 814"/>
                  <a:gd name="T2" fmla="*/ 253 w 597"/>
                  <a:gd name="T3" fmla="*/ 598 h 814"/>
                  <a:gd name="T4" fmla="*/ 344 w 597"/>
                  <a:gd name="T5" fmla="*/ 598 h 814"/>
                  <a:gd name="T6" fmla="*/ 375 w 597"/>
                  <a:gd name="T7" fmla="*/ 575 h 814"/>
                  <a:gd name="T8" fmla="*/ 414 w 597"/>
                  <a:gd name="T9" fmla="*/ 509 h 814"/>
                  <a:gd name="T10" fmla="*/ 539 w 597"/>
                  <a:gd name="T11" fmla="*/ 298 h 814"/>
                  <a:gd name="T12" fmla="*/ 298 w 597"/>
                  <a:gd name="T13" fmla="*/ 57 h 814"/>
                  <a:gd name="T14" fmla="*/ 57 w 597"/>
                  <a:gd name="T15" fmla="*/ 298 h 814"/>
                  <a:gd name="T16" fmla="*/ 183 w 597"/>
                  <a:gd name="T17" fmla="*/ 509 h 814"/>
                  <a:gd name="T18" fmla="*/ 222 w 597"/>
                  <a:gd name="T19" fmla="*/ 575 h 814"/>
                  <a:gd name="T20" fmla="*/ 354 w 597"/>
                  <a:gd name="T21" fmla="*/ 782 h 814"/>
                  <a:gd name="T22" fmla="*/ 314 w 597"/>
                  <a:gd name="T23" fmla="*/ 814 h 814"/>
                  <a:gd name="T24" fmla="*/ 282 w 597"/>
                  <a:gd name="T25" fmla="*/ 814 h 814"/>
                  <a:gd name="T26" fmla="*/ 242 w 597"/>
                  <a:gd name="T27" fmla="*/ 782 h 814"/>
                  <a:gd name="T28" fmla="*/ 226 w 597"/>
                  <a:gd name="T29" fmla="*/ 782 h 814"/>
                  <a:gd name="T30" fmla="*/ 165 w 597"/>
                  <a:gd name="T31" fmla="*/ 722 h 814"/>
                  <a:gd name="T32" fmla="*/ 165 w 597"/>
                  <a:gd name="T33" fmla="*/ 576 h 814"/>
                  <a:gd name="T34" fmla="*/ 155 w 597"/>
                  <a:gd name="T35" fmla="*/ 559 h 814"/>
                  <a:gd name="T36" fmla="*/ 0 w 597"/>
                  <a:gd name="T37" fmla="*/ 298 h 814"/>
                  <a:gd name="T38" fmla="*/ 298 w 597"/>
                  <a:gd name="T39" fmla="*/ 0 h 814"/>
                  <a:gd name="T40" fmla="*/ 597 w 597"/>
                  <a:gd name="T41" fmla="*/ 298 h 814"/>
                  <a:gd name="T42" fmla="*/ 441 w 597"/>
                  <a:gd name="T43" fmla="*/ 559 h 814"/>
                  <a:gd name="T44" fmla="*/ 431 w 597"/>
                  <a:gd name="T45" fmla="*/ 576 h 814"/>
                  <a:gd name="T46" fmla="*/ 432 w 597"/>
                  <a:gd name="T47" fmla="*/ 722 h 814"/>
                  <a:gd name="T48" fmla="*/ 371 w 597"/>
                  <a:gd name="T49" fmla="*/ 782 h 814"/>
                  <a:gd name="T50" fmla="*/ 354 w 597"/>
                  <a:gd name="T51" fmla="*/ 782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97" h="814">
                    <a:moveTo>
                      <a:pt x="222" y="575"/>
                    </a:moveTo>
                    <a:cubicBezTo>
                      <a:pt x="224" y="589"/>
                      <a:pt x="238" y="598"/>
                      <a:pt x="253" y="598"/>
                    </a:cubicBezTo>
                    <a:cubicBezTo>
                      <a:pt x="344" y="598"/>
                      <a:pt x="344" y="598"/>
                      <a:pt x="344" y="598"/>
                    </a:cubicBezTo>
                    <a:cubicBezTo>
                      <a:pt x="358" y="598"/>
                      <a:pt x="373" y="589"/>
                      <a:pt x="375" y="575"/>
                    </a:cubicBezTo>
                    <a:cubicBezTo>
                      <a:pt x="377" y="547"/>
                      <a:pt x="390" y="523"/>
                      <a:pt x="414" y="509"/>
                    </a:cubicBezTo>
                    <a:cubicBezTo>
                      <a:pt x="491" y="467"/>
                      <a:pt x="539" y="386"/>
                      <a:pt x="539" y="298"/>
                    </a:cubicBezTo>
                    <a:cubicBezTo>
                      <a:pt x="539" y="165"/>
                      <a:pt x="431" y="57"/>
                      <a:pt x="298" y="57"/>
                    </a:cubicBezTo>
                    <a:cubicBezTo>
                      <a:pt x="165" y="57"/>
                      <a:pt x="57" y="165"/>
                      <a:pt x="57" y="298"/>
                    </a:cubicBezTo>
                    <a:cubicBezTo>
                      <a:pt x="57" y="386"/>
                      <a:pt x="105" y="467"/>
                      <a:pt x="183" y="509"/>
                    </a:cubicBezTo>
                    <a:cubicBezTo>
                      <a:pt x="207" y="523"/>
                      <a:pt x="219" y="547"/>
                      <a:pt x="222" y="575"/>
                    </a:cubicBezTo>
                    <a:close/>
                    <a:moveTo>
                      <a:pt x="354" y="782"/>
                    </a:moveTo>
                    <a:cubicBezTo>
                      <a:pt x="350" y="800"/>
                      <a:pt x="334" y="814"/>
                      <a:pt x="314" y="814"/>
                    </a:cubicBezTo>
                    <a:cubicBezTo>
                      <a:pt x="282" y="814"/>
                      <a:pt x="282" y="814"/>
                      <a:pt x="282" y="814"/>
                    </a:cubicBezTo>
                    <a:cubicBezTo>
                      <a:pt x="263" y="814"/>
                      <a:pt x="247" y="800"/>
                      <a:pt x="242" y="782"/>
                    </a:cubicBezTo>
                    <a:cubicBezTo>
                      <a:pt x="226" y="782"/>
                      <a:pt x="226" y="782"/>
                      <a:pt x="226" y="782"/>
                    </a:cubicBezTo>
                    <a:cubicBezTo>
                      <a:pt x="193" y="782"/>
                      <a:pt x="165" y="755"/>
                      <a:pt x="165" y="722"/>
                    </a:cubicBezTo>
                    <a:cubicBezTo>
                      <a:pt x="165" y="576"/>
                      <a:pt x="165" y="576"/>
                      <a:pt x="165" y="576"/>
                    </a:cubicBezTo>
                    <a:cubicBezTo>
                      <a:pt x="165" y="569"/>
                      <a:pt x="162" y="563"/>
                      <a:pt x="155" y="559"/>
                    </a:cubicBezTo>
                    <a:cubicBezTo>
                      <a:pt x="60" y="507"/>
                      <a:pt x="0" y="407"/>
                      <a:pt x="0" y="298"/>
                    </a:cubicBezTo>
                    <a:cubicBezTo>
                      <a:pt x="0" y="133"/>
                      <a:pt x="134" y="0"/>
                      <a:pt x="298" y="0"/>
                    </a:cubicBezTo>
                    <a:cubicBezTo>
                      <a:pt x="463" y="0"/>
                      <a:pt x="597" y="133"/>
                      <a:pt x="597" y="298"/>
                    </a:cubicBezTo>
                    <a:cubicBezTo>
                      <a:pt x="597" y="407"/>
                      <a:pt x="537" y="507"/>
                      <a:pt x="441" y="559"/>
                    </a:cubicBezTo>
                    <a:cubicBezTo>
                      <a:pt x="435" y="563"/>
                      <a:pt x="431" y="569"/>
                      <a:pt x="431" y="576"/>
                    </a:cubicBezTo>
                    <a:cubicBezTo>
                      <a:pt x="432" y="722"/>
                      <a:pt x="432" y="722"/>
                      <a:pt x="432" y="722"/>
                    </a:cubicBezTo>
                    <a:cubicBezTo>
                      <a:pt x="432" y="755"/>
                      <a:pt x="404" y="782"/>
                      <a:pt x="371" y="782"/>
                    </a:cubicBezTo>
                    <a:cubicBezTo>
                      <a:pt x="354" y="782"/>
                      <a:pt x="354" y="782"/>
                      <a:pt x="354" y="782"/>
                    </a:cubicBezTo>
                    <a:close/>
                  </a:path>
                </a:pathLst>
              </a:custGeom>
              <a:gradFill>
                <a:gsLst>
                  <a:gs pos="0">
                    <a:srgbClr val="6DA400"/>
                  </a:gs>
                  <a:gs pos="100000">
                    <a:srgbClr val="B0EB2F"/>
                  </a:gs>
                </a:gsLst>
                <a:lin ang="5400000" scaled="1"/>
              </a:gradFill>
              <a:ln w="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7" name="Freeform 10"/>
              <p:cNvSpPr>
                <a:spLocks noEditPoints="1"/>
              </p:cNvSpPr>
              <p:nvPr/>
            </p:nvSpPr>
            <p:spPr bwMode="auto">
              <a:xfrm>
                <a:off x="3618897" y="2347432"/>
                <a:ext cx="706229" cy="373412"/>
              </a:xfrm>
              <a:custGeom>
                <a:avLst/>
                <a:gdLst>
                  <a:gd name="T0" fmla="*/ 699 w 817"/>
                  <a:gd name="T1" fmla="*/ 406 h 432"/>
                  <a:gd name="T2" fmla="*/ 692 w 817"/>
                  <a:gd name="T3" fmla="*/ 380 h 432"/>
                  <a:gd name="T4" fmla="*/ 718 w 817"/>
                  <a:gd name="T5" fmla="*/ 373 h 432"/>
                  <a:gd name="T6" fmla="*/ 755 w 817"/>
                  <a:gd name="T7" fmla="*/ 394 h 432"/>
                  <a:gd name="T8" fmla="*/ 762 w 817"/>
                  <a:gd name="T9" fmla="*/ 420 h 432"/>
                  <a:gd name="T10" fmla="*/ 736 w 817"/>
                  <a:gd name="T11" fmla="*/ 427 h 432"/>
                  <a:gd name="T12" fmla="*/ 699 w 817"/>
                  <a:gd name="T13" fmla="*/ 406 h 432"/>
                  <a:gd name="T14" fmla="*/ 718 w 817"/>
                  <a:gd name="T15" fmla="*/ 59 h 432"/>
                  <a:gd name="T16" fmla="*/ 692 w 817"/>
                  <a:gd name="T17" fmla="*/ 52 h 432"/>
                  <a:gd name="T18" fmla="*/ 699 w 817"/>
                  <a:gd name="T19" fmla="*/ 26 h 432"/>
                  <a:gd name="T20" fmla="*/ 736 w 817"/>
                  <a:gd name="T21" fmla="*/ 5 h 432"/>
                  <a:gd name="T22" fmla="*/ 762 w 817"/>
                  <a:gd name="T23" fmla="*/ 12 h 432"/>
                  <a:gd name="T24" fmla="*/ 755 w 817"/>
                  <a:gd name="T25" fmla="*/ 38 h 432"/>
                  <a:gd name="T26" fmla="*/ 718 w 817"/>
                  <a:gd name="T27" fmla="*/ 59 h 432"/>
                  <a:gd name="T28" fmla="*/ 755 w 817"/>
                  <a:gd name="T29" fmla="*/ 235 h 432"/>
                  <a:gd name="T30" fmla="*/ 736 w 817"/>
                  <a:gd name="T31" fmla="*/ 216 h 432"/>
                  <a:gd name="T32" fmla="*/ 755 w 817"/>
                  <a:gd name="T33" fmla="*/ 197 h 432"/>
                  <a:gd name="T34" fmla="*/ 798 w 817"/>
                  <a:gd name="T35" fmla="*/ 197 h 432"/>
                  <a:gd name="T36" fmla="*/ 817 w 817"/>
                  <a:gd name="T37" fmla="*/ 216 h 432"/>
                  <a:gd name="T38" fmla="*/ 798 w 817"/>
                  <a:gd name="T39" fmla="*/ 235 h 432"/>
                  <a:gd name="T40" fmla="*/ 755 w 817"/>
                  <a:gd name="T41" fmla="*/ 235 h 432"/>
                  <a:gd name="T42" fmla="*/ 118 w 817"/>
                  <a:gd name="T43" fmla="*/ 26 h 432"/>
                  <a:gd name="T44" fmla="*/ 124 w 817"/>
                  <a:gd name="T45" fmla="*/ 52 h 432"/>
                  <a:gd name="T46" fmla="*/ 98 w 817"/>
                  <a:gd name="T47" fmla="*/ 59 h 432"/>
                  <a:gd name="T48" fmla="*/ 62 w 817"/>
                  <a:gd name="T49" fmla="*/ 38 h 432"/>
                  <a:gd name="T50" fmla="*/ 55 w 817"/>
                  <a:gd name="T51" fmla="*/ 12 h 432"/>
                  <a:gd name="T52" fmla="*/ 81 w 817"/>
                  <a:gd name="T53" fmla="*/ 5 h 432"/>
                  <a:gd name="T54" fmla="*/ 118 w 817"/>
                  <a:gd name="T55" fmla="*/ 26 h 432"/>
                  <a:gd name="T56" fmla="*/ 98 w 817"/>
                  <a:gd name="T57" fmla="*/ 373 h 432"/>
                  <a:gd name="T58" fmla="*/ 124 w 817"/>
                  <a:gd name="T59" fmla="*/ 380 h 432"/>
                  <a:gd name="T60" fmla="*/ 118 w 817"/>
                  <a:gd name="T61" fmla="*/ 406 h 432"/>
                  <a:gd name="T62" fmla="*/ 81 w 817"/>
                  <a:gd name="T63" fmla="*/ 427 h 432"/>
                  <a:gd name="T64" fmla="*/ 55 w 817"/>
                  <a:gd name="T65" fmla="*/ 420 h 432"/>
                  <a:gd name="T66" fmla="*/ 62 w 817"/>
                  <a:gd name="T67" fmla="*/ 394 h 432"/>
                  <a:gd name="T68" fmla="*/ 98 w 817"/>
                  <a:gd name="T69" fmla="*/ 373 h 432"/>
                  <a:gd name="T70" fmla="*/ 62 w 817"/>
                  <a:gd name="T71" fmla="*/ 197 h 432"/>
                  <a:gd name="T72" fmla="*/ 81 w 817"/>
                  <a:gd name="T73" fmla="*/ 216 h 432"/>
                  <a:gd name="T74" fmla="*/ 62 w 817"/>
                  <a:gd name="T75" fmla="*/ 235 h 432"/>
                  <a:gd name="T76" fmla="*/ 19 w 817"/>
                  <a:gd name="T77" fmla="*/ 235 h 432"/>
                  <a:gd name="T78" fmla="*/ 0 w 817"/>
                  <a:gd name="T79" fmla="*/ 216 h 432"/>
                  <a:gd name="T80" fmla="*/ 19 w 817"/>
                  <a:gd name="T81" fmla="*/ 197 h 432"/>
                  <a:gd name="T82" fmla="*/ 62 w 817"/>
                  <a:gd name="T83" fmla="*/ 197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7" h="432">
                    <a:moveTo>
                      <a:pt x="699" y="406"/>
                    </a:moveTo>
                    <a:cubicBezTo>
                      <a:pt x="690" y="401"/>
                      <a:pt x="687" y="389"/>
                      <a:pt x="692" y="380"/>
                    </a:cubicBezTo>
                    <a:cubicBezTo>
                      <a:pt x="698" y="371"/>
                      <a:pt x="709" y="368"/>
                      <a:pt x="718" y="373"/>
                    </a:cubicBezTo>
                    <a:cubicBezTo>
                      <a:pt x="755" y="394"/>
                      <a:pt x="755" y="394"/>
                      <a:pt x="755" y="394"/>
                    </a:cubicBezTo>
                    <a:cubicBezTo>
                      <a:pt x="764" y="399"/>
                      <a:pt x="767" y="411"/>
                      <a:pt x="762" y="420"/>
                    </a:cubicBezTo>
                    <a:cubicBezTo>
                      <a:pt x="757" y="429"/>
                      <a:pt x="745" y="432"/>
                      <a:pt x="736" y="427"/>
                    </a:cubicBezTo>
                    <a:cubicBezTo>
                      <a:pt x="699" y="406"/>
                      <a:pt x="699" y="406"/>
                      <a:pt x="699" y="406"/>
                    </a:cubicBezTo>
                    <a:close/>
                    <a:moveTo>
                      <a:pt x="718" y="59"/>
                    </a:moveTo>
                    <a:cubicBezTo>
                      <a:pt x="709" y="64"/>
                      <a:pt x="698" y="61"/>
                      <a:pt x="692" y="52"/>
                    </a:cubicBezTo>
                    <a:cubicBezTo>
                      <a:pt x="687" y="43"/>
                      <a:pt x="690" y="31"/>
                      <a:pt x="699" y="26"/>
                    </a:cubicBezTo>
                    <a:cubicBezTo>
                      <a:pt x="736" y="5"/>
                      <a:pt x="736" y="5"/>
                      <a:pt x="736" y="5"/>
                    </a:cubicBezTo>
                    <a:cubicBezTo>
                      <a:pt x="745" y="0"/>
                      <a:pt x="757" y="3"/>
                      <a:pt x="762" y="12"/>
                    </a:cubicBezTo>
                    <a:cubicBezTo>
                      <a:pt x="767" y="21"/>
                      <a:pt x="764" y="32"/>
                      <a:pt x="755" y="38"/>
                    </a:cubicBezTo>
                    <a:cubicBezTo>
                      <a:pt x="718" y="59"/>
                      <a:pt x="718" y="59"/>
                      <a:pt x="718" y="59"/>
                    </a:cubicBezTo>
                    <a:close/>
                    <a:moveTo>
                      <a:pt x="755" y="235"/>
                    </a:moveTo>
                    <a:cubicBezTo>
                      <a:pt x="745" y="235"/>
                      <a:pt x="736" y="226"/>
                      <a:pt x="736" y="216"/>
                    </a:cubicBezTo>
                    <a:cubicBezTo>
                      <a:pt x="736" y="205"/>
                      <a:pt x="745" y="197"/>
                      <a:pt x="755" y="197"/>
                    </a:cubicBezTo>
                    <a:cubicBezTo>
                      <a:pt x="798" y="197"/>
                      <a:pt x="798" y="197"/>
                      <a:pt x="798" y="197"/>
                    </a:cubicBezTo>
                    <a:cubicBezTo>
                      <a:pt x="808" y="197"/>
                      <a:pt x="817" y="205"/>
                      <a:pt x="817" y="216"/>
                    </a:cubicBezTo>
                    <a:cubicBezTo>
                      <a:pt x="817" y="226"/>
                      <a:pt x="808" y="235"/>
                      <a:pt x="798" y="235"/>
                    </a:cubicBezTo>
                    <a:cubicBezTo>
                      <a:pt x="755" y="235"/>
                      <a:pt x="755" y="235"/>
                      <a:pt x="755" y="235"/>
                    </a:cubicBezTo>
                    <a:close/>
                    <a:moveTo>
                      <a:pt x="118" y="26"/>
                    </a:moveTo>
                    <a:cubicBezTo>
                      <a:pt x="127" y="31"/>
                      <a:pt x="130" y="43"/>
                      <a:pt x="124" y="52"/>
                    </a:cubicBezTo>
                    <a:cubicBezTo>
                      <a:pt x="119" y="61"/>
                      <a:pt x="108" y="64"/>
                      <a:pt x="98" y="59"/>
                    </a:cubicBezTo>
                    <a:cubicBezTo>
                      <a:pt x="62" y="38"/>
                      <a:pt x="62" y="38"/>
                      <a:pt x="62" y="38"/>
                    </a:cubicBezTo>
                    <a:cubicBezTo>
                      <a:pt x="53" y="32"/>
                      <a:pt x="49" y="21"/>
                      <a:pt x="55" y="12"/>
                    </a:cubicBezTo>
                    <a:cubicBezTo>
                      <a:pt x="60" y="3"/>
                      <a:pt x="72" y="0"/>
                      <a:pt x="81" y="5"/>
                    </a:cubicBezTo>
                    <a:cubicBezTo>
                      <a:pt x="118" y="26"/>
                      <a:pt x="118" y="26"/>
                      <a:pt x="118" y="26"/>
                    </a:cubicBezTo>
                    <a:close/>
                    <a:moveTo>
                      <a:pt x="98" y="373"/>
                    </a:moveTo>
                    <a:cubicBezTo>
                      <a:pt x="108" y="368"/>
                      <a:pt x="119" y="371"/>
                      <a:pt x="124" y="380"/>
                    </a:cubicBezTo>
                    <a:cubicBezTo>
                      <a:pt x="130" y="389"/>
                      <a:pt x="127" y="401"/>
                      <a:pt x="118" y="406"/>
                    </a:cubicBezTo>
                    <a:cubicBezTo>
                      <a:pt x="81" y="427"/>
                      <a:pt x="81" y="427"/>
                      <a:pt x="81" y="427"/>
                    </a:cubicBezTo>
                    <a:cubicBezTo>
                      <a:pt x="72" y="432"/>
                      <a:pt x="60" y="429"/>
                      <a:pt x="55" y="420"/>
                    </a:cubicBezTo>
                    <a:cubicBezTo>
                      <a:pt x="49" y="411"/>
                      <a:pt x="53" y="399"/>
                      <a:pt x="62" y="394"/>
                    </a:cubicBezTo>
                    <a:cubicBezTo>
                      <a:pt x="98" y="373"/>
                      <a:pt x="98" y="373"/>
                      <a:pt x="98" y="373"/>
                    </a:cubicBezTo>
                    <a:close/>
                    <a:moveTo>
                      <a:pt x="62" y="197"/>
                    </a:moveTo>
                    <a:cubicBezTo>
                      <a:pt x="72" y="197"/>
                      <a:pt x="81" y="205"/>
                      <a:pt x="81" y="216"/>
                    </a:cubicBezTo>
                    <a:cubicBezTo>
                      <a:pt x="81" y="226"/>
                      <a:pt x="72" y="235"/>
                      <a:pt x="62" y="235"/>
                    </a:cubicBezTo>
                    <a:cubicBezTo>
                      <a:pt x="19" y="235"/>
                      <a:pt x="19" y="235"/>
                      <a:pt x="19" y="235"/>
                    </a:cubicBezTo>
                    <a:cubicBezTo>
                      <a:pt x="9" y="235"/>
                      <a:pt x="0" y="226"/>
                      <a:pt x="0" y="216"/>
                    </a:cubicBezTo>
                    <a:cubicBezTo>
                      <a:pt x="0" y="205"/>
                      <a:pt x="9" y="197"/>
                      <a:pt x="19" y="197"/>
                    </a:cubicBezTo>
                    <a:cubicBezTo>
                      <a:pt x="62" y="197"/>
                      <a:pt x="62" y="197"/>
                      <a:pt x="62" y="197"/>
                    </a:cubicBezTo>
                    <a:close/>
                  </a:path>
                </a:pathLst>
              </a:custGeom>
              <a:gradFill>
                <a:gsLst>
                  <a:gs pos="0">
                    <a:srgbClr val="6DA400"/>
                  </a:gs>
                  <a:gs pos="100000">
                    <a:srgbClr val="B0EB2F"/>
                  </a:gs>
                </a:gsLst>
                <a:lin ang="5400000" scaled="1"/>
              </a:gradFill>
              <a:ln w="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8" name="Freeform 11"/>
              <p:cNvSpPr>
                <a:spLocks/>
              </p:cNvSpPr>
              <p:nvPr/>
            </p:nvSpPr>
            <p:spPr bwMode="auto">
              <a:xfrm>
                <a:off x="3845651" y="2427528"/>
                <a:ext cx="253087" cy="253452"/>
              </a:xfrm>
              <a:custGeom>
                <a:avLst/>
                <a:gdLst>
                  <a:gd name="T0" fmla="*/ 3 w 293"/>
                  <a:gd name="T1" fmla="*/ 38 h 293"/>
                  <a:gd name="T2" fmla="*/ 16 w 293"/>
                  <a:gd name="T3" fmla="*/ 15 h 293"/>
                  <a:gd name="T4" fmla="*/ 39 w 293"/>
                  <a:gd name="T5" fmla="*/ 28 h 293"/>
                  <a:gd name="T6" fmla="*/ 50 w 293"/>
                  <a:gd name="T7" fmla="*/ 65 h 293"/>
                  <a:gd name="T8" fmla="*/ 91 w 293"/>
                  <a:gd name="T9" fmla="*/ 53 h 293"/>
                  <a:gd name="T10" fmla="*/ 91 w 293"/>
                  <a:gd name="T11" fmla="*/ 53 h 293"/>
                  <a:gd name="T12" fmla="*/ 127 w 293"/>
                  <a:gd name="T13" fmla="*/ 48 h 293"/>
                  <a:gd name="T14" fmla="*/ 127 w 293"/>
                  <a:gd name="T15" fmla="*/ 19 h 293"/>
                  <a:gd name="T16" fmla="*/ 146 w 293"/>
                  <a:gd name="T17" fmla="*/ 0 h 293"/>
                  <a:gd name="T18" fmla="*/ 165 w 293"/>
                  <a:gd name="T19" fmla="*/ 19 h 293"/>
                  <a:gd name="T20" fmla="*/ 165 w 293"/>
                  <a:gd name="T21" fmla="*/ 48 h 293"/>
                  <a:gd name="T22" fmla="*/ 202 w 293"/>
                  <a:gd name="T23" fmla="*/ 53 h 293"/>
                  <a:gd name="T24" fmla="*/ 202 w 293"/>
                  <a:gd name="T25" fmla="*/ 53 h 293"/>
                  <a:gd name="T26" fmla="*/ 202 w 293"/>
                  <a:gd name="T27" fmla="*/ 53 h 293"/>
                  <a:gd name="T28" fmla="*/ 242 w 293"/>
                  <a:gd name="T29" fmla="*/ 65 h 293"/>
                  <a:gd name="T30" fmla="*/ 253 w 293"/>
                  <a:gd name="T31" fmla="*/ 28 h 293"/>
                  <a:gd name="T32" fmla="*/ 277 w 293"/>
                  <a:gd name="T33" fmla="*/ 15 h 293"/>
                  <a:gd name="T34" fmla="*/ 290 w 293"/>
                  <a:gd name="T35" fmla="*/ 38 h 293"/>
                  <a:gd name="T36" fmla="*/ 220 w 293"/>
                  <a:gd name="T37" fmla="*/ 278 h 293"/>
                  <a:gd name="T38" fmla="*/ 196 w 293"/>
                  <a:gd name="T39" fmla="*/ 290 h 293"/>
                  <a:gd name="T40" fmla="*/ 183 w 293"/>
                  <a:gd name="T41" fmla="*/ 267 h 293"/>
                  <a:gd name="T42" fmla="*/ 232 w 293"/>
                  <a:gd name="T43" fmla="*/ 102 h 293"/>
                  <a:gd name="T44" fmla="*/ 194 w 293"/>
                  <a:gd name="T45" fmla="*/ 90 h 293"/>
                  <a:gd name="T46" fmla="*/ 194 w 293"/>
                  <a:gd name="T47" fmla="*/ 90 h 293"/>
                  <a:gd name="T48" fmla="*/ 165 w 293"/>
                  <a:gd name="T49" fmla="*/ 86 h 293"/>
                  <a:gd name="T50" fmla="*/ 165 w 293"/>
                  <a:gd name="T51" fmla="*/ 132 h 293"/>
                  <a:gd name="T52" fmla="*/ 146 w 293"/>
                  <a:gd name="T53" fmla="*/ 151 h 293"/>
                  <a:gd name="T54" fmla="*/ 127 w 293"/>
                  <a:gd name="T55" fmla="*/ 132 h 293"/>
                  <a:gd name="T56" fmla="*/ 127 w 293"/>
                  <a:gd name="T57" fmla="*/ 86 h 293"/>
                  <a:gd name="T58" fmla="*/ 99 w 293"/>
                  <a:gd name="T59" fmla="*/ 90 h 293"/>
                  <a:gd name="T60" fmla="*/ 99 w 293"/>
                  <a:gd name="T61" fmla="*/ 90 h 293"/>
                  <a:gd name="T62" fmla="*/ 61 w 293"/>
                  <a:gd name="T63" fmla="*/ 102 h 293"/>
                  <a:gd name="T64" fmla="*/ 109 w 293"/>
                  <a:gd name="T65" fmla="*/ 267 h 293"/>
                  <a:gd name="T66" fmla="*/ 96 w 293"/>
                  <a:gd name="T67" fmla="*/ 290 h 293"/>
                  <a:gd name="T68" fmla="*/ 73 w 293"/>
                  <a:gd name="T69" fmla="*/ 278 h 293"/>
                  <a:gd name="T70" fmla="*/ 3 w 293"/>
                  <a:gd name="T71" fmla="*/ 3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3" h="293">
                    <a:moveTo>
                      <a:pt x="3" y="38"/>
                    </a:moveTo>
                    <a:cubicBezTo>
                      <a:pt x="0" y="28"/>
                      <a:pt x="6" y="18"/>
                      <a:pt x="16" y="15"/>
                    </a:cubicBezTo>
                    <a:cubicBezTo>
                      <a:pt x="26" y="12"/>
                      <a:pt x="37" y="18"/>
                      <a:pt x="39" y="28"/>
                    </a:cubicBezTo>
                    <a:cubicBezTo>
                      <a:pt x="50" y="65"/>
                      <a:pt x="50" y="65"/>
                      <a:pt x="50" y="65"/>
                    </a:cubicBezTo>
                    <a:cubicBezTo>
                      <a:pt x="63" y="60"/>
                      <a:pt x="77" y="56"/>
                      <a:pt x="91" y="53"/>
                    </a:cubicBezTo>
                    <a:cubicBezTo>
                      <a:pt x="91" y="53"/>
                      <a:pt x="91" y="53"/>
                      <a:pt x="91" y="53"/>
                    </a:cubicBezTo>
                    <a:cubicBezTo>
                      <a:pt x="103" y="50"/>
                      <a:pt x="115" y="49"/>
                      <a:pt x="127" y="48"/>
                    </a:cubicBezTo>
                    <a:cubicBezTo>
                      <a:pt x="127" y="19"/>
                      <a:pt x="127" y="19"/>
                      <a:pt x="127" y="19"/>
                    </a:cubicBezTo>
                    <a:cubicBezTo>
                      <a:pt x="127" y="8"/>
                      <a:pt x="136" y="0"/>
                      <a:pt x="146" y="0"/>
                    </a:cubicBezTo>
                    <a:cubicBezTo>
                      <a:pt x="157" y="0"/>
                      <a:pt x="165" y="8"/>
                      <a:pt x="165" y="19"/>
                    </a:cubicBezTo>
                    <a:cubicBezTo>
                      <a:pt x="165" y="48"/>
                      <a:pt x="165" y="48"/>
                      <a:pt x="165" y="48"/>
                    </a:cubicBezTo>
                    <a:cubicBezTo>
                      <a:pt x="178" y="49"/>
                      <a:pt x="190" y="50"/>
                      <a:pt x="202" y="53"/>
                    </a:cubicBezTo>
                    <a:cubicBezTo>
                      <a:pt x="202" y="53"/>
                      <a:pt x="202" y="53"/>
                      <a:pt x="202" y="53"/>
                    </a:cubicBezTo>
                    <a:cubicBezTo>
                      <a:pt x="202" y="53"/>
                      <a:pt x="202" y="53"/>
                      <a:pt x="202" y="53"/>
                    </a:cubicBezTo>
                    <a:cubicBezTo>
                      <a:pt x="216" y="56"/>
                      <a:pt x="229" y="60"/>
                      <a:pt x="242" y="65"/>
                    </a:cubicBezTo>
                    <a:cubicBezTo>
                      <a:pt x="253" y="28"/>
                      <a:pt x="253" y="28"/>
                      <a:pt x="253" y="28"/>
                    </a:cubicBezTo>
                    <a:cubicBezTo>
                      <a:pt x="256" y="18"/>
                      <a:pt x="267" y="12"/>
                      <a:pt x="277" y="15"/>
                    </a:cubicBezTo>
                    <a:cubicBezTo>
                      <a:pt x="287" y="18"/>
                      <a:pt x="293" y="28"/>
                      <a:pt x="290" y="38"/>
                    </a:cubicBezTo>
                    <a:cubicBezTo>
                      <a:pt x="220" y="278"/>
                      <a:pt x="220" y="278"/>
                      <a:pt x="220" y="278"/>
                    </a:cubicBezTo>
                    <a:cubicBezTo>
                      <a:pt x="217" y="288"/>
                      <a:pt x="206" y="293"/>
                      <a:pt x="196" y="290"/>
                    </a:cubicBezTo>
                    <a:cubicBezTo>
                      <a:pt x="186" y="288"/>
                      <a:pt x="180" y="277"/>
                      <a:pt x="183" y="267"/>
                    </a:cubicBezTo>
                    <a:cubicBezTo>
                      <a:pt x="232" y="102"/>
                      <a:pt x="232" y="102"/>
                      <a:pt x="232" y="102"/>
                    </a:cubicBezTo>
                    <a:cubicBezTo>
                      <a:pt x="220" y="97"/>
                      <a:pt x="207" y="93"/>
                      <a:pt x="194" y="90"/>
                    </a:cubicBezTo>
                    <a:cubicBezTo>
                      <a:pt x="194" y="90"/>
                      <a:pt x="194" y="90"/>
                      <a:pt x="194" y="90"/>
                    </a:cubicBezTo>
                    <a:cubicBezTo>
                      <a:pt x="185" y="88"/>
                      <a:pt x="175" y="87"/>
                      <a:pt x="165" y="86"/>
                    </a:cubicBezTo>
                    <a:cubicBezTo>
                      <a:pt x="165" y="132"/>
                      <a:pt x="165" y="132"/>
                      <a:pt x="165" y="132"/>
                    </a:cubicBezTo>
                    <a:cubicBezTo>
                      <a:pt x="165" y="143"/>
                      <a:pt x="157" y="151"/>
                      <a:pt x="146" y="151"/>
                    </a:cubicBezTo>
                    <a:cubicBezTo>
                      <a:pt x="136" y="151"/>
                      <a:pt x="127" y="143"/>
                      <a:pt x="127" y="132"/>
                    </a:cubicBezTo>
                    <a:cubicBezTo>
                      <a:pt x="127" y="86"/>
                      <a:pt x="127" y="86"/>
                      <a:pt x="127" y="86"/>
                    </a:cubicBezTo>
                    <a:cubicBezTo>
                      <a:pt x="118" y="87"/>
                      <a:pt x="108" y="88"/>
                      <a:pt x="99" y="90"/>
                    </a:cubicBezTo>
                    <a:cubicBezTo>
                      <a:pt x="99" y="90"/>
                      <a:pt x="99" y="90"/>
                      <a:pt x="99" y="90"/>
                    </a:cubicBezTo>
                    <a:cubicBezTo>
                      <a:pt x="85" y="93"/>
                      <a:pt x="73" y="97"/>
                      <a:pt x="61" y="102"/>
                    </a:cubicBezTo>
                    <a:cubicBezTo>
                      <a:pt x="109" y="267"/>
                      <a:pt x="109" y="267"/>
                      <a:pt x="109" y="267"/>
                    </a:cubicBezTo>
                    <a:cubicBezTo>
                      <a:pt x="112" y="277"/>
                      <a:pt x="106" y="288"/>
                      <a:pt x="96" y="290"/>
                    </a:cubicBezTo>
                    <a:cubicBezTo>
                      <a:pt x="86" y="293"/>
                      <a:pt x="76" y="288"/>
                      <a:pt x="73" y="278"/>
                    </a:cubicBezTo>
                    <a:cubicBezTo>
                      <a:pt x="3" y="38"/>
                      <a:pt x="3" y="38"/>
                      <a:pt x="3" y="38"/>
                    </a:cubicBezTo>
                    <a:close/>
                  </a:path>
                </a:pathLst>
              </a:custGeom>
              <a:gradFill>
                <a:gsLst>
                  <a:gs pos="0">
                    <a:srgbClr val="6DA400"/>
                  </a:gs>
                  <a:gs pos="100000">
                    <a:srgbClr val="B0EB2F"/>
                  </a:gs>
                </a:gsLst>
                <a:lin ang="5400000" scaled="1"/>
              </a:gradFill>
              <a:ln w="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grpSp>
      <p:grpSp>
        <p:nvGrpSpPr>
          <p:cNvPr id="59" name="组合 58"/>
          <p:cNvGrpSpPr/>
          <p:nvPr/>
        </p:nvGrpSpPr>
        <p:grpSpPr>
          <a:xfrm>
            <a:off x="6696680" y="2539206"/>
            <a:ext cx="1625600" cy="1779588"/>
            <a:chOff x="6696680" y="2539206"/>
            <a:chExt cx="1625600" cy="1779588"/>
          </a:xfrm>
        </p:grpSpPr>
        <p:grpSp>
          <p:nvGrpSpPr>
            <p:cNvPr id="21" name="组合 20"/>
            <p:cNvGrpSpPr/>
            <p:nvPr/>
          </p:nvGrpSpPr>
          <p:grpSpPr>
            <a:xfrm>
              <a:off x="6696680" y="2539206"/>
              <a:ext cx="1625600" cy="1779588"/>
              <a:chOff x="1330325" y="2408238"/>
              <a:chExt cx="1625600" cy="1779588"/>
            </a:xfrm>
          </p:grpSpPr>
          <p:sp>
            <p:nvSpPr>
              <p:cNvPr id="22" name="Freeform 7"/>
              <p:cNvSpPr>
                <a:spLocks noEditPoints="1"/>
              </p:cNvSpPr>
              <p:nvPr/>
            </p:nvSpPr>
            <p:spPr bwMode="auto">
              <a:xfrm>
                <a:off x="1365250" y="2408238"/>
                <a:ext cx="1546225" cy="1681163"/>
              </a:xfrm>
              <a:custGeom>
                <a:avLst/>
                <a:gdLst>
                  <a:gd name="T0" fmla="*/ 404 w 515"/>
                  <a:gd name="T1" fmla="*/ 561 h 561"/>
                  <a:gd name="T2" fmla="*/ 362 w 515"/>
                  <a:gd name="T3" fmla="*/ 534 h 561"/>
                  <a:gd name="T4" fmla="*/ 301 w 515"/>
                  <a:gd name="T5" fmla="*/ 488 h 561"/>
                  <a:gd name="T6" fmla="*/ 242 w 515"/>
                  <a:gd name="T7" fmla="*/ 462 h 561"/>
                  <a:gd name="T8" fmla="*/ 109 w 515"/>
                  <a:gd name="T9" fmla="*/ 109 h 561"/>
                  <a:gd name="T10" fmla="*/ 444 w 515"/>
                  <a:gd name="T11" fmla="*/ 110 h 561"/>
                  <a:gd name="T12" fmla="*/ 411 w 515"/>
                  <a:gd name="T13" fmla="*/ 420 h 561"/>
                  <a:gd name="T14" fmla="*/ 399 w 515"/>
                  <a:gd name="T15" fmla="*/ 448 h 561"/>
                  <a:gd name="T16" fmla="*/ 405 w 515"/>
                  <a:gd name="T17" fmla="*/ 544 h 561"/>
                  <a:gd name="T18" fmla="*/ 404 w 515"/>
                  <a:gd name="T19" fmla="*/ 561 h 561"/>
                  <a:gd name="T20" fmla="*/ 361 w 515"/>
                  <a:gd name="T21" fmla="*/ 480 h 561"/>
                  <a:gd name="T22" fmla="*/ 355 w 515"/>
                  <a:gd name="T23" fmla="*/ 423 h 561"/>
                  <a:gd name="T24" fmla="*/ 368 w 515"/>
                  <a:gd name="T25" fmla="*/ 395 h 561"/>
                  <a:gd name="T26" fmla="*/ 430 w 515"/>
                  <a:gd name="T27" fmla="*/ 329 h 561"/>
                  <a:gd name="T28" fmla="*/ 371 w 515"/>
                  <a:gd name="T29" fmla="*/ 102 h 561"/>
                  <a:gd name="T30" fmla="*/ 132 w 515"/>
                  <a:gd name="T31" fmla="*/ 149 h 561"/>
                  <a:gd name="T32" fmla="*/ 119 w 515"/>
                  <a:gd name="T33" fmla="*/ 325 h 561"/>
                  <a:gd name="T34" fmla="*/ 265 w 515"/>
                  <a:gd name="T35" fmla="*/ 422 h 561"/>
                  <a:gd name="T36" fmla="*/ 294 w 515"/>
                  <a:gd name="T37" fmla="*/ 432 h 561"/>
                  <a:gd name="T38" fmla="*/ 361 w 515"/>
                  <a:gd name="T39" fmla="*/ 48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5" h="561">
                    <a:moveTo>
                      <a:pt x="404" y="561"/>
                    </a:moveTo>
                    <a:cubicBezTo>
                      <a:pt x="388" y="551"/>
                      <a:pt x="374" y="543"/>
                      <a:pt x="362" y="534"/>
                    </a:cubicBezTo>
                    <a:cubicBezTo>
                      <a:pt x="341" y="519"/>
                      <a:pt x="321" y="504"/>
                      <a:pt x="301" y="488"/>
                    </a:cubicBezTo>
                    <a:cubicBezTo>
                      <a:pt x="283" y="474"/>
                      <a:pt x="264" y="466"/>
                      <a:pt x="242" y="462"/>
                    </a:cubicBezTo>
                    <a:cubicBezTo>
                      <a:pt x="72" y="433"/>
                      <a:pt x="0" y="242"/>
                      <a:pt x="109" y="109"/>
                    </a:cubicBezTo>
                    <a:cubicBezTo>
                      <a:pt x="198" y="0"/>
                      <a:pt x="357" y="6"/>
                      <a:pt x="444" y="110"/>
                    </a:cubicBezTo>
                    <a:cubicBezTo>
                      <a:pt x="514" y="194"/>
                      <a:pt x="515" y="331"/>
                      <a:pt x="411" y="420"/>
                    </a:cubicBezTo>
                    <a:cubicBezTo>
                      <a:pt x="404" y="426"/>
                      <a:pt x="399" y="439"/>
                      <a:pt x="399" y="448"/>
                    </a:cubicBezTo>
                    <a:cubicBezTo>
                      <a:pt x="400" y="480"/>
                      <a:pt x="403" y="512"/>
                      <a:pt x="405" y="544"/>
                    </a:cubicBezTo>
                    <a:cubicBezTo>
                      <a:pt x="405" y="548"/>
                      <a:pt x="405" y="553"/>
                      <a:pt x="404" y="561"/>
                    </a:cubicBezTo>
                    <a:close/>
                    <a:moveTo>
                      <a:pt x="361" y="480"/>
                    </a:moveTo>
                    <a:cubicBezTo>
                      <a:pt x="359" y="457"/>
                      <a:pt x="357" y="440"/>
                      <a:pt x="355" y="423"/>
                    </a:cubicBezTo>
                    <a:cubicBezTo>
                      <a:pt x="353" y="410"/>
                      <a:pt x="357" y="402"/>
                      <a:pt x="368" y="395"/>
                    </a:cubicBezTo>
                    <a:cubicBezTo>
                      <a:pt x="395" y="379"/>
                      <a:pt x="415" y="357"/>
                      <a:pt x="430" y="329"/>
                    </a:cubicBezTo>
                    <a:cubicBezTo>
                      <a:pt x="472" y="250"/>
                      <a:pt x="445" y="150"/>
                      <a:pt x="371" y="102"/>
                    </a:cubicBezTo>
                    <a:cubicBezTo>
                      <a:pt x="289" y="49"/>
                      <a:pt x="185" y="73"/>
                      <a:pt x="132" y="149"/>
                    </a:cubicBezTo>
                    <a:cubicBezTo>
                      <a:pt x="94" y="204"/>
                      <a:pt x="90" y="265"/>
                      <a:pt x="119" y="325"/>
                    </a:cubicBezTo>
                    <a:cubicBezTo>
                      <a:pt x="148" y="385"/>
                      <a:pt x="198" y="417"/>
                      <a:pt x="265" y="422"/>
                    </a:cubicBezTo>
                    <a:cubicBezTo>
                      <a:pt x="275" y="423"/>
                      <a:pt x="286" y="427"/>
                      <a:pt x="294" y="432"/>
                    </a:cubicBezTo>
                    <a:cubicBezTo>
                      <a:pt x="316" y="446"/>
                      <a:pt x="336" y="462"/>
                      <a:pt x="361" y="480"/>
                    </a:cubicBezTo>
                    <a:close/>
                  </a:path>
                </a:pathLst>
              </a:custGeom>
              <a:gradFill>
                <a:gsLst>
                  <a:gs pos="0">
                    <a:srgbClr val="BA013F"/>
                  </a:gs>
                  <a:gs pos="100000">
                    <a:srgbClr val="FB4182"/>
                  </a:gs>
                </a:gsLst>
                <a:lin ang="5400000" scaled="1"/>
              </a:gra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Freeform 8"/>
              <p:cNvSpPr>
                <a:spLocks/>
              </p:cNvSpPr>
              <p:nvPr/>
            </p:nvSpPr>
            <p:spPr bwMode="auto">
              <a:xfrm>
                <a:off x="1330325" y="2509838"/>
                <a:ext cx="984250" cy="1677988"/>
              </a:xfrm>
              <a:custGeom>
                <a:avLst/>
                <a:gdLst>
                  <a:gd name="T0" fmla="*/ 130 w 328"/>
                  <a:gd name="T1" fmla="*/ 471 h 560"/>
                  <a:gd name="T2" fmla="*/ 327 w 328"/>
                  <a:gd name="T3" fmla="*/ 477 h 560"/>
                  <a:gd name="T4" fmla="*/ 328 w 328"/>
                  <a:gd name="T5" fmla="*/ 484 h 560"/>
                  <a:gd name="T6" fmla="*/ 298 w 328"/>
                  <a:gd name="T7" fmla="*/ 488 h 560"/>
                  <a:gd name="T8" fmla="*/ 209 w 328"/>
                  <a:gd name="T9" fmla="*/ 483 h 560"/>
                  <a:gd name="T10" fmla="*/ 181 w 328"/>
                  <a:gd name="T11" fmla="*/ 492 h 560"/>
                  <a:gd name="T12" fmla="*/ 86 w 328"/>
                  <a:gd name="T13" fmla="*/ 549 h 560"/>
                  <a:gd name="T14" fmla="*/ 62 w 328"/>
                  <a:gd name="T15" fmla="*/ 560 h 560"/>
                  <a:gd name="T16" fmla="*/ 66 w 328"/>
                  <a:gd name="T17" fmla="*/ 535 h 560"/>
                  <a:gd name="T18" fmla="*/ 89 w 328"/>
                  <a:gd name="T19" fmla="*/ 434 h 560"/>
                  <a:gd name="T20" fmla="*/ 82 w 328"/>
                  <a:gd name="T21" fmla="*/ 405 h 560"/>
                  <a:gd name="T22" fmla="*/ 51 w 328"/>
                  <a:gd name="T23" fmla="*/ 116 h 560"/>
                  <a:gd name="T24" fmla="*/ 201 w 328"/>
                  <a:gd name="T25" fmla="*/ 0 h 560"/>
                  <a:gd name="T26" fmla="*/ 182 w 328"/>
                  <a:gd name="T27" fmla="*/ 10 h 560"/>
                  <a:gd name="T28" fmla="*/ 114 w 328"/>
                  <a:gd name="T29" fmla="*/ 371 h 560"/>
                  <a:gd name="T30" fmla="*/ 130 w 328"/>
                  <a:gd name="T31" fmla="*/ 451 h 560"/>
                  <a:gd name="T32" fmla="*/ 128 w 328"/>
                  <a:gd name="T33" fmla="*/ 466 h 560"/>
                  <a:gd name="T34" fmla="*/ 130 w 328"/>
                  <a:gd name="T35" fmla="*/ 47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8" h="560">
                    <a:moveTo>
                      <a:pt x="130" y="471"/>
                    </a:moveTo>
                    <a:cubicBezTo>
                      <a:pt x="200" y="416"/>
                      <a:pt x="264" y="438"/>
                      <a:pt x="327" y="477"/>
                    </a:cubicBezTo>
                    <a:cubicBezTo>
                      <a:pt x="328" y="479"/>
                      <a:pt x="328" y="482"/>
                      <a:pt x="328" y="484"/>
                    </a:cubicBezTo>
                    <a:cubicBezTo>
                      <a:pt x="318" y="485"/>
                      <a:pt x="308" y="489"/>
                      <a:pt x="298" y="488"/>
                    </a:cubicBezTo>
                    <a:cubicBezTo>
                      <a:pt x="268" y="487"/>
                      <a:pt x="238" y="484"/>
                      <a:pt x="209" y="483"/>
                    </a:cubicBezTo>
                    <a:cubicBezTo>
                      <a:pt x="199" y="483"/>
                      <a:pt x="189" y="487"/>
                      <a:pt x="181" y="492"/>
                    </a:cubicBezTo>
                    <a:cubicBezTo>
                      <a:pt x="149" y="510"/>
                      <a:pt x="117" y="530"/>
                      <a:pt x="86" y="549"/>
                    </a:cubicBezTo>
                    <a:cubicBezTo>
                      <a:pt x="80" y="553"/>
                      <a:pt x="73" y="555"/>
                      <a:pt x="62" y="560"/>
                    </a:cubicBezTo>
                    <a:cubicBezTo>
                      <a:pt x="64" y="549"/>
                      <a:pt x="65" y="542"/>
                      <a:pt x="66" y="535"/>
                    </a:cubicBezTo>
                    <a:cubicBezTo>
                      <a:pt x="74" y="501"/>
                      <a:pt x="83" y="468"/>
                      <a:pt x="89" y="434"/>
                    </a:cubicBezTo>
                    <a:cubicBezTo>
                      <a:pt x="90" y="425"/>
                      <a:pt x="88" y="413"/>
                      <a:pt x="82" y="405"/>
                    </a:cubicBezTo>
                    <a:cubicBezTo>
                      <a:pt x="11" y="315"/>
                      <a:pt x="0" y="218"/>
                      <a:pt x="51" y="116"/>
                    </a:cubicBezTo>
                    <a:cubicBezTo>
                      <a:pt x="81" y="55"/>
                      <a:pt x="133" y="16"/>
                      <a:pt x="201" y="0"/>
                    </a:cubicBezTo>
                    <a:cubicBezTo>
                      <a:pt x="194" y="3"/>
                      <a:pt x="188" y="7"/>
                      <a:pt x="182" y="10"/>
                    </a:cubicBezTo>
                    <a:cubicBezTo>
                      <a:pt x="43" y="83"/>
                      <a:pt x="21" y="258"/>
                      <a:pt x="114" y="371"/>
                    </a:cubicBezTo>
                    <a:cubicBezTo>
                      <a:pt x="136" y="398"/>
                      <a:pt x="141" y="421"/>
                      <a:pt x="130" y="451"/>
                    </a:cubicBezTo>
                    <a:cubicBezTo>
                      <a:pt x="128" y="456"/>
                      <a:pt x="128" y="461"/>
                      <a:pt x="128" y="466"/>
                    </a:cubicBezTo>
                    <a:cubicBezTo>
                      <a:pt x="129" y="468"/>
                      <a:pt x="130" y="469"/>
                      <a:pt x="130" y="471"/>
                    </a:cubicBezTo>
                    <a:close/>
                  </a:path>
                </a:pathLst>
              </a:custGeom>
              <a:gradFill>
                <a:gsLst>
                  <a:gs pos="0">
                    <a:srgbClr val="BA013F"/>
                  </a:gs>
                  <a:gs pos="100000">
                    <a:srgbClr val="FB4182"/>
                  </a:gs>
                </a:gsLst>
                <a:lin ang="5400000" scaled="1"/>
              </a:gra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Freeform 9"/>
              <p:cNvSpPr>
                <a:spLocks/>
              </p:cNvSpPr>
              <p:nvPr/>
            </p:nvSpPr>
            <p:spPr bwMode="auto">
              <a:xfrm>
                <a:off x="2578100" y="3086100"/>
                <a:ext cx="377825" cy="733425"/>
              </a:xfrm>
              <a:custGeom>
                <a:avLst/>
                <a:gdLst>
                  <a:gd name="T0" fmla="*/ 10 w 126"/>
                  <a:gd name="T1" fmla="*/ 245 h 245"/>
                  <a:gd name="T2" fmla="*/ 16 w 126"/>
                  <a:gd name="T3" fmla="*/ 200 h 245"/>
                  <a:gd name="T4" fmla="*/ 102 w 126"/>
                  <a:gd name="T5" fmla="*/ 19 h 245"/>
                  <a:gd name="T6" fmla="*/ 103 w 126"/>
                  <a:gd name="T7" fmla="*/ 0 h 245"/>
                  <a:gd name="T8" fmla="*/ 10 w 126"/>
                  <a:gd name="T9" fmla="*/ 245 h 245"/>
                </a:gdLst>
                <a:ahLst/>
                <a:cxnLst>
                  <a:cxn ang="0">
                    <a:pos x="T0" y="T1"/>
                  </a:cxn>
                  <a:cxn ang="0">
                    <a:pos x="T2" y="T3"/>
                  </a:cxn>
                  <a:cxn ang="0">
                    <a:pos x="T4" y="T5"/>
                  </a:cxn>
                  <a:cxn ang="0">
                    <a:pos x="T6" y="T7"/>
                  </a:cxn>
                  <a:cxn ang="0">
                    <a:pos x="T8" y="T9"/>
                  </a:cxn>
                </a:cxnLst>
                <a:rect l="0" t="0" r="r" b="b"/>
                <a:pathLst>
                  <a:path w="126" h="245">
                    <a:moveTo>
                      <a:pt x="10" y="245"/>
                    </a:moveTo>
                    <a:cubicBezTo>
                      <a:pt x="4" y="227"/>
                      <a:pt x="0" y="213"/>
                      <a:pt x="16" y="200"/>
                    </a:cubicBezTo>
                    <a:cubicBezTo>
                      <a:pt x="73" y="154"/>
                      <a:pt x="101" y="92"/>
                      <a:pt x="102" y="19"/>
                    </a:cubicBezTo>
                    <a:cubicBezTo>
                      <a:pt x="102" y="14"/>
                      <a:pt x="103" y="9"/>
                      <a:pt x="103" y="0"/>
                    </a:cubicBezTo>
                    <a:cubicBezTo>
                      <a:pt x="126" y="95"/>
                      <a:pt x="78" y="198"/>
                      <a:pt x="10" y="245"/>
                    </a:cubicBezTo>
                    <a:close/>
                  </a:path>
                </a:pathLst>
              </a:custGeom>
              <a:gradFill>
                <a:gsLst>
                  <a:gs pos="0">
                    <a:srgbClr val="BA013F"/>
                  </a:gs>
                  <a:gs pos="100000">
                    <a:srgbClr val="FB4182"/>
                  </a:gs>
                </a:gsLst>
                <a:lin ang="5400000" scaled="1"/>
              </a:gra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p:cNvGrpSpPr>
              <a:grpSpLocks noChangeAspect="1"/>
            </p:cNvGrpSpPr>
            <p:nvPr/>
          </p:nvGrpSpPr>
          <p:grpSpPr>
            <a:xfrm>
              <a:off x="7384104" y="3011154"/>
              <a:ext cx="391836" cy="528176"/>
              <a:chOff x="3722033" y="3714538"/>
              <a:chExt cx="500321" cy="674410"/>
            </a:xfrm>
            <a:solidFill>
              <a:srgbClr val="415162"/>
            </a:solidFill>
          </p:grpSpPr>
          <p:sp>
            <p:nvSpPr>
              <p:cNvPr id="40" name="Freeform 27"/>
              <p:cNvSpPr>
                <a:spLocks noEditPoints="1"/>
              </p:cNvSpPr>
              <p:nvPr/>
            </p:nvSpPr>
            <p:spPr bwMode="auto">
              <a:xfrm>
                <a:off x="3818586" y="4203888"/>
                <a:ext cx="306118" cy="185060"/>
              </a:xfrm>
              <a:custGeom>
                <a:avLst/>
                <a:gdLst>
                  <a:gd name="T0" fmla="*/ 317 w 354"/>
                  <a:gd name="T1" fmla="*/ 5 h 214"/>
                  <a:gd name="T2" fmla="*/ 354 w 354"/>
                  <a:gd name="T3" fmla="*/ 186 h 214"/>
                  <a:gd name="T4" fmla="*/ 294 w 354"/>
                  <a:gd name="T5" fmla="*/ 171 h 214"/>
                  <a:gd name="T6" fmla="*/ 250 w 354"/>
                  <a:gd name="T7" fmla="*/ 214 h 214"/>
                  <a:gd name="T8" fmla="*/ 215 w 354"/>
                  <a:gd name="T9" fmla="*/ 44 h 214"/>
                  <a:gd name="T10" fmla="*/ 230 w 354"/>
                  <a:gd name="T11" fmla="*/ 46 h 214"/>
                  <a:gd name="T12" fmla="*/ 241 w 354"/>
                  <a:gd name="T13" fmla="*/ 45 h 214"/>
                  <a:gd name="T14" fmla="*/ 287 w 354"/>
                  <a:gd name="T15" fmla="*/ 7 h 214"/>
                  <a:gd name="T16" fmla="*/ 292 w 354"/>
                  <a:gd name="T17" fmla="*/ 0 h 214"/>
                  <a:gd name="T18" fmla="*/ 300 w 354"/>
                  <a:gd name="T19" fmla="*/ 2 h 214"/>
                  <a:gd name="T20" fmla="*/ 317 w 354"/>
                  <a:gd name="T21" fmla="*/ 5 h 214"/>
                  <a:gd name="T22" fmla="*/ 140 w 354"/>
                  <a:gd name="T23" fmla="*/ 44 h 214"/>
                  <a:gd name="T24" fmla="*/ 105 w 354"/>
                  <a:gd name="T25" fmla="*/ 214 h 214"/>
                  <a:gd name="T26" fmla="*/ 60 w 354"/>
                  <a:gd name="T27" fmla="*/ 171 h 214"/>
                  <a:gd name="T28" fmla="*/ 0 w 354"/>
                  <a:gd name="T29" fmla="*/ 186 h 214"/>
                  <a:gd name="T30" fmla="*/ 38 w 354"/>
                  <a:gd name="T31" fmla="*/ 5 h 214"/>
                  <a:gd name="T32" fmla="*/ 55 w 354"/>
                  <a:gd name="T33" fmla="*/ 2 h 214"/>
                  <a:gd name="T34" fmla="*/ 63 w 354"/>
                  <a:gd name="T35" fmla="*/ 0 h 214"/>
                  <a:gd name="T36" fmla="*/ 67 w 354"/>
                  <a:gd name="T37" fmla="*/ 7 h 214"/>
                  <a:gd name="T38" fmla="*/ 103 w 354"/>
                  <a:gd name="T39" fmla="*/ 42 h 214"/>
                  <a:gd name="T40" fmla="*/ 114 w 354"/>
                  <a:gd name="T41" fmla="*/ 45 h 214"/>
                  <a:gd name="T42" fmla="*/ 140 w 354"/>
                  <a:gd name="T43" fmla="*/ 4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4" h="214">
                    <a:moveTo>
                      <a:pt x="317" y="5"/>
                    </a:moveTo>
                    <a:cubicBezTo>
                      <a:pt x="354" y="186"/>
                      <a:pt x="354" y="186"/>
                      <a:pt x="354" y="186"/>
                    </a:cubicBezTo>
                    <a:cubicBezTo>
                      <a:pt x="294" y="171"/>
                      <a:pt x="294" y="171"/>
                      <a:pt x="294" y="171"/>
                    </a:cubicBezTo>
                    <a:cubicBezTo>
                      <a:pt x="250" y="214"/>
                      <a:pt x="250" y="214"/>
                      <a:pt x="250" y="214"/>
                    </a:cubicBezTo>
                    <a:cubicBezTo>
                      <a:pt x="215" y="44"/>
                      <a:pt x="215" y="44"/>
                      <a:pt x="215" y="44"/>
                    </a:cubicBezTo>
                    <a:cubicBezTo>
                      <a:pt x="220" y="45"/>
                      <a:pt x="225" y="46"/>
                      <a:pt x="230" y="46"/>
                    </a:cubicBezTo>
                    <a:cubicBezTo>
                      <a:pt x="234" y="46"/>
                      <a:pt x="238" y="46"/>
                      <a:pt x="241" y="45"/>
                    </a:cubicBezTo>
                    <a:cubicBezTo>
                      <a:pt x="264" y="40"/>
                      <a:pt x="276" y="25"/>
                      <a:pt x="287" y="7"/>
                    </a:cubicBezTo>
                    <a:cubicBezTo>
                      <a:pt x="289" y="5"/>
                      <a:pt x="290" y="2"/>
                      <a:pt x="292" y="0"/>
                    </a:cubicBezTo>
                    <a:cubicBezTo>
                      <a:pt x="295" y="0"/>
                      <a:pt x="298" y="1"/>
                      <a:pt x="300" y="2"/>
                    </a:cubicBezTo>
                    <a:cubicBezTo>
                      <a:pt x="306" y="3"/>
                      <a:pt x="311" y="4"/>
                      <a:pt x="317" y="5"/>
                    </a:cubicBezTo>
                    <a:close/>
                    <a:moveTo>
                      <a:pt x="140" y="44"/>
                    </a:moveTo>
                    <a:cubicBezTo>
                      <a:pt x="105" y="214"/>
                      <a:pt x="105" y="214"/>
                      <a:pt x="105" y="214"/>
                    </a:cubicBezTo>
                    <a:cubicBezTo>
                      <a:pt x="60" y="171"/>
                      <a:pt x="60" y="171"/>
                      <a:pt x="60" y="171"/>
                    </a:cubicBezTo>
                    <a:cubicBezTo>
                      <a:pt x="0" y="186"/>
                      <a:pt x="0" y="186"/>
                      <a:pt x="0" y="186"/>
                    </a:cubicBezTo>
                    <a:cubicBezTo>
                      <a:pt x="38" y="5"/>
                      <a:pt x="38" y="5"/>
                      <a:pt x="38" y="5"/>
                    </a:cubicBezTo>
                    <a:cubicBezTo>
                      <a:pt x="43" y="4"/>
                      <a:pt x="49" y="3"/>
                      <a:pt x="55" y="2"/>
                    </a:cubicBezTo>
                    <a:cubicBezTo>
                      <a:pt x="57" y="1"/>
                      <a:pt x="60" y="1"/>
                      <a:pt x="63" y="0"/>
                    </a:cubicBezTo>
                    <a:cubicBezTo>
                      <a:pt x="65" y="2"/>
                      <a:pt x="66" y="5"/>
                      <a:pt x="67" y="7"/>
                    </a:cubicBezTo>
                    <a:cubicBezTo>
                      <a:pt x="77" y="21"/>
                      <a:pt x="86" y="35"/>
                      <a:pt x="103" y="42"/>
                    </a:cubicBezTo>
                    <a:cubicBezTo>
                      <a:pt x="106" y="43"/>
                      <a:pt x="110" y="44"/>
                      <a:pt x="114" y="45"/>
                    </a:cubicBezTo>
                    <a:cubicBezTo>
                      <a:pt x="123" y="47"/>
                      <a:pt x="131" y="46"/>
                      <a:pt x="140" y="44"/>
                    </a:cubicBezTo>
                    <a:close/>
                  </a:path>
                </a:pathLst>
              </a:custGeom>
              <a:gradFill>
                <a:gsLst>
                  <a:gs pos="0">
                    <a:srgbClr val="BA013F"/>
                  </a:gs>
                  <a:gs pos="100000">
                    <a:srgbClr val="FB4182"/>
                  </a:gs>
                </a:gsLst>
                <a:lin ang="5400000" scaled="1"/>
              </a:gradFill>
              <a:ln w="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41" name="Freeform 28"/>
              <p:cNvSpPr>
                <a:spLocks noEditPoints="1"/>
              </p:cNvSpPr>
              <p:nvPr/>
            </p:nvSpPr>
            <p:spPr bwMode="auto">
              <a:xfrm>
                <a:off x="3722033" y="3714538"/>
                <a:ext cx="500321" cy="500687"/>
              </a:xfrm>
              <a:custGeom>
                <a:avLst/>
                <a:gdLst>
                  <a:gd name="T0" fmla="*/ 289 w 579"/>
                  <a:gd name="T1" fmla="*/ 28 h 579"/>
                  <a:gd name="T2" fmla="*/ 346 w 579"/>
                  <a:gd name="T3" fmla="*/ 4 h 579"/>
                  <a:gd name="T4" fmla="*/ 390 w 579"/>
                  <a:gd name="T5" fmla="*/ 48 h 579"/>
                  <a:gd name="T6" fmla="*/ 451 w 579"/>
                  <a:gd name="T7" fmla="*/ 48 h 579"/>
                  <a:gd name="T8" fmla="*/ 475 w 579"/>
                  <a:gd name="T9" fmla="*/ 105 h 579"/>
                  <a:gd name="T10" fmla="*/ 532 w 579"/>
                  <a:gd name="T11" fmla="*/ 128 h 579"/>
                  <a:gd name="T12" fmla="*/ 531 w 579"/>
                  <a:gd name="T13" fmla="*/ 190 h 579"/>
                  <a:gd name="T14" fmla="*/ 575 w 579"/>
                  <a:gd name="T15" fmla="*/ 233 h 579"/>
                  <a:gd name="T16" fmla="*/ 551 w 579"/>
                  <a:gd name="T17" fmla="*/ 290 h 579"/>
                  <a:gd name="T18" fmla="*/ 575 w 579"/>
                  <a:gd name="T19" fmla="*/ 347 h 579"/>
                  <a:gd name="T20" fmla="*/ 531 w 579"/>
                  <a:gd name="T21" fmla="*/ 390 h 579"/>
                  <a:gd name="T22" fmla="*/ 532 w 579"/>
                  <a:gd name="T23" fmla="*/ 452 h 579"/>
                  <a:gd name="T24" fmla="*/ 475 w 579"/>
                  <a:gd name="T25" fmla="*/ 475 h 579"/>
                  <a:gd name="T26" fmla="*/ 451 w 579"/>
                  <a:gd name="T27" fmla="*/ 532 h 579"/>
                  <a:gd name="T28" fmla="*/ 390 w 579"/>
                  <a:gd name="T29" fmla="*/ 532 h 579"/>
                  <a:gd name="T30" fmla="*/ 346 w 579"/>
                  <a:gd name="T31" fmla="*/ 575 h 579"/>
                  <a:gd name="T32" fmla="*/ 289 w 579"/>
                  <a:gd name="T33" fmla="*/ 552 h 579"/>
                  <a:gd name="T34" fmla="*/ 233 w 579"/>
                  <a:gd name="T35" fmla="*/ 575 h 579"/>
                  <a:gd name="T36" fmla="*/ 189 w 579"/>
                  <a:gd name="T37" fmla="*/ 532 h 579"/>
                  <a:gd name="T38" fmla="*/ 128 w 579"/>
                  <a:gd name="T39" fmla="*/ 532 h 579"/>
                  <a:gd name="T40" fmla="*/ 104 w 579"/>
                  <a:gd name="T41" fmla="*/ 475 h 579"/>
                  <a:gd name="T42" fmla="*/ 47 w 579"/>
                  <a:gd name="T43" fmla="*/ 452 h 579"/>
                  <a:gd name="T44" fmla="*/ 47 w 579"/>
                  <a:gd name="T45" fmla="*/ 390 h 579"/>
                  <a:gd name="T46" fmla="*/ 4 w 579"/>
                  <a:gd name="T47" fmla="*/ 347 h 579"/>
                  <a:gd name="T48" fmla="*/ 27 w 579"/>
                  <a:gd name="T49" fmla="*/ 290 h 579"/>
                  <a:gd name="T50" fmla="*/ 4 w 579"/>
                  <a:gd name="T51" fmla="*/ 233 h 579"/>
                  <a:gd name="T52" fmla="*/ 47 w 579"/>
                  <a:gd name="T53" fmla="*/ 190 h 579"/>
                  <a:gd name="T54" fmla="*/ 47 w 579"/>
                  <a:gd name="T55" fmla="*/ 128 h 579"/>
                  <a:gd name="T56" fmla="*/ 104 w 579"/>
                  <a:gd name="T57" fmla="*/ 105 h 579"/>
                  <a:gd name="T58" fmla="*/ 128 w 579"/>
                  <a:gd name="T59" fmla="*/ 48 h 579"/>
                  <a:gd name="T60" fmla="*/ 189 w 579"/>
                  <a:gd name="T61" fmla="*/ 48 h 579"/>
                  <a:gd name="T62" fmla="*/ 233 w 579"/>
                  <a:gd name="T63" fmla="*/ 4 h 579"/>
                  <a:gd name="T64" fmla="*/ 289 w 579"/>
                  <a:gd name="T65" fmla="*/ 28 h 579"/>
                  <a:gd name="T66" fmla="*/ 367 w 579"/>
                  <a:gd name="T67" fmla="*/ 103 h 579"/>
                  <a:gd name="T68" fmla="*/ 87 w 579"/>
                  <a:gd name="T69" fmla="*/ 288 h 579"/>
                  <a:gd name="T70" fmla="*/ 367 w 579"/>
                  <a:gd name="T71" fmla="*/ 477 h 579"/>
                  <a:gd name="T72" fmla="*/ 431 w 579"/>
                  <a:gd name="T73" fmla="*/ 146 h 579"/>
                  <a:gd name="T74" fmla="*/ 367 w 579"/>
                  <a:gd name="T75" fmla="*/ 103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9" h="579">
                    <a:moveTo>
                      <a:pt x="289" y="28"/>
                    </a:moveTo>
                    <a:cubicBezTo>
                      <a:pt x="308" y="29"/>
                      <a:pt x="327" y="0"/>
                      <a:pt x="346" y="4"/>
                    </a:cubicBezTo>
                    <a:cubicBezTo>
                      <a:pt x="365" y="8"/>
                      <a:pt x="371" y="42"/>
                      <a:pt x="390" y="48"/>
                    </a:cubicBezTo>
                    <a:cubicBezTo>
                      <a:pt x="407" y="56"/>
                      <a:pt x="435" y="37"/>
                      <a:pt x="451" y="48"/>
                    </a:cubicBezTo>
                    <a:cubicBezTo>
                      <a:pt x="467" y="58"/>
                      <a:pt x="460" y="92"/>
                      <a:pt x="475" y="105"/>
                    </a:cubicBezTo>
                    <a:cubicBezTo>
                      <a:pt x="487" y="119"/>
                      <a:pt x="521" y="112"/>
                      <a:pt x="532" y="128"/>
                    </a:cubicBezTo>
                    <a:cubicBezTo>
                      <a:pt x="542" y="144"/>
                      <a:pt x="523" y="172"/>
                      <a:pt x="531" y="190"/>
                    </a:cubicBezTo>
                    <a:cubicBezTo>
                      <a:pt x="537" y="208"/>
                      <a:pt x="571" y="214"/>
                      <a:pt x="575" y="233"/>
                    </a:cubicBezTo>
                    <a:cubicBezTo>
                      <a:pt x="579" y="252"/>
                      <a:pt x="550" y="271"/>
                      <a:pt x="551" y="290"/>
                    </a:cubicBezTo>
                    <a:cubicBezTo>
                      <a:pt x="550" y="309"/>
                      <a:pt x="579" y="328"/>
                      <a:pt x="575" y="347"/>
                    </a:cubicBezTo>
                    <a:cubicBezTo>
                      <a:pt x="571" y="366"/>
                      <a:pt x="538" y="372"/>
                      <a:pt x="531" y="390"/>
                    </a:cubicBezTo>
                    <a:cubicBezTo>
                      <a:pt x="523" y="407"/>
                      <a:pt x="542" y="436"/>
                      <a:pt x="532" y="452"/>
                    </a:cubicBezTo>
                    <a:cubicBezTo>
                      <a:pt x="521" y="468"/>
                      <a:pt x="487" y="461"/>
                      <a:pt x="475" y="475"/>
                    </a:cubicBezTo>
                    <a:cubicBezTo>
                      <a:pt x="460" y="488"/>
                      <a:pt x="467" y="521"/>
                      <a:pt x="451" y="532"/>
                    </a:cubicBezTo>
                    <a:cubicBezTo>
                      <a:pt x="435" y="543"/>
                      <a:pt x="407" y="523"/>
                      <a:pt x="390" y="532"/>
                    </a:cubicBezTo>
                    <a:cubicBezTo>
                      <a:pt x="372" y="538"/>
                      <a:pt x="365" y="572"/>
                      <a:pt x="346" y="575"/>
                    </a:cubicBezTo>
                    <a:cubicBezTo>
                      <a:pt x="327" y="579"/>
                      <a:pt x="309" y="550"/>
                      <a:pt x="289" y="552"/>
                    </a:cubicBezTo>
                    <a:cubicBezTo>
                      <a:pt x="270" y="550"/>
                      <a:pt x="252" y="579"/>
                      <a:pt x="233" y="575"/>
                    </a:cubicBezTo>
                    <a:cubicBezTo>
                      <a:pt x="214" y="572"/>
                      <a:pt x="207" y="538"/>
                      <a:pt x="189" y="532"/>
                    </a:cubicBezTo>
                    <a:cubicBezTo>
                      <a:pt x="172" y="523"/>
                      <a:pt x="144" y="543"/>
                      <a:pt x="128" y="532"/>
                    </a:cubicBezTo>
                    <a:cubicBezTo>
                      <a:pt x="112" y="521"/>
                      <a:pt x="119" y="488"/>
                      <a:pt x="104" y="475"/>
                    </a:cubicBezTo>
                    <a:cubicBezTo>
                      <a:pt x="92" y="461"/>
                      <a:pt x="58" y="468"/>
                      <a:pt x="47" y="452"/>
                    </a:cubicBezTo>
                    <a:cubicBezTo>
                      <a:pt x="36" y="436"/>
                      <a:pt x="56" y="407"/>
                      <a:pt x="47" y="390"/>
                    </a:cubicBezTo>
                    <a:cubicBezTo>
                      <a:pt x="41" y="372"/>
                      <a:pt x="8" y="366"/>
                      <a:pt x="4" y="347"/>
                    </a:cubicBezTo>
                    <a:cubicBezTo>
                      <a:pt x="0" y="328"/>
                      <a:pt x="29" y="309"/>
                      <a:pt x="27" y="290"/>
                    </a:cubicBezTo>
                    <a:cubicBezTo>
                      <a:pt x="29" y="271"/>
                      <a:pt x="0" y="252"/>
                      <a:pt x="4" y="233"/>
                    </a:cubicBezTo>
                    <a:cubicBezTo>
                      <a:pt x="8" y="214"/>
                      <a:pt x="41" y="208"/>
                      <a:pt x="47" y="190"/>
                    </a:cubicBezTo>
                    <a:cubicBezTo>
                      <a:pt x="56" y="172"/>
                      <a:pt x="36" y="144"/>
                      <a:pt x="47" y="128"/>
                    </a:cubicBezTo>
                    <a:cubicBezTo>
                      <a:pt x="58" y="112"/>
                      <a:pt x="92" y="119"/>
                      <a:pt x="104" y="105"/>
                    </a:cubicBezTo>
                    <a:cubicBezTo>
                      <a:pt x="119" y="92"/>
                      <a:pt x="112" y="58"/>
                      <a:pt x="128" y="48"/>
                    </a:cubicBezTo>
                    <a:cubicBezTo>
                      <a:pt x="144" y="37"/>
                      <a:pt x="172" y="56"/>
                      <a:pt x="189" y="48"/>
                    </a:cubicBezTo>
                    <a:cubicBezTo>
                      <a:pt x="207" y="42"/>
                      <a:pt x="214" y="8"/>
                      <a:pt x="233" y="4"/>
                    </a:cubicBezTo>
                    <a:cubicBezTo>
                      <a:pt x="252" y="0"/>
                      <a:pt x="270" y="29"/>
                      <a:pt x="289" y="28"/>
                    </a:cubicBezTo>
                    <a:close/>
                    <a:moveTo>
                      <a:pt x="367" y="103"/>
                    </a:moveTo>
                    <a:cubicBezTo>
                      <a:pt x="234" y="48"/>
                      <a:pt x="88" y="145"/>
                      <a:pt x="87" y="288"/>
                    </a:cubicBezTo>
                    <a:cubicBezTo>
                      <a:pt x="86" y="433"/>
                      <a:pt x="233" y="532"/>
                      <a:pt x="367" y="477"/>
                    </a:cubicBezTo>
                    <a:cubicBezTo>
                      <a:pt x="501" y="421"/>
                      <a:pt x="534" y="247"/>
                      <a:pt x="431" y="146"/>
                    </a:cubicBezTo>
                    <a:cubicBezTo>
                      <a:pt x="413" y="127"/>
                      <a:pt x="391" y="113"/>
                      <a:pt x="367" y="103"/>
                    </a:cubicBezTo>
                    <a:close/>
                  </a:path>
                </a:pathLst>
              </a:custGeom>
              <a:gradFill>
                <a:gsLst>
                  <a:gs pos="0">
                    <a:srgbClr val="BA013F"/>
                  </a:gs>
                  <a:gs pos="100000">
                    <a:srgbClr val="FB4182"/>
                  </a:gs>
                </a:gsLst>
                <a:lin ang="5400000" scaled="1"/>
              </a:gradFill>
              <a:ln w="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42" name="Freeform 29"/>
              <p:cNvSpPr>
                <a:spLocks noEditPoints="1"/>
              </p:cNvSpPr>
              <p:nvPr/>
            </p:nvSpPr>
            <p:spPr bwMode="auto">
              <a:xfrm>
                <a:off x="3829192" y="3821698"/>
                <a:ext cx="286002" cy="287100"/>
              </a:xfrm>
              <a:custGeom>
                <a:avLst/>
                <a:gdLst>
                  <a:gd name="T0" fmla="*/ 165 w 331"/>
                  <a:gd name="T1" fmla="*/ 0 h 332"/>
                  <a:gd name="T2" fmla="*/ 331 w 331"/>
                  <a:gd name="T3" fmla="*/ 166 h 332"/>
                  <a:gd name="T4" fmla="*/ 165 w 331"/>
                  <a:gd name="T5" fmla="*/ 332 h 332"/>
                  <a:gd name="T6" fmla="*/ 0 w 331"/>
                  <a:gd name="T7" fmla="*/ 166 h 332"/>
                  <a:gd name="T8" fmla="*/ 165 w 331"/>
                  <a:gd name="T9" fmla="*/ 0 h 332"/>
                  <a:gd name="T10" fmla="*/ 176 w 331"/>
                  <a:gd name="T11" fmla="*/ 50 h 332"/>
                  <a:gd name="T12" fmla="*/ 205 w 331"/>
                  <a:gd name="T13" fmla="*/ 111 h 332"/>
                  <a:gd name="T14" fmla="*/ 272 w 331"/>
                  <a:gd name="T15" fmla="*/ 119 h 332"/>
                  <a:gd name="T16" fmla="*/ 282 w 331"/>
                  <a:gd name="T17" fmla="*/ 127 h 332"/>
                  <a:gd name="T18" fmla="*/ 279 w 331"/>
                  <a:gd name="T19" fmla="*/ 140 h 332"/>
                  <a:gd name="T20" fmla="*/ 229 w 331"/>
                  <a:gd name="T21" fmla="*/ 186 h 332"/>
                  <a:gd name="T22" fmla="*/ 242 w 331"/>
                  <a:gd name="T23" fmla="*/ 252 h 332"/>
                  <a:gd name="T24" fmla="*/ 237 w 331"/>
                  <a:gd name="T25" fmla="*/ 265 h 332"/>
                  <a:gd name="T26" fmla="*/ 224 w 331"/>
                  <a:gd name="T27" fmla="*/ 265 h 332"/>
                  <a:gd name="T28" fmla="*/ 165 w 331"/>
                  <a:gd name="T29" fmla="*/ 232 h 332"/>
                  <a:gd name="T30" fmla="*/ 106 w 331"/>
                  <a:gd name="T31" fmla="*/ 265 h 332"/>
                  <a:gd name="T32" fmla="*/ 93 w 331"/>
                  <a:gd name="T33" fmla="*/ 265 h 332"/>
                  <a:gd name="T34" fmla="*/ 89 w 331"/>
                  <a:gd name="T35" fmla="*/ 252 h 332"/>
                  <a:gd name="T36" fmla="*/ 102 w 331"/>
                  <a:gd name="T37" fmla="*/ 186 h 332"/>
                  <a:gd name="T38" fmla="*/ 52 w 331"/>
                  <a:gd name="T39" fmla="*/ 140 h 332"/>
                  <a:gd name="T40" fmla="*/ 49 w 331"/>
                  <a:gd name="T41" fmla="*/ 127 h 332"/>
                  <a:gd name="T42" fmla="*/ 59 w 331"/>
                  <a:gd name="T43" fmla="*/ 119 h 332"/>
                  <a:gd name="T44" fmla="*/ 126 w 331"/>
                  <a:gd name="T45" fmla="*/ 111 h 332"/>
                  <a:gd name="T46" fmla="*/ 154 w 331"/>
                  <a:gd name="T47" fmla="*/ 50 h 332"/>
                  <a:gd name="T48" fmla="*/ 165 w 331"/>
                  <a:gd name="T49" fmla="*/ 43 h 332"/>
                  <a:gd name="T50" fmla="*/ 176 w 331"/>
                  <a:gd name="T51" fmla="*/ 5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1" h="332">
                    <a:moveTo>
                      <a:pt x="165" y="0"/>
                    </a:moveTo>
                    <a:cubicBezTo>
                      <a:pt x="257" y="0"/>
                      <a:pt x="331" y="74"/>
                      <a:pt x="331" y="166"/>
                    </a:cubicBezTo>
                    <a:cubicBezTo>
                      <a:pt x="331" y="257"/>
                      <a:pt x="257" y="332"/>
                      <a:pt x="165" y="332"/>
                    </a:cubicBezTo>
                    <a:cubicBezTo>
                      <a:pt x="74" y="332"/>
                      <a:pt x="0" y="257"/>
                      <a:pt x="0" y="166"/>
                    </a:cubicBezTo>
                    <a:cubicBezTo>
                      <a:pt x="0" y="74"/>
                      <a:pt x="74" y="0"/>
                      <a:pt x="165" y="0"/>
                    </a:cubicBezTo>
                    <a:close/>
                    <a:moveTo>
                      <a:pt x="176" y="50"/>
                    </a:moveTo>
                    <a:cubicBezTo>
                      <a:pt x="205" y="111"/>
                      <a:pt x="205" y="111"/>
                      <a:pt x="205" y="111"/>
                    </a:cubicBezTo>
                    <a:cubicBezTo>
                      <a:pt x="272" y="119"/>
                      <a:pt x="272" y="119"/>
                      <a:pt x="272" y="119"/>
                    </a:cubicBezTo>
                    <a:cubicBezTo>
                      <a:pt x="277" y="120"/>
                      <a:pt x="281" y="123"/>
                      <a:pt x="282" y="127"/>
                    </a:cubicBezTo>
                    <a:cubicBezTo>
                      <a:pt x="284" y="132"/>
                      <a:pt x="282" y="137"/>
                      <a:pt x="279" y="140"/>
                    </a:cubicBezTo>
                    <a:cubicBezTo>
                      <a:pt x="229" y="186"/>
                      <a:pt x="229" y="186"/>
                      <a:pt x="229" y="186"/>
                    </a:cubicBezTo>
                    <a:cubicBezTo>
                      <a:pt x="242" y="252"/>
                      <a:pt x="242" y="252"/>
                      <a:pt x="242" y="252"/>
                    </a:cubicBezTo>
                    <a:cubicBezTo>
                      <a:pt x="243" y="257"/>
                      <a:pt x="241" y="262"/>
                      <a:pt x="237" y="265"/>
                    </a:cubicBezTo>
                    <a:cubicBezTo>
                      <a:pt x="234" y="267"/>
                      <a:pt x="229" y="268"/>
                      <a:pt x="224" y="265"/>
                    </a:cubicBezTo>
                    <a:cubicBezTo>
                      <a:pt x="165" y="232"/>
                      <a:pt x="165" y="232"/>
                      <a:pt x="165" y="232"/>
                    </a:cubicBezTo>
                    <a:cubicBezTo>
                      <a:pt x="106" y="265"/>
                      <a:pt x="106" y="265"/>
                      <a:pt x="106" y="265"/>
                    </a:cubicBezTo>
                    <a:cubicBezTo>
                      <a:pt x="102" y="268"/>
                      <a:pt x="97" y="267"/>
                      <a:pt x="93" y="265"/>
                    </a:cubicBezTo>
                    <a:cubicBezTo>
                      <a:pt x="89" y="262"/>
                      <a:pt x="88" y="257"/>
                      <a:pt x="89" y="252"/>
                    </a:cubicBezTo>
                    <a:cubicBezTo>
                      <a:pt x="102" y="186"/>
                      <a:pt x="102" y="186"/>
                      <a:pt x="102" y="186"/>
                    </a:cubicBezTo>
                    <a:cubicBezTo>
                      <a:pt x="52" y="140"/>
                      <a:pt x="52" y="140"/>
                      <a:pt x="52" y="140"/>
                    </a:cubicBezTo>
                    <a:cubicBezTo>
                      <a:pt x="48" y="137"/>
                      <a:pt x="47" y="132"/>
                      <a:pt x="49" y="127"/>
                    </a:cubicBezTo>
                    <a:cubicBezTo>
                      <a:pt x="50" y="123"/>
                      <a:pt x="54" y="120"/>
                      <a:pt x="59" y="119"/>
                    </a:cubicBezTo>
                    <a:cubicBezTo>
                      <a:pt x="126" y="111"/>
                      <a:pt x="126" y="111"/>
                      <a:pt x="126" y="111"/>
                    </a:cubicBezTo>
                    <a:cubicBezTo>
                      <a:pt x="154" y="50"/>
                      <a:pt x="154" y="50"/>
                      <a:pt x="154" y="50"/>
                    </a:cubicBezTo>
                    <a:cubicBezTo>
                      <a:pt x="156" y="45"/>
                      <a:pt x="161" y="43"/>
                      <a:pt x="165" y="43"/>
                    </a:cubicBezTo>
                    <a:cubicBezTo>
                      <a:pt x="170" y="43"/>
                      <a:pt x="174" y="45"/>
                      <a:pt x="176" y="50"/>
                    </a:cubicBezTo>
                    <a:close/>
                  </a:path>
                </a:pathLst>
              </a:custGeom>
              <a:gradFill>
                <a:gsLst>
                  <a:gs pos="0">
                    <a:srgbClr val="BA013F"/>
                  </a:gs>
                  <a:gs pos="100000">
                    <a:srgbClr val="FB4182"/>
                  </a:gs>
                </a:gsLst>
                <a:lin ang="5400000" scaled="1"/>
              </a:gradFill>
              <a:ln w="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grpSp>
      <p:grpSp>
        <p:nvGrpSpPr>
          <p:cNvPr id="57" name="组合 56"/>
          <p:cNvGrpSpPr/>
          <p:nvPr/>
        </p:nvGrpSpPr>
        <p:grpSpPr>
          <a:xfrm>
            <a:off x="1042764" y="2539206"/>
            <a:ext cx="1625600" cy="1779588"/>
            <a:chOff x="1042764" y="2539206"/>
            <a:chExt cx="1625600" cy="1779588"/>
          </a:xfrm>
        </p:grpSpPr>
        <p:grpSp>
          <p:nvGrpSpPr>
            <p:cNvPr id="16" name="组合 15"/>
            <p:cNvGrpSpPr/>
            <p:nvPr/>
          </p:nvGrpSpPr>
          <p:grpSpPr>
            <a:xfrm>
              <a:off x="1042764" y="2539206"/>
              <a:ext cx="1625600" cy="1779588"/>
              <a:chOff x="1330325" y="2408238"/>
              <a:chExt cx="1625600" cy="1779588"/>
            </a:xfrm>
          </p:grpSpPr>
          <p:sp>
            <p:nvSpPr>
              <p:cNvPr id="12" name="Freeform 7"/>
              <p:cNvSpPr>
                <a:spLocks noEditPoints="1"/>
              </p:cNvSpPr>
              <p:nvPr/>
            </p:nvSpPr>
            <p:spPr bwMode="auto">
              <a:xfrm>
                <a:off x="1365250" y="2408238"/>
                <a:ext cx="1546225" cy="1681163"/>
              </a:xfrm>
              <a:custGeom>
                <a:avLst/>
                <a:gdLst>
                  <a:gd name="T0" fmla="*/ 404 w 515"/>
                  <a:gd name="T1" fmla="*/ 561 h 561"/>
                  <a:gd name="T2" fmla="*/ 362 w 515"/>
                  <a:gd name="T3" fmla="*/ 534 h 561"/>
                  <a:gd name="T4" fmla="*/ 301 w 515"/>
                  <a:gd name="T5" fmla="*/ 488 h 561"/>
                  <a:gd name="T6" fmla="*/ 242 w 515"/>
                  <a:gd name="T7" fmla="*/ 462 h 561"/>
                  <a:gd name="T8" fmla="*/ 109 w 515"/>
                  <a:gd name="T9" fmla="*/ 109 h 561"/>
                  <a:gd name="T10" fmla="*/ 444 w 515"/>
                  <a:gd name="T11" fmla="*/ 110 h 561"/>
                  <a:gd name="T12" fmla="*/ 411 w 515"/>
                  <a:gd name="T13" fmla="*/ 420 h 561"/>
                  <a:gd name="T14" fmla="*/ 399 w 515"/>
                  <a:gd name="T15" fmla="*/ 448 h 561"/>
                  <a:gd name="T16" fmla="*/ 405 w 515"/>
                  <a:gd name="T17" fmla="*/ 544 h 561"/>
                  <a:gd name="T18" fmla="*/ 404 w 515"/>
                  <a:gd name="T19" fmla="*/ 561 h 561"/>
                  <a:gd name="T20" fmla="*/ 361 w 515"/>
                  <a:gd name="T21" fmla="*/ 480 h 561"/>
                  <a:gd name="T22" fmla="*/ 355 w 515"/>
                  <a:gd name="T23" fmla="*/ 423 h 561"/>
                  <a:gd name="T24" fmla="*/ 368 w 515"/>
                  <a:gd name="T25" fmla="*/ 395 h 561"/>
                  <a:gd name="T26" fmla="*/ 430 w 515"/>
                  <a:gd name="T27" fmla="*/ 329 h 561"/>
                  <a:gd name="T28" fmla="*/ 371 w 515"/>
                  <a:gd name="T29" fmla="*/ 102 h 561"/>
                  <a:gd name="T30" fmla="*/ 132 w 515"/>
                  <a:gd name="T31" fmla="*/ 149 h 561"/>
                  <a:gd name="T32" fmla="*/ 119 w 515"/>
                  <a:gd name="T33" fmla="*/ 325 h 561"/>
                  <a:gd name="T34" fmla="*/ 265 w 515"/>
                  <a:gd name="T35" fmla="*/ 422 h 561"/>
                  <a:gd name="T36" fmla="*/ 294 w 515"/>
                  <a:gd name="T37" fmla="*/ 432 h 561"/>
                  <a:gd name="T38" fmla="*/ 361 w 515"/>
                  <a:gd name="T39" fmla="*/ 48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5" h="561">
                    <a:moveTo>
                      <a:pt x="404" y="561"/>
                    </a:moveTo>
                    <a:cubicBezTo>
                      <a:pt x="388" y="551"/>
                      <a:pt x="374" y="543"/>
                      <a:pt x="362" y="534"/>
                    </a:cubicBezTo>
                    <a:cubicBezTo>
                      <a:pt x="341" y="519"/>
                      <a:pt x="321" y="504"/>
                      <a:pt x="301" y="488"/>
                    </a:cubicBezTo>
                    <a:cubicBezTo>
                      <a:pt x="283" y="474"/>
                      <a:pt x="264" y="466"/>
                      <a:pt x="242" y="462"/>
                    </a:cubicBezTo>
                    <a:cubicBezTo>
                      <a:pt x="72" y="433"/>
                      <a:pt x="0" y="242"/>
                      <a:pt x="109" y="109"/>
                    </a:cubicBezTo>
                    <a:cubicBezTo>
                      <a:pt x="198" y="0"/>
                      <a:pt x="357" y="6"/>
                      <a:pt x="444" y="110"/>
                    </a:cubicBezTo>
                    <a:cubicBezTo>
                      <a:pt x="514" y="194"/>
                      <a:pt x="515" y="331"/>
                      <a:pt x="411" y="420"/>
                    </a:cubicBezTo>
                    <a:cubicBezTo>
                      <a:pt x="404" y="426"/>
                      <a:pt x="399" y="439"/>
                      <a:pt x="399" y="448"/>
                    </a:cubicBezTo>
                    <a:cubicBezTo>
                      <a:pt x="400" y="480"/>
                      <a:pt x="403" y="512"/>
                      <a:pt x="405" y="544"/>
                    </a:cubicBezTo>
                    <a:cubicBezTo>
                      <a:pt x="405" y="548"/>
                      <a:pt x="405" y="553"/>
                      <a:pt x="404" y="561"/>
                    </a:cubicBezTo>
                    <a:close/>
                    <a:moveTo>
                      <a:pt x="361" y="480"/>
                    </a:moveTo>
                    <a:cubicBezTo>
                      <a:pt x="359" y="457"/>
                      <a:pt x="357" y="440"/>
                      <a:pt x="355" y="423"/>
                    </a:cubicBezTo>
                    <a:cubicBezTo>
                      <a:pt x="353" y="410"/>
                      <a:pt x="357" y="402"/>
                      <a:pt x="368" y="395"/>
                    </a:cubicBezTo>
                    <a:cubicBezTo>
                      <a:pt x="395" y="379"/>
                      <a:pt x="415" y="357"/>
                      <a:pt x="430" y="329"/>
                    </a:cubicBezTo>
                    <a:cubicBezTo>
                      <a:pt x="472" y="250"/>
                      <a:pt x="445" y="150"/>
                      <a:pt x="371" y="102"/>
                    </a:cubicBezTo>
                    <a:cubicBezTo>
                      <a:pt x="289" y="49"/>
                      <a:pt x="185" y="73"/>
                      <a:pt x="132" y="149"/>
                    </a:cubicBezTo>
                    <a:cubicBezTo>
                      <a:pt x="94" y="204"/>
                      <a:pt x="90" y="265"/>
                      <a:pt x="119" y="325"/>
                    </a:cubicBezTo>
                    <a:cubicBezTo>
                      <a:pt x="148" y="385"/>
                      <a:pt x="198" y="417"/>
                      <a:pt x="265" y="422"/>
                    </a:cubicBezTo>
                    <a:cubicBezTo>
                      <a:pt x="275" y="423"/>
                      <a:pt x="286" y="427"/>
                      <a:pt x="294" y="432"/>
                    </a:cubicBezTo>
                    <a:cubicBezTo>
                      <a:pt x="316" y="446"/>
                      <a:pt x="336" y="462"/>
                      <a:pt x="361" y="480"/>
                    </a:cubicBezTo>
                    <a:close/>
                  </a:path>
                </a:pathLst>
              </a:custGeom>
              <a:gradFill>
                <a:gsLst>
                  <a:gs pos="0">
                    <a:srgbClr val="0076CF"/>
                  </a:gs>
                  <a:gs pos="100000">
                    <a:srgbClr val="1CCCF8"/>
                  </a:gs>
                </a:gsLst>
                <a:lin ang="5400000" scaled="1"/>
              </a:gra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endParaRPr>
              </a:p>
            </p:txBody>
          </p:sp>
          <p:sp>
            <p:nvSpPr>
              <p:cNvPr id="13" name="Freeform 8"/>
              <p:cNvSpPr>
                <a:spLocks/>
              </p:cNvSpPr>
              <p:nvPr/>
            </p:nvSpPr>
            <p:spPr bwMode="auto">
              <a:xfrm>
                <a:off x="1330325" y="2509838"/>
                <a:ext cx="984250" cy="1677988"/>
              </a:xfrm>
              <a:custGeom>
                <a:avLst/>
                <a:gdLst>
                  <a:gd name="T0" fmla="*/ 130 w 328"/>
                  <a:gd name="T1" fmla="*/ 471 h 560"/>
                  <a:gd name="T2" fmla="*/ 327 w 328"/>
                  <a:gd name="T3" fmla="*/ 477 h 560"/>
                  <a:gd name="T4" fmla="*/ 328 w 328"/>
                  <a:gd name="T5" fmla="*/ 484 h 560"/>
                  <a:gd name="T6" fmla="*/ 298 w 328"/>
                  <a:gd name="T7" fmla="*/ 488 h 560"/>
                  <a:gd name="T8" fmla="*/ 209 w 328"/>
                  <a:gd name="T9" fmla="*/ 483 h 560"/>
                  <a:gd name="T10" fmla="*/ 181 w 328"/>
                  <a:gd name="T11" fmla="*/ 492 h 560"/>
                  <a:gd name="T12" fmla="*/ 86 w 328"/>
                  <a:gd name="T13" fmla="*/ 549 h 560"/>
                  <a:gd name="T14" fmla="*/ 62 w 328"/>
                  <a:gd name="T15" fmla="*/ 560 h 560"/>
                  <a:gd name="T16" fmla="*/ 66 w 328"/>
                  <a:gd name="T17" fmla="*/ 535 h 560"/>
                  <a:gd name="T18" fmla="*/ 89 w 328"/>
                  <a:gd name="T19" fmla="*/ 434 h 560"/>
                  <a:gd name="T20" fmla="*/ 82 w 328"/>
                  <a:gd name="T21" fmla="*/ 405 h 560"/>
                  <a:gd name="T22" fmla="*/ 51 w 328"/>
                  <a:gd name="T23" fmla="*/ 116 h 560"/>
                  <a:gd name="T24" fmla="*/ 201 w 328"/>
                  <a:gd name="T25" fmla="*/ 0 h 560"/>
                  <a:gd name="T26" fmla="*/ 182 w 328"/>
                  <a:gd name="T27" fmla="*/ 10 h 560"/>
                  <a:gd name="T28" fmla="*/ 114 w 328"/>
                  <a:gd name="T29" fmla="*/ 371 h 560"/>
                  <a:gd name="T30" fmla="*/ 130 w 328"/>
                  <a:gd name="T31" fmla="*/ 451 h 560"/>
                  <a:gd name="T32" fmla="*/ 128 w 328"/>
                  <a:gd name="T33" fmla="*/ 466 h 560"/>
                  <a:gd name="T34" fmla="*/ 130 w 328"/>
                  <a:gd name="T35" fmla="*/ 47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8" h="560">
                    <a:moveTo>
                      <a:pt x="130" y="471"/>
                    </a:moveTo>
                    <a:cubicBezTo>
                      <a:pt x="200" y="416"/>
                      <a:pt x="264" y="438"/>
                      <a:pt x="327" y="477"/>
                    </a:cubicBezTo>
                    <a:cubicBezTo>
                      <a:pt x="328" y="479"/>
                      <a:pt x="328" y="482"/>
                      <a:pt x="328" y="484"/>
                    </a:cubicBezTo>
                    <a:cubicBezTo>
                      <a:pt x="318" y="485"/>
                      <a:pt x="308" y="489"/>
                      <a:pt x="298" y="488"/>
                    </a:cubicBezTo>
                    <a:cubicBezTo>
                      <a:pt x="268" y="487"/>
                      <a:pt x="238" y="484"/>
                      <a:pt x="209" y="483"/>
                    </a:cubicBezTo>
                    <a:cubicBezTo>
                      <a:pt x="199" y="483"/>
                      <a:pt x="189" y="487"/>
                      <a:pt x="181" y="492"/>
                    </a:cubicBezTo>
                    <a:cubicBezTo>
                      <a:pt x="149" y="510"/>
                      <a:pt x="117" y="530"/>
                      <a:pt x="86" y="549"/>
                    </a:cubicBezTo>
                    <a:cubicBezTo>
                      <a:pt x="80" y="553"/>
                      <a:pt x="73" y="555"/>
                      <a:pt x="62" y="560"/>
                    </a:cubicBezTo>
                    <a:cubicBezTo>
                      <a:pt x="64" y="549"/>
                      <a:pt x="65" y="542"/>
                      <a:pt x="66" y="535"/>
                    </a:cubicBezTo>
                    <a:cubicBezTo>
                      <a:pt x="74" y="501"/>
                      <a:pt x="83" y="468"/>
                      <a:pt x="89" y="434"/>
                    </a:cubicBezTo>
                    <a:cubicBezTo>
                      <a:pt x="90" y="425"/>
                      <a:pt x="88" y="413"/>
                      <a:pt x="82" y="405"/>
                    </a:cubicBezTo>
                    <a:cubicBezTo>
                      <a:pt x="11" y="315"/>
                      <a:pt x="0" y="218"/>
                      <a:pt x="51" y="116"/>
                    </a:cubicBezTo>
                    <a:cubicBezTo>
                      <a:pt x="81" y="55"/>
                      <a:pt x="133" y="16"/>
                      <a:pt x="201" y="0"/>
                    </a:cubicBezTo>
                    <a:cubicBezTo>
                      <a:pt x="194" y="3"/>
                      <a:pt x="188" y="7"/>
                      <a:pt x="182" y="10"/>
                    </a:cubicBezTo>
                    <a:cubicBezTo>
                      <a:pt x="43" y="83"/>
                      <a:pt x="21" y="258"/>
                      <a:pt x="114" y="371"/>
                    </a:cubicBezTo>
                    <a:cubicBezTo>
                      <a:pt x="136" y="398"/>
                      <a:pt x="141" y="421"/>
                      <a:pt x="130" y="451"/>
                    </a:cubicBezTo>
                    <a:cubicBezTo>
                      <a:pt x="128" y="456"/>
                      <a:pt x="128" y="461"/>
                      <a:pt x="128" y="466"/>
                    </a:cubicBezTo>
                    <a:cubicBezTo>
                      <a:pt x="129" y="468"/>
                      <a:pt x="130" y="469"/>
                      <a:pt x="130" y="471"/>
                    </a:cubicBezTo>
                    <a:close/>
                  </a:path>
                </a:pathLst>
              </a:custGeom>
              <a:gradFill>
                <a:gsLst>
                  <a:gs pos="0">
                    <a:srgbClr val="0076CF"/>
                  </a:gs>
                  <a:gs pos="100000">
                    <a:srgbClr val="1CCCF8"/>
                  </a:gs>
                </a:gsLst>
                <a:lin ang="5400000" scaled="1"/>
              </a:gra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4" name="Freeform 9"/>
              <p:cNvSpPr>
                <a:spLocks/>
              </p:cNvSpPr>
              <p:nvPr/>
            </p:nvSpPr>
            <p:spPr bwMode="auto">
              <a:xfrm>
                <a:off x="2578100" y="3086100"/>
                <a:ext cx="377825" cy="733425"/>
              </a:xfrm>
              <a:custGeom>
                <a:avLst/>
                <a:gdLst>
                  <a:gd name="T0" fmla="*/ 10 w 126"/>
                  <a:gd name="T1" fmla="*/ 245 h 245"/>
                  <a:gd name="T2" fmla="*/ 16 w 126"/>
                  <a:gd name="T3" fmla="*/ 200 h 245"/>
                  <a:gd name="T4" fmla="*/ 102 w 126"/>
                  <a:gd name="T5" fmla="*/ 19 h 245"/>
                  <a:gd name="T6" fmla="*/ 103 w 126"/>
                  <a:gd name="T7" fmla="*/ 0 h 245"/>
                  <a:gd name="T8" fmla="*/ 10 w 126"/>
                  <a:gd name="T9" fmla="*/ 245 h 245"/>
                </a:gdLst>
                <a:ahLst/>
                <a:cxnLst>
                  <a:cxn ang="0">
                    <a:pos x="T0" y="T1"/>
                  </a:cxn>
                  <a:cxn ang="0">
                    <a:pos x="T2" y="T3"/>
                  </a:cxn>
                  <a:cxn ang="0">
                    <a:pos x="T4" y="T5"/>
                  </a:cxn>
                  <a:cxn ang="0">
                    <a:pos x="T6" y="T7"/>
                  </a:cxn>
                  <a:cxn ang="0">
                    <a:pos x="T8" y="T9"/>
                  </a:cxn>
                </a:cxnLst>
                <a:rect l="0" t="0" r="r" b="b"/>
                <a:pathLst>
                  <a:path w="126" h="245">
                    <a:moveTo>
                      <a:pt x="10" y="245"/>
                    </a:moveTo>
                    <a:cubicBezTo>
                      <a:pt x="4" y="227"/>
                      <a:pt x="0" y="213"/>
                      <a:pt x="16" y="200"/>
                    </a:cubicBezTo>
                    <a:cubicBezTo>
                      <a:pt x="73" y="154"/>
                      <a:pt x="101" y="92"/>
                      <a:pt x="102" y="19"/>
                    </a:cubicBezTo>
                    <a:cubicBezTo>
                      <a:pt x="102" y="14"/>
                      <a:pt x="103" y="9"/>
                      <a:pt x="103" y="0"/>
                    </a:cubicBezTo>
                    <a:cubicBezTo>
                      <a:pt x="126" y="95"/>
                      <a:pt x="78" y="198"/>
                      <a:pt x="10" y="245"/>
                    </a:cubicBezTo>
                    <a:close/>
                  </a:path>
                </a:pathLst>
              </a:custGeom>
              <a:gradFill>
                <a:gsLst>
                  <a:gs pos="0">
                    <a:srgbClr val="0076CF"/>
                  </a:gs>
                  <a:gs pos="100000">
                    <a:srgbClr val="1CCCF8"/>
                  </a:gs>
                </a:gsLst>
                <a:lin ang="5400000" scaled="1"/>
              </a:gra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grpSp>
          <p:nvGrpSpPr>
            <p:cNvPr id="43" name="组合 42"/>
            <p:cNvGrpSpPr/>
            <p:nvPr/>
          </p:nvGrpSpPr>
          <p:grpSpPr>
            <a:xfrm>
              <a:off x="1649992" y="3034254"/>
              <a:ext cx="481507" cy="481976"/>
              <a:chOff x="5240338" y="2657475"/>
              <a:chExt cx="1630363" cy="1631951"/>
            </a:xfrm>
            <a:solidFill>
              <a:srgbClr val="415162"/>
            </a:solidFill>
          </p:grpSpPr>
          <p:sp>
            <p:nvSpPr>
              <p:cNvPr id="44" name="Freeform 5"/>
              <p:cNvSpPr>
                <a:spLocks/>
              </p:cNvSpPr>
              <p:nvPr/>
            </p:nvSpPr>
            <p:spPr bwMode="auto">
              <a:xfrm>
                <a:off x="5240338" y="2735263"/>
                <a:ext cx="1552575" cy="1554163"/>
              </a:xfrm>
              <a:custGeom>
                <a:avLst/>
                <a:gdLst>
                  <a:gd name="T0" fmla="*/ 391 w 517"/>
                  <a:gd name="T1" fmla="*/ 73 h 519"/>
                  <a:gd name="T2" fmla="*/ 346 w 517"/>
                  <a:gd name="T3" fmla="*/ 101 h 519"/>
                  <a:gd name="T4" fmla="*/ 325 w 517"/>
                  <a:gd name="T5" fmla="*/ 98 h 519"/>
                  <a:gd name="T6" fmla="*/ 122 w 517"/>
                  <a:gd name="T7" fmla="*/ 151 h 519"/>
                  <a:gd name="T8" fmla="*/ 125 w 517"/>
                  <a:gd name="T9" fmla="*/ 369 h 519"/>
                  <a:gd name="T10" fmla="*/ 332 w 517"/>
                  <a:gd name="T11" fmla="*/ 416 h 519"/>
                  <a:gd name="T12" fmla="*/ 421 w 517"/>
                  <a:gd name="T13" fmla="*/ 197 h 519"/>
                  <a:gd name="T14" fmla="*/ 425 w 517"/>
                  <a:gd name="T15" fmla="*/ 155 h 519"/>
                  <a:gd name="T16" fmla="*/ 443 w 517"/>
                  <a:gd name="T17" fmla="*/ 127 h 519"/>
                  <a:gd name="T18" fmla="*/ 444 w 517"/>
                  <a:gd name="T19" fmla="*/ 398 h 519"/>
                  <a:gd name="T20" fmla="*/ 113 w 517"/>
                  <a:gd name="T21" fmla="*/ 438 h 519"/>
                  <a:gd name="T22" fmla="*/ 88 w 517"/>
                  <a:gd name="T23" fmla="*/ 101 h 519"/>
                  <a:gd name="T24" fmla="*/ 391 w 517"/>
                  <a:gd name="T25" fmla="*/ 73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7" h="519">
                    <a:moveTo>
                      <a:pt x="391" y="73"/>
                    </a:moveTo>
                    <a:cubicBezTo>
                      <a:pt x="376" y="83"/>
                      <a:pt x="361" y="93"/>
                      <a:pt x="346" y="101"/>
                    </a:cubicBezTo>
                    <a:cubicBezTo>
                      <a:pt x="340" y="103"/>
                      <a:pt x="331" y="100"/>
                      <a:pt x="325" y="98"/>
                    </a:cubicBezTo>
                    <a:cubicBezTo>
                      <a:pt x="252" y="68"/>
                      <a:pt x="166" y="91"/>
                      <a:pt x="122" y="151"/>
                    </a:cubicBezTo>
                    <a:cubicBezTo>
                      <a:pt x="72" y="219"/>
                      <a:pt x="73" y="305"/>
                      <a:pt x="125" y="369"/>
                    </a:cubicBezTo>
                    <a:cubicBezTo>
                      <a:pt x="174" y="429"/>
                      <a:pt x="261" y="449"/>
                      <a:pt x="332" y="416"/>
                    </a:cubicBezTo>
                    <a:cubicBezTo>
                      <a:pt x="413" y="379"/>
                      <a:pt x="454" y="279"/>
                      <a:pt x="421" y="197"/>
                    </a:cubicBezTo>
                    <a:cubicBezTo>
                      <a:pt x="414" y="181"/>
                      <a:pt x="415" y="169"/>
                      <a:pt x="425" y="155"/>
                    </a:cubicBezTo>
                    <a:cubicBezTo>
                      <a:pt x="432" y="146"/>
                      <a:pt x="437" y="136"/>
                      <a:pt x="443" y="127"/>
                    </a:cubicBezTo>
                    <a:cubicBezTo>
                      <a:pt x="491" y="165"/>
                      <a:pt x="517" y="302"/>
                      <a:pt x="444" y="398"/>
                    </a:cubicBezTo>
                    <a:cubicBezTo>
                      <a:pt x="366" y="501"/>
                      <a:pt x="209" y="519"/>
                      <a:pt x="113" y="438"/>
                    </a:cubicBezTo>
                    <a:cubicBezTo>
                      <a:pt x="0" y="343"/>
                      <a:pt x="9" y="187"/>
                      <a:pt x="88" y="101"/>
                    </a:cubicBezTo>
                    <a:cubicBezTo>
                      <a:pt x="181" y="0"/>
                      <a:pt x="336" y="17"/>
                      <a:pt x="391" y="73"/>
                    </a:cubicBezTo>
                    <a:close/>
                  </a:path>
                </a:pathLst>
              </a:custGeom>
              <a:gradFill>
                <a:gsLst>
                  <a:gs pos="0">
                    <a:srgbClr val="0076CF"/>
                  </a:gs>
                  <a:gs pos="100000">
                    <a:srgbClr val="1CCCF8"/>
                  </a:gs>
                </a:gsLst>
                <a:lin ang="5400000" scaled="1"/>
              </a:gradFill>
              <a:ln w="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45" name="Freeform 6"/>
              <p:cNvSpPr>
                <a:spLocks/>
              </p:cNvSpPr>
              <p:nvPr/>
            </p:nvSpPr>
            <p:spPr bwMode="auto">
              <a:xfrm>
                <a:off x="5618163" y="3103563"/>
                <a:ext cx="793750" cy="793750"/>
              </a:xfrm>
              <a:custGeom>
                <a:avLst/>
                <a:gdLst>
                  <a:gd name="T0" fmla="*/ 132 w 264"/>
                  <a:gd name="T1" fmla="*/ 265 h 265"/>
                  <a:gd name="T2" fmla="*/ 3 w 264"/>
                  <a:gd name="T3" fmla="*/ 128 h 265"/>
                  <a:gd name="T4" fmla="*/ 141 w 264"/>
                  <a:gd name="T5" fmla="*/ 5 h 265"/>
                  <a:gd name="T6" fmla="*/ 161 w 264"/>
                  <a:gd name="T7" fmla="*/ 8 h 265"/>
                  <a:gd name="T8" fmla="*/ 168 w 264"/>
                  <a:gd name="T9" fmla="*/ 27 h 265"/>
                  <a:gd name="T10" fmla="*/ 156 w 264"/>
                  <a:gd name="T11" fmla="*/ 50 h 265"/>
                  <a:gd name="T12" fmla="*/ 135 w 264"/>
                  <a:gd name="T13" fmla="*/ 63 h 265"/>
                  <a:gd name="T14" fmla="*/ 60 w 264"/>
                  <a:gd name="T15" fmla="*/ 131 h 265"/>
                  <a:gd name="T16" fmla="*/ 124 w 264"/>
                  <a:gd name="T17" fmla="*/ 207 h 265"/>
                  <a:gd name="T18" fmla="*/ 205 w 264"/>
                  <a:gd name="T19" fmla="*/ 136 h 265"/>
                  <a:gd name="T20" fmla="*/ 224 w 264"/>
                  <a:gd name="T21" fmla="*/ 110 h 265"/>
                  <a:gd name="T22" fmla="*/ 226 w 264"/>
                  <a:gd name="T23" fmla="*/ 109 h 265"/>
                  <a:gd name="T24" fmla="*/ 254 w 264"/>
                  <a:gd name="T25" fmla="*/ 97 h 265"/>
                  <a:gd name="T26" fmla="*/ 263 w 264"/>
                  <a:gd name="T27" fmla="*/ 135 h 265"/>
                  <a:gd name="T28" fmla="*/ 132 w 264"/>
                  <a:gd name="T29"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4" h="265">
                    <a:moveTo>
                      <a:pt x="132" y="265"/>
                    </a:moveTo>
                    <a:cubicBezTo>
                      <a:pt x="57" y="265"/>
                      <a:pt x="0" y="205"/>
                      <a:pt x="3" y="128"/>
                    </a:cubicBezTo>
                    <a:cubicBezTo>
                      <a:pt x="5" y="58"/>
                      <a:pt x="70" y="0"/>
                      <a:pt x="141" y="5"/>
                    </a:cubicBezTo>
                    <a:cubicBezTo>
                      <a:pt x="148" y="6"/>
                      <a:pt x="155" y="7"/>
                      <a:pt x="161" y="8"/>
                    </a:cubicBezTo>
                    <a:cubicBezTo>
                      <a:pt x="173" y="11"/>
                      <a:pt x="175" y="17"/>
                      <a:pt x="168" y="27"/>
                    </a:cubicBezTo>
                    <a:cubicBezTo>
                      <a:pt x="164" y="34"/>
                      <a:pt x="159" y="42"/>
                      <a:pt x="156" y="50"/>
                    </a:cubicBezTo>
                    <a:cubicBezTo>
                      <a:pt x="152" y="60"/>
                      <a:pt x="147" y="63"/>
                      <a:pt x="135" y="63"/>
                    </a:cubicBezTo>
                    <a:cubicBezTo>
                      <a:pt x="94" y="63"/>
                      <a:pt x="63" y="92"/>
                      <a:pt x="60" y="131"/>
                    </a:cubicBezTo>
                    <a:cubicBezTo>
                      <a:pt x="57" y="167"/>
                      <a:pt x="85" y="200"/>
                      <a:pt x="124" y="207"/>
                    </a:cubicBezTo>
                    <a:cubicBezTo>
                      <a:pt x="164" y="214"/>
                      <a:pt x="204" y="180"/>
                      <a:pt x="205" y="136"/>
                    </a:cubicBezTo>
                    <a:cubicBezTo>
                      <a:pt x="205" y="120"/>
                      <a:pt x="209" y="113"/>
                      <a:pt x="224" y="110"/>
                    </a:cubicBezTo>
                    <a:cubicBezTo>
                      <a:pt x="225" y="110"/>
                      <a:pt x="225" y="109"/>
                      <a:pt x="226" y="109"/>
                    </a:cubicBezTo>
                    <a:cubicBezTo>
                      <a:pt x="235" y="105"/>
                      <a:pt x="244" y="101"/>
                      <a:pt x="254" y="97"/>
                    </a:cubicBezTo>
                    <a:cubicBezTo>
                      <a:pt x="257" y="109"/>
                      <a:pt x="263" y="122"/>
                      <a:pt x="263" y="135"/>
                    </a:cubicBezTo>
                    <a:cubicBezTo>
                      <a:pt x="264" y="207"/>
                      <a:pt x="205" y="265"/>
                      <a:pt x="132" y="265"/>
                    </a:cubicBezTo>
                    <a:close/>
                  </a:path>
                </a:pathLst>
              </a:custGeom>
              <a:gradFill>
                <a:gsLst>
                  <a:gs pos="0">
                    <a:srgbClr val="0076CF"/>
                  </a:gs>
                  <a:gs pos="100000">
                    <a:srgbClr val="1CCCF8"/>
                  </a:gs>
                </a:gsLst>
                <a:lin ang="5400000" scaled="1"/>
              </a:gradFill>
              <a:ln w="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46" name="Freeform 7"/>
              <p:cNvSpPr>
                <a:spLocks/>
              </p:cNvSpPr>
              <p:nvPr/>
            </p:nvSpPr>
            <p:spPr bwMode="auto">
              <a:xfrm>
                <a:off x="6018213" y="2657475"/>
                <a:ext cx="852488" cy="850900"/>
              </a:xfrm>
              <a:custGeom>
                <a:avLst/>
                <a:gdLst>
                  <a:gd name="T0" fmla="*/ 0 w 284"/>
                  <a:gd name="T1" fmla="*/ 280 h 284"/>
                  <a:gd name="T2" fmla="*/ 10 w 284"/>
                  <a:gd name="T3" fmla="*/ 266 h 284"/>
                  <a:gd name="T4" fmla="*/ 31 w 284"/>
                  <a:gd name="T5" fmla="*/ 214 h 284"/>
                  <a:gd name="T6" fmla="*/ 68 w 284"/>
                  <a:gd name="T7" fmla="*/ 156 h 284"/>
                  <a:gd name="T8" fmla="*/ 165 w 284"/>
                  <a:gd name="T9" fmla="*/ 97 h 284"/>
                  <a:gd name="T10" fmla="*/ 186 w 284"/>
                  <a:gd name="T11" fmla="*/ 62 h 284"/>
                  <a:gd name="T12" fmla="*/ 186 w 284"/>
                  <a:gd name="T13" fmla="*/ 41 h 284"/>
                  <a:gd name="T14" fmla="*/ 216 w 284"/>
                  <a:gd name="T15" fmla="*/ 2 h 284"/>
                  <a:gd name="T16" fmla="*/ 249 w 284"/>
                  <a:gd name="T17" fmla="*/ 34 h 284"/>
                  <a:gd name="T18" fmla="*/ 282 w 284"/>
                  <a:gd name="T19" fmla="*/ 68 h 284"/>
                  <a:gd name="T20" fmla="*/ 243 w 284"/>
                  <a:gd name="T21" fmla="*/ 97 h 284"/>
                  <a:gd name="T22" fmla="*/ 175 w 284"/>
                  <a:gd name="T23" fmla="*/ 142 h 284"/>
                  <a:gd name="T24" fmla="*/ 102 w 284"/>
                  <a:gd name="T25" fmla="*/ 240 h 284"/>
                  <a:gd name="T26" fmla="*/ 69 w 284"/>
                  <a:gd name="T27" fmla="*/ 253 h 284"/>
                  <a:gd name="T28" fmla="*/ 19 w 284"/>
                  <a:gd name="T29" fmla="*/ 273 h 284"/>
                  <a:gd name="T30" fmla="*/ 4 w 284"/>
                  <a:gd name="T31" fmla="*/ 284 h 284"/>
                  <a:gd name="T32" fmla="*/ 0 w 284"/>
                  <a:gd name="T33" fmla="*/ 28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4" h="284">
                    <a:moveTo>
                      <a:pt x="0" y="280"/>
                    </a:moveTo>
                    <a:cubicBezTo>
                      <a:pt x="4" y="275"/>
                      <a:pt x="6" y="270"/>
                      <a:pt x="10" y="266"/>
                    </a:cubicBezTo>
                    <a:cubicBezTo>
                      <a:pt x="23" y="251"/>
                      <a:pt x="31" y="236"/>
                      <a:pt x="31" y="214"/>
                    </a:cubicBezTo>
                    <a:cubicBezTo>
                      <a:pt x="31" y="189"/>
                      <a:pt x="48" y="169"/>
                      <a:pt x="68" y="156"/>
                    </a:cubicBezTo>
                    <a:cubicBezTo>
                      <a:pt x="100" y="134"/>
                      <a:pt x="132" y="115"/>
                      <a:pt x="165" y="97"/>
                    </a:cubicBezTo>
                    <a:cubicBezTo>
                      <a:pt x="180" y="89"/>
                      <a:pt x="188" y="79"/>
                      <a:pt x="186" y="62"/>
                    </a:cubicBezTo>
                    <a:cubicBezTo>
                      <a:pt x="185" y="55"/>
                      <a:pt x="185" y="48"/>
                      <a:pt x="186" y="41"/>
                    </a:cubicBezTo>
                    <a:cubicBezTo>
                      <a:pt x="187" y="17"/>
                      <a:pt x="198" y="4"/>
                      <a:pt x="216" y="2"/>
                    </a:cubicBezTo>
                    <a:cubicBezTo>
                      <a:pt x="234" y="0"/>
                      <a:pt x="243" y="9"/>
                      <a:pt x="249" y="34"/>
                    </a:cubicBezTo>
                    <a:cubicBezTo>
                      <a:pt x="274" y="40"/>
                      <a:pt x="284" y="50"/>
                      <a:pt x="282" y="68"/>
                    </a:cubicBezTo>
                    <a:cubicBezTo>
                      <a:pt x="280" y="86"/>
                      <a:pt x="266" y="100"/>
                      <a:pt x="243" y="97"/>
                    </a:cubicBezTo>
                    <a:cubicBezTo>
                      <a:pt x="205" y="92"/>
                      <a:pt x="189" y="111"/>
                      <a:pt x="175" y="142"/>
                    </a:cubicBezTo>
                    <a:cubicBezTo>
                      <a:pt x="159" y="181"/>
                      <a:pt x="137" y="215"/>
                      <a:pt x="102" y="240"/>
                    </a:cubicBezTo>
                    <a:cubicBezTo>
                      <a:pt x="92" y="246"/>
                      <a:pt x="80" y="253"/>
                      <a:pt x="69" y="253"/>
                    </a:cubicBezTo>
                    <a:cubicBezTo>
                      <a:pt x="49" y="252"/>
                      <a:pt x="33" y="259"/>
                      <a:pt x="19" y="273"/>
                    </a:cubicBezTo>
                    <a:cubicBezTo>
                      <a:pt x="15" y="277"/>
                      <a:pt x="9" y="280"/>
                      <a:pt x="4" y="284"/>
                    </a:cubicBezTo>
                    <a:cubicBezTo>
                      <a:pt x="3" y="283"/>
                      <a:pt x="1" y="281"/>
                      <a:pt x="0" y="280"/>
                    </a:cubicBezTo>
                    <a:close/>
                  </a:path>
                </a:pathLst>
              </a:custGeom>
              <a:gradFill>
                <a:gsLst>
                  <a:gs pos="0">
                    <a:srgbClr val="0076CF"/>
                  </a:gs>
                  <a:gs pos="100000">
                    <a:srgbClr val="1CCCF8"/>
                  </a:gs>
                </a:gsLst>
                <a:lin ang="5400000" scaled="1"/>
              </a:gradFill>
              <a:ln w="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47" name="Freeform 8"/>
              <p:cNvSpPr>
                <a:spLocks/>
              </p:cNvSpPr>
              <p:nvPr/>
            </p:nvSpPr>
            <p:spPr bwMode="auto">
              <a:xfrm>
                <a:off x="5907088" y="3403600"/>
                <a:ext cx="222250" cy="219075"/>
              </a:xfrm>
              <a:custGeom>
                <a:avLst/>
                <a:gdLst>
                  <a:gd name="T0" fmla="*/ 39 w 74"/>
                  <a:gd name="T1" fmla="*/ 3 h 73"/>
                  <a:gd name="T2" fmla="*/ 30 w 74"/>
                  <a:gd name="T3" fmla="*/ 43 h 73"/>
                  <a:gd name="T4" fmla="*/ 69 w 74"/>
                  <a:gd name="T5" fmla="*/ 35 h 73"/>
                  <a:gd name="T6" fmla="*/ 58 w 74"/>
                  <a:gd name="T7" fmla="*/ 62 h 73"/>
                  <a:gd name="T8" fmla="*/ 15 w 74"/>
                  <a:gd name="T9" fmla="*/ 63 h 73"/>
                  <a:gd name="T10" fmla="*/ 6 w 74"/>
                  <a:gd name="T11" fmla="*/ 21 h 73"/>
                  <a:gd name="T12" fmla="*/ 39 w 74"/>
                  <a:gd name="T13" fmla="*/ 3 h 73"/>
                </a:gdLst>
                <a:ahLst/>
                <a:cxnLst>
                  <a:cxn ang="0">
                    <a:pos x="T0" y="T1"/>
                  </a:cxn>
                  <a:cxn ang="0">
                    <a:pos x="T2" y="T3"/>
                  </a:cxn>
                  <a:cxn ang="0">
                    <a:pos x="T4" y="T5"/>
                  </a:cxn>
                  <a:cxn ang="0">
                    <a:pos x="T6" y="T7"/>
                  </a:cxn>
                  <a:cxn ang="0">
                    <a:pos x="T8" y="T9"/>
                  </a:cxn>
                  <a:cxn ang="0">
                    <a:pos x="T10" y="T11"/>
                  </a:cxn>
                  <a:cxn ang="0">
                    <a:pos x="T12" y="T13"/>
                  </a:cxn>
                </a:cxnLst>
                <a:rect l="0" t="0" r="r" b="b"/>
                <a:pathLst>
                  <a:path w="74" h="73">
                    <a:moveTo>
                      <a:pt x="39" y="3"/>
                    </a:moveTo>
                    <a:cubicBezTo>
                      <a:pt x="40" y="19"/>
                      <a:pt x="14" y="29"/>
                      <a:pt x="30" y="43"/>
                    </a:cubicBezTo>
                    <a:cubicBezTo>
                      <a:pt x="37" y="48"/>
                      <a:pt x="54" y="38"/>
                      <a:pt x="69" y="35"/>
                    </a:cubicBezTo>
                    <a:cubicBezTo>
                      <a:pt x="74" y="46"/>
                      <a:pt x="68" y="56"/>
                      <a:pt x="58" y="62"/>
                    </a:cubicBezTo>
                    <a:cubicBezTo>
                      <a:pt x="44" y="72"/>
                      <a:pt x="29" y="73"/>
                      <a:pt x="15" y="63"/>
                    </a:cubicBezTo>
                    <a:cubicBezTo>
                      <a:pt x="1" y="52"/>
                      <a:pt x="0" y="36"/>
                      <a:pt x="6" y="21"/>
                    </a:cubicBezTo>
                    <a:cubicBezTo>
                      <a:pt x="11" y="7"/>
                      <a:pt x="22" y="0"/>
                      <a:pt x="39" y="3"/>
                    </a:cubicBezTo>
                    <a:close/>
                  </a:path>
                </a:pathLst>
              </a:custGeom>
              <a:gradFill>
                <a:gsLst>
                  <a:gs pos="0">
                    <a:srgbClr val="0076CF"/>
                  </a:gs>
                  <a:gs pos="100000">
                    <a:srgbClr val="1CCCF8"/>
                  </a:gs>
                </a:gsLst>
                <a:lin ang="5400000" scaled="1"/>
              </a:gradFill>
              <a:ln w="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grpSp>
      <p:grpSp>
        <p:nvGrpSpPr>
          <p:cNvPr id="48" name="组合 47"/>
          <p:cNvGrpSpPr/>
          <p:nvPr/>
        </p:nvGrpSpPr>
        <p:grpSpPr>
          <a:xfrm>
            <a:off x="3515145" y="4613381"/>
            <a:ext cx="2370017" cy="843718"/>
            <a:chOff x="8707919" y="4585130"/>
            <a:chExt cx="2370017" cy="843718"/>
          </a:xfrm>
        </p:grpSpPr>
        <p:sp>
          <p:nvSpPr>
            <p:cNvPr id="49" name="矩形 48"/>
            <p:cNvSpPr/>
            <p:nvPr/>
          </p:nvSpPr>
          <p:spPr>
            <a:xfrm>
              <a:off x="8955812" y="4585130"/>
              <a:ext cx="1874231" cy="369332"/>
            </a:xfrm>
            <a:prstGeom prst="rect">
              <a:avLst/>
            </a:prstGeom>
          </p:spPr>
          <p:txBody>
            <a:bodyPr wrap="none">
              <a:spAutoFit/>
            </a:bodyPr>
            <a:lstStyle/>
            <a:p>
              <a:pPr algn="ct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50" name="矩形 49"/>
            <p:cNvSpPr/>
            <p:nvPr/>
          </p:nvSpPr>
          <p:spPr>
            <a:xfrm>
              <a:off x="8707919" y="4916400"/>
              <a:ext cx="2370017" cy="512448"/>
            </a:xfrm>
            <a:prstGeom prst="rect">
              <a:avLst/>
            </a:prstGeom>
          </p:spPr>
          <p:txBody>
            <a:bodyPr wrap="square">
              <a:spAutoFit/>
            </a:bodyPr>
            <a:lstStyle/>
            <a:p>
              <a:pPr algn="ct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51" name="组合 50"/>
          <p:cNvGrpSpPr/>
          <p:nvPr/>
        </p:nvGrpSpPr>
        <p:grpSpPr>
          <a:xfrm>
            <a:off x="6319708" y="4613381"/>
            <a:ext cx="2370017" cy="843718"/>
            <a:chOff x="8707919" y="4585130"/>
            <a:chExt cx="2370017" cy="843718"/>
          </a:xfrm>
        </p:grpSpPr>
        <p:sp>
          <p:nvSpPr>
            <p:cNvPr id="52" name="矩形 51"/>
            <p:cNvSpPr/>
            <p:nvPr/>
          </p:nvSpPr>
          <p:spPr>
            <a:xfrm>
              <a:off x="8955812" y="4585130"/>
              <a:ext cx="1874231" cy="369332"/>
            </a:xfrm>
            <a:prstGeom prst="rect">
              <a:avLst/>
            </a:prstGeom>
          </p:spPr>
          <p:txBody>
            <a:bodyPr wrap="none">
              <a:spAutoFit/>
            </a:bodyPr>
            <a:lstStyle/>
            <a:p>
              <a:pPr algn="ct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53" name="矩形 52"/>
            <p:cNvSpPr/>
            <p:nvPr/>
          </p:nvSpPr>
          <p:spPr>
            <a:xfrm>
              <a:off x="8707919" y="4916400"/>
              <a:ext cx="2370017" cy="512448"/>
            </a:xfrm>
            <a:prstGeom prst="rect">
              <a:avLst/>
            </a:prstGeom>
          </p:spPr>
          <p:txBody>
            <a:bodyPr wrap="square">
              <a:spAutoFit/>
            </a:bodyPr>
            <a:lstStyle/>
            <a:p>
              <a:pPr algn="ct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54" name="组合 53"/>
          <p:cNvGrpSpPr/>
          <p:nvPr/>
        </p:nvGrpSpPr>
        <p:grpSpPr>
          <a:xfrm>
            <a:off x="9146664" y="4613381"/>
            <a:ext cx="2370017" cy="843718"/>
            <a:chOff x="8707919" y="4585130"/>
            <a:chExt cx="2370017" cy="843718"/>
          </a:xfrm>
        </p:grpSpPr>
        <p:sp>
          <p:nvSpPr>
            <p:cNvPr id="55" name="矩形 54"/>
            <p:cNvSpPr/>
            <p:nvPr/>
          </p:nvSpPr>
          <p:spPr>
            <a:xfrm>
              <a:off x="8955812" y="4585130"/>
              <a:ext cx="1874231" cy="369332"/>
            </a:xfrm>
            <a:prstGeom prst="rect">
              <a:avLst/>
            </a:prstGeom>
          </p:spPr>
          <p:txBody>
            <a:bodyPr wrap="none">
              <a:spAutoFit/>
            </a:bodyPr>
            <a:lstStyle/>
            <a:p>
              <a:pPr algn="ct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56" name="矩形 55"/>
            <p:cNvSpPr/>
            <p:nvPr/>
          </p:nvSpPr>
          <p:spPr>
            <a:xfrm>
              <a:off x="8707919" y="4916400"/>
              <a:ext cx="2370017" cy="512448"/>
            </a:xfrm>
            <a:prstGeom prst="rect">
              <a:avLst/>
            </a:prstGeom>
          </p:spPr>
          <p:txBody>
            <a:bodyPr wrap="square">
              <a:spAutoFit/>
            </a:bodyPr>
            <a:lstStyle/>
            <a:p>
              <a:pPr algn="ctr">
                <a:lnSpc>
                  <a:spcPct val="130000"/>
                </a:lnSpc>
              </a:pPr>
              <a:r>
                <a:rPr lang="zh-CN" altLang="en-US" sz="1050" dirty="0">
                  <a:solidFill>
                    <a:schemeClr val="bg2">
                      <a:lumMod val="50000"/>
                    </a:schemeClr>
                  </a:solidFill>
                  <a:latin typeface="+mn-ea"/>
                </a:rPr>
                <a:t>Hunan magic rain Advertising CoLtd.professional professional team</a:t>
              </a:r>
            </a:p>
          </p:txBody>
        </p:sp>
      </p:grpSp>
    </p:spTree>
    <p:extLst>
      <p:ext uri="{BB962C8B-B14F-4D97-AF65-F5344CB8AC3E}">
        <p14:creationId xmlns:p14="http://schemas.microsoft.com/office/powerpoint/2010/main" val="18541837"/>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fade">
                                      <p:cBhvr>
                                        <p:cTn id="11" dur="500"/>
                                        <p:tgtEl>
                                          <p:spTgt spid="5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fade">
                                      <p:cBhvr>
                                        <p:cTn id="3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1041400" y="2908300"/>
            <a:ext cx="10109200" cy="635000"/>
          </a:xfrm>
          <a:prstGeom prst="rect">
            <a:avLst/>
          </a:prstGeom>
          <a:gradFill>
            <a:gsLst>
              <a:gs pos="0">
                <a:srgbClr val="DC4A0C"/>
              </a:gs>
              <a:gs pos="100000">
                <a:srgbClr val="FA891B"/>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a:off x="1041400" y="2177844"/>
            <a:ext cx="1815079" cy="2095912"/>
          </a:xfrm>
          <a:custGeom>
            <a:avLst/>
            <a:gdLst>
              <a:gd name="connsiteX0" fmla="*/ 907539 w 1815079"/>
              <a:gd name="connsiteY0" fmla="*/ 0 h 2095912"/>
              <a:gd name="connsiteX1" fmla="*/ 1815079 w 1815079"/>
              <a:gd name="connsiteY1" fmla="*/ 523978 h 2095912"/>
              <a:gd name="connsiteX2" fmla="*/ 1815079 w 1815079"/>
              <a:gd name="connsiteY2" fmla="*/ 1571934 h 2095912"/>
              <a:gd name="connsiteX3" fmla="*/ 907539 w 1815079"/>
              <a:gd name="connsiteY3" fmla="*/ 2095912 h 2095912"/>
              <a:gd name="connsiteX4" fmla="*/ 0 w 1815079"/>
              <a:gd name="connsiteY4" fmla="*/ 1571934 h 2095912"/>
              <a:gd name="connsiteX5" fmla="*/ 0 w 1815079"/>
              <a:gd name="connsiteY5" fmla="*/ 523978 h 2095912"/>
              <a:gd name="connsiteX6" fmla="*/ 907539 w 1815079"/>
              <a:gd name="connsiteY6" fmla="*/ 0 h 2095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5079" h="2095912">
                <a:moveTo>
                  <a:pt x="907539" y="0"/>
                </a:moveTo>
                <a:lnTo>
                  <a:pt x="1815079" y="523978"/>
                </a:lnTo>
                <a:lnTo>
                  <a:pt x="1815079" y="1571934"/>
                </a:lnTo>
                <a:lnTo>
                  <a:pt x="907539" y="2095912"/>
                </a:lnTo>
                <a:lnTo>
                  <a:pt x="0" y="1571934"/>
                </a:lnTo>
                <a:lnTo>
                  <a:pt x="0" y="523978"/>
                </a:lnTo>
                <a:lnTo>
                  <a:pt x="907539" y="0"/>
                </a:ln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任意多边形 30"/>
          <p:cNvSpPr/>
          <p:nvPr/>
        </p:nvSpPr>
        <p:spPr>
          <a:xfrm>
            <a:off x="3806107" y="2177844"/>
            <a:ext cx="1815079" cy="2095912"/>
          </a:xfrm>
          <a:custGeom>
            <a:avLst/>
            <a:gdLst>
              <a:gd name="connsiteX0" fmla="*/ 907539 w 1815079"/>
              <a:gd name="connsiteY0" fmla="*/ 0 h 2095912"/>
              <a:gd name="connsiteX1" fmla="*/ 1815079 w 1815079"/>
              <a:gd name="connsiteY1" fmla="*/ 523978 h 2095912"/>
              <a:gd name="connsiteX2" fmla="*/ 1815079 w 1815079"/>
              <a:gd name="connsiteY2" fmla="*/ 1571934 h 2095912"/>
              <a:gd name="connsiteX3" fmla="*/ 907539 w 1815079"/>
              <a:gd name="connsiteY3" fmla="*/ 2095912 h 2095912"/>
              <a:gd name="connsiteX4" fmla="*/ 0 w 1815079"/>
              <a:gd name="connsiteY4" fmla="*/ 1571934 h 2095912"/>
              <a:gd name="connsiteX5" fmla="*/ 0 w 1815079"/>
              <a:gd name="connsiteY5" fmla="*/ 523978 h 2095912"/>
              <a:gd name="connsiteX6" fmla="*/ 907539 w 1815079"/>
              <a:gd name="connsiteY6" fmla="*/ 0 h 2095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5079" h="2095912">
                <a:moveTo>
                  <a:pt x="907539" y="0"/>
                </a:moveTo>
                <a:lnTo>
                  <a:pt x="1815079" y="523978"/>
                </a:lnTo>
                <a:lnTo>
                  <a:pt x="1815079" y="1571934"/>
                </a:lnTo>
                <a:lnTo>
                  <a:pt x="907539" y="2095912"/>
                </a:lnTo>
                <a:lnTo>
                  <a:pt x="0" y="1571934"/>
                </a:lnTo>
                <a:lnTo>
                  <a:pt x="0" y="523978"/>
                </a:lnTo>
                <a:lnTo>
                  <a:pt x="907539" y="0"/>
                </a:ln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任意多边形 29"/>
          <p:cNvSpPr/>
          <p:nvPr/>
        </p:nvSpPr>
        <p:spPr>
          <a:xfrm>
            <a:off x="6570814" y="2177844"/>
            <a:ext cx="1815079" cy="2095912"/>
          </a:xfrm>
          <a:custGeom>
            <a:avLst/>
            <a:gdLst>
              <a:gd name="connsiteX0" fmla="*/ 907539 w 1815079"/>
              <a:gd name="connsiteY0" fmla="*/ 0 h 2095912"/>
              <a:gd name="connsiteX1" fmla="*/ 1815079 w 1815079"/>
              <a:gd name="connsiteY1" fmla="*/ 523978 h 2095912"/>
              <a:gd name="connsiteX2" fmla="*/ 1815079 w 1815079"/>
              <a:gd name="connsiteY2" fmla="*/ 1571934 h 2095912"/>
              <a:gd name="connsiteX3" fmla="*/ 907539 w 1815079"/>
              <a:gd name="connsiteY3" fmla="*/ 2095912 h 2095912"/>
              <a:gd name="connsiteX4" fmla="*/ 0 w 1815079"/>
              <a:gd name="connsiteY4" fmla="*/ 1571934 h 2095912"/>
              <a:gd name="connsiteX5" fmla="*/ 0 w 1815079"/>
              <a:gd name="connsiteY5" fmla="*/ 523978 h 2095912"/>
              <a:gd name="connsiteX6" fmla="*/ 907539 w 1815079"/>
              <a:gd name="connsiteY6" fmla="*/ 0 h 2095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5079" h="2095912">
                <a:moveTo>
                  <a:pt x="907539" y="0"/>
                </a:moveTo>
                <a:lnTo>
                  <a:pt x="1815079" y="523978"/>
                </a:lnTo>
                <a:lnTo>
                  <a:pt x="1815079" y="1571934"/>
                </a:lnTo>
                <a:lnTo>
                  <a:pt x="907539" y="2095912"/>
                </a:lnTo>
                <a:lnTo>
                  <a:pt x="0" y="1571934"/>
                </a:lnTo>
                <a:lnTo>
                  <a:pt x="0" y="523978"/>
                </a:lnTo>
                <a:lnTo>
                  <a:pt x="907539" y="0"/>
                </a:ln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9335521" y="2177844"/>
            <a:ext cx="1815079" cy="2095912"/>
          </a:xfrm>
          <a:custGeom>
            <a:avLst/>
            <a:gdLst>
              <a:gd name="connsiteX0" fmla="*/ 907539 w 1815079"/>
              <a:gd name="connsiteY0" fmla="*/ 0 h 2095912"/>
              <a:gd name="connsiteX1" fmla="*/ 1815079 w 1815079"/>
              <a:gd name="connsiteY1" fmla="*/ 523978 h 2095912"/>
              <a:gd name="connsiteX2" fmla="*/ 1815079 w 1815079"/>
              <a:gd name="connsiteY2" fmla="*/ 1571934 h 2095912"/>
              <a:gd name="connsiteX3" fmla="*/ 907539 w 1815079"/>
              <a:gd name="connsiteY3" fmla="*/ 2095912 h 2095912"/>
              <a:gd name="connsiteX4" fmla="*/ 0 w 1815079"/>
              <a:gd name="connsiteY4" fmla="*/ 1571934 h 2095912"/>
              <a:gd name="connsiteX5" fmla="*/ 0 w 1815079"/>
              <a:gd name="connsiteY5" fmla="*/ 523978 h 2095912"/>
              <a:gd name="connsiteX6" fmla="*/ 907539 w 1815079"/>
              <a:gd name="connsiteY6" fmla="*/ 0 h 2095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5079" h="2095912">
                <a:moveTo>
                  <a:pt x="907539" y="0"/>
                </a:moveTo>
                <a:lnTo>
                  <a:pt x="1815079" y="523978"/>
                </a:lnTo>
                <a:lnTo>
                  <a:pt x="1815079" y="1571934"/>
                </a:lnTo>
                <a:lnTo>
                  <a:pt x="907539" y="2095912"/>
                </a:lnTo>
                <a:lnTo>
                  <a:pt x="0" y="1571934"/>
                </a:lnTo>
                <a:lnTo>
                  <a:pt x="0" y="523978"/>
                </a:lnTo>
                <a:lnTo>
                  <a:pt x="907539" y="0"/>
                </a:ln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763930" y="4758101"/>
            <a:ext cx="2370017" cy="843718"/>
            <a:chOff x="8707919" y="4585130"/>
            <a:chExt cx="2370017" cy="843718"/>
          </a:xfrm>
        </p:grpSpPr>
        <p:sp>
          <p:nvSpPr>
            <p:cNvPr id="37" name="矩形 36"/>
            <p:cNvSpPr/>
            <p:nvPr/>
          </p:nvSpPr>
          <p:spPr>
            <a:xfrm>
              <a:off x="8955812" y="4585130"/>
              <a:ext cx="1874231" cy="369332"/>
            </a:xfrm>
            <a:prstGeom prst="rect">
              <a:avLst/>
            </a:prstGeom>
          </p:spPr>
          <p:txBody>
            <a:bodyPr wrap="none">
              <a:spAutoFit/>
            </a:bodyPr>
            <a:lstStyle/>
            <a:p>
              <a:pPr algn="ct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38" name="矩形 37"/>
            <p:cNvSpPr/>
            <p:nvPr/>
          </p:nvSpPr>
          <p:spPr>
            <a:xfrm>
              <a:off x="8707919" y="4916400"/>
              <a:ext cx="2370017" cy="512448"/>
            </a:xfrm>
            <a:prstGeom prst="rect">
              <a:avLst/>
            </a:prstGeom>
          </p:spPr>
          <p:txBody>
            <a:bodyPr wrap="square">
              <a:spAutoFit/>
            </a:bodyPr>
            <a:lstStyle/>
            <a:p>
              <a:pPr algn="ct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39" name="组合 38"/>
          <p:cNvGrpSpPr/>
          <p:nvPr/>
        </p:nvGrpSpPr>
        <p:grpSpPr>
          <a:xfrm>
            <a:off x="3528637" y="4758101"/>
            <a:ext cx="2370017" cy="843718"/>
            <a:chOff x="8707919" y="4585130"/>
            <a:chExt cx="2370017" cy="843718"/>
          </a:xfrm>
        </p:grpSpPr>
        <p:sp>
          <p:nvSpPr>
            <p:cNvPr id="40" name="矩形 39"/>
            <p:cNvSpPr/>
            <p:nvPr/>
          </p:nvSpPr>
          <p:spPr>
            <a:xfrm>
              <a:off x="8955812" y="4585130"/>
              <a:ext cx="1874231" cy="369332"/>
            </a:xfrm>
            <a:prstGeom prst="rect">
              <a:avLst/>
            </a:prstGeom>
          </p:spPr>
          <p:txBody>
            <a:bodyPr wrap="none">
              <a:spAutoFit/>
            </a:bodyPr>
            <a:lstStyle/>
            <a:p>
              <a:pPr algn="ct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41" name="矩形 40"/>
            <p:cNvSpPr/>
            <p:nvPr/>
          </p:nvSpPr>
          <p:spPr>
            <a:xfrm>
              <a:off x="8707919" y="4916400"/>
              <a:ext cx="2370017" cy="512448"/>
            </a:xfrm>
            <a:prstGeom prst="rect">
              <a:avLst/>
            </a:prstGeom>
          </p:spPr>
          <p:txBody>
            <a:bodyPr wrap="square">
              <a:spAutoFit/>
            </a:bodyPr>
            <a:lstStyle/>
            <a:p>
              <a:pPr algn="ct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42" name="组合 41"/>
          <p:cNvGrpSpPr/>
          <p:nvPr/>
        </p:nvGrpSpPr>
        <p:grpSpPr>
          <a:xfrm>
            <a:off x="6293344" y="4758101"/>
            <a:ext cx="2370017" cy="843718"/>
            <a:chOff x="8707919" y="4585130"/>
            <a:chExt cx="2370017" cy="843718"/>
          </a:xfrm>
        </p:grpSpPr>
        <p:sp>
          <p:nvSpPr>
            <p:cNvPr id="43" name="矩形 42"/>
            <p:cNvSpPr/>
            <p:nvPr/>
          </p:nvSpPr>
          <p:spPr>
            <a:xfrm>
              <a:off x="8955812" y="4585130"/>
              <a:ext cx="1874231" cy="369332"/>
            </a:xfrm>
            <a:prstGeom prst="rect">
              <a:avLst/>
            </a:prstGeom>
          </p:spPr>
          <p:txBody>
            <a:bodyPr wrap="none">
              <a:spAutoFit/>
            </a:bodyPr>
            <a:lstStyle/>
            <a:p>
              <a:pPr algn="ct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44" name="矩形 43"/>
            <p:cNvSpPr/>
            <p:nvPr/>
          </p:nvSpPr>
          <p:spPr>
            <a:xfrm>
              <a:off x="8707919" y="4916400"/>
              <a:ext cx="2370017" cy="512448"/>
            </a:xfrm>
            <a:prstGeom prst="rect">
              <a:avLst/>
            </a:prstGeom>
          </p:spPr>
          <p:txBody>
            <a:bodyPr wrap="square">
              <a:spAutoFit/>
            </a:bodyPr>
            <a:lstStyle/>
            <a:p>
              <a:pPr algn="ct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45" name="组合 44"/>
          <p:cNvGrpSpPr/>
          <p:nvPr/>
        </p:nvGrpSpPr>
        <p:grpSpPr>
          <a:xfrm>
            <a:off x="9058051" y="4758101"/>
            <a:ext cx="2370017" cy="843718"/>
            <a:chOff x="8707919" y="4585130"/>
            <a:chExt cx="2370017" cy="843718"/>
          </a:xfrm>
        </p:grpSpPr>
        <p:sp>
          <p:nvSpPr>
            <p:cNvPr id="46" name="矩形 45"/>
            <p:cNvSpPr/>
            <p:nvPr/>
          </p:nvSpPr>
          <p:spPr>
            <a:xfrm>
              <a:off x="8955812" y="4585130"/>
              <a:ext cx="1874231" cy="369332"/>
            </a:xfrm>
            <a:prstGeom prst="rect">
              <a:avLst/>
            </a:prstGeom>
          </p:spPr>
          <p:txBody>
            <a:bodyPr wrap="none">
              <a:spAutoFit/>
            </a:bodyPr>
            <a:lstStyle/>
            <a:p>
              <a:pPr algn="ct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47" name="矩形 46"/>
            <p:cNvSpPr/>
            <p:nvPr/>
          </p:nvSpPr>
          <p:spPr>
            <a:xfrm>
              <a:off x="8707919" y="4916400"/>
              <a:ext cx="2370017" cy="512448"/>
            </a:xfrm>
            <a:prstGeom prst="rect">
              <a:avLst/>
            </a:prstGeom>
          </p:spPr>
          <p:txBody>
            <a:bodyPr wrap="square">
              <a:spAutoFit/>
            </a:bodyPr>
            <a:lstStyle/>
            <a:p>
              <a:pPr algn="ctr">
                <a:lnSpc>
                  <a:spcPct val="130000"/>
                </a:lnSpc>
              </a:pPr>
              <a:r>
                <a:rPr lang="zh-CN" altLang="en-US" sz="1050" dirty="0">
                  <a:solidFill>
                    <a:schemeClr val="bg2">
                      <a:lumMod val="50000"/>
                    </a:schemeClr>
                  </a:solidFill>
                  <a:latin typeface="+mn-ea"/>
                </a:rPr>
                <a:t>Hunan magic rain Advertising CoLtd.professional professional team</a:t>
              </a:r>
            </a:p>
          </p:txBody>
        </p:sp>
      </p:grpSp>
    </p:spTree>
    <p:extLst>
      <p:ext uri="{BB962C8B-B14F-4D97-AF65-F5344CB8AC3E}">
        <p14:creationId xmlns:p14="http://schemas.microsoft.com/office/powerpoint/2010/main" val="4068660535"/>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childTnLst>
                          </p:cTn>
                        </p:par>
                        <p:par>
                          <p:cTn id="35" fill="hold">
                            <p:stCondLst>
                              <p:cond delay="3500"/>
                            </p:stCondLst>
                            <p:childTnLst>
                              <p:par>
                                <p:cTn id="36" presetID="10" presetClass="entr" presetSubtype="0" fill="hold" nodeType="after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2" grpId="0" animBg="1"/>
      <p:bldP spid="31" grpId="0" animBg="1"/>
      <p:bldP spid="30" grpId="0" animBg="1"/>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8340480" y="2285999"/>
            <a:ext cx="2370017" cy="843718"/>
            <a:chOff x="3106598" y="5073134"/>
            <a:chExt cx="2370017" cy="843718"/>
          </a:xfrm>
        </p:grpSpPr>
        <p:sp>
          <p:nvSpPr>
            <p:cNvPr id="16" name="矩形 15"/>
            <p:cNvSpPr/>
            <p:nvPr/>
          </p:nvSpPr>
          <p:spPr>
            <a:xfrm>
              <a:off x="3106598" y="5073134"/>
              <a:ext cx="1874231" cy="369332"/>
            </a:xfrm>
            <a:prstGeom prst="rect">
              <a:avLst/>
            </a:prstGeom>
          </p:spPr>
          <p:txBody>
            <a:bodyPr wrap="none">
              <a:spAutoFit/>
            </a:bodyPr>
            <a:lstStyle/>
            <a:p>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17" name="矩形 16"/>
            <p:cNvSpPr/>
            <p:nvPr/>
          </p:nvSpPr>
          <p:spPr>
            <a:xfrm>
              <a:off x="3106598" y="5404404"/>
              <a:ext cx="2370017" cy="512448"/>
            </a:xfrm>
            <a:prstGeom prst="rect">
              <a:avLst/>
            </a:prstGeom>
          </p:spPr>
          <p:txBody>
            <a:bodyPr wrap="square">
              <a:spAutoFit/>
            </a:bodyPr>
            <a:lstStyle/>
            <a:p>
              <a:pP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18" name="组合 17"/>
          <p:cNvGrpSpPr/>
          <p:nvPr/>
        </p:nvGrpSpPr>
        <p:grpSpPr>
          <a:xfrm>
            <a:off x="1481504" y="2285999"/>
            <a:ext cx="2370017" cy="843718"/>
            <a:chOff x="1221767" y="2192338"/>
            <a:chExt cx="2370017" cy="843718"/>
          </a:xfrm>
        </p:grpSpPr>
        <p:sp>
          <p:nvSpPr>
            <p:cNvPr id="19" name="矩形 18"/>
            <p:cNvSpPr/>
            <p:nvPr/>
          </p:nvSpPr>
          <p:spPr>
            <a:xfrm>
              <a:off x="1717553" y="2192338"/>
              <a:ext cx="1874231" cy="369332"/>
            </a:xfrm>
            <a:prstGeom prst="rect">
              <a:avLst/>
            </a:prstGeom>
          </p:spPr>
          <p:txBody>
            <a:bodyPr wrap="none">
              <a:spAutoFit/>
            </a:bodyPr>
            <a:lstStyle/>
            <a:p>
              <a:pPr algn="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20" name="矩形 19"/>
            <p:cNvSpPr/>
            <p:nvPr/>
          </p:nvSpPr>
          <p:spPr>
            <a:xfrm>
              <a:off x="1221767" y="2523608"/>
              <a:ext cx="2370017" cy="512448"/>
            </a:xfrm>
            <a:prstGeom prst="rect">
              <a:avLst/>
            </a:prstGeom>
          </p:spPr>
          <p:txBody>
            <a:bodyPr wrap="square">
              <a:spAutoFit/>
            </a:bodyPr>
            <a:lstStyle/>
            <a:p>
              <a:pPr algn="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21" name="组合 20"/>
          <p:cNvGrpSpPr/>
          <p:nvPr/>
        </p:nvGrpSpPr>
        <p:grpSpPr>
          <a:xfrm>
            <a:off x="8340480" y="4917437"/>
            <a:ext cx="2370017" cy="843718"/>
            <a:chOff x="3106598" y="5073134"/>
            <a:chExt cx="2370017" cy="843718"/>
          </a:xfrm>
        </p:grpSpPr>
        <p:sp>
          <p:nvSpPr>
            <p:cNvPr id="22" name="矩形 21"/>
            <p:cNvSpPr/>
            <p:nvPr/>
          </p:nvSpPr>
          <p:spPr>
            <a:xfrm>
              <a:off x="3106598" y="5073134"/>
              <a:ext cx="1874231" cy="369332"/>
            </a:xfrm>
            <a:prstGeom prst="rect">
              <a:avLst/>
            </a:prstGeom>
          </p:spPr>
          <p:txBody>
            <a:bodyPr wrap="none">
              <a:spAutoFit/>
            </a:bodyPr>
            <a:lstStyle/>
            <a:p>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23" name="矩形 22"/>
            <p:cNvSpPr/>
            <p:nvPr/>
          </p:nvSpPr>
          <p:spPr>
            <a:xfrm>
              <a:off x="3106598" y="5404404"/>
              <a:ext cx="2370017" cy="512448"/>
            </a:xfrm>
            <a:prstGeom prst="rect">
              <a:avLst/>
            </a:prstGeom>
          </p:spPr>
          <p:txBody>
            <a:bodyPr wrap="square">
              <a:spAutoFit/>
            </a:bodyPr>
            <a:lstStyle/>
            <a:p>
              <a:pP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24" name="组合 23"/>
          <p:cNvGrpSpPr/>
          <p:nvPr/>
        </p:nvGrpSpPr>
        <p:grpSpPr>
          <a:xfrm>
            <a:off x="1481504" y="4917437"/>
            <a:ext cx="2370017" cy="843718"/>
            <a:chOff x="1221767" y="2192338"/>
            <a:chExt cx="2370017" cy="843718"/>
          </a:xfrm>
        </p:grpSpPr>
        <p:sp>
          <p:nvSpPr>
            <p:cNvPr id="25" name="矩形 24"/>
            <p:cNvSpPr/>
            <p:nvPr/>
          </p:nvSpPr>
          <p:spPr>
            <a:xfrm>
              <a:off x="1717553" y="2192338"/>
              <a:ext cx="1874231" cy="369332"/>
            </a:xfrm>
            <a:prstGeom prst="rect">
              <a:avLst/>
            </a:prstGeom>
          </p:spPr>
          <p:txBody>
            <a:bodyPr wrap="none">
              <a:spAutoFit/>
            </a:bodyPr>
            <a:lstStyle/>
            <a:p>
              <a:pPr algn="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26" name="矩形 25"/>
            <p:cNvSpPr/>
            <p:nvPr/>
          </p:nvSpPr>
          <p:spPr>
            <a:xfrm>
              <a:off x="1221767" y="2523608"/>
              <a:ext cx="2370017" cy="512448"/>
            </a:xfrm>
            <a:prstGeom prst="rect">
              <a:avLst/>
            </a:prstGeom>
          </p:spPr>
          <p:txBody>
            <a:bodyPr wrap="square">
              <a:spAutoFit/>
            </a:bodyPr>
            <a:lstStyle/>
            <a:p>
              <a:pPr algn="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2" name="组合 1"/>
          <p:cNvGrpSpPr/>
          <p:nvPr/>
        </p:nvGrpSpPr>
        <p:grpSpPr>
          <a:xfrm>
            <a:off x="4381501" y="3222147"/>
            <a:ext cx="1277787" cy="1431447"/>
            <a:chOff x="4381501" y="3222147"/>
            <a:chExt cx="1277787" cy="1431447"/>
          </a:xfrm>
        </p:grpSpPr>
        <p:sp>
          <p:nvSpPr>
            <p:cNvPr id="12" name="Freeform 7"/>
            <p:cNvSpPr>
              <a:spLocks/>
            </p:cNvSpPr>
            <p:nvPr/>
          </p:nvSpPr>
          <p:spPr bwMode="auto">
            <a:xfrm>
              <a:off x="4381501" y="3222147"/>
              <a:ext cx="1277787" cy="1431447"/>
            </a:xfrm>
            <a:custGeom>
              <a:avLst/>
              <a:gdLst>
                <a:gd name="T0" fmla="*/ 83 w 83"/>
                <a:gd name="T1" fmla="*/ 32 h 93"/>
                <a:gd name="T2" fmla="*/ 35 w 83"/>
                <a:gd name="T3" fmla="*/ 0 h 93"/>
                <a:gd name="T4" fmla="*/ 35 w 83"/>
                <a:gd name="T5" fmla="*/ 93 h 93"/>
                <a:gd name="T6" fmla="*/ 83 w 83"/>
                <a:gd name="T7" fmla="*/ 62 h 93"/>
                <a:gd name="T8" fmla="*/ 80 w 83"/>
                <a:gd name="T9" fmla="*/ 47 h 93"/>
                <a:gd name="T10" fmla="*/ 83 w 83"/>
                <a:gd name="T11" fmla="*/ 32 h 93"/>
              </a:gdLst>
              <a:ahLst/>
              <a:cxnLst>
                <a:cxn ang="0">
                  <a:pos x="T0" y="T1"/>
                </a:cxn>
                <a:cxn ang="0">
                  <a:pos x="T2" y="T3"/>
                </a:cxn>
                <a:cxn ang="0">
                  <a:pos x="T4" y="T5"/>
                </a:cxn>
                <a:cxn ang="0">
                  <a:pos x="T6" y="T7"/>
                </a:cxn>
                <a:cxn ang="0">
                  <a:pos x="T8" y="T9"/>
                </a:cxn>
                <a:cxn ang="0">
                  <a:pos x="T10" y="T11"/>
                </a:cxn>
              </a:cxnLst>
              <a:rect l="0" t="0" r="r" b="b"/>
              <a:pathLst>
                <a:path w="83" h="93">
                  <a:moveTo>
                    <a:pt x="83" y="32"/>
                  </a:moveTo>
                  <a:cubicBezTo>
                    <a:pt x="65" y="25"/>
                    <a:pt x="43" y="23"/>
                    <a:pt x="35" y="0"/>
                  </a:cubicBezTo>
                  <a:cubicBezTo>
                    <a:pt x="0" y="42"/>
                    <a:pt x="0" y="59"/>
                    <a:pt x="35" y="93"/>
                  </a:cubicBezTo>
                  <a:cubicBezTo>
                    <a:pt x="44" y="70"/>
                    <a:pt x="65" y="69"/>
                    <a:pt x="83" y="62"/>
                  </a:cubicBezTo>
                  <a:cubicBezTo>
                    <a:pt x="81" y="58"/>
                    <a:pt x="80" y="52"/>
                    <a:pt x="80" y="47"/>
                  </a:cubicBezTo>
                  <a:cubicBezTo>
                    <a:pt x="80" y="41"/>
                    <a:pt x="81" y="36"/>
                    <a:pt x="83" y="32"/>
                  </a:cubicBezTo>
                  <a:close/>
                </a:path>
              </a:pathLst>
            </a:custGeom>
            <a:gradFill>
              <a:gsLst>
                <a:gs pos="0">
                  <a:srgbClr val="0076CF"/>
                </a:gs>
                <a:gs pos="100000">
                  <a:srgbClr val="1CCCF8"/>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7" name="Freeform 157"/>
            <p:cNvSpPr>
              <a:spLocks noChangeAspect="1" noEditPoints="1"/>
            </p:cNvSpPr>
            <p:nvPr/>
          </p:nvSpPr>
          <p:spPr bwMode="auto">
            <a:xfrm>
              <a:off x="4885015" y="3781094"/>
              <a:ext cx="270757" cy="298723"/>
            </a:xfrm>
            <a:custGeom>
              <a:avLst/>
              <a:gdLst>
                <a:gd name="T0" fmla="*/ 25 w 99"/>
                <a:gd name="T1" fmla="*/ 58 h 109"/>
                <a:gd name="T2" fmla="*/ 15 w 99"/>
                <a:gd name="T3" fmla="*/ 61 h 109"/>
                <a:gd name="T4" fmla="*/ 51 w 99"/>
                <a:gd name="T5" fmla="*/ 55 h 109"/>
                <a:gd name="T6" fmla="*/ 63 w 99"/>
                <a:gd name="T7" fmla="*/ 46 h 109"/>
                <a:gd name="T8" fmla="*/ 56 w 99"/>
                <a:gd name="T9" fmla="*/ 59 h 109"/>
                <a:gd name="T10" fmla="*/ 51 w 99"/>
                <a:gd name="T11" fmla="*/ 67 h 109"/>
                <a:gd name="T12" fmla="*/ 46 w 99"/>
                <a:gd name="T13" fmla="*/ 57 h 109"/>
                <a:gd name="T14" fmla="*/ 38 w 99"/>
                <a:gd name="T15" fmla="*/ 37 h 109"/>
                <a:gd name="T16" fmla="*/ 51 w 99"/>
                <a:gd name="T17" fmla="*/ 55 h 109"/>
                <a:gd name="T18" fmla="*/ 42 w 99"/>
                <a:gd name="T19" fmla="*/ 33 h 109"/>
                <a:gd name="T20" fmla="*/ 42 w 99"/>
                <a:gd name="T21" fmla="*/ 0 h 109"/>
                <a:gd name="T22" fmla="*/ 15 w 99"/>
                <a:gd name="T23" fmla="*/ 25 h 109"/>
                <a:gd name="T24" fmla="*/ 15 w 99"/>
                <a:gd name="T25" fmla="*/ 94 h 109"/>
                <a:gd name="T26" fmla="*/ 84 w 99"/>
                <a:gd name="T27" fmla="*/ 94 h 109"/>
                <a:gd name="T28" fmla="*/ 97 w 99"/>
                <a:gd name="T29" fmla="*/ 73 h 109"/>
                <a:gd name="T30" fmla="*/ 85 w 99"/>
                <a:gd name="T31" fmla="*/ 71 h 109"/>
                <a:gd name="T32" fmla="*/ 49 w 99"/>
                <a:gd name="T33" fmla="*/ 97 h 109"/>
                <a:gd name="T34" fmla="*/ 12 w 99"/>
                <a:gd name="T35" fmla="*/ 60 h 109"/>
                <a:gd name="T36" fmla="*/ 42 w 99"/>
                <a:gd name="T37" fmla="*/ 22 h 109"/>
                <a:gd name="T38" fmla="*/ 85 w 99"/>
                <a:gd name="T39" fmla="*/ 47 h 109"/>
                <a:gd name="T40" fmla="*/ 95 w 99"/>
                <a:gd name="T41" fmla="*/ 41 h 109"/>
                <a:gd name="T42" fmla="*/ 98 w 99"/>
                <a:gd name="T43" fmla="*/ 53 h 109"/>
                <a:gd name="T44" fmla="*/ 87 w 99"/>
                <a:gd name="T45" fmla="*/ 56 h 109"/>
                <a:gd name="T46" fmla="*/ 87 w 99"/>
                <a:gd name="T47" fmla="*/ 67 h 109"/>
                <a:gd name="T48" fmla="*/ 87 w 99"/>
                <a:gd name="T49" fmla="*/ 59 h 109"/>
                <a:gd name="T50" fmla="*/ 99 w 99"/>
                <a:gd name="T51" fmla="*/ 57 h 109"/>
                <a:gd name="T52" fmla="*/ 99 w 99"/>
                <a:gd name="T53" fmla="*/ 60 h 109"/>
                <a:gd name="T54" fmla="*/ 97 w 99"/>
                <a:gd name="T55" fmla="*/ 71 h 109"/>
                <a:gd name="T56" fmla="*/ 87 w 99"/>
                <a:gd name="T57" fmla="*/ 67 h 109"/>
                <a:gd name="T58" fmla="*/ 80 w 99"/>
                <a:gd name="T59" fmla="*/ 37 h 109"/>
                <a:gd name="T60" fmla="*/ 88 w 99"/>
                <a:gd name="T61" fmla="*/ 28 h 109"/>
                <a:gd name="T62" fmla="*/ 94 w 99"/>
                <a:gd name="T63" fmla="*/ 38 h 109"/>
                <a:gd name="T64" fmla="*/ 84 w 99"/>
                <a:gd name="T65" fmla="*/ 44 h 109"/>
                <a:gd name="T66" fmla="*/ 77 w 99"/>
                <a:gd name="T67" fmla="*/ 34 h 109"/>
                <a:gd name="T68" fmla="*/ 71 w 99"/>
                <a:gd name="T69" fmla="*/ 28 h 109"/>
                <a:gd name="T70" fmla="*/ 76 w 99"/>
                <a:gd name="T71" fmla="*/ 18 h 109"/>
                <a:gd name="T72" fmla="*/ 84 w 99"/>
                <a:gd name="T73" fmla="*/ 25 h 109"/>
                <a:gd name="T74" fmla="*/ 86 w 99"/>
                <a:gd name="T75" fmla="*/ 27 h 109"/>
                <a:gd name="T76" fmla="*/ 50 w 99"/>
                <a:gd name="T77" fmla="*/ 93 h 109"/>
                <a:gd name="T78" fmla="*/ 53 w 99"/>
                <a:gd name="T79" fmla="*/ 83 h 109"/>
                <a:gd name="T80" fmla="*/ 50 w 99"/>
                <a:gd name="T81" fmla="*/ 93 h 109"/>
                <a:gd name="T82" fmla="*/ 67 w 99"/>
                <a:gd name="T83" fmla="*/ 76 h 109"/>
                <a:gd name="T84" fmla="*/ 77 w 99"/>
                <a:gd name="T85" fmla="*/ 81 h 109"/>
                <a:gd name="T86" fmla="*/ 25 w 99"/>
                <a:gd name="T87" fmla="*/ 83 h 109"/>
                <a:gd name="T88" fmla="*/ 34 w 99"/>
                <a:gd name="T89" fmla="*/ 78 h 109"/>
                <a:gd name="T90" fmla="*/ 25 w 99"/>
                <a:gd name="T91" fmla="*/ 83 h 109"/>
                <a:gd name="T92" fmla="*/ 33 w 99"/>
                <a:gd name="T93" fmla="*/ 40 h 109"/>
                <a:gd name="T94" fmla="*/ 23 w 99"/>
                <a:gd name="T95" fmla="*/ 36 h 109"/>
                <a:gd name="T96" fmla="*/ 75 w 99"/>
                <a:gd name="T97" fmla="*/ 34 h 109"/>
                <a:gd name="T98" fmla="*/ 66 w 99"/>
                <a:gd name="T99" fmla="*/ 39 h 109"/>
                <a:gd name="T100" fmla="*/ 75 w 99"/>
                <a:gd name="T101" fmla="*/ 34 h 109"/>
                <a:gd name="T102" fmla="*/ 75 w 99"/>
                <a:gd name="T103" fmla="*/ 59 h 109"/>
                <a:gd name="T104" fmla="*/ 85 w 99"/>
                <a:gd name="T105"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9" h="109">
                  <a:moveTo>
                    <a:pt x="15" y="58"/>
                  </a:moveTo>
                  <a:cubicBezTo>
                    <a:pt x="25" y="58"/>
                    <a:pt x="25" y="58"/>
                    <a:pt x="25" y="58"/>
                  </a:cubicBezTo>
                  <a:cubicBezTo>
                    <a:pt x="25" y="61"/>
                    <a:pt x="25" y="61"/>
                    <a:pt x="25" y="61"/>
                  </a:cubicBezTo>
                  <a:cubicBezTo>
                    <a:pt x="15" y="61"/>
                    <a:pt x="15" y="61"/>
                    <a:pt x="15" y="61"/>
                  </a:cubicBezTo>
                  <a:cubicBezTo>
                    <a:pt x="15" y="58"/>
                    <a:pt x="15" y="58"/>
                    <a:pt x="15" y="58"/>
                  </a:cubicBezTo>
                  <a:close/>
                  <a:moveTo>
                    <a:pt x="51" y="55"/>
                  </a:moveTo>
                  <a:cubicBezTo>
                    <a:pt x="52" y="55"/>
                    <a:pt x="52" y="55"/>
                    <a:pt x="53" y="55"/>
                  </a:cubicBezTo>
                  <a:cubicBezTo>
                    <a:pt x="56" y="52"/>
                    <a:pt x="60" y="48"/>
                    <a:pt x="63" y="46"/>
                  </a:cubicBezTo>
                  <a:cubicBezTo>
                    <a:pt x="64" y="46"/>
                    <a:pt x="65" y="47"/>
                    <a:pt x="66" y="48"/>
                  </a:cubicBezTo>
                  <a:cubicBezTo>
                    <a:pt x="63" y="53"/>
                    <a:pt x="60" y="56"/>
                    <a:pt x="56" y="59"/>
                  </a:cubicBezTo>
                  <a:cubicBezTo>
                    <a:pt x="57" y="60"/>
                    <a:pt x="57" y="60"/>
                    <a:pt x="57" y="61"/>
                  </a:cubicBezTo>
                  <a:cubicBezTo>
                    <a:pt x="57" y="64"/>
                    <a:pt x="54" y="67"/>
                    <a:pt x="51" y="67"/>
                  </a:cubicBezTo>
                  <a:cubicBezTo>
                    <a:pt x="47" y="67"/>
                    <a:pt x="45" y="64"/>
                    <a:pt x="45" y="61"/>
                  </a:cubicBezTo>
                  <a:cubicBezTo>
                    <a:pt x="45" y="59"/>
                    <a:pt x="45" y="58"/>
                    <a:pt x="46" y="57"/>
                  </a:cubicBezTo>
                  <a:cubicBezTo>
                    <a:pt x="41" y="51"/>
                    <a:pt x="38" y="45"/>
                    <a:pt x="35" y="38"/>
                  </a:cubicBezTo>
                  <a:cubicBezTo>
                    <a:pt x="36" y="38"/>
                    <a:pt x="37" y="37"/>
                    <a:pt x="38" y="37"/>
                  </a:cubicBezTo>
                  <a:cubicBezTo>
                    <a:pt x="42" y="42"/>
                    <a:pt x="46" y="49"/>
                    <a:pt x="49" y="55"/>
                  </a:cubicBezTo>
                  <a:cubicBezTo>
                    <a:pt x="49" y="55"/>
                    <a:pt x="50" y="55"/>
                    <a:pt x="51" y="55"/>
                  </a:cubicBezTo>
                  <a:close/>
                  <a:moveTo>
                    <a:pt x="42" y="22"/>
                  </a:moveTo>
                  <a:cubicBezTo>
                    <a:pt x="42" y="33"/>
                    <a:pt x="42" y="33"/>
                    <a:pt x="42" y="33"/>
                  </a:cubicBezTo>
                  <a:cubicBezTo>
                    <a:pt x="70" y="17"/>
                    <a:pt x="70" y="17"/>
                    <a:pt x="70" y="17"/>
                  </a:cubicBezTo>
                  <a:cubicBezTo>
                    <a:pt x="42" y="0"/>
                    <a:pt x="42" y="0"/>
                    <a:pt x="42" y="0"/>
                  </a:cubicBezTo>
                  <a:cubicBezTo>
                    <a:pt x="42" y="11"/>
                    <a:pt x="42" y="11"/>
                    <a:pt x="42" y="11"/>
                  </a:cubicBezTo>
                  <a:cubicBezTo>
                    <a:pt x="32" y="12"/>
                    <a:pt x="22" y="17"/>
                    <a:pt x="15" y="25"/>
                  </a:cubicBezTo>
                  <a:cubicBezTo>
                    <a:pt x="5" y="34"/>
                    <a:pt x="0" y="46"/>
                    <a:pt x="0" y="60"/>
                  </a:cubicBezTo>
                  <a:cubicBezTo>
                    <a:pt x="0" y="73"/>
                    <a:pt x="5" y="85"/>
                    <a:pt x="15" y="94"/>
                  </a:cubicBezTo>
                  <a:cubicBezTo>
                    <a:pt x="24" y="104"/>
                    <a:pt x="36" y="109"/>
                    <a:pt x="49" y="109"/>
                  </a:cubicBezTo>
                  <a:cubicBezTo>
                    <a:pt x="63" y="109"/>
                    <a:pt x="75" y="104"/>
                    <a:pt x="84" y="94"/>
                  </a:cubicBezTo>
                  <a:cubicBezTo>
                    <a:pt x="90" y="89"/>
                    <a:pt x="94" y="82"/>
                    <a:pt x="96" y="75"/>
                  </a:cubicBezTo>
                  <a:cubicBezTo>
                    <a:pt x="97" y="73"/>
                    <a:pt x="97" y="73"/>
                    <a:pt x="97" y="73"/>
                  </a:cubicBezTo>
                  <a:cubicBezTo>
                    <a:pt x="86" y="70"/>
                    <a:pt x="86" y="70"/>
                    <a:pt x="86" y="70"/>
                  </a:cubicBezTo>
                  <a:cubicBezTo>
                    <a:pt x="85" y="71"/>
                    <a:pt x="85" y="71"/>
                    <a:pt x="85" y="71"/>
                  </a:cubicBezTo>
                  <a:cubicBezTo>
                    <a:pt x="84" y="77"/>
                    <a:pt x="80" y="82"/>
                    <a:pt x="76" y="86"/>
                  </a:cubicBezTo>
                  <a:cubicBezTo>
                    <a:pt x="69" y="93"/>
                    <a:pt x="60" y="97"/>
                    <a:pt x="49" y="97"/>
                  </a:cubicBezTo>
                  <a:cubicBezTo>
                    <a:pt x="39" y="97"/>
                    <a:pt x="30" y="93"/>
                    <a:pt x="23" y="86"/>
                  </a:cubicBezTo>
                  <a:cubicBezTo>
                    <a:pt x="16" y="79"/>
                    <a:pt x="12" y="70"/>
                    <a:pt x="12" y="60"/>
                  </a:cubicBezTo>
                  <a:cubicBezTo>
                    <a:pt x="12" y="50"/>
                    <a:pt x="16" y="40"/>
                    <a:pt x="23" y="33"/>
                  </a:cubicBezTo>
                  <a:cubicBezTo>
                    <a:pt x="28" y="28"/>
                    <a:pt x="35" y="24"/>
                    <a:pt x="42" y="22"/>
                  </a:cubicBezTo>
                  <a:close/>
                  <a:moveTo>
                    <a:pt x="87" y="54"/>
                  </a:moveTo>
                  <a:cubicBezTo>
                    <a:pt x="87" y="52"/>
                    <a:pt x="86" y="49"/>
                    <a:pt x="85" y="47"/>
                  </a:cubicBezTo>
                  <a:cubicBezTo>
                    <a:pt x="84" y="45"/>
                    <a:pt x="84" y="45"/>
                    <a:pt x="84" y="45"/>
                  </a:cubicBezTo>
                  <a:cubicBezTo>
                    <a:pt x="95" y="41"/>
                    <a:pt x="95" y="41"/>
                    <a:pt x="95" y="41"/>
                  </a:cubicBezTo>
                  <a:cubicBezTo>
                    <a:pt x="96" y="43"/>
                    <a:pt x="96" y="43"/>
                    <a:pt x="96" y="43"/>
                  </a:cubicBezTo>
                  <a:cubicBezTo>
                    <a:pt x="97" y="46"/>
                    <a:pt x="98" y="50"/>
                    <a:pt x="98" y="53"/>
                  </a:cubicBezTo>
                  <a:cubicBezTo>
                    <a:pt x="99" y="55"/>
                    <a:pt x="99" y="55"/>
                    <a:pt x="99" y="55"/>
                  </a:cubicBezTo>
                  <a:cubicBezTo>
                    <a:pt x="87" y="56"/>
                    <a:pt x="87" y="56"/>
                    <a:pt x="87" y="56"/>
                  </a:cubicBezTo>
                  <a:cubicBezTo>
                    <a:pt x="87" y="54"/>
                    <a:pt x="87" y="54"/>
                    <a:pt x="87" y="54"/>
                  </a:cubicBezTo>
                  <a:close/>
                  <a:moveTo>
                    <a:pt x="87" y="67"/>
                  </a:moveTo>
                  <a:cubicBezTo>
                    <a:pt x="87" y="64"/>
                    <a:pt x="87" y="62"/>
                    <a:pt x="87" y="60"/>
                  </a:cubicBezTo>
                  <a:cubicBezTo>
                    <a:pt x="87" y="59"/>
                    <a:pt x="87" y="59"/>
                    <a:pt x="87" y="59"/>
                  </a:cubicBezTo>
                  <a:cubicBezTo>
                    <a:pt x="87" y="57"/>
                    <a:pt x="87" y="57"/>
                    <a:pt x="87" y="57"/>
                  </a:cubicBezTo>
                  <a:cubicBezTo>
                    <a:pt x="99" y="57"/>
                    <a:pt x="99" y="57"/>
                    <a:pt x="99" y="57"/>
                  </a:cubicBezTo>
                  <a:cubicBezTo>
                    <a:pt x="99" y="59"/>
                    <a:pt x="99" y="59"/>
                    <a:pt x="99" y="59"/>
                  </a:cubicBezTo>
                  <a:cubicBezTo>
                    <a:pt x="99" y="59"/>
                    <a:pt x="99" y="59"/>
                    <a:pt x="99" y="60"/>
                  </a:cubicBezTo>
                  <a:cubicBezTo>
                    <a:pt x="99" y="63"/>
                    <a:pt x="99" y="66"/>
                    <a:pt x="98" y="69"/>
                  </a:cubicBezTo>
                  <a:cubicBezTo>
                    <a:pt x="97" y="71"/>
                    <a:pt x="97" y="71"/>
                    <a:pt x="97" y="71"/>
                  </a:cubicBezTo>
                  <a:cubicBezTo>
                    <a:pt x="86" y="68"/>
                    <a:pt x="86" y="68"/>
                    <a:pt x="86" y="68"/>
                  </a:cubicBezTo>
                  <a:cubicBezTo>
                    <a:pt x="87" y="67"/>
                    <a:pt x="87" y="67"/>
                    <a:pt x="87" y="67"/>
                  </a:cubicBezTo>
                  <a:close/>
                  <a:moveTo>
                    <a:pt x="83" y="42"/>
                  </a:moveTo>
                  <a:cubicBezTo>
                    <a:pt x="82" y="40"/>
                    <a:pt x="81" y="38"/>
                    <a:pt x="80" y="37"/>
                  </a:cubicBezTo>
                  <a:cubicBezTo>
                    <a:pt x="78" y="35"/>
                    <a:pt x="78" y="35"/>
                    <a:pt x="78" y="35"/>
                  </a:cubicBezTo>
                  <a:cubicBezTo>
                    <a:pt x="88" y="28"/>
                    <a:pt x="88" y="28"/>
                    <a:pt x="88" y="28"/>
                  </a:cubicBezTo>
                  <a:cubicBezTo>
                    <a:pt x="89" y="30"/>
                    <a:pt x="89" y="30"/>
                    <a:pt x="89" y="30"/>
                  </a:cubicBezTo>
                  <a:cubicBezTo>
                    <a:pt x="91" y="32"/>
                    <a:pt x="92" y="35"/>
                    <a:pt x="94" y="38"/>
                  </a:cubicBezTo>
                  <a:cubicBezTo>
                    <a:pt x="95" y="40"/>
                    <a:pt x="95" y="40"/>
                    <a:pt x="95" y="40"/>
                  </a:cubicBezTo>
                  <a:cubicBezTo>
                    <a:pt x="84" y="44"/>
                    <a:pt x="84" y="44"/>
                    <a:pt x="84" y="44"/>
                  </a:cubicBezTo>
                  <a:cubicBezTo>
                    <a:pt x="83" y="42"/>
                    <a:pt x="83" y="42"/>
                    <a:pt x="83" y="42"/>
                  </a:cubicBezTo>
                  <a:close/>
                  <a:moveTo>
                    <a:pt x="77" y="34"/>
                  </a:moveTo>
                  <a:cubicBezTo>
                    <a:pt x="76" y="33"/>
                    <a:pt x="76" y="33"/>
                    <a:pt x="76" y="33"/>
                  </a:cubicBezTo>
                  <a:cubicBezTo>
                    <a:pt x="75" y="31"/>
                    <a:pt x="73" y="30"/>
                    <a:pt x="71" y="28"/>
                  </a:cubicBezTo>
                  <a:cubicBezTo>
                    <a:pt x="69" y="27"/>
                    <a:pt x="69" y="27"/>
                    <a:pt x="69" y="27"/>
                  </a:cubicBezTo>
                  <a:cubicBezTo>
                    <a:pt x="76" y="18"/>
                    <a:pt x="76" y="18"/>
                    <a:pt x="76" y="18"/>
                  </a:cubicBezTo>
                  <a:cubicBezTo>
                    <a:pt x="78" y="19"/>
                    <a:pt x="78" y="19"/>
                    <a:pt x="78" y="19"/>
                  </a:cubicBezTo>
                  <a:cubicBezTo>
                    <a:pt x="80" y="21"/>
                    <a:pt x="82" y="23"/>
                    <a:pt x="84" y="25"/>
                  </a:cubicBezTo>
                  <a:cubicBezTo>
                    <a:pt x="85" y="25"/>
                    <a:pt x="85" y="25"/>
                    <a:pt x="85" y="25"/>
                  </a:cubicBezTo>
                  <a:cubicBezTo>
                    <a:pt x="86" y="27"/>
                    <a:pt x="86" y="27"/>
                    <a:pt x="86" y="27"/>
                  </a:cubicBezTo>
                  <a:cubicBezTo>
                    <a:pt x="77" y="34"/>
                    <a:pt x="77" y="34"/>
                    <a:pt x="77" y="34"/>
                  </a:cubicBezTo>
                  <a:close/>
                  <a:moveTo>
                    <a:pt x="50" y="93"/>
                  </a:moveTo>
                  <a:cubicBezTo>
                    <a:pt x="50" y="83"/>
                    <a:pt x="50" y="83"/>
                    <a:pt x="50" y="83"/>
                  </a:cubicBezTo>
                  <a:cubicBezTo>
                    <a:pt x="53" y="83"/>
                    <a:pt x="53" y="83"/>
                    <a:pt x="53" y="83"/>
                  </a:cubicBezTo>
                  <a:cubicBezTo>
                    <a:pt x="53" y="93"/>
                    <a:pt x="53" y="93"/>
                    <a:pt x="53" y="93"/>
                  </a:cubicBezTo>
                  <a:cubicBezTo>
                    <a:pt x="50" y="93"/>
                    <a:pt x="50" y="93"/>
                    <a:pt x="50" y="93"/>
                  </a:cubicBezTo>
                  <a:close/>
                  <a:moveTo>
                    <a:pt x="74" y="83"/>
                  </a:moveTo>
                  <a:cubicBezTo>
                    <a:pt x="67" y="76"/>
                    <a:pt x="67" y="76"/>
                    <a:pt x="67" y="76"/>
                  </a:cubicBezTo>
                  <a:cubicBezTo>
                    <a:pt x="70" y="74"/>
                    <a:pt x="70" y="74"/>
                    <a:pt x="70" y="74"/>
                  </a:cubicBezTo>
                  <a:cubicBezTo>
                    <a:pt x="77" y="81"/>
                    <a:pt x="77" y="81"/>
                    <a:pt x="77" y="81"/>
                  </a:cubicBezTo>
                  <a:cubicBezTo>
                    <a:pt x="74" y="83"/>
                    <a:pt x="74" y="83"/>
                    <a:pt x="74" y="83"/>
                  </a:cubicBezTo>
                  <a:close/>
                  <a:moveTo>
                    <a:pt x="25" y="83"/>
                  </a:moveTo>
                  <a:cubicBezTo>
                    <a:pt x="32" y="76"/>
                    <a:pt x="32" y="76"/>
                    <a:pt x="32" y="76"/>
                  </a:cubicBezTo>
                  <a:cubicBezTo>
                    <a:pt x="34" y="78"/>
                    <a:pt x="34" y="78"/>
                    <a:pt x="34" y="78"/>
                  </a:cubicBezTo>
                  <a:cubicBezTo>
                    <a:pt x="27" y="85"/>
                    <a:pt x="27" y="85"/>
                    <a:pt x="27" y="85"/>
                  </a:cubicBezTo>
                  <a:cubicBezTo>
                    <a:pt x="25" y="83"/>
                    <a:pt x="25" y="83"/>
                    <a:pt x="25" y="83"/>
                  </a:cubicBezTo>
                  <a:close/>
                  <a:moveTo>
                    <a:pt x="26" y="33"/>
                  </a:moveTo>
                  <a:cubicBezTo>
                    <a:pt x="33" y="40"/>
                    <a:pt x="33" y="40"/>
                    <a:pt x="33" y="40"/>
                  </a:cubicBezTo>
                  <a:cubicBezTo>
                    <a:pt x="30" y="43"/>
                    <a:pt x="30" y="43"/>
                    <a:pt x="30" y="43"/>
                  </a:cubicBezTo>
                  <a:cubicBezTo>
                    <a:pt x="23" y="36"/>
                    <a:pt x="23" y="36"/>
                    <a:pt x="23" y="36"/>
                  </a:cubicBezTo>
                  <a:cubicBezTo>
                    <a:pt x="26" y="33"/>
                    <a:pt x="26" y="33"/>
                    <a:pt x="26" y="33"/>
                  </a:cubicBezTo>
                  <a:close/>
                  <a:moveTo>
                    <a:pt x="75" y="34"/>
                  </a:moveTo>
                  <a:cubicBezTo>
                    <a:pt x="73" y="32"/>
                    <a:pt x="73" y="32"/>
                    <a:pt x="73" y="32"/>
                  </a:cubicBezTo>
                  <a:cubicBezTo>
                    <a:pt x="66" y="39"/>
                    <a:pt x="66" y="39"/>
                    <a:pt x="66" y="39"/>
                  </a:cubicBezTo>
                  <a:cubicBezTo>
                    <a:pt x="68" y="41"/>
                    <a:pt x="68" y="41"/>
                    <a:pt x="68" y="41"/>
                  </a:cubicBezTo>
                  <a:cubicBezTo>
                    <a:pt x="75" y="34"/>
                    <a:pt x="75" y="34"/>
                    <a:pt x="75" y="34"/>
                  </a:cubicBezTo>
                  <a:close/>
                  <a:moveTo>
                    <a:pt x="85" y="59"/>
                  </a:moveTo>
                  <a:cubicBezTo>
                    <a:pt x="75" y="59"/>
                    <a:pt x="75" y="59"/>
                    <a:pt x="75" y="59"/>
                  </a:cubicBezTo>
                  <a:cubicBezTo>
                    <a:pt x="75" y="56"/>
                    <a:pt x="75" y="56"/>
                    <a:pt x="75" y="56"/>
                  </a:cubicBezTo>
                  <a:cubicBezTo>
                    <a:pt x="85" y="56"/>
                    <a:pt x="85" y="56"/>
                    <a:pt x="85" y="56"/>
                  </a:cubicBezTo>
                  <a:lnTo>
                    <a:pt x="85" y="59"/>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5" name="组合 4"/>
          <p:cNvGrpSpPr/>
          <p:nvPr/>
        </p:nvGrpSpPr>
        <p:grpSpPr>
          <a:xfrm>
            <a:off x="5408580" y="4370538"/>
            <a:ext cx="1358660" cy="1277787"/>
            <a:chOff x="5408580" y="4370538"/>
            <a:chExt cx="1358660" cy="1277787"/>
          </a:xfrm>
        </p:grpSpPr>
        <p:sp>
          <p:nvSpPr>
            <p:cNvPr id="10" name="Freeform 5"/>
            <p:cNvSpPr>
              <a:spLocks/>
            </p:cNvSpPr>
            <p:nvPr/>
          </p:nvSpPr>
          <p:spPr bwMode="auto">
            <a:xfrm>
              <a:off x="5408580" y="4370538"/>
              <a:ext cx="1358660" cy="1277787"/>
            </a:xfrm>
            <a:custGeom>
              <a:avLst/>
              <a:gdLst>
                <a:gd name="T0" fmla="*/ 31 w 88"/>
                <a:gd name="T1" fmla="*/ 1 h 83"/>
                <a:gd name="T2" fmla="*/ 0 w 88"/>
                <a:gd name="T3" fmla="*/ 50 h 83"/>
                <a:gd name="T4" fmla="*/ 88 w 88"/>
                <a:gd name="T5" fmla="*/ 51 h 83"/>
                <a:gd name="T6" fmla="*/ 59 w 88"/>
                <a:gd name="T7" fmla="*/ 0 h 83"/>
                <a:gd name="T8" fmla="*/ 45 w 88"/>
                <a:gd name="T9" fmla="*/ 4 h 83"/>
                <a:gd name="T10" fmla="*/ 31 w 88"/>
                <a:gd name="T11" fmla="*/ 1 h 83"/>
              </a:gdLst>
              <a:ahLst/>
              <a:cxnLst>
                <a:cxn ang="0">
                  <a:pos x="T0" y="T1"/>
                </a:cxn>
                <a:cxn ang="0">
                  <a:pos x="T2" y="T3"/>
                </a:cxn>
                <a:cxn ang="0">
                  <a:pos x="T4" y="T5"/>
                </a:cxn>
                <a:cxn ang="0">
                  <a:pos x="T6" y="T7"/>
                </a:cxn>
                <a:cxn ang="0">
                  <a:pos x="T8" y="T9"/>
                </a:cxn>
                <a:cxn ang="0">
                  <a:pos x="T10" y="T11"/>
                </a:cxn>
              </a:cxnLst>
              <a:rect l="0" t="0" r="r" b="b"/>
              <a:pathLst>
                <a:path w="88" h="83">
                  <a:moveTo>
                    <a:pt x="31" y="1"/>
                  </a:moveTo>
                  <a:cubicBezTo>
                    <a:pt x="24" y="19"/>
                    <a:pt x="22" y="40"/>
                    <a:pt x="0" y="50"/>
                  </a:cubicBezTo>
                  <a:cubicBezTo>
                    <a:pt x="42" y="83"/>
                    <a:pt x="51" y="83"/>
                    <a:pt x="88" y="51"/>
                  </a:cubicBezTo>
                  <a:cubicBezTo>
                    <a:pt x="69" y="40"/>
                    <a:pt x="66" y="19"/>
                    <a:pt x="59" y="0"/>
                  </a:cubicBezTo>
                  <a:cubicBezTo>
                    <a:pt x="55" y="3"/>
                    <a:pt x="50" y="4"/>
                    <a:pt x="45" y="4"/>
                  </a:cubicBezTo>
                  <a:cubicBezTo>
                    <a:pt x="40" y="4"/>
                    <a:pt x="35" y="3"/>
                    <a:pt x="31" y="1"/>
                  </a:cubicBezTo>
                  <a:close/>
                </a:path>
              </a:pathLst>
            </a:custGeom>
            <a:gradFill>
              <a:gsLst>
                <a:gs pos="0">
                  <a:srgbClr val="6DA400"/>
                </a:gs>
                <a:gs pos="100000">
                  <a:srgbClr val="B0EB2F"/>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nvGrpSpPr>
            <p:cNvPr id="28" name="组合 27"/>
            <p:cNvGrpSpPr>
              <a:grpSpLocks noChangeAspect="1"/>
            </p:cNvGrpSpPr>
            <p:nvPr/>
          </p:nvGrpSpPr>
          <p:grpSpPr>
            <a:xfrm>
              <a:off x="5980391" y="4847292"/>
              <a:ext cx="240570" cy="324277"/>
              <a:chOff x="3722033" y="3714538"/>
              <a:chExt cx="500321" cy="674410"/>
            </a:xfrm>
            <a:solidFill>
              <a:schemeClr val="bg1"/>
            </a:solidFill>
          </p:grpSpPr>
          <p:sp>
            <p:nvSpPr>
              <p:cNvPr id="29" name="Freeform 27"/>
              <p:cNvSpPr>
                <a:spLocks noEditPoints="1"/>
              </p:cNvSpPr>
              <p:nvPr/>
            </p:nvSpPr>
            <p:spPr bwMode="auto">
              <a:xfrm>
                <a:off x="3818586" y="4203888"/>
                <a:ext cx="306118" cy="185060"/>
              </a:xfrm>
              <a:custGeom>
                <a:avLst/>
                <a:gdLst>
                  <a:gd name="T0" fmla="*/ 317 w 354"/>
                  <a:gd name="T1" fmla="*/ 5 h 214"/>
                  <a:gd name="T2" fmla="*/ 354 w 354"/>
                  <a:gd name="T3" fmla="*/ 186 h 214"/>
                  <a:gd name="T4" fmla="*/ 294 w 354"/>
                  <a:gd name="T5" fmla="*/ 171 h 214"/>
                  <a:gd name="T6" fmla="*/ 250 w 354"/>
                  <a:gd name="T7" fmla="*/ 214 h 214"/>
                  <a:gd name="T8" fmla="*/ 215 w 354"/>
                  <a:gd name="T9" fmla="*/ 44 h 214"/>
                  <a:gd name="T10" fmla="*/ 230 w 354"/>
                  <a:gd name="T11" fmla="*/ 46 h 214"/>
                  <a:gd name="T12" fmla="*/ 241 w 354"/>
                  <a:gd name="T13" fmla="*/ 45 h 214"/>
                  <a:gd name="T14" fmla="*/ 287 w 354"/>
                  <a:gd name="T15" fmla="*/ 7 h 214"/>
                  <a:gd name="T16" fmla="*/ 292 w 354"/>
                  <a:gd name="T17" fmla="*/ 0 h 214"/>
                  <a:gd name="T18" fmla="*/ 300 w 354"/>
                  <a:gd name="T19" fmla="*/ 2 h 214"/>
                  <a:gd name="T20" fmla="*/ 317 w 354"/>
                  <a:gd name="T21" fmla="*/ 5 h 214"/>
                  <a:gd name="T22" fmla="*/ 140 w 354"/>
                  <a:gd name="T23" fmla="*/ 44 h 214"/>
                  <a:gd name="T24" fmla="*/ 105 w 354"/>
                  <a:gd name="T25" fmla="*/ 214 h 214"/>
                  <a:gd name="T26" fmla="*/ 60 w 354"/>
                  <a:gd name="T27" fmla="*/ 171 h 214"/>
                  <a:gd name="T28" fmla="*/ 0 w 354"/>
                  <a:gd name="T29" fmla="*/ 186 h 214"/>
                  <a:gd name="T30" fmla="*/ 38 w 354"/>
                  <a:gd name="T31" fmla="*/ 5 h 214"/>
                  <a:gd name="T32" fmla="*/ 55 w 354"/>
                  <a:gd name="T33" fmla="*/ 2 h 214"/>
                  <a:gd name="T34" fmla="*/ 63 w 354"/>
                  <a:gd name="T35" fmla="*/ 0 h 214"/>
                  <a:gd name="T36" fmla="*/ 67 w 354"/>
                  <a:gd name="T37" fmla="*/ 7 h 214"/>
                  <a:gd name="T38" fmla="*/ 103 w 354"/>
                  <a:gd name="T39" fmla="*/ 42 h 214"/>
                  <a:gd name="T40" fmla="*/ 114 w 354"/>
                  <a:gd name="T41" fmla="*/ 45 h 214"/>
                  <a:gd name="T42" fmla="*/ 140 w 354"/>
                  <a:gd name="T43" fmla="*/ 4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4" h="214">
                    <a:moveTo>
                      <a:pt x="317" y="5"/>
                    </a:moveTo>
                    <a:cubicBezTo>
                      <a:pt x="354" y="186"/>
                      <a:pt x="354" y="186"/>
                      <a:pt x="354" y="186"/>
                    </a:cubicBezTo>
                    <a:cubicBezTo>
                      <a:pt x="294" y="171"/>
                      <a:pt x="294" y="171"/>
                      <a:pt x="294" y="171"/>
                    </a:cubicBezTo>
                    <a:cubicBezTo>
                      <a:pt x="250" y="214"/>
                      <a:pt x="250" y="214"/>
                      <a:pt x="250" y="214"/>
                    </a:cubicBezTo>
                    <a:cubicBezTo>
                      <a:pt x="215" y="44"/>
                      <a:pt x="215" y="44"/>
                      <a:pt x="215" y="44"/>
                    </a:cubicBezTo>
                    <a:cubicBezTo>
                      <a:pt x="220" y="45"/>
                      <a:pt x="225" y="46"/>
                      <a:pt x="230" y="46"/>
                    </a:cubicBezTo>
                    <a:cubicBezTo>
                      <a:pt x="234" y="46"/>
                      <a:pt x="238" y="46"/>
                      <a:pt x="241" y="45"/>
                    </a:cubicBezTo>
                    <a:cubicBezTo>
                      <a:pt x="264" y="40"/>
                      <a:pt x="276" y="25"/>
                      <a:pt x="287" y="7"/>
                    </a:cubicBezTo>
                    <a:cubicBezTo>
                      <a:pt x="289" y="5"/>
                      <a:pt x="290" y="2"/>
                      <a:pt x="292" y="0"/>
                    </a:cubicBezTo>
                    <a:cubicBezTo>
                      <a:pt x="295" y="0"/>
                      <a:pt x="298" y="1"/>
                      <a:pt x="300" y="2"/>
                    </a:cubicBezTo>
                    <a:cubicBezTo>
                      <a:pt x="306" y="3"/>
                      <a:pt x="311" y="4"/>
                      <a:pt x="317" y="5"/>
                    </a:cubicBezTo>
                    <a:close/>
                    <a:moveTo>
                      <a:pt x="140" y="44"/>
                    </a:moveTo>
                    <a:cubicBezTo>
                      <a:pt x="105" y="214"/>
                      <a:pt x="105" y="214"/>
                      <a:pt x="105" y="214"/>
                    </a:cubicBezTo>
                    <a:cubicBezTo>
                      <a:pt x="60" y="171"/>
                      <a:pt x="60" y="171"/>
                      <a:pt x="60" y="171"/>
                    </a:cubicBezTo>
                    <a:cubicBezTo>
                      <a:pt x="0" y="186"/>
                      <a:pt x="0" y="186"/>
                      <a:pt x="0" y="186"/>
                    </a:cubicBezTo>
                    <a:cubicBezTo>
                      <a:pt x="38" y="5"/>
                      <a:pt x="38" y="5"/>
                      <a:pt x="38" y="5"/>
                    </a:cubicBezTo>
                    <a:cubicBezTo>
                      <a:pt x="43" y="4"/>
                      <a:pt x="49" y="3"/>
                      <a:pt x="55" y="2"/>
                    </a:cubicBezTo>
                    <a:cubicBezTo>
                      <a:pt x="57" y="1"/>
                      <a:pt x="60" y="1"/>
                      <a:pt x="63" y="0"/>
                    </a:cubicBezTo>
                    <a:cubicBezTo>
                      <a:pt x="65" y="2"/>
                      <a:pt x="66" y="5"/>
                      <a:pt x="67" y="7"/>
                    </a:cubicBezTo>
                    <a:cubicBezTo>
                      <a:pt x="77" y="21"/>
                      <a:pt x="86" y="35"/>
                      <a:pt x="103" y="42"/>
                    </a:cubicBezTo>
                    <a:cubicBezTo>
                      <a:pt x="106" y="43"/>
                      <a:pt x="110" y="44"/>
                      <a:pt x="114" y="45"/>
                    </a:cubicBezTo>
                    <a:cubicBezTo>
                      <a:pt x="123" y="47"/>
                      <a:pt x="131" y="46"/>
                      <a:pt x="140"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8"/>
              <p:cNvSpPr>
                <a:spLocks noEditPoints="1"/>
              </p:cNvSpPr>
              <p:nvPr/>
            </p:nvSpPr>
            <p:spPr bwMode="auto">
              <a:xfrm>
                <a:off x="3722033" y="3714538"/>
                <a:ext cx="500321" cy="500687"/>
              </a:xfrm>
              <a:custGeom>
                <a:avLst/>
                <a:gdLst>
                  <a:gd name="T0" fmla="*/ 289 w 579"/>
                  <a:gd name="T1" fmla="*/ 28 h 579"/>
                  <a:gd name="T2" fmla="*/ 346 w 579"/>
                  <a:gd name="T3" fmla="*/ 4 h 579"/>
                  <a:gd name="T4" fmla="*/ 390 w 579"/>
                  <a:gd name="T5" fmla="*/ 48 h 579"/>
                  <a:gd name="T6" fmla="*/ 451 w 579"/>
                  <a:gd name="T7" fmla="*/ 48 h 579"/>
                  <a:gd name="T8" fmla="*/ 475 w 579"/>
                  <a:gd name="T9" fmla="*/ 105 h 579"/>
                  <a:gd name="T10" fmla="*/ 532 w 579"/>
                  <a:gd name="T11" fmla="*/ 128 h 579"/>
                  <a:gd name="T12" fmla="*/ 531 w 579"/>
                  <a:gd name="T13" fmla="*/ 190 h 579"/>
                  <a:gd name="T14" fmla="*/ 575 w 579"/>
                  <a:gd name="T15" fmla="*/ 233 h 579"/>
                  <a:gd name="T16" fmla="*/ 551 w 579"/>
                  <a:gd name="T17" fmla="*/ 290 h 579"/>
                  <a:gd name="T18" fmla="*/ 575 w 579"/>
                  <a:gd name="T19" fmla="*/ 347 h 579"/>
                  <a:gd name="T20" fmla="*/ 531 w 579"/>
                  <a:gd name="T21" fmla="*/ 390 h 579"/>
                  <a:gd name="T22" fmla="*/ 532 w 579"/>
                  <a:gd name="T23" fmla="*/ 452 h 579"/>
                  <a:gd name="T24" fmla="*/ 475 w 579"/>
                  <a:gd name="T25" fmla="*/ 475 h 579"/>
                  <a:gd name="T26" fmla="*/ 451 w 579"/>
                  <a:gd name="T27" fmla="*/ 532 h 579"/>
                  <a:gd name="T28" fmla="*/ 390 w 579"/>
                  <a:gd name="T29" fmla="*/ 532 h 579"/>
                  <a:gd name="T30" fmla="*/ 346 w 579"/>
                  <a:gd name="T31" fmla="*/ 575 h 579"/>
                  <a:gd name="T32" fmla="*/ 289 w 579"/>
                  <a:gd name="T33" fmla="*/ 552 h 579"/>
                  <a:gd name="T34" fmla="*/ 233 w 579"/>
                  <a:gd name="T35" fmla="*/ 575 h 579"/>
                  <a:gd name="T36" fmla="*/ 189 w 579"/>
                  <a:gd name="T37" fmla="*/ 532 h 579"/>
                  <a:gd name="T38" fmla="*/ 128 w 579"/>
                  <a:gd name="T39" fmla="*/ 532 h 579"/>
                  <a:gd name="T40" fmla="*/ 104 w 579"/>
                  <a:gd name="T41" fmla="*/ 475 h 579"/>
                  <a:gd name="T42" fmla="*/ 47 w 579"/>
                  <a:gd name="T43" fmla="*/ 452 h 579"/>
                  <a:gd name="T44" fmla="*/ 47 w 579"/>
                  <a:gd name="T45" fmla="*/ 390 h 579"/>
                  <a:gd name="T46" fmla="*/ 4 w 579"/>
                  <a:gd name="T47" fmla="*/ 347 h 579"/>
                  <a:gd name="T48" fmla="*/ 27 w 579"/>
                  <a:gd name="T49" fmla="*/ 290 h 579"/>
                  <a:gd name="T50" fmla="*/ 4 w 579"/>
                  <a:gd name="T51" fmla="*/ 233 h 579"/>
                  <a:gd name="T52" fmla="*/ 47 w 579"/>
                  <a:gd name="T53" fmla="*/ 190 h 579"/>
                  <a:gd name="T54" fmla="*/ 47 w 579"/>
                  <a:gd name="T55" fmla="*/ 128 h 579"/>
                  <a:gd name="T56" fmla="*/ 104 w 579"/>
                  <a:gd name="T57" fmla="*/ 105 h 579"/>
                  <a:gd name="T58" fmla="*/ 128 w 579"/>
                  <a:gd name="T59" fmla="*/ 48 h 579"/>
                  <a:gd name="T60" fmla="*/ 189 w 579"/>
                  <a:gd name="T61" fmla="*/ 48 h 579"/>
                  <a:gd name="T62" fmla="*/ 233 w 579"/>
                  <a:gd name="T63" fmla="*/ 4 h 579"/>
                  <a:gd name="T64" fmla="*/ 289 w 579"/>
                  <a:gd name="T65" fmla="*/ 28 h 579"/>
                  <a:gd name="T66" fmla="*/ 367 w 579"/>
                  <a:gd name="T67" fmla="*/ 103 h 579"/>
                  <a:gd name="T68" fmla="*/ 87 w 579"/>
                  <a:gd name="T69" fmla="*/ 288 h 579"/>
                  <a:gd name="T70" fmla="*/ 367 w 579"/>
                  <a:gd name="T71" fmla="*/ 477 h 579"/>
                  <a:gd name="T72" fmla="*/ 431 w 579"/>
                  <a:gd name="T73" fmla="*/ 146 h 579"/>
                  <a:gd name="T74" fmla="*/ 367 w 579"/>
                  <a:gd name="T75" fmla="*/ 103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9" h="579">
                    <a:moveTo>
                      <a:pt x="289" y="28"/>
                    </a:moveTo>
                    <a:cubicBezTo>
                      <a:pt x="308" y="29"/>
                      <a:pt x="327" y="0"/>
                      <a:pt x="346" y="4"/>
                    </a:cubicBezTo>
                    <a:cubicBezTo>
                      <a:pt x="365" y="8"/>
                      <a:pt x="371" y="42"/>
                      <a:pt x="390" y="48"/>
                    </a:cubicBezTo>
                    <a:cubicBezTo>
                      <a:pt x="407" y="56"/>
                      <a:pt x="435" y="37"/>
                      <a:pt x="451" y="48"/>
                    </a:cubicBezTo>
                    <a:cubicBezTo>
                      <a:pt x="467" y="58"/>
                      <a:pt x="460" y="92"/>
                      <a:pt x="475" y="105"/>
                    </a:cubicBezTo>
                    <a:cubicBezTo>
                      <a:pt x="487" y="119"/>
                      <a:pt x="521" y="112"/>
                      <a:pt x="532" y="128"/>
                    </a:cubicBezTo>
                    <a:cubicBezTo>
                      <a:pt x="542" y="144"/>
                      <a:pt x="523" y="172"/>
                      <a:pt x="531" y="190"/>
                    </a:cubicBezTo>
                    <a:cubicBezTo>
                      <a:pt x="537" y="208"/>
                      <a:pt x="571" y="214"/>
                      <a:pt x="575" y="233"/>
                    </a:cubicBezTo>
                    <a:cubicBezTo>
                      <a:pt x="579" y="252"/>
                      <a:pt x="550" y="271"/>
                      <a:pt x="551" y="290"/>
                    </a:cubicBezTo>
                    <a:cubicBezTo>
                      <a:pt x="550" y="309"/>
                      <a:pt x="579" y="328"/>
                      <a:pt x="575" y="347"/>
                    </a:cubicBezTo>
                    <a:cubicBezTo>
                      <a:pt x="571" y="366"/>
                      <a:pt x="538" y="372"/>
                      <a:pt x="531" y="390"/>
                    </a:cubicBezTo>
                    <a:cubicBezTo>
                      <a:pt x="523" y="407"/>
                      <a:pt x="542" y="436"/>
                      <a:pt x="532" y="452"/>
                    </a:cubicBezTo>
                    <a:cubicBezTo>
                      <a:pt x="521" y="468"/>
                      <a:pt x="487" y="461"/>
                      <a:pt x="475" y="475"/>
                    </a:cubicBezTo>
                    <a:cubicBezTo>
                      <a:pt x="460" y="488"/>
                      <a:pt x="467" y="521"/>
                      <a:pt x="451" y="532"/>
                    </a:cubicBezTo>
                    <a:cubicBezTo>
                      <a:pt x="435" y="543"/>
                      <a:pt x="407" y="523"/>
                      <a:pt x="390" y="532"/>
                    </a:cubicBezTo>
                    <a:cubicBezTo>
                      <a:pt x="372" y="538"/>
                      <a:pt x="365" y="572"/>
                      <a:pt x="346" y="575"/>
                    </a:cubicBezTo>
                    <a:cubicBezTo>
                      <a:pt x="327" y="579"/>
                      <a:pt x="309" y="550"/>
                      <a:pt x="289" y="552"/>
                    </a:cubicBezTo>
                    <a:cubicBezTo>
                      <a:pt x="270" y="550"/>
                      <a:pt x="252" y="579"/>
                      <a:pt x="233" y="575"/>
                    </a:cubicBezTo>
                    <a:cubicBezTo>
                      <a:pt x="214" y="572"/>
                      <a:pt x="207" y="538"/>
                      <a:pt x="189" y="532"/>
                    </a:cubicBezTo>
                    <a:cubicBezTo>
                      <a:pt x="172" y="523"/>
                      <a:pt x="144" y="543"/>
                      <a:pt x="128" y="532"/>
                    </a:cubicBezTo>
                    <a:cubicBezTo>
                      <a:pt x="112" y="521"/>
                      <a:pt x="119" y="488"/>
                      <a:pt x="104" y="475"/>
                    </a:cubicBezTo>
                    <a:cubicBezTo>
                      <a:pt x="92" y="461"/>
                      <a:pt x="58" y="468"/>
                      <a:pt x="47" y="452"/>
                    </a:cubicBezTo>
                    <a:cubicBezTo>
                      <a:pt x="36" y="436"/>
                      <a:pt x="56" y="407"/>
                      <a:pt x="47" y="390"/>
                    </a:cubicBezTo>
                    <a:cubicBezTo>
                      <a:pt x="41" y="372"/>
                      <a:pt x="8" y="366"/>
                      <a:pt x="4" y="347"/>
                    </a:cubicBezTo>
                    <a:cubicBezTo>
                      <a:pt x="0" y="328"/>
                      <a:pt x="29" y="309"/>
                      <a:pt x="27" y="290"/>
                    </a:cubicBezTo>
                    <a:cubicBezTo>
                      <a:pt x="29" y="271"/>
                      <a:pt x="0" y="252"/>
                      <a:pt x="4" y="233"/>
                    </a:cubicBezTo>
                    <a:cubicBezTo>
                      <a:pt x="8" y="214"/>
                      <a:pt x="41" y="208"/>
                      <a:pt x="47" y="190"/>
                    </a:cubicBezTo>
                    <a:cubicBezTo>
                      <a:pt x="56" y="172"/>
                      <a:pt x="36" y="144"/>
                      <a:pt x="47" y="128"/>
                    </a:cubicBezTo>
                    <a:cubicBezTo>
                      <a:pt x="58" y="112"/>
                      <a:pt x="92" y="119"/>
                      <a:pt x="104" y="105"/>
                    </a:cubicBezTo>
                    <a:cubicBezTo>
                      <a:pt x="119" y="92"/>
                      <a:pt x="112" y="58"/>
                      <a:pt x="128" y="48"/>
                    </a:cubicBezTo>
                    <a:cubicBezTo>
                      <a:pt x="144" y="37"/>
                      <a:pt x="172" y="56"/>
                      <a:pt x="189" y="48"/>
                    </a:cubicBezTo>
                    <a:cubicBezTo>
                      <a:pt x="207" y="42"/>
                      <a:pt x="214" y="8"/>
                      <a:pt x="233" y="4"/>
                    </a:cubicBezTo>
                    <a:cubicBezTo>
                      <a:pt x="252" y="0"/>
                      <a:pt x="270" y="29"/>
                      <a:pt x="289" y="28"/>
                    </a:cubicBezTo>
                    <a:close/>
                    <a:moveTo>
                      <a:pt x="367" y="103"/>
                    </a:moveTo>
                    <a:cubicBezTo>
                      <a:pt x="234" y="48"/>
                      <a:pt x="88" y="145"/>
                      <a:pt x="87" y="288"/>
                    </a:cubicBezTo>
                    <a:cubicBezTo>
                      <a:pt x="86" y="433"/>
                      <a:pt x="233" y="532"/>
                      <a:pt x="367" y="477"/>
                    </a:cubicBezTo>
                    <a:cubicBezTo>
                      <a:pt x="501" y="421"/>
                      <a:pt x="534" y="247"/>
                      <a:pt x="431" y="146"/>
                    </a:cubicBezTo>
                    <a:cubicBezTo>
                      <a:pt x="413" y="127"/>
                      <a:pt x="391" y="113"/>
                      <a:pt x="367" y="1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9"/>
              <p:cNvSpPr>
                <a:spLocks noEditPoints="1"/>
              </p:cNvSpPr>
              <p:nvPr/>
            </p:nvSpPr>
            <p:spPr bwMode="auto">
              <a:xfrm>
                <a:off x="3829192" y="3821698"/>
                <a:ext cx="286002" cy="287100"/>
              </a:xfrm>
              <a:custGeom>
                <a:avLst/>
                <a:gdLst>
                  <a:gd name="T0" fmla="*/ 165 w 331"/>
                  <a:gd name="T1" fmla="*/ 0 h 332"/>
                  <a:gd name="T2" fmla="*/ 331 w 331"/>
                  <a:gd name="T3" fmla="*/ 166 h 332"/>
                  <a:gd name="T4" fmla="*/ 165 w 331"/>
                  <a:gd name="T5" fmla="*/ 332 h 332"/>
                  <a:gd name="T6" fmla="*/ 0 w 331"/>
                  <a:gd name="T7" fmla="*/ 166 h 332"/>
                  <a:gd name="T8" fmla="*/ 165 w 331"/>
                  <a:gd name="T9" fmla="*/ 0 h 332"/>
                  <a:gd name="T10" fmla="*/ 176 w 331"/>
                  <a:gd name="T11" fmla="*/ 50 h 332"/>
                  <a:gd name="T12" fmla="*/ 205 w 331"/>
                  <a:gd name="T13" fmla="*/ 111 h 332"/>
                  <a:gd name="T14" fmla="*/ 272 w 331"/>
                  <a:gd name="T15" fmla="*/ 119 h 332"/>
                  <a:gd name="T16" fmla="*/ 282 w 331"/>
                  <a:gd name="T17" fmla="*/ 127 h 332"/>
                  <a:gd name="T18" fmla="*/ 279 w 331"/>
                  <a:gd name="T19" fmla="*/ 140 h 332"/>
                  <a:gd name="T20" fmla="*/ 229 w 331"/>
                  <a:gd name="T21" fmla="*/ 186 h 332"/>
                  <a:gd name="T22" fmla="*/ 242 w 331"/>
                  <a:gd name="T23" fmla="*/ 252 h 332"/>
                  <a:gd name="T24" fmla="*/ 237 w 331"/>
                  <a:gd name="T25" fmla="*/ 265 h 332"/>
                  <a:gd name="T26" fmla="*/ 224 w 331"/>
                  <a:gd name="T27" fmla="*/ 265 h 332"/>
                  <a:gd name="T28" fmla="*/ 165 w 331"/>
                  <a:gd name="T29" fmla="*/ 232 h 332"/>
                  <a:gd name="T30" fmla="*/ 106 w 331"/>
                  <a:gd name="T31" fmla="*/ 265 h 332"/>
                  <a:gd name="T32" fmla="*/ 93 w 331"/>
                  <a:gd name="T33" fmla="*/ 265 h 332"/>
                  <a:gd name="T34" fmla="*/ 89 w 331"/>
                  <a:gd name="T35" fmla="*/ 252 h 332"/>
                  <a:gd name="T36" fmla="*/ 102 w 331"/>
                  <a:gd name="T37" fmla="*/ 186 h 332"/>
                  <a:gd name="T38" fmla="*/ 52 w 331"/>
                  <a:gd name="T39" fmla="*/ 140 h 332"/>
                  <a:gd name="T40" fmla="*/ 49 w 331"/>
                  <a:gd name="T41" fmla="*/ 127 h 332"/>
                  <a:gd name="T42" fmla="*/ 59 w 331"/>
                  <a:gd name="T43" fmla="*/ 119 h 332"/>
                  <a:gd name="T44" fmla="*/ 126 w 331"/>
                  <a:gd name="T45" fmla="*/ 111 h 332"/>
                  <a:gd name="T46" fmla="*/ 154 w 331"/>
                  <a:gd name="T47" fmla="*/ 50 h 332"/>
                  <a:gd name="T48" fmla="*/ 165 w 331"/>
                  <a:gd name="T49" fmla="*/ 43 h 332"/>
                  <a:gd name="T50" fmla="*/ 176 w 331"/>
                  <a:gd name="T51" fmla="*/ 5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1" h="332">
                    <a:moveTo>
                      <a:pt x="165" y="0"/>
                    </a:moveTo>
                    <a:cubicBezTo>
                      <a:pt x="257" y="0"/>
                      <a:pt x="331" y="74"/>
                      <a:pt x="331" y="166"/>
                    </a:cubicBezTo>
                    <a:cubicBezTo>
                      <a:pt x="331" y="257"/>
                      <a:pt x="257" y="332"/>
                      <a:pt x="165" y="332"/>
                    </a:cubicBezTo>
                    <a:cubicBezTo>
                      <a:pt x="74" y="332"/>
                      <a:pt x="0" y="257"/>
                      <a:pt x="0" y="166"/>
                    </a:cubicBezTo>
                    <a:cubicBezTo>
                      <a:pt x="0" y="74"/>
                      <a:pt x="74" y="0"/>
                      <a:pt x="165" y="0"/>
                    </a:cubicBezTo>
                    <a:close/>
                    <a:moveTo>
                      <a:pt x="176" y="50"/>
                    </a:moveTo>
                    <a:cubicBezTo>
                      <a:pt x="205" y="111"/>
                      <a:pt x="205" y="111"/>
                      <a:pt x="205" y="111"/>
                    </a:cubicBezTo>
                    <a:cubicBezTo>
                      <a:pt x="272" y="119"/>
                      <a:pt x="272" y="119"/>
                      <a:pt x="272" y="119"/>
                    </a:cubicBezTo>
                    <a:cubicBezTo>
                      <a:pt x="277" y="120"/>
                      <a:pt x="281" y="123"/>
                      <a:pt x="282" y="127"/>
                    </a:cubicBezTo>
                    <a:cubicBezTo>
                      <a:pt x="284" y="132"/>
                      <a:pt x="282" y="137"/>
                      <a:pt x="279" y="140"/>
                    </a:cubicBezTo>
                    <a:cubicBezTo>
                      <a:pt x="229" y="186"/>
                      <a:pt x="229" y="186"/>
                      <a:pt x="229" y="186"/>
                    </a:cubicBezTo>
                    <a:cubicBezTo>
                      <a:pt x="242" y="252"/>
                      <a:pt x="242" y="252"/>
                      <a:pt x="242" y="252"/>
                    </a:cubicBezTo>
                    <a:cubicBezTo>
                      <a:pt x="243" y="257"/>
                      <a:pt x="241" y="262"/>
                      <a:pt x="237" y="265"/>
                    </a:cubicBezTo>
                    <a:cubicBezTo>
                      <a:pt x="234" y="267"/>
                      <a:pt x="229" y="268"/>
                      <a:pt x="224" y="265"/>
                    </a:cubicBezTo>
                    <a:cubicBezTo>
                      <a:pt x="165" y="232"/>
                      <a:pt x="165" y="232"/>
                      <a:pt x="165" y="232"/>
                    </a:cubicBezTo>
                    <a:cubicBezTo>
                      <a:pt x="106" y="265"/>
                      <a:pt x="106" y="265"/>
                      <a:pt x="106" y="265"/>
                    </a:cubicBezTo>
                    <a:cubicBezTo>
                      <a:pt x="102" y="268"/>
                      <a:pt x="97" y="267"/>
                      <a:pt x="93" y="265"/>
                    </a:cubicBezTo>
                    <a:cubicBezTo>
                      <a:pt x="89" y="262"/>
                      <a:pt x="88" y="257"/>
                      <a:pt x="89" y="252"/>
                    </a:cubicBezTo>
                    <a:cubicBezTo>
                      <a:pt x="102" y="186"/>
                      <a:pt x="102" y="186"/>
                      <a:pt x="102" y="186"/>
                    </a:cubicBezTo>
                    <a:cubicBezTo>
                      <a:pt x="52" y="140"/>
                      <a:pt x="52" y="140"/>
                      <a:pt x="52" y="140"/>
                    </a:cubicBezTo>
                    <a:cubicBezTo>
                      <a:pt x="48" y="137"/>
                      <a:pt x="47" y="132"/>
                      <a:pt x="49" y="127"/>
                    </a:cubicBezTo>
                    <a:cubicBezTo>
                      <a:pt x="50" y="123"/>
                      <a:pt x="54" y="120"/>
                      <a:pt x="59" y="119"/>
                    </a:cubicBezTo>
                    <a:cubicBezTo>
                      <a:pt x="126" y="111"/>
                      <a:pt x="126" y="111"/>
                      <a:pt x="126" y="111"/>
                    </a:cubicBezTo>
                    <a:cubicBezTo>
                      <a:pt x="154" y="50"/>
                      <a:pt x="154" y="50"/>
                      <a:pt x="154" y="50"/>
                    </a:cubicBezTo>
                    <a:cubicBezTo>
                      <a:pt x="156" y="45"/>
                      <a:pt x="161" y="43"/>
                      <a:pt x="165" y="43"/>
                    </a:cubicBezTo>
                    <a:cubicBezTo>
                      <a:pt x="170" y="43"/>
                      <a:pt x="174" y="45"/>
                      <a:pt x="176"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4" name="组合 3"/>
          <p:cNvGrpSpPr/>
          <p:nvPr/>
        </p:nvGrpSpPr>
        <p:grpSpPr>
          <a:xfrm>
            <a:off x="6532712" y="3246406"/>
            <a:ext cx="1277787" cy="1391009"/>
            <a:chOff x="6532712" y="3246406"/>
            <a:chExt cx="1277787" cy="1391009"/>
          </a:xfrm>
        </p:grpSpPr>
        <p:sp>
          <p:nvSpPr>
            <p:cNvPr id="13" name="Freeform 8"/>
            <p:cNvSpPr>
              <a:spLocks/>
            </p:cNvSpPr>
            <p:nvPr/>
          </p:nvSpPr>
          <p:spPr bwMode="auto">
            <a:xfrm>
              <a:off x="6532712" y="3246406"/>
              <a:ext cx="1277787" cy="1391009"/>
            </a:xfrm>
            <a:custGeom>
              <a:avLst/>
              <a:gdLst>
                <a:gd name="T0" fmla="*/ 49 w 83"/>
                <a:gd name="T1" fmla="*/ 0 h 90"/>
                <a:gd name="T2" fmla="*/ 1 w 83"/>
                <a:gd name="T3" fmla="*/ 31 h 90"/>
                <a:gd name="T4" fmla="*/ 4 w 83"/>
                <a:gd name="T5" fmla="*/ 45 h 90"/>
                <a:gd name="T6" fmla="*/ 0 w 83"/>
                <a:gd name="T7" fmla="*/ 60 h 90"/>
                <a:gd name="T8" fmla="*/ 50 w 83"/>
                <a:gd name="T9" fmla="*/ 90 h 90"/>
                <a:gd name="T10" fmla="*/ 49 w 83"/>
                <a:gd name="T11" fmla="*/ 0 h 90"/>
              </a:gdLst>
              <a:ahLst/>
              <a:cxnLst>
                <a:cxn ang="0">
                  <a:pos x="T0" y="T1"/>
                </a:cxn>
                <a:cxn ang="0">
                  <a:pos x="T2" y="T3"/>
                </a:cxn>
                <a:cxn ang="0">
                  <a:pos x="T4" y="T5"/>
                </a:cxn>
                <a:cxn ang="0">
                  <a:pos x="T6" y="T7"/>
                </a:cxn>
                <a:cxn ang="0">
                  <a:pos x="T8" y="T9"/>
                </a:cxn>
                <a:cxn ang="0">
                  <a:pos x="T10" y="T11"/>
                </a:cxn>
              </a:cxnLst>
              <a:rect l="0" t="0" r="r" b="b"/>
              <a:pathLst>
                <a:path w="83" h="90">
                  <a:moveTo>
                    <a:pt x="49" y="0"/>
                  </a:moveTo>
                  <a:cubicBezTo>
                    <a:pt x="44" y="9"/>
                    <a:pt x="17" y="27"/>
                    <a:pt x="1" y="31"/>
                  </a:cubicBezTo>
                  <a:cubicBezTo>
                    <a:pt x="3" y="36"/>
                    <a:pt x="4" y="40"/>
                    <a:pt x="4" y="45"/>
                  </a:cubicBezTo>
                  <a:cubicBezTo>
                    <a:pt x="4" y="50"/>
                    <a:pt x="3" y="56"/>
                    <a:pt x="0" y="60"/>
                  </a:cubicBezTo>
                  <a:cubicBezTo>
                    <a:pt x="19" y="66"/>
                    <a:pt x="40" y="68"/>
                    <a:pt x="50" y="90"/>
                  </a:cubicBezTo>
                  <a:cubicBezTo>
                    <a:pt x="83" y="55"/>
                    <a:pt x="83" y="29"/>
                    <a:pt x="49" y="0"/>
                  </a:cubicBezTo>
                  <a:close/>
                </a:path>
              </a:pathLst>
            </a:custGeom>
            <a:gradFill>
              <a:gsLst>
                <a:gs pos="0">
                  <a:srgbClr val="BA013F"/>
                </a:gs>
                <a:gs pos="100000">
                  <a:srgbClr val="FB4182"/>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nvGrpSpPr>
            <p:cNvPr id="32" name="组合 31"/>
            <p:cNvGrpSpPr>
              <a:grpSpLocks noChangeAspect="1"/>
            </p:cNvGrpSpPr>
            <p:nvPr/>
          </p:nvGrpSpPr>
          <p:grpSpPr>
            <a:xfrm>
              <a:off x="7015162" y="3804756"/>
              <a:ext cx="312886" cy="266228"/>
              <a:chOff x="7909299" y="3772690"/>
              <a:chExt cx="667095" cy="567616"/>
            </a:xfrm>
            <a:solidFill>
              <a:schemeClr val="bg1"/>
            </a:solidFill>
          </p:grpSpPr>
          <p:sp>
            <p:nvSpPr>
              <p:cNvPr id="33" name="Freeform 16"/>
              <p:cNvSpPr>
                <a:spLocks noEditPoints="1"/>
              </p:cNvSpPr>
              <p:nvPr/>
            </p:nvSpPr>
            <p:spPr bwMode="auto">
              <a:xfrm>
                <a:off x="7909299" y="3772690"/>
                <a:ext cx="623207" cy="567616"/>
              </a:xfrm>
              <a:custGeom>
                <a:avLst/>
                <a:gdLst>
                  <a:gd name="T0" fmla="*/ 499 w 721"/>
                  <a:gd name="T1" fmla="*/ 196 h 657"/>
                  <a:gd name="T2" fmla="*/ 637 w 721"/>
                  <a:gd name="T3" fmla="*/ 322 h 657"/>
                  <a:gd name="T4" fmla="*/ 646 w 721"/>
                  <a:gd name="T5" fmla="*/ 329 h 657"/>
                  <a:gd name="T6" fmla="*/ 672 w 721"/>
                  <a:gd name="T7" fmla="*/ 353 h 657"/>
                  <a:gd name="T8" fmla="*/ 686 w 721"/>
                  <a:gd name="T9" fmla="*/ 367 h 657"/>
                  <a:gd name="T10" fmla="*/ 669 w 721"/>
                  <a:gd name="T11" fmla="*/ 472 h 657"/>
                  <a:gd name="T12" fmla="*/ 611 w 721"/>
                  <a:gd name="T13" fmla="*/ 550 h 657"/>
                  <a:gd name="T14" fmla="*/ 539 w 721"/>
                  <a:gd name="T15" fmla="*/ 598 h 657"/>
                  <a:gd name="T16" fmla="*/ 439 w 721"/>
                  <a:gd name="T17" fmla="*/ 633 h 657"/>
                  <a:gd name="T18" fmla="*/ 433 w 721"/>
                  <a:gd name="T19" fmla="*/ 629 h 657"/>
                  <a:gd name="T20" fmla="*/ 449 w 721"/>
                  <a:gd name="T21" fmla="*/ 594 h 657"/>
                  <a:gd name="T22" fmla="*/ 481 w 721"/>
                  <a:gd name="T23" fmla="*/ 606 h 657"/>
                  <a:gd name="T24" fmla="*/ 501 w 721"/>
                  <a:gd name="T25" fmla="*/ 591 h 657"/>
                  <a:gd name="T26" fmla="*/ 501 w 721"/>
                  <a:gd name="T27" fmla="*/ 577 h 657"/>
                  <a:gd name="T28" fmla="*/ 452 w 721"/>
                  <a:gd name="T29" fmla="*/ 538 h 657"/>
                  <a:gd name="T30" fmla="*/ 449 w 721"/>
                  <a:gd name="T31" fmla="*/ 511 h 657"/>
                  <a:gd name="T32" fmla="*/ 475 w 721"/>
                  <a:gd name="T33" fmla="*/ 508 h 657"/>
                  <a:gd name="T34" fmla="*/ 530 w 721"/>
                  <a:gd name="T35" fmla="*/ 551 h 657"/>
                  <a:gd name="T36" fmla="*/ 567 w 721"/>
                  <a:gd name="T37" fmla="*/ 557 h 657"/>
                  <a:gd name="T38" fmla="*/ 572 w 721"/>
                  <a:gd name="T39" fmla="*/ 549 h 657"/>
                  <a:gd name="T40" fmla="*/ 570 w 721"/>
                  <a:gd name="T41" fmla="*/ 532 h 657"/>
                  <a:gd name="T42" fmla="*/ 506 w 721"/>
                  <a:gd name="T43" fmla="*/ 481 h 657"/>
                  <a:gd name="T44" fmla="*/ 503 w 721"/>
                  <a:gd name="T45" fmla="*/ 455 h 657"/>
                  <a:gd name="T46" fmla="*/ 529 w 721"/>
                  <a:gd name="T47" fmla="*/ 451 h 657"/>
                  <a:gd name="T48" fmla="*/ 596 w 721"/>
                  <a:gd name="T49" fmla="*/ 504 h 657"/>
                  <a:gd name="T50" fmla="*/ 598 w 721"/>
                  <a:gd name="T51" fmla="*/ 505 h 657"/>
                  <a:gd name="T52" fmla="*/ 620 w 721"/>
                  <a:gd name="T53" fmla="*/ 467 h 657"/>
                  <a:gd name="T54" fmla="*/ 549 w 721"/>
                  <a:gd name="T55" fmla="*/ 414 h 657"/>
                  <a:gd name="T56" fmla="*/ 546 w 721"/>
                  <a:gd name="T57" fmla="*/ 388 h 657"/>
                  <a:gd name="T58" fmla="*/ 572 w 721"/>
                  <a:gd name="T59" fmla="*/ 384 h 657"/>
                  <a:gd name="T60" fmla="*/ 642 w 721"/>
                  <a:gd name="T61" fmla="*/ 437 h 657"/>
                  <a:gd name="T62" fmla="*/ 663 w 721"/>
                  <a:gd name="T63" fmla="*/ 429 h 657"/>
                  <a:gd name="T64" fmla="*/ 659 w 721"/>
                  <a:gd name="T65" fmla="*/ 394 h 657"/>
                  <a:gd name="T66" fmla="*/ 645 w 721"/>
                  <a:gd name="T67" fmla="*/ 379 h 657"/>
                  <a:gd name="T68" fmla="*/ 457 w 721"/>
                  <a:gd name="T69" fmla="*/ 209 h 657"/>
                  <a:gd name="T70" fmla="*/ 462 w 721"/>
                  <a:gd name="T71" fmla="*/ 198 h 657"/>
                  <a:gd name="T72" fmla="*/ 496 w 721"/>
                  <a:gd name="T73" fmla="*/ 196 h 657"/>
                  <a:gd name="T74" fmla="*/ 499 w 721"/>
                  <a:gd name="T75" fmla="*/ 196 h 657"/>
                  <a:gd name="T76" fmla="*/ 86 w 721"/>
                  <a:gd name="T77" fmla="*/ 355 h 657"/>
                  <a:gd name="T78" fmla="*/ 59 w 721"/>
                  <a:gd name="T79" fmla="*/ 262 h 657"/>
                  <a:gd name="T80" fmla="*/ 35 w 721"/>
                  <a:gd name="T81" fmla="*/ 239 h 657"/>
                  <a:gd name="T82" fmla="*/ 0 w 721"/>
                  <a:gd name="T83" fmla="*/ 176 h 657"/>
                  <a:gd name="T84" fmla="*/ 16 w 721"/>
                  <a:gd name="T85" fmla="*/ 135 h 657"/>
                  <a:gd name="T86" fmla="*/ 116 w 721"/>
                  <a:gd name="T87" fmla="*/ 27 h 657"/>
                  <a:gd name="T88" fmla="*/ 199 w 721"/>
                  <a:gd name="T89" fmla="*/ 20 h 657"/>
                  <a:gd name="T90" fmla="*/ 242 w 721"/>
                  <a:gd name="T91" fmla="*/ 46 h 657"/>
                  <a:gd name="T92" fmla="*/ 254 w 721"/>
                  <a:gd name="T93" fmla="*/ 50 h 657"/>
                  <a:gd name="T94" fmla="*/ 350 w 721"/>
                  <a:gd name="T95" fmla="*/ 33 h 657"/>
                  <a:gd name="T96" fmla="*/ 284 w 721"/>
                  <a:gd name="T97" fmla="*/ 82 h 657"/>
                  <a:gd name="T98" fmla="*/ 260 w 721"/>
                  <a:gd name="T99" fmla="*/ 87 h 657"/>
                  <a:gd name="T100" fmla="*/ 195 w 721"/>
                  <a:gd name="T101" fmla="*/ 64 h 657"/>
                  <a:gd name="T102" fmla="*/ 176 w 721"/>
                  <a:gd name="T103" fmla="*/ 50 h 657"/>
                  <a:gd name="T104" fmla="*/ 144 w 721"/>
                  <a:gd name="T105" fmla="*/ 53 h 657"/>
                  <a:gd name="T106" fmla="*/ 44 w 721"/>
                  <a:gd name="T107" fmla="*/ 161 h 657"/>
                  <a:gd name="T108" fmla="*/ 44 w 721"/>
                  <a:gd name="T109" fmla="*/ 193 h 657"/>
                  <a:gd name="T110" fmla="*/ 69 w 721"/>
                  <a:gd name="T111" fmla="*/ 220 h 657"/>
                  <a:gd name="T112" fmla="*/ 97 w 721"/>
                  <a:gd name="T113" fmla="*/ 257 h 657"/>
                  <a:gd name="T114" fmla="*/ 115 w 721"/>
                  <a:gd name="T115" fmla="*/ 330 h 657"/>
                  <a:gd name="T116" fmla="*/ 86 w 721"/>
                  <a:gd name="T117" fmla="*/ 35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21" h="657">
                    <a:moveTo>
                      <a:pt x="499" y="196"/>
                    </a:moveTo>
                    <a:cubicBezTo>
                      <a:pt x="545" y="237"/>
                      <a:pt x="592" y="279"/>
                      <a:pt x="637" y="322"/>
                    </a:cubicBezTo>
                    <a:cubicBezTo>
                      <a:pt x="640" y="325"/>
                      <a:pt x="643" y="327"/>
                      <a:pt x="646" y="329"/>
                    </a:cubicBezTo>
                    <a:cubicBezTo>
                      <a:pt x="672" y="353"/>
                      <a:pt x="672" y="353"/>
                      <a:pt x="672" y="353"/>
                    </a:cubicBezTo>
                    <a:cubicBezTo>
                      <a:pt x="686" y="367"/>
                      <a:pt x="686" y="367"/>
                      <a:pt x="686" y="367"/>
                    </a:cubicBezTo>
                    <a:cubicBezTo>
                      <a:pt x="721" y="403"/>
                      <a:pt x="707" y="456"/>
                      <a:pt x="669" y="472"/>
                    </a:cubicBezTo>
                    <a:cubicBezTo>
                      <a:pt x="685" y="513"/>
                      <a:pt x="652" y="552"/>
                      <a:pt x="611" y="550"/>
                    </a:cubicBezTo>
                    <a:cubicBezTo>
                      <a:pt x="606" y="584"/>
                      <a:pt x="574" y="607"/>
                      <a:pt x="539" y="598"/>
                    </a:cubicBezTo>
                    <a:cubicBezTo>
                      <a:pt x="529" y="641"/>
                      <a:pt x="479" y="657"/>
                      <a:pt x="439" y="633"/>
                    </a:cubicBezTo>
                    <a:cubicBezTo>
                      <a:pt x="433" y="629"/>
                      <a:pt x="433" y="629"/>
                      <a:pt x="433" y="629"/>
                    </a:cubicBezTo>
                    <a:cubicBezTo>
                      <a:pt x="441" y="619"/>
                      <a:pt x="446" y="607"/>
                      <a:pt x="449" y="594"/>
                    </a:cubicBezTo>
                    <a:cubicBezTo>
                      <a:pt x="460" y="601"/>
                      <a:pt x="468" y="607"/>
                      <a:pt x="481" y="606"/>
                    </a:cubicBezTo>
                    <a:cubicBezTo>
                      <a:pt x="490" y="605"/>
                      <a:pt x="499" y="600"/>
                      <a:pt x="501" y="591"/>
                    </a:cubicBezTo>
                    <a:cubicBezTo>
                      <a:pt x="502" y="587"/>
                      <a:pt x="502" y="583"/>
                      <a:pt x="501" y="577"/>
                    </a:cubicBezTo>
                    <a:cubicBezTo>
                      <a:pt x="452" y="538"/>
                      <a:pt x="452" y="538"/>
                      <a:pt x="452" y="538"/>
                    </a:cubicBezTo>
                    <a:cubicBezTo>
                      <a:pt x="444" y="531"/>
                      <a:pt x="442" y="519"/>
                      <a:pt x="449" y="511"/>
                    </a:cubicBezTo>
                    <a:cubicBezTo>
                      <a:pt x="455" y="503"/>
                      <a:pt x="467" y="502"/>
                      <a:pt x="475" y="508"/>
                    </a:cubicBezTo>
                    <a:cubicBezTo>
                      <a:pt x="530" y="551"/>
                      <a:pt x="530" y="551"/>
                      <a:pt x="530" y="551"/>
                    </a:cubicBezTo>
                    <a:cubicBezTo>
                      <a:pt x="543" y="562"/>
                      <a:pt x="556" y="566"/>
                      <a:pt x="567" y="557"/>
                    </a:cubicBezTo>
                    <a:cubicBezTo>
                      <a:pt x="569" y="555"/>
                      <a:pt x="571" y="552"/>
                      <a:pt x="572" y="549"/>
                    </a:cubicBezTo>
                    <a:cubicBezTo>
                      <a:pt x="574" y="544"/>
                      <a:pt x="576" y="536"/>
                      <a:pt x="570" y="532"/>
                    </a:cubicBezTo>
                    <a:cubicBezTo>
                      <a:pt x="506" y="481"/>
                      <a:pt x="506" y="481"/>
                      <a:pt x="506" y="481"/>
                    </a:cubicBezTo>
                    <a:cubicBezTo>
                      <a:pt x="498" y="475"/>
                      <a:pt x="496" y="463"/>
                      <a:pt x="503" y="455"/>
                    </a:cubicBezTo>
                    <a:cubicBezTo>
                      <a:pt x="509" y="446"/>
                      <a:pt x="521" y="445"/>
                      <a:pt x="529" y="451"/>
                    </a:cubicBezTo>
                    <a:cubicBezTo>
                      <a:pt x="596" y="504"/>
                      <a:pt x="596" y="504"/>
                      <a:pt x="596" y="504"/>
                    </a:cubicBezTo>
                    <a:cubicBezTo>
                      <a:pt x="597" y="504"/>
                      <a:pt x="597" y="505"/>
                      <a:pt x="598" y="505"/>
                    </a:cubicBezTo>
                    <a:cubicBezTo>
                      <a:pt x="620" y="525"/>
                      <a:pt x="656" y="496"/>
                      <a:pt x="620" y="467"/>
                    </a:cubicBezTo>
                    <a:cubicBezTo>
                      <a:pt x="549" y="414"/>
                      <a:pt x="549" y="414"/>
                      <a:pt x="549" y="414"/>
                    </a:cubicBezTo>
                    <a:cubicBezTo>
                      <a:pt x="541" y="408"/>
                      <a:pt x="539" y="396"/>
                      <a:pt x="546" y="388"/>
                    </a:cubicBezTo>
                    <a:cubicBezTo>
                      <a:pt x="552" y="379"/>
                      <a:pt x="564" y="378"/>
                      <a:pt x="572" y="384"/>
                    </a:cubicBezTo>
                    <a:cubicBezTo>
                      <a:pt x="642" y="437"/>
                      <a:pt x="642" y="437"/>
                      <a:pt x="642" y="437"/>
                    </a:cubicBezTo>
                    <a:cubicBezTo>
                      <a:pt x="649" y="441"/>
                      <a:pt x="659" y="436"/>
                      <a:pt x="663" y="429"/>
                    </a:cubicBezTo>
                    <a:cubicBezTo>
                      <a:pt x="671" y="419"/>
                      <a:pt x="670" y="405"/>
                      <a:pt x="659" y="394"/>
                    </a:cubicBezTo>
                    <a:cubicBezTo>
                      <a:pt x="645" y="379"/>
                      <a:pt x="645" y="379"/>
                      <a:pt x="645" y="379"/>
                    </a:cubicBezTo>
                    <a:cubicBezTo>
                      <a:pt x="457" y="209"/>
                      <a:pt x="457" y="209"/>
                      <a:pt x="457" y="209"/>
                    </a:cubicBezTo>
                    <a:cubicBezTo>
                      <a:pt x="453" y="205"/>
                      <a:pt x="456" y="198"/>
                      <a:pt x="462" y="198"/>
                    </a:cubicBezTo>
                    <a:cubicBezTo>
                      <a:pt x="473" y="198"/>
                      <a:pt x="485" y="198"/>
                      <a:pt x="496" y="196"/>
                    </a:cubicBezTo>
                    <a:cubicBezTo>
                      <a:pt x="497" y="196"/>
                      <a:pt x="498" y="196"/>
                      <a:pt x="499" y="196"/>
                    </a:cubicBezTo>
                    <a:close/>
                    <a:moveTo>
                      <a:pt x="86" y="355"/>
                    </a:moveTo>
                    <a:cubicBezTo>
                      <a:pt x="66" y="330"/>
                      <a:pt x="64" y="295"/>
                      <a:pt x="59" y="262"/>
                    </a:cubicBezTo>
                    <a:cubicBezTo>
                      <a:pt x="35" y="239"/>
                      <a:pt x="35" y="239"/>
                      <a:pt x="35" y="239"/>
                    </a:cubicBezTo>
                    <a:cubicBezTo>
                      <a:pt x="17" y="219"/>
                      <a:pt x="0" y="205"/>
                      <a:pt x="0" y="176"/>
                    </a:cubicBezTo>
                    <a:cubicBezTo>
                      <a:pt x="0" y="161"/>
                      <a:pt x="6" y="147"/>
                      <a:pt x="16" y="135"/>
                    </a:cubicBezTo>
                    <a:cubicBezTo>
                      <a:pt x="116" y="27"/>
                      <a:pt x="116" y="27"/>
                      <a:pt x="116" y="27"/>
                    </a:cubicBezTo>
                    <a:cubicBezTo>
                      <a:pt x="138" y="3"/>
                      <a:pt x="174" y="0"/>
                      <a:pt x="199" y="20"/>
                    </a:cubicBezTo>
                    <a:cubicBezTo>
                      <a:pt x="215" y="31"/>
                      <a:pt x="221" y="38"/>
                      <a:pt x="242" y="46"/>
                    </a:cubicBezTo>
                    <a:cubicBezTo>
                      <a:pt x="248" y="48"/>
                      <a:pt x="253" y="50"/>
                      <a:pt x="254" y="50"/>
                    </a:cubicBezTo>
                    <a:cubicBezTo>
                      <a:pt x="284" y="46"/>
                      <a:pt x="316" y="32"/>
                      <a:pt x="350" y="33"/>
                    </a:cubicBezTo>
                    <a:cubicBezTo>
                      <a:pt x="337" y="42"/>
                      <a:pt x="286" y="82"/>
                      <a:pt x="284" y="82"/>
                    </a:cubicBezTo>
                    <a:cubicBezTo>
                      <a:pt x="276" y="84"/>
                      <a:pt x="268" y="86"/>
                      <a:pt x="260" y="87"/>
                    </a:cubicBezTo>
                    <a:cubicBezTo>
                      <a:pt x="241" y="90"/>
                      <a:pt x="208" y="74"/>
                      <a:pt x="195" y="64"/>
                    </a:cubicBezTo>
                    <a:cubicBezTo>
                      <a:pt x="176" y="50"/>
                      <a:pt x="176" y="50"/>
                      <a:pt x="176" y="50"/>
                    </a:cubicBezTo>
                    <a:cubicBezTo>
                      <a:pt x="166" y="42"/>
                      <a:pt x="152" y="44"/>
                      <a:pt x="144" y="53"/>
                    </a:cubicBezTo>
                    <a:cubicBezTo>
                      <a:pt x="44" y="161"/>
                      <a:pt x="44" y="161"/>
                      <a:pt x="44" y="161"/>
                    </a:cubicBezTo>
                    <a:cubicBezTo>
                      <a:pt x="36" y="170"/>
                      <a:pt x="36" y="184"/>
                      <a:pt x="44" y="193"/>
                    </a:cubicBezTo>
                    <a:cubicBezTo>
                      <a:pt x="53" y="203"/>
                      <a:pt x="59" y="210"/>
                      <a:pt x="69" y="220"/>
                    </a:cubicBezTo>
                    <a:cubicBezTo>
                      <a:pt x="80" y="230"/>
                      <a:pt x="95" y="244"/>
                      <a:pt x="97" y="257"/>
                    </a:cubicBezTo>
                    <a:cubicBezTo>
                      <a:pt x="100" y="280"/>
                      <a:pt x="102" y="313"/>
                      <a:pt x="115" y="330"/>
                    </a:cubicBezTo>
                    <a:cubicBezTo>
                      <a:pt x="102" y="337"/>
                      <a:pt x="95" y="344"/>
                      <a:pt x="86" y="3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17"/>
              <p:cNvSpPr>
                <a:spLocks noEditPoints="1"/>
              </p:cNvSpPr>
              <p:nvPr/>
            </p:nvSpPr>
            <p:spPr bwMode="auto">
              <a:xfrm>
                <a:off x="7980982" y="3772690"/>
                <a:ext cx="595412" cy="551158"/>
              </a:xfrm>
              <a:custGeom>
                <a:avLst/>
                <a:gdLst>
                  <a:gd name="T0" fmla="*/ 319 w 689"/>
                  <a:gd name="T1" fmla="*/ 543 h 638"/>
                  <a:gd name="T2" fmla="*/ 262 w 689"/>
                  <a:gd name="T3" fmla="*/ 538 h 638"/>
                  <a:gd name="T4" fmla="*/ 258 w 689"/>
                  <a:gd name="T5" fmla="*/ 538 h 638"/>
                  <a:gd name="T6" fmla="*/ 257 w 689"/>
                  <a:gd name="T7" fmla="*/ 535 h 638"/>
                  <a:gd name="T8" fmla="*/ 241 w 689"/>
                  <a:gd name="T9" fmla="*/ 489 h 638"/>
                  <a:gd name="T10" fmla="*/ 241 w 689"/>
                  <a:gd name="T11" fmla="*/ 489 h 638"/>
                  <a:gd name="T12" fmla="*/ 185 w 689"/>
                  <a:gd name="T13" fmla="*/ 484 h 638"/>
                  <a:gd name="T14" fmla="*/ 181 w 689"/>
                  <a:gd name="T15" fmla="*/ 484 h 638"/>
                  <a:gd name="T16" fmla="*/ 180 w 689"/>
                  <a:gd name="T17" fmla="*/ 481 h 638"/>
                  <a:gd name="T18" fmla="*/ 164 w 689"/>
                  <a:gd name="T19" fmla="*/ 435 h 638"/>
                  <a:gd name="T20" fmla="*/ 164 w 689"/>
                  <a:gd name="T21" fmla="*/ 435 h 638"/>
                  <a:gd name="T22" fmla="*/ 117 w 689"/>
                  <a:gd name="T23" fmla="*/ 425 h 638"/>
                  <a:gd name="T24" fmla="*/ 113 w 689"/>
                  <a:gd name="T25" fmla="*/ 425 h 638"/>
                  <a:gd name="T26" fmla="*/ 113 w 689"/>
                  <a:gd name="T27" fmla="*/ 421 h 638"/>
                  <a:gd name="T28" fmla="*/ 100 w 689"/>
                  <a:gd name="T29" fmla="*/ 365 h 638"/>
                  <a:gd name="T30" fmla="*/ 100 w 689"/>
                  <a:gd name="T31" fmla="*/ 365 h 638"/>
                  <a:gd name="T32" fmla="*/ 32 w 689"/>
                  <a:gd name="T33" fmla="*/ 370 h 638"/>
                  <a:gd name="T34" fmla="*/ 18 w 689"/>
                  <a:gd name="T35" fmla="*/ 386 h 638"/>
                  <a:gd name="T36" fmla="*/ 23 w 689"/>
                  <a:gd name="T37" fmla="*/ 455 h 638"/>
                  <a:gd name="T38" fmla="*/ 23 w 689"/>
                  <a:gd name="T39" fmla="*/ 455 h 638"/>
                  <a:gd name="T40" fmla="*/ 66 w 689"/>
                  <a:gd name="T41" fmla="*/ 465 h 638"/>
                  <a:gd name="T42" fmla="*/ 70 w 689"/>
                  <a:gd name="T43" fmla="*/ 466 h 638"/>
                  <a:gd name="T44" fmla="*/ 69 w 689"/>
                  <a:gd name="T45" fmla="*/ 470 h 638"/>
                  <a:gd name="T46" fmla="*/ 76 w 689"/>
                  <a:gd name="T47" fmla="*/ 536 h 638"/>
                  <a:gd name="T48" fmla="*/ 76 w 689"/>
                  <a:gd name="T49" fmla="*/ 536 h 638"/>
                  <a:gd name="T50" fmla="*/ 142 w 689"/>
                  <a:gd name="T51" fmla="*/ 534 h 638"/>
                  <a:gd name="T52" fmla="*/ 145 w 689"/>
                  <a:gd name="T53" fmla="*/ 534 h 638"/>
                  <a:gd name="T54" fmla="*/ 147 w 689"/>
                  <a:gd name="T55" fmla="*/ 537 h 638"/>
                  <a:gd name="T56" fmla="*/ 164 w 689"/>
                  <a:gd name="T57" fmla="*/ 578 h 638"/>
                  <a:gd name="T58" fmla="*/ 164 w 689"/>
                  <a:gd name="T59" fmla="*/ 578 h 638"/>
                  <a:gd name="T60" fmla="*/ 230 w 689"/>
                  <a:gd name="T61" fmla="*/ 576 h 638"/>
                  <a:gd name="T62" fmla="*/ 233 w 689"/>
                  <a:gd name="T63" fmla="*/ 576 h 638"/>
                  <a:gd name="T64" fmla="*/ 235 w 689"/>
                  <a:gd name="T65" fmla="*/ 579 h 638"/>
                  <a:gd name="T66" fmla="*/ 252 w 689"/>
                  <a:gd name="T67" fmla="*/ 621 h 638"/>
                  <a:gd name="T68" fmla="*/ 320 w 689"/>
                  <a:gd name="T69" fmla="*/ 615 h 638"/>
                  <a:gd name="T70" fmla="*/ 324 w 689"/>
                  <a:gd name="T71" fmla="*/ 611 h 638"/>
                  <a:gd name="T72" fmla="*/ 319 w 689"/>
                  <a:gd name="T73" fmla="*/ 543 h 638"/>
                  <a:gd name="T74" fmla="*/ 449 w 689"/>
                  <a:gd name="T75" fmla="*/ 177 h 638"/>
                  <a:gd name="T76" fmla="*/ 576 w 689"/>
                  <a:gd name="T77" fmla="*/ 299 h 638"/>
                  <a:gd name="T78" fmla="*/ 597 w 689"/>
                  <a:gd name="T79" fmla="*/ 306 h 638"/>
                  <a:gd name="T80" fmla="*/ 616 w 689"/>
                  <a:gd name="T81" fmla="*/ 293 h 638"/>
                  <a:gd name="T82" fmla="*/ 636 w 689"/>
                  <a:gd name="T83" fmla="*/ 234 h 638"/>
                  <a:gd name="T84" fmla="*/ 649 w 689"/>
                  <a:gd name="T85" fmla="*/ 209 h 638"/>
                  <a:gd name="T86" fmla="*/ 671 w 689"/>
                  <a:gd name="T87" fmla="*/ 186 h 638"/>
                  <a:gd name="T88" fmla="*/ 672 w 689"/>
                  <a:gd name="T89" fmla="*/ 121 h 638"/>
                  <a:gd name="T90" fmla="*/ 580 w 689"/>
                  <a:gd name="T91" fmla="*/ 21 h 638"/>
                  <a:gd name="T92" fmla="*/ 515 w 689"/>
                  <a:gd name="T93" fmla="*/ 16 h 638"/>
                  <a:gd name="T94" fmla="*/ 493 w 689"/>
                  <a:gd name="T95" fmla="*/ 34 h 638"/>
                  <a:gd name="T96" fmla="*/ 457 w 689"/>
                  <a:gd name="T97" fmla="*/ 44 h 638"/>
                  <a:gd name="T98" fmla="*/ 390 w 689"/>
                  <a:gd name="T99" fmla="*/ 36 h 638"/>
                  <a:gd name="T100" fmla="*/ 274 w 689"/>
                  <a:gd name="T101" fmla="*/ 67 h 638"/>
                  <a:gd name="T102" fmla="*/ 139 w 689"/>
                  <a:gd name="T103" fmla="*/ 171 h 638"/>
                  <a:gd name="T104" fmla="*/ 203 w 689"/>
                  <a:gd name="T105" fmla="*/ 222 h 638"/>
                  <a:gd name="T106" fmla="*/ 301 w 689"/>
                  <a:gd name="T107" fmla="*/ 161 h 638"/>
                  <a:gd name="T108" fmla="*/ 346 w 689"/>
                  <a:gd name="T109" fmla="*/ 158 h 638"/>
                  <a:gd name="T110" fmla="*/ 408 w 689"/>
                  <a:gd name="T111" fmla="*/ 165 h 638"/>
                  <a:gd name="T112" fmla="*/ 449 w 689"/>
                  <a:gd name="T113" fmla="*/ 177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9" h="638">
                    <a:moveTo>
                      <a:pt x="319" y="543"/>
                    </a:moveTo>
                    <a:cubicBezTo>
                      <a:pt x="302" y="529"/>
                      <a:pt x="279" y="528"/>
                      <a:pt x="262" y="538"/>
                    </a:cubicBezTo>
                    <a:cubicBezTo>
                      <a:pt x="261" y="539"/>
                      <a:pt x="259" y="539"/>
                      <a:pt x="258" y="538"/>
                    </a:cubicBezTo>
                    <a:cubicBezTo>
                      <a:pt x="257" y="537"/>
                      <a:pt x="257" y="536"/>
                      <a:pt x="257" y="535"/>
                    </a:cubicBezTo>
                    <a:cubicBezTo>
                      <a:pt x="260" y="518"/>
                      <a:pt x="255" y="500"/>
                      <a:pt x="241" y="489"/>
                    </a:cubicBezTo>
                    <a:cubicBezTo>
                      <a:pt x="241" y="489"/>
                      <a:pt x="241" y="489"/>
                      <a:pt x="241" y="489"/>
                    </a:cubicBezTo>
                    <a:cubicBezTo>
                      <a:pt x="225" y="475"/>
                      <a:pt x="202" y="473"/>
                      <a:pt x="185" y="484"/>
                    </a:cubicBezTo>
                    <a:cubicBezTo>
                      <a:pt x="183" y="485"/>
                      <a:pt x="182" y="484"/>
                      <a:pt x="181" y="484"/>
                    </a:cubicBezTo>
                    <a:cubicBezTo>
                      <a:pt x="180" y="483"/>
                      <a:pt x="180" y="482"/>
                      <a:pt x="180" y="481"/>
                    </a:cubicBezTo>
                    <a:cubicBezTo>
                      <a:pt x="183" y="464"/>
                      <a:pt x="177" y="446"/>
                      <a:pt x="164" y="435"/>
                    </a:cubicBezTo>
                    <a:cubicBezTo>
                      <a:pt x="164" y="435"/>
                      <a:pt x="164" y="435"/>
                      <a:pt x="164" y="435"/>
                    </a:cubicBezTo>
                    <a:cubicBezTo>
                      <a:pt x="150" y="423"/>
                      <a:pt x="132" y="420"/>
                      <a:pt x="117" y="425"/>
                    </a:cubicBezTo>
                    <a:cubicBezTo>
                      <a:pt x="115" y="426"/>
                      <a:pt x="114" y="425"/>
                      <a:pt x="113" y="425"/>
                    </a:cubicBezTo>
                    <a:cubicBezTo>
                      <a:pt x="112" y="424"/>
                      <a:pt x="112" y="422"/>
                      <a:pt x="113" y="421"/>
                    </a:cubicBezTo>
                    <a:cubicBezTo>
                      <a:pt x="121" y="402"/>
                      <a:pt x="116" y="379"/>
                      <a:pt x="100" y="365"/>
                    </a:cubicBezTo>
                    <a:cubicBezTo>
                      <a:pt x="100" y="365"/>
                      <a:pt x="100" y="365"/>
                      <a:pt x="100" y="365"/>
                    </a:cubicBezTo>
                    <a:cubicBezTo>
                      <a:pt x="80" y="347"/>
                      <a:pt x="49" y="350"/>
                      <a:pt x="32" y="370"/>
                    </a:cubicBezTo>
                    <a:cubicBezTo>
                      <a:pt x="18" y="386"/>
                      <a:pt x="18" y="386"/>
                      <a:pt x="18" y="386"/>
                    </a:cubicBezTo>
                    <a:cubicBezTo>
                      <a:pt x="0" y="406"/>
                      <a:pt x="2" y="437"/>
                      <a:pt x="23" y="455"/>
                    </a:cubicBezTo>
                    <a:cubicBezTo>
                      <a:pt x="23" y="455"/>
                      <a:pt x="23" y="455"/>
                      <a:pt x="23" y="455"/>
                    </a:cubicBezTo>
                    <a:cubicBezTo>
                      <a:pt x="35" y="465"/>
                      <a:pt x="51" y="469"/>
                      <a:pt x="66" y="465"/>
                    </a:cubicBezTo>
                    <a:cubicBezTo>
                      <a:pt x="68" y="465"/>
                      <a:pt x="69" y="465"/>
                      <a:pt x="70" y="466"/>
                    </a:cubicBezTo>
                    <a:cubicBezTo>
                      <a:pt x="70" y="467"/>
                      <a:pt x="70" y="469"/>
                      <a:pt x="69" y="470"/>
                    </a:cubicBezTo>
                    <a:cubicBezTo>
                      <a:pt x="54" y="490"/>
                      <a:pt x="57" y="519"/>
                      <a:pt x="76" y="536"/>
                    </a:cubicBezTo>
                    <a:cubicBezTo>
                      <a:pt x="76" y="536"/>
                      <a:pt x="76" y="536"/>
                      <a:pt x="76" y="536"/>
                    </a:cubicBezTo>
                    <a:cubicBezTo>
                      <a:pt x="95" y="553"/>
                      <a:pt x="124" y="552"/>
                      <a:pt x="142" y="534"/>
                    </a:cubicBezTo>
                    <a:cubicBezTo>
                      <a:pt x="143" y="533"/>
                      <a:pt x="144" y="533"/>
                      <a:pt x="145" y="534"/>
                    </a:cubicBezTo>
                    <a:cubicBezTo>
                      <a:pt x="147" y="534"/>
                      <a:pt x="147" y="535"/>
                      <a:pt x="147" y="537"/>
                    </a:cubicBezTo>
                    <a:cubicBezTo>
                      <a:pt x="146" y="552"/>
                      <a:pt x="151" y="568"/>
                      <a:pt x="164" y="578"/>
                    </a:cubicBezTo>
                    <a:cubicBezTo>
                      <a:pt x="164" y="578"/>
                      <a:pt x="164" y="578"/>
                      <a:pt x="164" y="578"/>
                    </a:cubicBezTo>
                    <a:cubicBezTo>
                      <a:pt x="183" y="595"/>
                      <a:pt x="212" y="594"/>
                      <a:pt x="230" y="576"/>
                    </a:cubicBezTo>
                    <a:cubicBezTo>
                      <a:pt x="231" y="575"/>
                      <a:pt x="232" y="575"/>
                      <a:pt x="233" y="576"/>
                    </a:cubicBezTo>
                    <a:cubicBezTo>
                      <a:pt x="234" y="576"/>
                      <a:pt x="235" y="577"/>
                      <a:pt x="235" y="579"/>
                    </a:cubicBezTo>
                    <a:cubicBezTo>
                      <a:pt x="233" y="594"/>
                      <a:pt x="239" y="610"/>
                      <a:pt x="252" y="621"/>
                    </a:cubicBezTo>
                    <a:cubicBezTo>
                      <a:pt x="272" y="638"/>
                      <a:pt x="303" y="636"/>
                      <a:pt x="320" y="615"/>
                    </a:cubicBezTo>
                    <a:cubicBezTo>
                      <a:pt x="324" y="611"/>
                      <a:pt x="324" y="611"/>
                      <a:pt x="324" y="611"/>
                    </a:cubicBezTo>
                    <a:cubicBezTo>
                      <a:pt x="341" y="591"/>
                      <a:pt x="339" y="560"/>
                      <a:pt x="319" y="543"/>
                    </a:cubicBezTo>
                    <a:close/>
                    <a:moveTo>
                      <a:pt x="449" y="177"/>
                    </a:moveTo>
                    <a:cubicBezTo>
                      <a:pt x="489" y="216"/>
                      <a:pt x="535" y="260"/>
                      <a:pt x="576" y="299"/>
                    </a:cubicBezTo>
                    <a:cubicBezTo>
                      <a:pt x="582" y="305"/>
                      <a:pt x="589" y="307"/>
                      <a:pt x="597" y="306"/>
                    </a:cubicBezTo>
                    <a:cubicBezTo>
                      <a:pt x="605" y="305"/>
                      <a:pt x="612" y="300"/>
                      <a:pt x="616" y="293"/>
                    </a:cubicBezTo>
                    <a:cubicBezTo>
                      <a:pt x="626" y="275"/>
                      <a:pt x="632" y="256"/>
                      <a:pt x="636" y="234"/>
                    </a:cubicBezTo>
                    <a:cubicBezTo>
                      <a:pt x="638" y="224"/>
                      <a:pt x="642" y="216"/>
                      <a:pt x="649" y="209"/>
                    </a:cubicBezTo>
                    <a:cubicBezTo>
                      <a:pt x="671" y="186"/>
                      <a:pt x="671" y="186"/>
                      <a:pt x="671" y="186"/>
                    </a:cubicBezTo>
                    <a:cubicBezTo>
                      <a:pt x="688" y="168"/>
                      <a:pt x="689" y="139"/>
                      <a:pt x="672" y="121"/>
                    </a:cubicBezTo>
                    <a:cubicBezTo>
                      <a:pt x="580" y="21"/>
                      <a:pt x="580" y="21"/>
                      <a:pt x="580" y="21"/>
                    </a:cubicBezTo>
                    <a:cubicBezTo>
                      <a:pt x="563" y="3"/>
                      <a:pt x="534" y="0"/>
                      <a:pt x="515" y="16"/>
                    </a:cubicBezTo>
                    <a:cubicBezTo>
                      <a:pt x="493" y="34"/>
                      <a:pt x="493" y="34"/>
                      <a:pt x="493" y="34"/>
                    </a:cubicBezTo>
                    <a:cubicBezTo>
                      <a:pt x="483" y="42"/>
                      <a:pt x="471" y="45"/>
                      <a:pt x="457" y="44"/>
                    </a:cubicBezTo>
                    <a:cubicBezTo>
                      <a:pt x="435" y="41"/>
                      <a:pt x="412" y="38"/>
                      <a:pt x="390" y="36"/>
                    </a:cubicBezTo>
                    <a:cubicBezTo>
                      <a:pt x="347" y="30"/>
                      <a:pt x="308" y="41"/>
                      <a:pt x="274" y="67"/>
                    </a:cubicBezTo>
                    <a:cubicBezTo>
                      <a:pt x="229" y="101"/>
                      <a:pt x="184" y="136"/>
                      <a:pt x="139" y="171"/>
                    </a:cubicBezTo>
                    <a:cubicBezTo>
                      <a:pt x="95" y="207"/>
                      <a:pt x="151" y="255"/>
                      <a:pt x="203" y="222"/>
                    </a:cubicBezTo>
                    <a:cubicBezTo>
                      <a:pt x="301" y="161"/>
                      <a:pt x="301" y="161"/>
                      <a:pt x="301" y="161"/>
                    </a:cubicBezTo>
                    <a:cubicBezTo>
                      <a:pt x="315" y="153"/>
                      <a:pt x="331" y="152"/>
                      <a:pt x="346" y="158"/>
                    </a:cubicBezTo>
                    <a:cubicBezTo>
                      <a:pt x="364" y="167"/>
                      <a:pt x="388" y="168"/>
                      <a:pt x="408" y="165"/>
                    </a:cubicBezTo>
                    <a:cubicBezTo>
                      <a:pt x="423" y="162"/>
                      <a:pt x="437" y="166"/>
                      <a:pt x="449" y="1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3" name="组合 2"/>
          <p:cNvGrpSpPr/>
          <p:nvPr/>
        </p:nvGrpSpPr>
        <p:grpSpPr>
          <a:xfrm>
            <a:off x="5368147" y="2219327"/>
            <a:ext cx="1455707" cy="1293962"/>
            <a:chOff x="5368147" y="2219327"/>
            <a:chExt cx="1455707" cy="1293962"/>
          </a:xfrm>
        </p:grpSpPr>
        <p:sp>
          <p:nvSpPr>
            <p:cNvPr id="11" name="Freeform 6"/>
            <p:cNvSpPr>
              <a:spLocks/>
            </p:cNvSpPr>
            <p:nvPr/>
          </p:nvSpPr>
          <p:spPr bwMode="auto">
            <a:xfrm>
              <a:off x="5368147" y="2219327"/>
              <a:ext cx="1455707" cy="1293962"/>
            </a:xfrm>
            <a:custGeom>
              <a:avLst/>
              <a:gdLst>
                <a:gd name="T0" fmla="*/ 62 w 95"/>
                <a:gd name="T1" fmla="*/ 83 h 84"/>
                <a:gd name="T2" fmla="*/ 95 w 95"/>
                <a:gd name="T3" fmla="*/ 35 h 84"/>
                <a:gd name="T4" fmla="*/ 0 w 95"/>
                <a:gd name="T5" fmla="*/ 35 h 84"/>
                <a:gd name="T6" fmla="*/ 32 w 95"/>
                <a:gd name="T7" fmla="*/ 84 h 84"/>
                <a:gd name="T8" fmla="*/ 48 w 95"/>
                <a:gd name="T9" fmla="*/ 80 h 84"/>
                <a:gd name="T10" fmla="*/ 62 w 95"/>
                <a:gd name="T11" fmla="*/ 83 h 84"/>
              </a:gdLst>
              <a:ahLst/>
              <a:cxnLst>
                <a:cxn ang="0">
                  <a:pos x="T0" y="T1"/>
                </a:cxn>
                <a:cxn ang="0">
                  <a:pos x="T2" y="T3"/>
                </a:cxn>
                <a:cxn ang="0">
                  <a:pos x="T4" y="T5"/>
                </a:cxn>
                <a:cxn ang="0">
                  <a:pos x="T6" y="T7"/>
                </a:cxn>
                <a:cxn ang="0">
                  <a:pos x="T8" y="T9"/>
                </a:cxn>
                <a:cxn ang="0">
                  <a:pos x="T10" y="T11"/>
                </a:cxn>
              </a:cxnLst>
              <a:rect l="0" t="0" r="r" b="b"/>
              <a:pathLst>
                <a:path w="95" h="84">
                  <a:moveTo>
                    <a:pt x="62" y="83"/>
                  </a:moveTo>
                  <a:cubicBezTo>
                    <a:pt x="67" y="67"/>
                    <a:pt x="85" y="39"/>
                    <a:pt x="95" y="35"/>
                  </a:cubicBezTo>
                  <a:cubicBezTo>
                    <a:pt x="62" y="0"/>
                    <a:pt x="37" y="0"/>
                    <a:pt x="0" y="35"/>
                  </a:cubicBezTo>
                  <a:cubicBezTo>
                    <a:pt x="24" y="43"/>
                    <a:pt x="26" y="65"/>
                    <a:pt x="32" y="84"/>
                  </a:cubicBezTo>
                  <a:cubicBezTo>
                    <a:pt x="37" y="81"/>
                    <a:pt x="42" y="80"/>
                    <a:pt x="48" y="80"/>
                  </a:cubicBezTo>
                  <a:cubicBezTo>
                    <a:pt x="53" y="80"/>
                    <a:pt x="58" y="81"/>
                    <a:pt x="62" y="83"/>
                  </a:cubicBezTo>
                  <a:close/>
                </a:path>
              </a:pathLst>
            </a:custGeom>
            <a:gradFill>
              <a:gsLst>
                <a:gs pos="0">
                  <a:srgbClr val="DC4A0C"/>
                </a:gs>
                <a:gs pos="100000">
                  <a:srgbClr val="FA891B"/>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nvGrpSpPr>
            <p:cNvPr id="35" name="组合 34"/>
            <p:cNvGrpSpPr/>
            <p:nvPr/>
          </p:nvGrpSpPr>
          <p:grpSpPr>
            <a:xfrm>
              <a:off x="5948188" y="2725537"/>
              <a:ext cx="295624" cy="295912"/>
              <a:chOff x="5240338" y="2657475"/>
              <a:chExt cx="1630363" cy="1631951"/>
            </a:xfrm>
            <a:solidFill>
              <a:schemeClr val="bg1"/>
            </a:solidFill>
          </p:grpSpPr>
          <p:sp>
            <p:nvSpPr>
              <p:cNvPr id="36" name="Freeform 5"/>
              <p:cNvSpPr>
                <a:spLocks/>
              </p:cNvSpPr>
              <p:nvPr/>
            </p:nvSpPr>
            <p:spPr bwMode="auto">
              <a:xfrm>
                <a:off x="5240338" y="2735263"/>
                <a:ext cx="1552575" cy="1554163"/>
              </a:xfrm>
              <a:custGeom>
                <a:avLst/>
                <a:gdLst>
                  <a:gd name="T0" fmla="*/ 391 w 517"/>
                  <a:gd name="T1" fmla="*/ 73 h 519"/>
                  <a:gd name="T2" fmla="*/ 346 w 517"/>
                  <a:gd name="T3" fmla="*/ 101 h 519"/>
                  <a:gd name="T4" fmla="*/ 325 w 517"/>
                  <a:gd name="T5" fmla="*/ 98 h 519"/>
                  <a:gd name="T6" fmla="*/ 122 w 517"/>
                  <a:gd name="T7" fmla="*/ 151 h 519"/>
                  <a:gd name="T8" fmla="*/ 125 w 517"/>
                  <a:gd name="T9" fmla="*/ 369 h 519"/>
                  <a:gd name="T10" fmla="*/ 332 w 517"/>
                  <a:gd name="T11" fmla="*/ 416 h 519"/>
                  <a:gd name="T12" fmla="*/ 421 w 517"/>
                  <a:gd name="T13" fmla="*/ 197 h 519"/>
                  <a:gd name="T14" fmla="*/ 425 w 517"/>
                  <a:gd name="T15" fmla="*/ 155 h 519"/>
                  <a:gd name="T16" fmla="*/ 443 w 517"/>
                  <a:gd name="T17" fmla="*/ 127 h 519"/>
                  <a:gd name="T18" fmla="*/ 444 w 517"/>
                  <a:gd name="T19" fmla="*/ 398 h 519"/>
                  <a:gd name="T20" fmla="*/ 113 w 517"/>
                  <a:gd name="T21" fmla="*/ 438 h 519"/>
                  <a:gd name="T22" fmla="*/ 88 w 517"/>
                  <a:gd name="T23" fmla="*/ 101 h 519"/>
                  <a:gd name="T24" fmla="*/ 391 w 517"/>
                  <a:gd name="T25" fmla="*/ 73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7" h="519">
                    <a:moveTo>
                      <a:pt x="391" y="73"/>
                    </a:moveTo>
                    <a:cubicBezTo>
                      <a:pt x="376" y="83"/>
                      <a:pt x="361" y="93"/>
                      <a:pt x="346" y="101"/>
                    </a:cubicBezTo>
                    <a:cubicBezTo>
                      <a:pt x="340" y="103"/>
                      <a:pt x="331" y="100"/>
                      <a:pt x="325" y="98"/>
                    </a:cubicBezTo>
                    <a:cubicBezTo>
                      <a:pt x="252" y="68"/>
                      <a:pt x="166" y="91"/>
                      <a:pt x="122" y="151"/>
                    </a:cubicBezTo>
                    <a:cubicBezTo>
                      <a:pt x="72" y="219"/>
                      <a:pt x="73" y="305"/>
                      <a:pt x="125" y="369"/>
                    </a:cubicBezTo>
                    <a:cubicBezTo>
                      <a:pt x="174" y="429"/>
                      <a:pt x="261" y="449"/>
                      <a:pt x="332" y="416"/>
                    </a:cubicBezTo>
                    <a:cubicBezTo>
                      <a:pt x="413" y="379"/>
                      <a:pt x="454" y="279"/>
                      <a:pt x="421" y="197"/>
                    </a:cubicBezTo>
                    <a:cubicBezTo>
                      <a:pt x="414" y="181"/>
                      <a:pt x="415" y="169"/>
                      <a:pt x="425" y="155"/>
                    </a:cubicBezTo>
                    <a:cubicBezTo>
                      <a:pt x="432" y="146"/>
                      <a:pt x="437" y="136"/>
                      <a:pt x="443" y="127"/>
                    </a:cubicBezTo>
                    <a:cubicBezTo>
                      <a:pt x="491" y="165"/>
                      <a:pt x="517" y="302"/>
                      <a:pt x="444" y="398"/>
                    </a:cubicBezTo>
                    <a:cubicBezTo>
                      <a:pt x="366" y="501"/>
                      <a:pt x="209" y="519"/>
                      <a:pt x="113" y="438"/>
                    </a:cubicBezTo>
                    <a:cubicBezTo>
                      <a:pt x="0" y="343"/>
                      <a:pt x="9" y="187"/>
                      <a:pt x="88" y="101"/>
                    </a:cubicBezTo>
                    <a:cubicBezTo>
                      <a:pt x="181" y="0"/>
                      <a:pt x="336" y="17"/>
                      <a:pt x="391"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6"/>
              <p:cNvSpPr>
                <a:spLocks/>
              </p:cNvSpPr>
              <p:nvPr/>
            </p:nvSpPr>
            <p:spPr bwMode="auto">
              <a:xfrm>
                <a:off x="5618163" y="3103563"/>
                <a:ext cx="793750" cy="793750"/>
              </a:xfrm>
              <a:custGeom>
                <a:avLst/>
                <a:gdLst>
                  <a:gd name="T0" fmla="*/ 132 w 264"/>
                  <a:gd name="T1" fmla="*/ 265 h 265"/>
                  <a:gd name="T2" fmla="*/ 3 w 264"/>
                  <a:gd name="T3" fmla="*/ 128 h 265"/>
                  <a:gd name="T4" fmla="*/ 141 w 264"/>
                  <a:gd name="T5" fmla="*/ 5 h 265"/>
                  <a:gd name="T6" fmla="*/ 161 w 264"/>
                  <a:gd name="T7" fmla="*/ 8 h 265"/>
                  <a:gd name="T8" fmla="*/ 168 w 264"/>
                  <a:gd name="T9" fmla="*/ 27 h 265"/>
                  <a:gd name="T10" fmla="*/ 156 w 264"/>
                  <a:gd name="T11" fmla="*/ 50 h 265"/>
                  <a:gd name="T12" fmla="*/ 135 w 264"/>
                  <a:gd name="T13" fmla="*/ 63 h 265"/>
                  <a:gd name="T14" fmla="*/ 60 w 264"/>
                  <a:gd name="T15" fmla="*/ 131 h 265"/>
                  <a:gd name="T16" fmla="*/ 124 w 264"/>
                  <a:gd name="T17" fmla="*/ 207 h 265"/>
                  <a:gd name="T18" fmla="*/ 205 w 264"/>
                  <a:gd name="T19" fmla="*/ 136 h 265"/>
                  <a:gd name="T20" fmla="*/ 224 w 264"/>
                  <a:gd name="T21" fmla="*/ 110 h 265"/>
                  <a:gd name="T22" fmla="*/ 226 w 264"/>
                  <a:gd name="T23" fmla="*/ 109 h 265"/>
                  <a:gd name="T24" fmla="*/ 254 w 264"/>
                  <a:gd name="T25" fmla="*/ 97 h 265"/>
                  <a:gd name="T26" fmla="*/ 263 w 264"/>
                  <a:gd name="T27" fmla="*/ 135 h 265"/>
                  <a:gd name="T28" fmla="*/ 132 w 264"/>
                  <a:gd name="T29"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4" h="265">
                    <a:moveTo>
                      <a:pt x="132" y="265"/>
                    </a:moveTo>
                    <a:cubicBezTo>
                      <a:pt x="57" y="265"/>
                      <a:pt x="0" y="205"/>
                      <a:pt x="3" y="128"/>
                    </a:cubicBezTo>
                    <a:cubicBezTo>
                      <a:pt x="5" y="58"/>
                      <a:pt x="70" y="0"/>
                      <a:pt x="141" y="5"/>
                    </a:cubicBezTo>
                    <a:cubicBezTo>
                      <a:pt x="148" y="6"/>
                      <a:pt x="155" y="7"/>
                      <a:pt x="161" y="8"/>
                    </a:cubicBezTo>
                    <a:cubicBezTo>
                      <a:pt x="173" y="11"/>
                      <a:pt x="175" y="17"/>
                      <a:pt x="168" y="27"/>
                    </a:cubicBezTo>
                    <a:cubicBezTo>
                      <a:pt x="164" y="34"/>
                      <a:pt x="159" y="42"/>
                      <a:pt x="156" y="50"/>
                    </a:cubicBezTo>
                    <a:cubicBezTo>
                      <a:pt x="152" y="60"/>
                      <a:pt x="147" y="63"/>
                      <a:pt x="135" y="63"/>
                    </a:cubicBezTo>
                    <a:cubicBezTo>
                      <a:pt x="94" y="63"/>
                      <a:pt x="63" y="92"/>
                      <a:pt x="60" y="131"/>
                    </a:cubicBezTo>
                    <a:cubicBezTo>
                      <a:pt x="57" y="167"/>
                      <a:pt x="85" y="200"/>
                      <a:pt x="124" y="207"/>
                    </a:cubicBezTo>
                    <a:cubicBezTo>
                      <a:pt x="164" y="214"/>
                      <a:pt x="204" y="180"/>
                      <a:pt x="205" y="136"/>
                    </a:cubicBezTo>
                    <a:cubicBezTo>
                      <a:pt x="205" y="120"/>
                      <a:pt x="209" y="113"/>
                      <a:pt x="224" y="110"/>
                    </a:cubicBezTo>
                    <a:cubicBezTo>
                      <a:pt x="225" y="110"/>
                      <a:pt x="225" y="109"/>
                      <a:pt x="226" y="109"/>
                    </a:cubicBezTo>
                    <a:cubicBezTo>
                      <a:pt x="235" y="105"/>
                      <a:pt x="244" y="101"/>
                      <a:pt x="254" y="97"/>
                    </a:cubicBezTo>
                    <a:cubicBezTo>
                      <a:pt x="257" y="109"/>
                      <a:pt x="263" y="122"/>
                      <a:pt x="263" y="135"/>
                    </a:cubicBezTo>
                    <a:cubicBezTo>
                      <a:pt x="264" y="207"/>
                      <a:pt x="205" y="265"/>
                      <a:pt x="132" y="2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7"/>
              <p:cNvSpPr>
                <a:spLocks/>
              </p:cNvSpPr>
              <p:nvPr/>
            </p:nvSpPr>
            <p:spPr bwMode="auto">
              <a:xfrm>
                <a:off x="6018213" y="2657475"/>
                <a:ext cx="852488" cy="850900"/>
              </a:xfrm>
              <a:custGeom>
                <a:avLst/>
                <a:gdLst>
                  <a:gd name="T0" fmla="*/ 0 w 284"/>
                  <a:gd name="T1" fmla="*/ 280 h 284"/>
                  <a:gd name="T2" fmla="*/ 10 w 284"/>
                  <a:gd name="T3" fmla="*/ 266 h 284"/>
                  <a:gd name="T4" fmla="*/ 31 w 284"/>
                  <a:gd name="T5" fmla="*/ 214 h 284"/>
                  <a:gd name="T6" fmla="*/ 68 w 284"/>
                  <a:gd name="T7" fmla="*/ 156 h 284"/>
                  <a:gd name="T8" fmla="*/ 165 w 284"/>
                  <a:gd name="T9" fmla="*/ 97 h 284"/>
                  <a:gd name="T10" fmla="*/ 186 w 284"/>
                  <a:gd name="T11" fmla="*/ 62 h 284"/>
                  <a:gd name="T12" fmla="*/ 186 w 284"/>
                  <a:gd name="T13" fmla="*/ 41 h 284"/>
                  <a:gd name="T14" fmla="*/ 216 w 284"/>
                  <a:gd name="T15" fmla="*/ 2 h 284"/>
                  <a:gd name="T16" fmla="*/ 249 w 284"/>
                  <a:gd name="T17" fmla="*/ 34 h 284"/>
                  <a:gd name="T18" fmla="*/ 282 w 284"/>
                  <a:gd name="T19" fmla="*/ 68 h 284"/>
                  <a:gd name="T20" fmla="*/ 243 w 284"/>
                  <a:gd name="T21" fmla="*/ 97 h 284"/>
                  <a:gd name="T22" fmla="*/ 175 w 284"/>
                  <a:gd name="T23" fmla="*/ 142 h 284"/>
                  <a:gd name="T24" fmla="*/ 102 w 284"/>
                  <a:gd name="T25" fmla="*/ 240 h 284"/>
                  <a:gd name="T26" fmla="*/ 69 w 284"/>
                  <a:gd name="T27" fmla="*/ 253 h 284"/>
                  <a:gd name="T28" fmla="*/ 19 w 284"/>
                  <a:gd name="T29" fmla="*/ 273 h 284"/>
                  <a:gd name="T30" fmla="*/ 4 w 284"/>
                  <a:gd name="T31" fmla="*/ 284 h 284"/>
                  <a:gd name="T32" fmla="*/ 0 w 284"/>
                  <a:gd name="T33" fmla="*/ 28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4" h="284">
                    <a:moveTo>
                      <a:pt x="0" y="280"/>
                    </a:moveTo>
                    <a:cubicBezTo>
                      <a:pt x="4" y="275"/>
                      <a:pt x="6" y="270"/>
                      <a:pt x="10" y="266"/>
                    </a:cubicBezTo>
                    <a:cubicBezTo>
                      <a:pt x="23" y="251"/>
                      <a:pt x="31" y="236"/>
                      <a:pt x="31" y="214"/>
                    </a:cubicBezTo>
                    <a:cubicBezTo>
                      <a:pt x="31" y="189"/>
                      <a:pt x="48" y="169"/>
                      <a:pt x="68" y="156"/>
                    </a:cubicBezTo>
                    <a:cubicBezTo>
                      <a:pt x="100" y="134"/>
                      <a:pt x="132" y="115"/>
                      <a:pt x="165" y="97"/>
                    </a:cubicBezTo>
                    <a:cubicBezTo>
                      <a:pt x="180" y="89"/>
                      <a:pt x="188" y="79"/>
                      <a:pt x="186" y="62"/>
                    </a:cubicBezTo>
                    <a:cubicBezTo>
                      <a:pt x="185" y="55"/>
                      <a:pt x="185" y="48"/>
                      <a:pt x="186" y="41"/>
                    </a:cubicBezTo>
                    <a:cubicBezTo>
                      <a:pt x="187" y="17"/>
                      <a:pt x="198" y="4"/>
                      <a:pt x="216" y="2"/>
                    </a:cubicBezTo>
                    <a:cubicBezTo>
                      <a:pt x="234" y="0"/>
                      <a:pt x="243" y="9"/>
                      <a:pt x="249" y="34"/>
                    </a:cubicBezTo>
                    <a:cubicBezTo>
                      <a:pt x="274" y="40"/>
                      <a:pt x="284" y="50"/>
                      <a:pt x="282" y="68"/>
                    </a:cubicBezTo>
                    <a:cubicBezTo>
                      <a:pt x="280" y="86"/>
                      <a:pt x="266" y="100"/>
                      <a:pt x="243" y="97"/>
                    </a:cubicBezTo>
                    <a:cubicBezTo>
                      <a:pt x="205" y="92"/>
                      <a:pt x="189" y="111"/>
                      <a:pt x="175" y="142"/>
                    </a:cubicBezTo>
                    <a:cubicBezTo>
                      <a:pt x="159" y="181"/>
                      <a:pt x="137" y="215"/>
                      <a:pt x="102" y="240"/>
                    </a:cubicBezTo>
                    <a:cubicBezTo>
                      <a:pt x="92" y="246"/>
                      <a:pt x="80" y="253"/>
                      <a:pt x="69" y="253"/>
                    </a:cubicBezTo>
                    <a:cubicBezTo>
                      <a:pt x="49" y="252"/>
                      <a:pt x="33" y="259"/>
                      <a:pt x="19" y="273"/>
                    </a:cubicBezTo>
                    <a:cubicBezTo>
                      <a:pt x="15" y="277"/>
                      <a:pt x="9" y="280"/>
                      <a:pt x="4" y="284"/>
                    </a:cubicBezTo>
                    <a:cubicBezTo>
                      <a:pt x="3" y="283"/>
                      <a:pt x="1" y="281"/>
                      <a:pt x="0" y="2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8"/>
              <p:cNvSpPr>
                <a:spLocks/>
              </p:cNvSpPr>
              <p:nvPr/>
            </p:nvSpPr>
            <p:spPr bwMode="auto">
              <a:xfrm>
                <a:off x="5907088" y="3403600"/>
                <a:ext cx="222250" cy="219075"/>
              </a:xfrm>
              <a:custGeom>
                <a:avLst/>
                <a:gdLst>
                  <a:gd name="T0" fmla="*/ 39 w 74"/>
                  <a:gd name="T1" fmla="*/ 3 h 73"/>
                  <a:gd name="T2" fmla="*/ 30 w 74"/>
                  <a:gd name="T3" fmla="*/ 43 h 73"/>
                  <a:gd name="T4" fmla="*/ 69 w 74"/>
                  <a:gd name="T5" fmla="*/ 35 h 73"/>
                  <a:gd name="T6" fmla="*/ 58 w 74"/>
                  <a:gd name="T7" fmla="*/ 62 h 73"/>
                  <a:gd name="T8" fmla="*/ 15 w 74"/>
                  <a:gd name="T9" fmla="*/ 63 h 73"/>
                  <a:gd name="T10" fmla="*/ 6 w 74"/>
                  <a:gd name="T11" fmla="*/ 21 h 73"/>
                  <a:gd name="T12" fmla="*/ 39 w 74"/>
                  <a:gd name="T13" fmla="*/ 3 h 73"/>
                </a:gdLst>
                <a:ahLst/>
                <a:cxnLst>
                  <a:cxn ang="0">
                    <a:pos x="T0" y="T1"/>
                  </a:cxn>
                  <a:cxn ang="0">
                    <a:pos x="T2" y="T3"/>
                  </a:cxn>
                  <a:cxn ang="0">
                    <a:pos x="T4" y="T5"/>
                  </a:cxn>
                  <a:cxn ang="0">
                    <a:pos x="T6" y="T7"/>
                  </a:cxn>
                  <a:cxn ang="0">
                    <a:pos x="T8" y="T9"/>
                  </a:cxn>
                  <a:cxn ang="0">
                    <a:pos x="T10" y="T11"/>
                  </a:cxn>
                  <a:cxn ang="0">
                    <a:pos x="T12" y="T13"/>
                  </a:cxn>
                </a:cxnLst>
                <a:rect l="0" t="0" r="r" b="b"/>
                <a:pathLst>
                  <a:path w="74" h="73">
                    <a:moveTo>
                      <a:pt x="39" y="3"/>
                    </a:moveTo>
                    <a:cubicBezTo>
                      <a:pt x="40" y="19"/>
                      <a:pt x="14" y="29"/>
                      <a:pt x="30" y="43"/>
                    </a:cubicBezTo>
                    <a:cubicBezTo>
                      <a:pt x="37" y="48"/>
                      <a:pt x="54" y="38"/>
                      <a:pt x="69" y="35"/>
                    </a:cubicBezTo>
                    <a:cubicBezTo>
                      <a:pt x="74" y="46"/>
                      <a:pt x="68" y="56"/>
                      <a:pt x="58" y="62"/>
                    </a:cubicBezTo>
                    <a:cubicBezTo>
                      <a:pt x="44" y="72"/>
                      <a:pt x="29" y="73"/>
                      <a:pt x="15" y="63"/>
                    </a:cubicBezTo>
                    <a:cubicBezTo>
                      <a:pt x="1" y="52"/>
                      <a:pt x="0" y="36"/>
                      <a:pt x="6" y="21"/>
                    </a:cubicBezTo>
                    <a:cubicBezTo>
                      <a:pt x="11" y="7"/>
                      <a:pt x="22" y="0"/>
                      <a:pt x="3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Tree>
    <p:extLst>
      <p:ext uri="{BB962C8B-B14F-4D97-AF65-F5344CB8AC3E}">
        <p14:creationId xmlns:p14="http://schemas.microsoft.com/office/powerpoint/2010/main" val="3899583412"/>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8340480" y="2285999"/>
            <a:ext cx="2370017" cy="843718"/>
            <a:chOff x="3106598" y="5073134"/>
            <a:chExt cx="2370017" cy="843718"/>
          </a:xfrm>
        </p:grpSpPr>
        <p:sp>
          <p:nvSpPr>
            <p:cNvPr id="22" name="矩形 21"/>
            <p:cNvSpPr/>
            <p:nvPr/>
          </p:nvSpPr>
          <p:spPr>
            <a:xfrm>
              <a:off x="3106598" y="5073134"/>
              <a:ext cx="1874231" cy="369332"/>
            </a:xfrm>
            <a:prstGeom prst="rect">
              <a:avLst/>
            </a:prstGeom>
          </p:spPr>
          <p:txBody>
            <a:bodyPr wrap="none">
              <a:spAutoFit/>
            </a:bodyPr>
            <a:lstStyle/>
            <a:p>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23" name="矩形 22"/>
            <p:cNvSpPr/>
            <p:nvPr/>
          </p:nvSpPr>
          <p:spPr>
            <a:xfrm>
              <a:off x="3106598" y="5404404"/>
              <a:ext cx="2370017" cy="512448"/>
            </a:xfrm>
            <a:prstGeom prst="rect">
              <a:avLst/>
            </a:prstGeom>
          </p:spPr>
          <p:txBody>
            <a:bodyPr wrap="square">
              <a:spAutoFit/>
            </a:bodyPr>
            <a:lstStyle/>
            <a:p>
              <a:pP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24" name="组合 23"/>
          <p:cNvGrpSpPr/>
          <p:nvPr/>
        </p:nvGrpSpPr>
        <p:grpSpPr>
          <a:xfrm>
            <a:off x="1481504" y="2285999"/>
            <a:ext cx="2370017" cy="843718"/>
            <a:chOff x="1221767" y="2192338"/>
            <a:chExt cx="2370017" cy="843718"/>
          </a:xfrm>
        </p:grpSpPr>
        <p:sp>
          <p:nvSpPr>
            <p:cNvPr id="25" name="矩形 24"/>
            <p:cNvSpPr/>
            <p:nvPr/>
          </p:nvSpPr>
          <p:spPr>
            <a:xfrm>
              <a:off x="1717553" y="2192338"/>
              <a:ext cx="1874231" cy="369332"/>
            </a:xfrm>
            <a:prstGeom prst="rect">
              <a:avLst/>
            </a:prstGeom>
          </p:spPr>
          <p:txBody>
            <a:bodyPr wrap="none">
              <a:spAutoFit/>
            </a:bodyPr>
            <a:lstStyle/>
            <a:p>
              <a:pPr algn="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26" name="矩形 25"/>
            <p:cNvSpPr/>
            <p:nvPr/>
          </p:nvSpPr>
          <p:spPr>
            <a:xfrm>
              <a:off x="1221767" y="2523608"/>
              <a:ext cx="2370017" cy="512448"/>
            </a:xfrm>
            <a:prstGeom prst="rect">
              <a:avLst/>
            </a:prstGeom>
          </p:spPr>
          <p:txBody>
            <a:bodyPr wrap="square">
              <a:spAutoFit/>
            </a:bodyPr>
            <a:lstStyle/>
            <a:p>
              <a:pPr algn="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27" name="组合 26"/>
          <p:cNvGrpSpPr/>
          <p:nvPr/>
        </p:nvGrpSpPr>
        <p:grpSpPr>
          <a:xfrm>
            <a:off x="8340480" y="4917437"/>
            <a:ext cx="2370017" cy="843718"/>
            <a:chOff x="3106598" y="5073134"/>
            <a:chExt cx="2370017" cy="843718"/>
          </a:xfrm>
        </p:grpSpPr>
        <p:sp>
          <p:nvSpPr>
            <p:cNvPr id="28" name="矩形 27"/>
            <p:cNvSpPr/>
            <p:nvPr/>
          </p:nvSpPr>
          <p:spPr>
            <a:xfrm>
              <a:off x="3106598" y="5073134"/>
              <a:ext cx="1874231" cy="369332"/>
            </a:xfrm>
            <a:prstGeom prst="rect">
              <a:avLst/>
            </a:prstGeom>
          </p:spPr>
          <p:txBody>
            <a:bodyPr wrap="none">
              <a:spAutoFit/>
            </a:bodyPr>
            <a:lstStyle/>
            <a:p>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29" name="矩形 28"/>
            <p:cNvSpPr/>
            <p:nvPr/>
          </p:nvSpPr>
          <p:spPr>
            <a:xfrm>
              <a:off x="3106598" y="5404404"/>
              <a:ext cx="2370017" cy="512448"/>
            </a:xfrm>
            <a:prstGeom prst="rect">
              <a:avLst/>
            </a:prstGeom>
          </p:spPr>
          <p:txBody>
            <a:bodyPr wrap="square">
              <a:spAutoFit/>
            </a:bodyPr>
            <a:lstStyle/>
            <a:p>
              <a:pP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30" name="组合 29"/>
          <p:cNvGrpSpPr/>
          <p:nvPr/>
        </p:nvGrpSpPr>
        <p:grpSpPr>
          <a:xfrm>
            <a:off x="1481504" y="4917437"/>
            <a:ext cx="2370017" cy="843718"/>
            <a:chOff x="1221767" y="2192338"/>
            <a:chExt cx="2370017" cy="843718"/>
          </a:xfrm>
        </p:grpSpPr>
        <p:sp>
          <p:nvSpPr>
            <p:cNvPr id="31" name="矩形 30"/>
            <p:cNvSpPr/>
            <p:nvPr/>
          </p:nvSpPr>
          <p:spPr>
            <a:xfrm>
              <a:off x="1717553" y="2192338"/>
              <a:ext cx="1874231" cy="369332"/>
            </a:xfrm>
            <a:prstGeom prst="rect">
              <a:avLst/>
            </a:prstGeom>
          </p:spPr>
          <p:txBody>
            <a:bodyPr wrap="none">
              <a:spAutoFit/>
            </a:bodyPr>
            <a:lstStyle/>
            <a:p>
              <a:pPr algn="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32" name="矩形 31"/>
            <p:cNvSpPr/>
            <p:nvPr/>
          </p:nvSpPr>
          <p:spPr>
            <a:xfrm>
              <a:off x="1221767" y="2523608"/>
              <a:ext cx="2370017" cy="512448"/>
            </a:xfrm>
            <a:prstGeom prst="rect">
              <a:avLst/>
            </a:prstGeom>
          </p:spPr>
          <p:txBody>
            <a:bodyPr wrap="square">
              <a:spAutoFit/>
            </a:bodyPr>
            <a:lstStyle/>
            <a:p>
              <a:pPr algn="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5" name="组合 4"/>
          <p:cNvGrpSpPr/>
          <p:nvPr/>
        </p:nvGrpSpPr>
        <p:grpSpPr>
          <a:xfrm>
            <a:off x="4626869" y="3934495"/>
            <a:ext cx="1447602" cy="1444809"/>
            <a:chOff x="4626869" y="3934495"/>
            <a:chExt cx="1447602" cy="1444809"/>
          </a:xfrm>
        </p:grpSpPr>
        <p:sp>
          <p:nvSpPr>
            <p:cNvPr id="13" name="Freeform 8"/>
            <p:cNvSpPr>
              <a:spLocks/>
            </p:cNvSpPr>
            <p:nvPr/>
          </p:nvSpPr>
          <p:spPr bwMode="auto">
            <a:xfrm>
              <a:off x="4626869" y="3934495"/>
              <a:ext cx="1447602" cy="1444809"/>
            </a:xfrm>
            <a:custGeom>
              <a:avLst/>
              <a:gdLst>
                <a:gd name="T0" fmla="*/ 267 w 274"/>
                <a:gd name="T1" fmla="*/ 196 h 274"/>
                <a:gd name="T2" fmla="*/ 201 w 274"/>
                <a:gd name="T3" fmla="*/ 132 h 274"/>
                <a:gd name="T4" fmla="*/ 268 w 274"/>
                <a:gd name="T5" fmla="*/ 68 h 274"/>
                <a:gd name="T6" fmla="*/ 274 w 274"/>
                <a:gd name="T7" fmla="*/ 67 h 274"/>
                <a:gd name="T8" fmla="*/ 274 w 274"/>
                <a:gd name="T9" fmla="*/ 53 h 274"/>
                <a:gd name="T10" fmla="*/ 268 w 274"/>
                <a:gd name="T11" fmla="*/ 51 h 274"/>
                <a:gd name="T12" fmla="*/ 216 w 274"/>
                <a:gd name="T13" fmla="*/ 3 h 274"/>
                <a:gd name="T14" fmla="*/ 218 w 274"/>
                <a:gd name="T15" fmla="*/ 1 h 274"/>
                <a:gd name="T16" fmla="*/ 207 w 274"/>
                <a:gd name="T17" fmla="*/ 0 h 274"/>
                <a:gd name="T18" fmla="*/ 205 w 274"/>
                <a:gd name="T19" fmla="*/ 8 h 274"/>
                <a:gd name="T20" fmla="*/ 145 w 274"/>
                <a:gd name="T21" fmla="*/ 65 h 274"/>
                <a:gd name="T22" fmla="*/ 80 w 274"/>
                <a:gd name="T23" fmla="*/ 0 h 274"/>
                <a:gd name="T24" fmla="*/ 72 w 274"/>
                <a:gd name="T25" fmla="*/ 0 h 274"/>
                <a:gd name="T26" fmla="*/ 73 w 274"/>
                <a:gd name="T27" fmla="*/ 0 h 274"/>
                <a:gd name="T28" fmla="*/ 10 w 274"/>
                <a:gd name="T29" fmla="*/ 59 h 274"/>
                <a:gd name="T30" fmla="*/ 10 w 274"/>
                <a:gd name="T31" fmla="*/ 83 h 274"/>
                <a:gd name="T32" fmla="*/ 191 w 274"/>
                <a:gd name="T33" fmla="*/ 264 h 274"/>
                <a:gd name="T34" fmla="*/ 217 w 274"/>
                <a:gd name="T35" fmla="*/ 264 h 274"/>
                <a:gd name="T36" fmla="*/ 265 w 274"/>
                <a:gd name="T37" fmla="*/ 216 h 274"/>
                <a:gd name="T38" fmla="*/ 273 w 274"/>
                <a:gd name="T39" fmla="*/ 210 h 274"/>
                <a:gd name="T40" fmla="*/ 273 w 274"/>
                <a:gd name="T41" fmla="*/ 198 h 274"/>
                <a:gd name="T42" fmla="*/ 267 w 274"/>
                <a:gd name="T43" fmla="*/ 196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4" h="274">
                  <a:moveTo>
                    <a:pt x="267" y="196"/>
                  </a:moveTo>
                  <a:cubicBezTo>
                    <a:pt x="246" y="176"/>
                    <a:pt x="225" y="156"/>
                    <a:pt x="201" y="132"/>
                  </a:cubicBezTo>
                  <a:cubicBezTo>
                    <a:pt x="225" y="109"/>
                    <a:pt x="246" y="88"/>
                    <a:pt x="268" y="68"/>
                  </a:cubicBezTo>
                  <a:cubicBezTo>
                    <a:pt x="269" y="67"/>
                    <a:pt x="272" y="67"/>
                    <a:pt x="274" y="67"/>
                  </a:cubicBezTo>
                  <a:cubicBezTo>
                    <a:pt x="274" y="53"/>
                    <a:pt x="274" y="53"/>
                    <a:pt x="274" y="53"/>
                  </a:cubicBezTo>
                  <a:cubicBezTo>
                    <a:pt x="271" y="53"/>
                    <a:pt x="269" y="52"/>
                    <a:pt x="268" y="51"/>
                  </a:cubicBezTo>
                  <a:cubicBezTo>
                    <a:pt x="250" y="36"/>
                    <a:pt x="233" y="20"/>
                    <a:pt x="216" y="3"/>
                  </a:cubicBezTo>
                  <a:cubicBezTo>
                    <a:pt x="217" y="2"/>
                    <a:pt x="218" y="1"/>
                    <a:pt x="218" y="1"/>
                  </a:cubicBezTo>
                  <a:cubicBezTo>
                    <a:pt x="207" y="0"/>
                    <a:pt x="207" y="0"/>
                    <a:pt x="207" y="0"/>
                  </a:cubicBezTo>
                  <a:cubicBezTo>
                    <a:pt x="207" y="3"/>
                    <a:pt x="206" y="6"/>
                    <a:pt x="205" y="8"/>
                  </a:cubicBezTo>
                  <a:cubicBezTo>
                    <a:pt x="185" y="28"/>
                    <a:pt x="164" y="47"/>
                    <a:pt x="145" y="65"/>
                  </a:cubicBezTo>
                  <a:cubicBezTo>
                    <a:pt x="124" y="44"/>
                    <a:pt x="102" y="22"/>
                    <a:pt x="80" y="0"/>
                  </a:cubicBezTo>
                  <a:cubicBezTo>
                    <a:pt x="72" y="0"/>
                    <a:pt x="72" y="0"/>
                    <a:pt x="72" y="0"/>
                  </a:cubicBezTo>
                  <a:cubicBezTo>
                    <a:pt x="73" y="0"/>
                    <a:pt x="73" y="0"/>
                    <a:pt x="73" y="0"/>
                  </a:cubicBezTo>
                  <a:cubicBezTo>
                    <a:pt x="50" y="22"/>
                    <a:pt x="30" y="41"/>
                    <a:pt x="10" y="59"/>
                  </a:cubicBezTo>
                  <a:cubicBezTo>
                    <a:pt x="0" y="67"/>
                    <a:pt x="0" y="74"/>
                    <a:pt x="10" y="83"/>
                  </a:cubicBezTo>
                  <a:cubicBezTo>
                    <a:pt x="70" y="143"/>
                    <a:pt x="131" y="204"/>
                    <a:pt x="191" y="264"/>
                  </a:cubicBezTo>
                  <a:cubicBezTo>
                    <a:pt x="201" y="274"/>
                    <a:pt x="207" y="274"/>
                    <a:pt x="217" y="264"/>
                  </a:cubicBezTo>
                  <a:cubicBezTo>
                    <a:pt x="232" y="247"/>
                    <a:pt x="249" y="232"/>
                    <a:pt x="265" y="216"/>
                  </a:cubicBezTo>
                  <a:cubicBezTo>
                    <a:pt x="268" y="212"/>
                    <a:pt x="270" y="210"/>
                    <a:pt x="273" y="210"/>
                  </a:cubicBezTo>
                  <a:cubicBezTo>
                    <a:pt x="273" y="198"/>
                    <a:pt x="273" y="198"/>
                    <a:pt x="273" y="198"/>
                  </a:cubicBezTo>
                  <a:cubicBezTo>
                    <a:pt x="271" y="198"/>
                    <a:pt x="269" y="197"/>
                    <a:pt x="267" y="196"/>
                  </a:cubicBezTo>
                  <a:close/>
                </a:path>
              </a:pathLst>
            </a:custGeom>
            <a:gradFill>
              <a:gsLst>
                <a:gs pos="0">
                  <a:srgbClr val="BA013F"/>
                </a:gs>
                <a:gs pos="100000">
                  <a:srgbClr val="FB4182"/>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3" name="Freeform 157"/>
            <p:cNvSpPr>
              <a:spLocks noChangeAspect="1" noEditPoints="1"/>
            </p:cNvSpPr>
            <p:nvPr/>
          </p:nvSpPr>
          <p:spPr bwMode="auto">
            <a:xfrm>
              <a:off x="5257391" y="4424630"/>
              <a:ext cx="270757" cy="298723"/>
            </a:xfrm>
            <a:custGeom>
              <a:avLst/>
              <a:gdLst>
                <a:gd name="T0" fmla="*/ 25 w 99"/>
                <a:gd name="T1" fmla="*/ 58 h 109"/>
                <a:gd name="T2" fmla="*/ 15 w 99"/>
                <a:gd name="T3" fmla="*/ 61 h 109"/>
                <a:gd name="T4" fmla="*/ 51 w 99"/>
                <a:gd name="T5" fmla="*/ 55 h 109"/>
                <a:gd name="T6" fmla="*/ 63 w 99"/>
                <a:gd name="T7" fmla="*/ 46 h 109"/>
                <a:gd name="T8" fmla="*/ 56 w 99"/>
                <a:gd name="T9" fmla="*/ 59 h 109"/>
                <a:gd name="T10" fmla="*/ 51 w 99"/>
                <a:gd name="T11" fmla="*/ 67 h 109"/>
                <a:gd name="T12" fmla="*/ 46 w 99"/>
                <a:gd name="T13" fmla="*/ 57 h 109"/>
                <a:gd name="T14" fmla="*/ 38 w 99"/>
                <a:gd name="T15" fmla="*/ 37 h 109"/>
                <a:gd name="T16" fmla="*/ 51 w 99"/>
                <a:gd name="T17" fmla="*/ 55 h 109"/>
                <a:gd name="T18" fmla="*/ 42 w 99"/>
                <a:gd name="T19" fmla="*/ 33 h 109"/>
                <a:gd name="T20" fmla="*/ 42 w 99"/>
                <a:gd name="T21" fmla="*/ 0 h 109"/>
                <a:gd name="T22" fmla="*/ 15 w 99"/>
                <a:gd name="T23" fmla="*/ 25 h 109"/>
                <a:gd name="T24" fmla="*/ 15 w 99"/>
                <a:gd name="T25" fmla="*/ 94 h 109"/>
                <a:gd name="T26" fmla="*/ 84 w 99"/>
                <a:gd name="T27" fmla="*/ 94 h 109"/>
                <a:gd name="T28" fmla="*/ 97 w 99"/>
                <a:gd name="T29" fmla="*/ 73 h 109"/>
                <a:gd name="T30" fmla="*/ 85 w 99"/>
                <a:gd name="T31" fmla="*/ 71 h 109"/>
                <a:gd name="T32" fmla="*/ 49 w 99"/>
                <a:gd name="T33" fmla="*/ 97 h 109"/>
                <a:gd name="T34" fmla="*/ 12 w 99"/>
                <a:gd name="T35" fmla="*/ 60 h 109"/>
                <a:gd name="T36" fmla="*/ 42 w 99"/>
                <a:gd name="T37" fmla="*/ 22 h 109"/>
                <a:gd name="T38" fmla="*/ 85 w 99"/>
                <a:gd name="T39" fmla="*/ 47 h 109"/>
                <a:gd name="T40" fmla="*/ 95 w 99"/>
                <a:gd name="T41" fmla="*/ 41 h 109"/>
                <a:gd name="T42" fmla="*/ 98 w 99"/>
                <a:gd name="T43" fmla="*/ 53 h 109"/>
                <a:gd name="T44" fmla="*/ 87 w 99"/>
                <a:gd name="T45" fmla="*/ 56 h 109"/>
                <a:gd name="T46" fmla="*/ 87 w 99"/>
                <a:gd name="T47" fmla="*/ 67 h 109"/>
                <a:gd name="T48" fmla="*/ 87 w 99"/>
                <a:gd name="T49" fmla="*/ 59 h 109"/>
                <a:gd name="T50" fmla="*/ 99 w 99"/>
                <a:gd name="T51" fmla="*/ 57 h 109"/>
                <a:gd name="T52" fmla="*/ 99 w 99"/>
                <a:gd name="T53" fmla="*/ 60 h 109"/>
                <a:gd name="T54" fmla="*/ 97 w 99"/>
                <a:gd name="T55" fmla="*/ 71 h 109"/>
                <a:gd name="T56" fmla="*/ 87 w 99"/>
                <a:gd name="T57" fmla="*/ 67 h 109"/>
                <a:gd name="T58" fmla="*/ 80 w 99"/>
                <a:gd name="T59" fmla="*/ 37 h 109"/>
                <a:gd name="T60" fmla="*/ 88 w 99"/>
                <a:gd name="T61" fmla="*/ 28 h 109"/>
                <a:gd name="T62" fmla="*/ 94 w 99"/>
                <a:gd name="T63" fmla="*/ 38 h 109"/>
                <a:gd name="T64" fmla="*/ 84 w 99"/>
                <a:gd name="T65" fmla="*/ 44 h 109"/>
                <a:gd name="T66" fmla="*/ 77 w 99"/>
                <a:gd name="T67" fmla="*/ 34 h 109"/>
                <a:gd name="T68" fmla="*/ 71 w 99"/>
                <a:gd name="T69" fmla="*/ 28 h 109"/>
                <a:gd name="T70" fmla="*/ 76 w 99"/>
                <a:gd name="T71" fmla="*/ 18 h 109"/>
                <a:gd name="T72" fmla="*/ 84 w 99"/>
                <a:gd name="T73" fmla="*/ 25 h 109"/>
                <a:gd name="T74" fmla="*/ 86 w 99"/>
                <a:gd name="T75" fmla="*/ 27 h 109"/>
                <a:gd name="T76" fmla="*/ 50 w 99"/>
                <a:gd name="T77" fmla="*/ 93 h 109"/>
                <a:gd name="T78" fmla="*/ 53 w 99"/>
                <a:gd name="T79" fmla="*/ 83 h 109"/>
                <a:gd name="T80" fmla="*/ 50 w 99"/>
                <a:gd name="T81" fmla="*/ 93 h 109"/>
                <a:gd name="T82" fmla="*/ 67 w 99"/>
                <a:gd name="T83" fmla="*/ 76 h 109"/>
                <a:gd name="T84" fmla="*/ 77 w 99"/>
                <a:gd name="T85" fmla="*/ 81 h 109"/>
                <a:gd name="T86" fmla="*/ 25 w 99"/>
                <a:gd name="T87" fmla="*/ 83 h 109"/>
                <a:gd name="T88" fmla="*/ 34 w 99"/>
                <a:gd name="T89" fmla="*/ 78 h 109"/>
                <a:gd name="T90" fmla="*/ 25 w 99"/>
                <a:gd name="T91" fmla="*/ 83 h 109"/>
                <a:gd name="T92" fmla="*/ 33 w 99"/>
                <a:gd name="T93" fmla="*/ 40 h 109"/>
                <a:gd name="T94" fmla="*/ 23 w 99"/>
                <a:gd name="T95" fmla="*/ 36 h 109"/>
                <a:gd name="T96" fmla="*/ 75 w 99"/>
                <a:gd name="T97" fmla="*/ 34 h 109"/>
                <a:gd name="T98" fmla="*/ 66 w 99"/>
                <a:gd name="T99" fmla="*/ 39 h 109"/>
                <a:gd name="T100" fmla="*/ 75 w 99"/>
                <a:gd name="T101" fmla="*/ 34 h 109"/>
                <a:gd name="T102" fmla="*/ 75 w 99"/>
                <a:gd name="T103" fmla="*/ 59 h 109"/>
                <a:gd name="T104" fmla="*/ 85 w 99"/>
                <a:gd name="T105"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9" h="109">
                  <a:moveTo>
                    <a:pt x="15" y="58"/>
                  </a:moveTo>
                  <a:cubicBezTo>
                    <a:pt x="25" y="58"/>
                    <a:pt x="25" y="58"/>
                    <a:pt x="25" y="58"/>
                  </a:cubicBezTo>
                  <a:cubicBezTo>
                    <a:pt x="25" y="61"/>
                    <a:pt x="25" y="61"/>
                    <a:pt x="25" y="61"/>
                  </a:cubicBezTo>
                  <a:cubicBezTo>
                    <a:pt x="15" y="61"/>
                    <a:pt x="15" y="61"/>
                    <a:pt x="15" y="61"/>
                  </a:cubicBezTo>
                  <a:cubicBezTo>
                    <a:pt x="15" y="58"/>
                    <a:pt x="15" y="58"/>
                    <a:pt x="15" y="58"/>
                  </a:cubicBezTo>
                  <a:close/>
                  <a:moveTo>
                    <a:pt x="51" y="55"/>
                  </a:moveTo>
                  <a:cubicBezTo>
                    <a:pt x="52" y="55"/>
                    <a:pt x="52" y="55"/>
                    <a:pt x="53" y="55"/>
                  </a:cubicBezTo>
                  <a:cubicBezTo>
                    <a:pt x="56" y="52"/>
                    <a:pt x="60" y="48"/>
                    <a:pt x="63" y="46"/>
                  </a:cubicBezTo>
                  <a:cubicBezTo>
                    <a:pt x="64" y="46"/>
                    <a:pt x="65" y="47"/>
                    <a:pt x="66" y="48"/>
                  </a:cubicBezTo>
                  <a:cubicBezTo>
                    <a:pt x="63" y="53"/>
                    <a:pt x="60" y="56"/>
                    <a:pt x="56" y="59"/>
                  </a:cubicBezTo>
                  <a:cubicBezTo>
                    <a:pt x="57" y="60"/>
                    <a:pt x="57" y="60"/>
                    <a:pt x="57" y="61"/>
                  </a:cubicBezTo>
                  <a:cubicBezTo>
                    <a:pt x="57" y="64"/>
                    <a:pt x="54" y="67"/>
                    <a:pt x="51" y="67"/>
                  </a:cubicBezTo>
                  <a:cubicBezTo>
                    <a:pt x="47" y="67"/>
                    <a:pt x="45" y="64"/>
                    <a:pt x="45" y="61"/>
                  </a:cubicBezTo>
                  <a:cubicBezTo>
                    <a:pt x="45" y="59"/>
                    <a:pt x="45" y="58"/>
                    <a:pt x="46" y="57"/>
                  </a:cubicBezTo>
                  <a:cubicBezTo>
                    <a:pt x="41" y="51"/>
                    <a:pt x="38" y="45"/>
                    <a:pt x="35" y="38"/>
                  </a:cubicBezTo>
                  <a:cubicBezTo>
                    <a:pt x="36" y="38"/>
                    <a:pt x="37" y="37"/>
                    <a:pt x="38" y="37"/>
                  </a:cubicBezTo>
                  <a:cubicBezTo>
                    <a:pt x="42" y="42"/>
                    <a:pt x="46" y="49"/>
                    <a:pt x="49" y="55"/>
                  </a:cubicBezTo>
                  <a:cubicBezTo>
                    <a:pt x="49" y="55"/>
                    <a:pt x="50" y="55"/>
                    <a:pt x="51" y="55"/>
                  </a:cubicBezTo>
                  <a:close/>
                  <a:moveTo>
                    <a:pt x="42" y="22"/>
                  </a:moveTo>
                  <a:cubicBezTo>
                    <a:pt x="42" y="33"/>
                    <a:pt x="42" y="33"/>
                    <a:pt x="42" y="33"/>
                  </a:cubicBezTo>
                  <a:cubicBezTo>
                    <a:pt x="70" y="17"/>
                    <a:pt x="70" y="17"/>
                    <a:pt x="70" y="17"/>
                  </a:cubicBezTo>
                  <a:cubicBezTo>
                    <a:pt x="42" y="0"/>
                    <a:pt x="42" y="0"/>
                    <a:pt x="42" y="0"/>
                  </a:cubicBezTo>
                  <a:cubicBezTo>
                    <a:pt x="42" y="11"/>
                    <a:pt x="42" y="11"/>
                    <a:pt x="42" y="11"/>
                  </a:cubicBezTo>
                  <a:cubicBezTo>
                    <a:pt x="32" y="12"/>
                    <a:pt x="22" y="17"/>
                    <a:pt x="15" y="25"/>
                  </a:cubicBezTo>
                  <a:cubicBezTo>
                    <a:pt x="5" y="34"/>
                    <a:pt x="0" y="46"/>
                    <a:pt x="0" y="60"/>
                  </a:cubicBezTo>
                  <a:cubicBezTo>
                    <a:pt x="0" y="73"/>
                    <a:pt x="5" y="85"/>
                    <a:pt x="15" y="94"/>
                  </a:cubicBezTo>
                  <a:cubicBezTo>
                    <a:pt x="24" y="104"/>
                    <a:pt x="36" y="109"/>
                    <a:pt x="49" y="109"/>
                  </a:cubicBezTo>
                  <a:cubicBezTo>
                    <a:pt x="63" y="109"/>
                    <a:pt x="75" y="104"/>
                    <a:pt x="84" y="94"/>
                  </a:cubicBezTo>
                  <a:cubicBezTo>
                    <a:pt x="90" y="89"/>
                    <a:pt x="94" y="82"/>
                    <a:pt x="96" y="75"/>
                  </a:cubicBezTo>
                  <a:cubicBezTo>
                    <a:pt x="97" y="73"/>
                    <a:pt x="97" y="73"/>
                    <a:pt x="97" y="73"/>
                  </a:cubicBezTo>
                  <a:cubicBezTo>
                    <a:pt x="86" y="70"/>
                    <a:pt x="86" y="70"/>
                    <a:pt x="86" y="70"/>
                  </a:cubicBezTo>
                  <a:cubicBezTo>
                    <a:pt x="85" y="71"/>
                    <a:pt x="85" y="71"/>
                    <a:pt x="85" y="71"/>
                  </a:cubicBezTo>
                  <a:cubicBezTo>
                    <a:pt x="84" y="77"/>
                    <a:pt x="80" y="82"/>
                    <a:pt x="76" y="86"/>
                  </a:cubicBezTo>
                  <a:cubicBezTo>
                    <a:pt x="69" y="93"/>
                    <a:pt x="60" y="97"/>
                    <a:pt x="49" y="97"/>
                  </a:cubicBezTo>
                  <a:cubicBezTo>
                    <a:pt x="39" y="97"/>
                    <a:pt x="30" y="93"/>
                    <a:pt x="23" y="86"/>
                  </a:cubicBezTo>
                  <a:cubicBezTo>
                    <a:pt x="16" y="79"/>
                    <a:pt x="12" y="70"/>
                    <a:pt x="12" y="60"/>
                  </a:cubicBezTo>
                  <a:cubicBezTo>
                    <a:pt x="12" y="50"/>
                    <a:pt x="16" y="40"/>
                    <a:pt x="23" y="33"/>
                  </a:cubicBezTo>
                  <a:cubicBezTo>
                    <a:pt x="28" y="28"/>
                    <a:pt x="35" y="24"/>
                    <a:pt x="42" y="22"/>
                  </a:cubicBezTo>
                  <a:close/>
                  <a:moveTo>
                    <a:pt x="87" y="54"/>
                  </a:moveTo>
                  <a:cubicBezTo>
                    <a:pt x="87" y="52"/>
                    <a:pt x="86" y="49"/>
                    <a:pt x="85" y="47"/>
                  </a:cubicBezTo>
                  <a:cubicBezTo>
                    <a:pt x="84" y="45"/>
                    <a:pt x="84" y="45"/>
                    <a:pt x="84" y="45"/>
                  </a:cubicBezTo>
                  <a:cubicBezTo>
                    <a:pt x="95" y="41"/>
                    <a:pt x="95" y="41"/>
                    <a:pt x="95" y="41"/>
                  </a:cubicBezTo>
                  <a:cubicBezTo>
                    <a:pt x="96" y="43"/>
                    <a:pt x="96" y="43"/>
                    <a:pt x="96" y="43"/>
                  </a:cubicBezTo>
                  <a:cubicBezTo>
                    <a:pt x="97" y="46"/>
                    <a:pt x="98" y="50"/>
                    <a:pt x="98" y="53"/>
                  </a:cubicBezTo>
                  <a:cubicBezTo>
                    <a:pt x="99" y="55"/>
                    <a:pt x="99" y="55"/>
                    <a:pt x="99" y="55"/>
                  </a:cubicBezTo>
                  <a:cubicBezTo>
                    <a:pt x="87" y="56"/>
                    <a:pt x="87" y="56"/>
                    <a:pt x="87" y="56"/>
                  </a:cubicBezTo>
                  <a:cubicBezTo>
                    <a:pt x="87" y="54"/>
                    <a:pt x="87" y="54"/>
                    <a:pt x="87" y="54"/>
                  </a:cubicBezTo>
                  <a:close/>
                  <a:moveTo>
                    <a:pt x="87" y="67"/>
                  </a:moveTo>
                  <a:cubicBezTo>
                    <a:pt x="87" y="64"/>
                    <a:pt x="87" y="62"/>
                    <a:pt x="87" y="60"/>
                  </a:cubicBezTo>
                  <a:cubicBezTo>
                    <a:pt x="87" y="59"/>
                    <a:pt x="87" y="59"/>
                    <a:pt x="87" y="59"/>
                  </a:cubicBezTo>
                  <a:cubicBezTo>
                    <a:pt x="87" y="57"/>
                    <a:pt x="87" y="57"/>
                    <a:pt x="87" y="57"/>
                  </a:cubicBezTo>
                  <a:cubicBezTo>
                    <a:pt x="99" y="57"/>
                    <a:pt x="99" y="57"/>
                    <a:pt x="99" y="57"/>
                  </a:cubicBezTo>
                  <a:cubicBezTo>
                    <a:pt x="99" y="59"/>
                    <a:pt x="99" y="59"/>
                    <a:pt x="99" y="59"/>
                  </a:cubicBezTo>
                  <a:cubicBezTo>
                    <a:pt x="99" y="59"/>
                    <a:pt x="99" y="59"/>
                    <a:pt x="99" y="60"/>
                  </a:cubicBezTo>
                  <a:cubicBezTo>
                    <a:pt x="99" y="63"/>
                    <a:pt x="99" y="66"/>
                    <a:pt x="98" y="69"/>
                  </a:cubicBezTo>
                  <a:cubicBezTo>
                    <a:pt x="97" y="71"/>
                    <a:pt x="97" y="71"/>
                    <a:pt x="97" y="71"/>
                  </a:cubicBezTo>
                  <a:cubicBezTo>
                    <a:pt x="86" y="68"/>
                    <a:pt x="86" y="68"/>
                    <a:pt x="86" y="68"/>
                  </a:cubicBezTo>
                  <a:cubicBezTo>
                    <a:pt x="87" y="67"/>
                    <a:pt x="87" y="67"/>
                    <a:pt x="87" y="67"/>
                  </a:cubicBezTo>
                  <a:close/>
                  <a:moveTo>
                    <a:pt x="83" y="42"/>
                  </a:moveTo>
                  <a:cubicBezTo>
                    <a:pt x="82" y="40"/>
                    <a:pt x="81" y="38"/>
                    <a:pt x="80" y="37"/>
                  </a:cubicBezTo>
                  <a:cubicBezTo>
                    <a:pt x="78" y="35"/>
                    <a:pt x="78" y="35"/>
                    <a:pt x="78" y="35"/>
                  </a:cubicBezTo>
                  <a:cubicBezTo>
                    <a:pt x="88" y="28"/>
                    <a:pt x="88" y="28"/>
                    <a:pt x="88" y="28"/>
                  </a:cubicBezTo>
                  <a:cubicBezTo>
                    <a:pt x="89" y="30"/>
                    <a:pt x="89" y="30"/>
                    <a:pt x="89" y="30"/>
                  </a:cubicBezTo>
                  <a:cubicBezTo>
                    <a:pt x="91" y="32"/>
                    <a:pt x="92" y="35"/>
                    <a:pt x="94" y="38"/>
                  </a:cubicBezTo>
                  <a:cubicBezTo>
                    <a:pt x="95" y="40"/>
                    <a:pt x="95" y="40"/>
                    <a:pt x="95" y="40"/>
                  </a:cubicBezTo>
                  <a:cubicBezTo>
                    <a:pt x="84" y="44"/>
                    <a:pt x="84" y="44"/>
                    <a:pt x="84" y="44"/>
                  </a:cubicBezTo>
                  <a:cubicBezTo>
                    <a:pt x="83" y="42"/>
                    <a:pt x="83" y="42"/>
                    <a:pt x="83" y="42"/>
                  </a:cubicBezTo>
                  <a:close/>
                  <a:moveTo>
                    <a:pt x="77" y="34"/>
                  </a:moveTo>
                  <a:cubicBezTo>
                    <a:pt x="76" y="33"/>
                    <a:pt x="76" y="33"/>
                    <a:pt x="76" y="33"/>
                  </a:cubicBezTo>
                  <a:cubicBezTo>
                    <a:pt x="75" y="31"/>
                    <a:pt x="73" y="30"/>
                    <a:pt x="71" y="28"/>
                  </a:cubicBezTo>
                  <a:cubicBezTo>
                    <a:pt x="69" y="27"/>
                    <a:pt x="69" y="27"/>
                    <a:pt x="69" y="27"/>
                  </a:cubicBezTo>
                  <a:cubicBezTo>
                    <a:pt x="76" y="18"/>
                    <a:pt x="76" y="18"/>
                    <a:pt x="76" y="18"/>
                  </a:cubicBezTo>
                  <a:cubicBezTo>
                    <a:pt x="78" y="19"/>
                    <a:pt x="78" y="19"/>
                    <a:pt x="78" y="19"/>
                  </a:cubicBezTo>
                  <a:cubicBezTo>
                    <a:pt x="80" y="21"/>
                    <a:pt x="82" y="23"/>
                    <a:pt x="84" y="25"/>
                  </a:cubicBezTo>
                  <a:cubicBezTo>
                    <a:pt x="85" y="25"/>
                    <a:pt x="85" y="25"/>
                    <a:pt x="85" y="25"/>
                  </a:cubicBezTo>
                  <a:cubicBezTo>
                    <a:pt x="86" y="27"/>
                    <a:pt x="86" y="27"/>
                    <a:pt x="86" y="27"/>
                  </a:cubicBezTo>
                  <a:cubicBezTo>
                    <a:pt x="77" y="34"/>
                    <a:pt x="77" y="34"/>
                    <a:pt x="77" y="34"/>
                  </a:cubicBezTo>
                  <a:close/>
                  <a:moveTo>
                    <a:pt x="50" y="93"/>
                  </a:moveTo>
                  <a:cubicBezTo>
                    <a:pt x="50" y="83"/>
                    <a:pt x="50" y="83"/>
                    <a:pt x="50" y="83"/>
                  </a:cubicBezTo>
                  <a:cubicBezTo>
                    <a:pt x="53" y="83"/>
                    <a:pt x="53" y="83"/>
                    <a:pt x="53" y="83"/>
                  </a:cubicBezTo>
                  <a:cubicBezTo>
                    <a:pt x="53" y="93"/>
                    <a:pt x="53" y="93"/>
                    <a:pt x="53" y="93"/>
                  </a:cubicBezTo>
                  <a:cubicBezTo>
                    <a:pt x="50" y="93"/>
                    <a:pt x="50" y="93"/>
                    <a:pt x="50" y="93"/>
                  </a:cubicBezTo>
                  <a:close/>
                  <a:moveTo>
                    <a:pt x="74" y="83"/>
                  </a:moveTo>
                  <a:cubicBezTo>
                    <a:pt x="67" y="76"/>
                    <a:pt x="67" y="76"/>
                    <a:pt x="67" y="76"/>
                  </a:cubicBezTo>
                  <a:cubicBezTo>
                    <a:pt x="70" y="74"/>
                    <a:pt x="70" y="74"/>
                    <a:pt x="70" y="74"/>
                  </a:cubicBezTo>
                  <a:cubicBezTo>
                    <a:pt x="77" y="81"/>
                    <a:pt x="77" y="81"/>
                    <a:pt x="77" y="81"/>
                  </a:cubicBezTo>
                  <a:cubicBezTo>
                    <a:pt x="74" y="83"/>
                    <a:pt x="74" y="83"/>
                    <a:pt x="74" y="83"/>
                  </a:cubicBezTo>
                  <a:close/>
                  <a:moveTo>
                    <a:pt x="25" y="83"/>
                  </a:moveTo>
                  <a:cubicBezTo>
                    <a:pt x="32" y="76"/>
                    <a:pt x="32" y="76"/>
                    <a:pt x="32" y="76"/>
                  </a:cubicBezTo>
                  <a:cubicBezTo>
                    <a:pt x="34" y="78"/>
                    <a:pt x="34" y="78"/>
                    <a:pt x="34" y="78"/>
                  </a:cubicBezTo>
                  <a:cubicBezTo>
                    <a:pt x="27" y="85"/>
                    <a:pt x="27" y="85"/>
                    <a:pt x="27" y="85"/>
                  </a:cubicBezTo>
                  <a:cubicBezTo>
                    <a:pt x="25" y="83"/>
                    <a:pt x="25" y="83"/>
                    <a:pt x="25" y="83"/>
                  </a:cubicBezTo>
                  <a:close/>
                  <a:moveTo>
                    <a:pt x="26" y="33"/>
                  </a:moveTo>
                  <a:cubicBezTo>
                    <a:pt x="33" y="40"/>
                    <a:pt x="33" y="40"/>
                    <a:pt x="33" y="40"/>
                  </a:cubicBezTo>
                  <a:cubicBezTo>
                    <a:pt x="30" y="43"/>
                    <a:pt x="30" y="43"/>
                    <a:pt x="30" y="43"/>
                  </a:cubicBezTo>
                  <a:cubicBezTo>
                    <a:pt x="23" y="36"/>
                    <a:pt x="23" y="36"/>
                    <a:pt x="23" y="36"/>
                  </a:cubicBezTo>
                  <a:cubicBezTo>
                    <a:pt x="26" y="33"/>
                    <a:pt x="26" y="33"/>
                    <a:pt x="26" y="33"/>
                  </a:cubicBezTo>
                  <a:close/>
                  <a:moveTo>
                    <a:pt x="75" y="34"/>
                  </a:moveTo>
                  <a:cubicBezTo>
                    <a:pt x="73" y="32"/>
                    <a:pt x="73" y="32"/>
                    <a:pt x="73" y="32"/>
                  </a:cubicBezTo>
                  <a:cubicBezTo>
                    <a:pt x="66" y="39"/>
                    <a:pt x="66" y="39"/>
                    <a:pt x="66" y="39"/>
                  </a:cubicBezTo>
                  <a:cubicBezTo>
                    <a:pt x="68" y="41"/>
                    <a:pt x="68" y="41"/>
                    <a:pt x="68" y="41"/>
                  </a:cubicBezTo>
                  <a:cubicBezTo>
                    <a:pt x="75" y="34"/>
                    <a:pt x="75" y="34"/>
                    <a:pt x="75" y="34"/>
                  </a:cubicBezTo>
                  <a:close/>
                  <a:moveTo>
                    <a:pt x="85" y="59"/>
                  </a:moveTo>
                  <a:cubicBezTo>
                    <a:pt x="75" y="59"/>
                    <a:pt x="75" y="59"/>
                    <a:pt x="75" y="59"/>
                  </a:cubicBezTo>
                  <a:cubicBezTo>
                    <a:pt x="75" y="56"/>
                    <a:pt x="75" y="56"/>
                    <a:pt x="75" y="56"/>
                  </a:cubicBezTo>
                  <a:cubicBezTo>
                    <a:pt x="85" y="56"/>
                    <a:pt x="85" y="56"/>
                    <a:pt x="85" y="56"/>
                  </a:cubicBezTo>
                  <a:lnTo>
                    <a:pt x="85" y="59"/>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4" name="组合 3"/>
          <p:cNvGrpSpPr/>
          <p:nvPr/>
        </p:nvGrpSpPr>
        <p:grpSpPr>
          <a:xfrm>
            <a:off x="6068881" y="3940084"/>
            <a:ext cx="1503494" cy="1458781"/>
            <a:chOff x="6068881" y="3940084"/>
            <a:chExt cx="1503494" cy="1458781"/>
          </a:xfrm>
        </p:grpSpPr>
        <p:sp>
          <p:nvSpPr>
            <p:cNvPr id="12" name="Freeform 7"/>
            <p:cNvSpPr>
              <a:spLocks/>
            </p:cNvSpPr>
            <p:nvPr/>
          </p:nvSpPr>
          <p:spPr bwMode="auto">
            <a:xfrm>
              <a:off x="6068881" y="3940084"/>
              <a:ext cx="1503494" cy="1458781"/>
            </a:xfrm>
            <a:custGeom>
              <a:avLst/>
              <a:gdLst>
                <a:gd name="T0" fmla="*/ 201 w 285"/>
                <a:gd name="T1" fmla="*/ 1 h 277"/>
                <a:gd name="T2" fmla="*/ 131 w 285"/>
                <a:gd name="T3" fmla="*/ 66 h 277"/>
                <a:gd name="T4" fmla="*/ 73 w 285"/>
                <a:gd name="T5" fmla="*/ 6 h 277"/>
                <a:gd name="T6" fmla="*/ 71 w 285"/>
                <a:gd name="T7" fmla="*/ 0 h 277"/>
                <a:gd name="T8" fmla="*/ 54 w 285"/>
                <a:gd name="T9" fmla="*/ 0 h 277"/>
                <a:gd name="T10" fmla="*/ 59 w 285"/>
                <a:gd name="T11" fmla="*/ 5 h 277"/>
                <a:gd name="T12" fmla="*/ 11 w 285"/>
                <a:gd name="T13" fmla="*/ 49 h 277"/>
                <a:gd name="T14" fmla="*/ 1 w 285"/>
                <a:gd name="T15" fmla="*/ 52 h 277"/>
                <a:gd name="T16" fmla="*/ 1 w 285"/>
                <a:gd name="T17" fmla="*/ 66 h 277"/>
                <a:gd name="T18" fmla="*/ 10 w 285"/>
                <a:gd name="T19" fmla="*/ 68 h 277"/>
                <a:gd name="T20" fmla="*/ 77 w 285"/>
                <a:gd name="T21" fmla="*/ 130 h 277"/>
                <a:gd name="T22" fmla="*/ 9 w 285"/>
                <a:gd name="T23" fmla="*/ 195 h 277"/>
                <a:gd name="T24" fmla="*/ 0 w 285"/>
                <a:gd name="T25" fmla="*/ 197 h 277"/>
                <a:gd name="T26" fmla="*/ 0 w 285"/>
                <a:gd name="T27" fmla="*/ 209 h 277"/>
                <a:gd name="T28" fmla="*/ 13 w 285"/>
                <a:gd name="T29" fmla="*/ 214 h 277"/>
                <a:gd name="T30" fmla="*/ 55 w 285"/>
                <a:gd name="T31" fmla="*/ 257 h 277"/>
                <a:gd name="T32" fmla="*/ 96 w 285"/>
                <a:gd name="T33" fmla="*/ 257 h 277"/>
                <a:gd name="T34" fmla="*/ 221 w 285"/>
                <a:gd name="T35" fmla="*/ 133 h 277"/>
                <a:gd name="T36" fmla="*/ 285 w 285"/>
                <a:gd name="T37" fmla="*/ 75 h 277"/>
                <a:gd name="T38" fmla="*/ 213 w 285"/>
                <a:gd name="T39" fmla="*/ 1 h 277"/>
                <a:gd name="T40" fmla="*/ 201 w 285"/>
                <a:gd name="T41" fmla="*/ 1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5" h="277">
                  <a:moveTo>
                    <a:pt x="201" y="1"/>
                  </a:moveTo>
                  <a:cubicBezTo>
                    <a:pt x="179" y="22"/>
                    <a:pt x="156" y="43"/>
                    <a:pt x="131" y="66"/>
                  </a:cubicBezTo>
                  <a:cubicBezTo>
                    <a:pt x="113" y="48"/>
                    <a:pt x="93" y="28"/>
                    <a:pt x="73" y="6"/>
                  </a:cubicBezTo>
                  <a:cubicBezTo>
                    <a:pt x="72" y="5"/>
                    <a:pt x="71" y="3"/>
                    <a:pt x="71" y="0"/>
                  </a:cubicBezTo>
                  <a:cubicBezTo>
                    <a:pt x="54" y="0"/>
                    <a:pt x="54" y="0"/>
                    <a:pt x="54" y="0"/>
                  </a:cubicBezTo>
                  <a:cubicBezTo>
                    <a:pt x="56" y="2"/>
                    <a:pt x="58" y="3"/>
                    <a:pt x="59" y="5"/>
                  </a:cubicBezTo>
                  <a:cubicBezTo>
                    <a:pt x="45" y="19"/>
                    <a:pt x="29" y="35"/>
                    <a:pt x="11" y="49"/>
                  </a:cubicBezTo>
                  <a:cubicBezTo>
                    <a:pt x="9" y="51"/>
                    <a:pt x="5" y="52"/>
                    <a:pt x="1" y="52"/>
                  </a:cubicBezTo>
                  <a:cubicBezTo>
                    <a:pt x="1" y="66"/>
                    <a:pt x="1" y="66"/>
                    <a:pt x="1" y="66"/>
                  </a:cubicBezTo>
                  <a:cubicBezTo>
                    <a:pt x="4" y="65"/>
                    <a:pt x="9" y="66"/>
                    <a:pt x="10" y="68"/>
                  </a:cubicBezTo>
                  <a:cubicBezTo>
                    <a:pt x="32" y="87"/>
                    <a:pt x="53" y="108"/>
                    <a:pt x="77" y="130"/>
                  </a:cubicBezTo>
                  <a:cubicBezTo>
                    <a:pt x="52" y="154"/>
                    <a:pt x="31" y="175"/>
                    <a:pt x="9" y="195"/>
                  </a:cubicBezTo>
                  <a:cubicBezTo>
                    <a:pt x="8" y="197"/>
                    <a:pt x="4" y="197"/>
                    <a:pt x="0" y="197"/>
                  </a:cubicBezTo>
                  <a:cubicBezTo>
                    <a:pt x="0" y="209"/>
                    <a:pt x="0" y="209"/>
                    <a:pt x="0" y="209"/>
                  </a:cubicBezTo>
                  <a:cubicBezTo>
                    <a:pt x="4" y="208"/>
                    <a:pt x="8" y="209"/>
                    <a:pt x="13" y="214"/>
                  </a:cubicBezTo>
                  <a:cubicBezTo>
                    <a:pt x="27" y="229"/>
                    <a:pt x="41" y="243"/>
                    <a:pt x="55" y="257"/>
                  </a:cubicBezTo>
                  <a:cubicBezTo>
                    <a:pt x="76" y="277"/>
                    <a:pt x="76" y="277"/>
                    <a:pt x="96" y="257"/>
                  </a:cubicBezTo>
                  <a:cubicBezTo>
                    <a:pt x="138" y="216"/>
                    <a:pt x="179" y="174"/>
                    <a:pt x="221" y="133"/>
                  </a:cubicBezTo>
                  <a:cubicBezTo>
                    <a:pt x="241" y="113"/>
                    <a:pt x="263" y="95"/>
                    <a:pt x="285" y="75"/>
                  </a:cubicBezTo>
                  <a:cubicBezTo>
                    <a:pt x="258" y="48"/>
                    <a:pt x="236" y="25"/>
                    <a:pt x="213" y="1"/>
                  </a:cubicBezTo>
                  <a:lnTo>
                    <a:pt x="201" y="1"/>
                  </a:lnTo>
                  <a:close/>
                </a:path>
              </a:pathLst>
            </a:custGeom>
            <a:gradFill>
              <a:gsLst>
                <a:gs pos="0">
                  <a:srgbClr val="6DA400"/>
                </a:gs>
                <a:gs pos="100000">
                  <a:srgbClr val="B0EB2F"/>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nvGrpSpPr>
            <p:cNvPr id="34" name="组合 33"/>
            <p:cNvGrpSpPr>
              <a:grpSpLocks noChangeAspect="1"/>
            </p:cNvGrpSpPr>
            <p:nvPr/>
          </p:nvGrpSpPr>
          <p:grpSpPr>
            <a:xfrm>
              <a:off x="6630845" y="4443976"/>
              <a:ext cx="240570" cy="324277"/>
              <a:chOff x="3722033" y="3714538"/>
              <a:chExt cx="500321" cy="674410"/>
            </a:xfrm>
            <a:solidFill>
              <a:schemeClr val="bg1"/>
            </a:solidFill>
          </p:grpSpPr>
          <p:sp>
            <p:nvSpPr>
              <p:cNvPr id="35" name="Freeform 27"/>
              <p:cNvSpPr>
                <a:spLocks noEditPoints="1"/>
              </p:cNvSpPr>
              <p:nvPr/>
            </p:nvSpPr>
            <p:spPr bwMode="auto">
              <a:xfrm>
                <a:off x="3818586" y="4203888"/>
                <a:ext cx="306118" cy="185060"/>
              </a:xfrm>
              <a:custGeom>
                <a:avLst/>
                <a:gdLst>
                  <a:gd name="T0" fmla="*/ 317 w 354"/>
                  <a:gd name="T1" fmla="*/ 5 h 214"/>
                  <a:gd name="T2" fmla="*/ 354 w 354"/>
                  <a:gd name="T3" fmla="*/ 186 h 214"/>
                  <a:gd name="T4" fmla="*/ 294 w 354"/>
                  <a:gd name="T5" fmla="*/ 171 h 214"/>
                  <a:gd name="T6" fmla="*/ 250 w 354"/>
                  <a:gd name="T7" fmla="*/ 214 h 214"/>
                  <a:gd name="T8" fmla="*/ 215 w 354"/>
                  <a:gd name="T9" fmla="*/ 44 h 214"/>
                  <a:gd name="T10" fmla="*/ 230 w 354"/>
                  <a:gd name="T11" fmla="*/ 46 h 214"/>
                  <a:gd name="T12" fmla="*/ 241 w 354"/>
                  <a:gd name="T13" fmla="*/ 45 h 214"/>
                  <a:gd name="T14" fmla="*/ 287 w 354"/>
                  <a:gd name="T15" fmla="*/ 7 h 214"/>
                  <a:gd name="T16" fmla="*/ 292 w 354"/>
                  <a:gd name="T17" fmla="*/ 0 h 214"/>
                  <a:gd name="T18" fmla="*/ 300 w 354"/>
                  <a:gd name="T19" fmla="*/ 2 h 214"/>
                  <a:gd name="T20" fmla="*/ 317 w 354"/>
                  <a:gd name="T21" fmla="*/ 5 h 214"/>
                  <a:gd name="T22" fmla="*/ 140 w 354"/>
                  <a:gd name="T23" fmla="*/ 44 h 214"/>
                  <a:gd name="T24" fmla="*/ 105 w 354"/>
                  <a:gd name="T25" fmla="*/ 214 h 214"/>
                  <a:gd name="T26" fmla="*/ 60 w 354"/>
                  <a:gd name="T27" fmla="*/ 171 h 214"/>
                  <a:gd name="T28" fmla="*/ 0 w 354"/>
                  <a:gd name="T29" fmla="*/ 186 h 214"/>
                  <a:gd name="T30" fmla="*/ 38 w 354"/>
                  <a:gd name="T31" fmla="*/ 5 h 214"/>
                  <a:gd name="T32" fmla="*/ 55 w 354"/>
                  <a:gd name="T33" fmla="*/ 2 h 214"/>
                  <a:gd name="T34" fmla="*/ 63 w 354"/>
                  <a:gd name="T35" fmla="*/ 0 h 214"/>
                  <a:gd name="T36" fmla="*/ 67 w 354"/>
                  <a:gd name="T37" fmla="*/ 7 h 214"/>
                  <a:gd name="T38" fmla="*/ 103 w 354"/>
                  <a:gd name="T39" fmla="*/ 42 h 214"/>
                  <a:gd name="T40" fmla="*/ 114 w 354"/>
                  <a:gd name="T41" fmla="*/ 45 h 214"/>
                  <a:gd name="T42" fmla="*/ 140 w 354"/>
                  <a:gd name="T43" fmla="*/ 4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4" h="214">
                    <a:moveTo>
                      <a:pt x="317" y="5"/>
                    </a:moveTo>
                    <a:cubicBezTo>
                      <a:pt x="354" y="186"/>
                      <a:pt x="354" y="186"/>
                      <a:pt x="354" y="186"/>
                    </a:cubicBezTo>
                    <a:cubicBezTo>
                      <a:pt x="294" y="171"/>
                      <a:pt x="294" y="171"/>
                      <a:pt x="294" y="171"/>
                    </a:cubicBezTo>
                    <a:cubicBezTo>
                      <a:pt x="250" y="214"/>
                      <a:pt x="250" y="214"/>
                      <a:pt x="250" y="214"/>
                    </a:cubicBezTo>
                    <a:cubicBezTo>
                      <a:pt x="215" y="44"/>
                      <a:pt x="215" y="44"/>
                      <a:pt x="215" y="44"/>
                    </a:cubicBezTo>
                    <a:cubicBezTo>
                      <a:pt x="220" y="45"/>
                      <a:pt x="225" y="46"/>
                      <a:pt x="230" y="46"/>
                    </a:cubicBezTo>
                    <a:cubicBezTo>
                      <a:pt x="234" y="46"/>
                      <a:pt x="238" y="46"/>
                      <a:pt x="241" y="45"/>
                    </a:cubicBezTo>
                    <a:cubicBezTo>
                      <a:pt x="264" y="40"/>
                      <a:pt x="276" y="25"/>
                      <a:pt x="287" y="7"/>
                    </a:cubicBezTo>
                    <a:cubicBezTo>
                      <a:pt x="289" y="5"/>
                      <a:pt x="290" y="2"/>
                      <a:pt x="292" y="0"/>
                    </a:cubicBezTo>
                    <a:cubicBezTo>
                      <a:pt x="295" y="0"/>
                      <a:pt x="298" y="1"/>
                      <a:pt x="300" y="2"/>
                    </a:cubicBezTo>
                    <a:cubicBezTo>
                      <a:pt x="306" y="3"/>
                      <a:pt x="311" y="4"/>
                      <a:pt x="317" y="5"/>
                    </a:cubicBezTo>
                    <a:close/>
                    <a:moveTo>
                      <a:pt x="140" y="44"/>
                    </a:moveTo>
                    <a:cubicBezTo>
                      <a:pt x="105" y="214"/>
                      <a:pt x="105" y="214"/>
                      <a:pt x="105" y="214"/>
                    </a:cubicBezTo>
                    <a:cubicBezTo>
                      <a:pt x="60" y="171"/>
                      <a:pt x="60" y="171"/>
                      <a:pt x="60" y="171"/>
                    </a:cubicBezTo>
                    <a:cubicBezTo>
                      <a:pt x="0" y="186"/>
                      <a:pt x="0" y="186"/>
                      <a:pt x="0" y="186"/>
                    </a:cubicBezTo>
                    <a:cubicBezTo>
                      <a:pt x="38" y="5"/>
                      <a:pt x="38" y="5"/>
                      <a:pt x="38" y="5"/>
                    </a:cubicBezTo>
                    <a:cubicBezTo>
                      <a:pt x="43" y="4"/>
                      <a:pt x="49" y="3"/>
                      <a:pt x="55" y="2"/>
                    </a:cubicBezTo>
                    <a:cubicBezTo>
                      <a:pt x="57" y="1"/>
                      <a:pt x="60" y="1"/>
                      <a:pt x="63" y="0"/>
                    </a:cubicBezTo>
                    <a:cubicBezTo>
                      <a:pt x="65" y="2"/>
                      <a:pt x="66" y="5"/>
                      <a:pt x="67" y="7"/>
                    </a:cubicBezTo>
                    <a:cubicBezTo>
                      <a:pt x="77" y="21"/>
                      <a:pt x="86" y="35"/>
                      <a:pt x="103" y="42"/>
                    </a:cubicBezTo>
                    <a:cubicBezTo>
                      <a:pt x="106" y="43"/>
                      <a:pt x="110" y="44"/>
                      <a:pt x="114" y="45"/>
                    </a:cubicBezTo>
                    <a:cubicBezTo>
                      <a:pt x="123" y="47"/>
                      <a:pt x="131" y="46"/>
                      <a:pt x="140"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8"/>
              <p:cNvSpPr>
                <a:spLocks noEditPoints="1"/>
              </p:cNvSpPr>
              <p:nvPr/>
            </p:nvSpPr>
            <p:spPr bwMode="auto">
              <a:xfrm>
                <a:off x="3722033" y="3714538"/>
                <a:ext cx="500321" cy="500687"/>
              </a:xfrm>
              <a:custGeom>
                <a:avLst/>
                <a:gdLst>
                  <a:gd name="T0" fmla="*/ 289 w 579"/>
                  <a:gd name="T1" fmla="*/ 28 h 579"/>
                  <a:gd name="T2" fmla="*/ 346 w 579"/>
                  <a:gd name="T3" fmla="*/ 4 h 579"/>
                  <a:gd name="T4" fmla="*/ 390 w 579"/>
                  <a:gd name="T5" fmla="*/ 48 h 579"/>
                  <a:gd name="T6" fmla="*/ 451 w 579"/>
                  <a:gd name="T7" fmla="*/ 48 h 579"/>
                  <a:gd name="T8" fmla="*/ 475 w 579"/>
                  <a:gd name="T9" fmla="*/ 105 h 579"/>
                  <a:gd name="T10" fmla="*/ 532 w 579"/>
                  <a:gd name="T11" fmla="*/ 128 h 579"/>
                  <a:gd name="T12" fmla="*/ 531 w 579"/>
                  <a:gd name="T13" fmla="*/ 190 h 579"/>
                  <a:gd name="T14" fmla="*/ 575 w 579"/>
                  <a:gd name="T15" fmla="*/ 233 h 579"/>
                  <a:gd name="T16" fmla="*/ 551 w 579"/>
                  <a:gd name="T17" fmla="*/ 290 h 579"/>
                  <a:gd name="T18" fmla="*/ 575 w 579"/>
                  <a:gd name="T19" fmla="*/ 347 h 579"/>
                  <a:gd name="T20" fmla="*/ 531 w 579"/>
                  <a:gd name="T21" fmla="*/ 390 h 579"/>
                  <a:gd name="T22" fmla="*/ 532 w 579"/>
                  <a:gd name="T23" fmla="*/ 452 h 579"/>
                  <a:gd name="T24" fmla="*/ 475 w 579"/>
                  <a:gd name="T25" fmla="*/ 475 h 579"/>
                  <a:gd name="T26" fmla="*/ 451 w 579"/>
                  <a:gd name="T27" fmla="*/ 532 h 579"/>
                  <a:gd name="T28" fmla="*/ 390 w 579"/>
                  <a:gd name="T29" fmla="*/ 532 h 579"/>
                  <a:gd name="T30" fmla="*/ 346 w 579"/>
                  <a:gd name="T31" fmla="*/ 575 h 579"/>
                  <a:gd name="T32" fmla="*/ 289 w 579"/>
                  <a:gd name="T33" fmla="*/ 552 h 579"/>
                  <a:gd name="T34" fmla="*/ 233 w 579"/>
                  <a:gd name="T35" fmla="*/ 575 h 579"/>
                  <a:gd name="T36" fmla="*/ 189 w 579"/>
                  <a:gd name="T37" fmla="*/ 532 h 579"/>
                  <a:gd name="T38" fmla="*/ 128 w 579"/>
                  <a:gd name="T39" fmla="*/ 532 h 579"/>
                  <a:gd name="T40" fmla="*/ 104 w 579"/>
                  <a:gd name="T41" fmla="*/ 475 h 579"/>
                  <a:gd name="T42" fmla="*/ 47 w 579"/>
                  <a:gd name="T43" fmla="*/ 452 h 579"/>
                  <a:gd name="T44" fmla="*/ 47 w 579"/>
                  <a:gd name="T45" fmla="*/ 390 h 579"/>
                  <a:gd name="T46" fmla="*/ 4 w 579"/>
                  <a:gd name="T47" fmla="*/ 347 h 579"/>
                  <a:gd name="T48" fmla="*/ 27 w 579"/>
                  <a:gd name="T49" fmla="*/ 290 h 579"/>
                  <a:gd name="T50" fmla="*/ 4 w 579"/>
                  <a:gd name="T51" fmla="*/ 233 h 579"/>
                  <a:gd name="T52" fmla="*/ 47 w 579"/>
                  <a:gd name="T53" fmla="*/ 190 h 579"/>
                  <a:gd name="T54" fmla="*/ 47 w 579"/>
                  <a:gd name="T55" fmla="*/ 128 h 579"/>
                  <a:gd name="T56" fmla="*/ 104 w 579"/>
                  <a:gd name="T57" fmla="*/ 105 h 579"/>
                  <a:gd name="T58" fmla="*/ 128 w 579"/>
                  <a:gd name="T59" fmla="*/ 48 h 579"/>
                  <a:gd name="T60" fmla="*/ 189 w 579"/>
                  <a:gd name="T61" fmla="*/ 48 h 579"/>
                  <a:gd name="T62" fmla="*/ 233 w 579"/>
                  <a:gd name="T63" fmla="*/ 4 h 579"/>
                  <a:gd name="T64" fmla="*/ 289 w 579"/>
                  <a:gd name="T65" fmla="*/ 28 h 579"/>
                  <a:gd name="T66" fmla="*/ 367 w 579"/>
                  <a:gd name="T67" fmla="*/ 103 h 579"/>
                  <a:gd name="T68" fmla="*/ 87 w 579"/>
                  <a:gd name="T69" fmla="*/ 288 h 579"/>
                  <a:gd name="T70" fmla="*/ 367 w 579"/>
                  <a:gd name="T71" fmla="*/ 477 h 579"/>
                  <a:gd name="T72" fmla="*/ 431 w 579"/>
                  <a:gd name="T73" fmla="*/ 146 h 579"/>
                  <a:gd name="T74" fmla="*/ 367 w 579"/>
                  <a:gd name="T75" fmla="*/ 103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9" h="579">
                    <a:moveTo>
                      <a:pt x="289" y="28"/>
                    </a:moveTo>
                    <a:cubicBezTo>
                      <a:pt x="308" y="29"/>
                      <a:pt x="327" y="0"/>
                      <a:pt x="346" y="4"/>
                    </a:cubicBezTo>
                    <a:cubicBezTo>
                      <a:pt x="365" y="8"/>
                      <a:pt x="371" y="42"/>
                      <a:pt x="390" y="48"/>
                    </a:cubicBezTo>
                    <a:cubicBezTo>
                      <a:pt x="407" y="56"/>
                      <a:pt x="435" y="37"/>
                      <a:pt x="451" y="48"/>
                    </a:cubicBezTo>
                    <a:cubicBezTo>
                      <a:pt x="467" y="58"/>
                      <a:pt x="460" y="92"/>
                      <a:pt x="475" y="105"/>
                    </a:cubicBezTo>
                    <a:cubicBezTo>
                      <a:pt x="487" y="119"/>
                      <a:pt x="521" y="112"/>
                      <a:pt x="532" y="128"/>
                    </a:cubicBezTo>
                    <a:cubicBezTo>
                      <a:pt x="542" y="144"/>
                      <a:pt x="523" y="172"/>
                      <a:pt x="531" y="190"/>
                    </a:cubicBezTo>
                    <a:cubicBezTo>
                      <a:pt x="537" y="208"/>
                      <a:pt x="571" y="214"/>
                      <a:pt x="575" y="233"/>
                    </a:cubicBezTo>
                    <a:cubicBezTo>
                      <a:pt x="579" y="252"/>
                      <a:pt x="550" y="271"/>
                      <a:pt x="551" y="290"/>
                    </a:cubicBezTo>
                    <a:cubicBezTo>
                      <a:pt x="550" y="309"/>
                      <a:pt x="579" y="328"/>
                      <a:pt x="575" y="347"/>
                    </a:cubicBezTo>
                    <a:cubicBezTo>
                      <a:pt x="571" y="366"/>
                      <a:pt x="538" y="372"/>
                      <a:pt x="531" y="390"/>
                    </a:cubicBezTo>
                    <a:cubicBezTo>
                      <a:pt x="523" y="407"/>
                      <a:pt x="542" y="436"/>
                      <a:pt x="532" y="452"/>
                    </a:cubicBezTo>
                    <a:cubicBezTo>
                      <a:pt x="521" y="468"/>
                      <a:pt x="487" y="461"/>
                      <a:pt x="475" y="475"/>
                    </a:cubicBezTo>
                    <a:cubicBezTo>
                      <a:pt x="460" y="488"/>
                      <a:pt x="467" y="521"/>
                      <a:pt x="451" y="532"/>
                    </a:cubicBezTo>
                    <a:cubicBezTo>
                      <a:pt x="435" y="543"/>
                      <a:pt x="407" y="523"/>
                      <a:pt x="390" y="532"/>
                    </a:cubicBezTo>
                    <a:cubicBezTo>
                      <a:pt x="372" y="538"/>
                      <a:pt x="365" y="572"/>
                      <a:pt x="346" y="575"/>
                    </a:cubicBezTo>
                    <a:cubicBezTo>
                      <a:pt x="327" y="579"/>
                      <a:pt x="309" y="550"/>
                      <a:pt x="289" y="552"/>
                    </a:cubicBezTo>
                    <a:cubicBezTo>
                      <a:pt x="270" y="550"/>
                      <a:pt x="252" y="579"/>
                      <a:pt x="233" y="575"/>
                    </a:cubicBezTo>
                    <a:cubicBezTo>
                      <a:pt x="214" y="572"/>
                      <a:pt x="207" y="538"/>
                      <a:pt x="189" y="532"/>
                    </a:cubicBezTo>
                    <a:cubicBezTo>
                      <a:pt x="172" y="523"/>
                      <a:pt x="144" y="543"/>
                      <a:pt x="128" y="532"/>
                    </a:cubicBezTo>
                    <a:cubicBezTo>
                      <a:pt x="112" y="521"/>
                      <a:pt x="119" y="488"/>
                      <a:pt x="104" y="475"/>
                    </a:cubicBezTo>
                    <a:cubicBezTo>
                      <a:pt x="92" y="461"/>
                      <a:pt x="58" y="468"/>
                      <a:pt x="47" y="452"/>
                    </a:cubicBezTo>
                    <a:cubicBezTo>
                      <a:pt x="36" y="436"/>
                      <a:pt x="56" y="407"/>
                      <a:pt x="47" y="390"/>
                    </a:cubicBezTo>
                    <a:cubicBezTo>
                      <a:pt x="41" y="372"/>
                      <a:pt x="8" y="366"/>
                      <a:pt x="4" y="347"/>
                    </a:cubicBezTo>
                    <a:cubicBezTo>
                      <a:pt x="0" y="328"/>
                      <a:pt x="29" y="309"/>
                      <a:pt x="27" y="290"/>
                    </a:cubicBezTo>
                    <a:cubicBezTo>
                      <a:pt x="29" y="271"/>
                      <a:pt x="0" y="252"/>
                      <a:pt x="4" y="233"/>
                    </a:cubicBezTo>
                    <a:cubicBezTo>
                      <a:pt x="8" y="214"/>
                      <a:pt x="41" y="208"/>
                      <a:pt x="47" y="190"/>
                    </a:cubicBezTo>
                    <a:cubicBezTo>
                      <a:pt x="56" y="172"/>
                      <a:pt x="36" y="144"/>
                      <a:pt x="47" y="128"/>
                    </a:cubicBezTo>
                    <a:cubicBezTo>
                      <a:pt x="58" y="112"/>
                      <a:pt x="92" y="119"/>
                      <a:pt x="104" y="105"/>
                    </a:cubicBezTo>
                    <a:cubicBezTo>
                      <a:pt x="119" y="92"/>
                      <a:pt x="112" y="58"/>
                      <a:pt x="128" y="48"/>
                    </a:cubicBezTo>
                    <a:cubicBezTo>
                      <a:pt x="144" y="37"/>
                      <a:pt x="172" y="56"/>
                      <a:pt x="189" y="48"/>
                    </a:cubicBezTo>
                    <a:cubicBezTo>
                      <a:pt x="207" y="42"/>
                      <a:pt x="214" y="8"/>
                      <a:pt x="233" y="4"/>
                    </a:cubicBezTo>
                    <a:cubicBezTo>
                      <a:pt x="252" y="0"/>
                      <a:pt x="270" y="29"/>
                      <a:pt x="289" y="28"/>
                    </a:cubicBezTo>
                    <a:close/>
                    <a:moveTo>
                      <a:pt x="367" y="103"/>
                    </a:moveTo>
                    <a:cubicBezTo>
                      <a:pt x="234" y="48"/>
                      <a:pt x="88" y="145"/>
                      <a:pt x="87" y="288"/>
                    </a:cubicBezTo>
                    <a:cubicBezTo>
                      <a:pt x="86" y="433"/>
                      <a:pt x="233" y="532"/>
                      <a:pt x="367" y="477"/>
                    </a:cubicBezTo>
                    <a:cubicBezTo>
                      <a:pt x="501" y="421"/>
                      <a:pt x="534" y="247"/>
                      <a:pt x="431" y="146"/>
                    </a:cubicBezTo>
                    <a:cubicBezTo>
                      <a:pt x="413" y="127"/>
                      <a:pt x="391" y="113"/>
                      <a:pt x="367" y="1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9"/>
              <p:cNvSpPr>
                <a:spLocks noEditPoints="1"/>
              </p:cNvSpPr>
              <p:nvPr/>
            </p:nvSpPr>
            <p:spPr bwMode="auto">
              <a:xfrm>
                <a:off x="3829192" y="3821698"/>
                <a:ext cx="286002" cy="287100"/>
              </a:xfrm>
              <a:custGeom>
                <a:avLst/>
                <a:gdLst>
                  <a:gd name="T0" fmla="*/ 165 w 331"/>
                  <a:gd name="T1" fmla="*/ 0 h 332"/>
                  <a:gd name="T2" fmla="*/ 331 w 331"/>
                  <a:gd name="T3" fmla="*/ 166 h 332"/>
                  <a:gd name="T4" fmla="*/ 165 w 331"/>
                  <a:gd name="T5" fmla="*/ 332 h 332"/>
                  <a:gd name="T6" fmla="*/ 0 w 331"/>
                  <a:gd name="T7" fmla="*/ 166 h 332"/>
                  <a:gd name="T8" fmla="*/ 165 w 331"/>
                  <a:gd name="T9" fmla="*/ 0 h 332"/>
                  <a:gd name="T10" fmla="*/ 176 w 331"/>
                  <a:gd name="T11" fmla="*/ 50 h 332"/>
                  <a:gd name="T12" fmla="*/ 205 w 331"/>
                  <a:gd name="T13" fmla="*/ 111 h 332"/>
                  <a:gd name="T14" fmla="*/ 272 w 331"/>
                  <a:gd name="T15" fmla="*/ 119 h 332"/>
                  <a:gd name="T16" fmla="*/ 282 w 331"/>
                  <a:gd name="T17" fmla="*/ 127 h 332"/>
                  <a:gd name="T18" fmla="*/ 279 w 331"/>
                  <a:gd name="T19" fmla="*/ 140 h 332"/>
                  <a:gd name="T20" fmla="*/ 229 w 331"/>
                  <a:gd name="T21" fmla="*/ 186 h 332"/>
                  <a:gd name="T22" fmla="*/ 242 w 331"/>
                  <a:gd name="T23" fmla="*/ 252 h 332"/>
                  <a:gd name="T24" fmla="*/ 237 w 331"/>
                  <a:gd name="T25" fmla="*/ 265 h 332"/>
                  <a:gd name="T26" fmla="*/ 224 w 331"/>
                  <a:gd name="T27" fmla="*/ 265 h 332"/>
                  <a:gd name="T28" fmla="*/ 165 w 331"/>
                  <a:gd name="T29" fmla="*/ 232 h 332"/>
                  <a:gd name="T30" fmla="*/ 106 w 331"/>
                  <a:gd name="T31" fmla="*/ 265 h 332"/>
                  <a:gd name="T32" fmla="*/ 93 w 331"/>
                  <a:gd name="T33" fmla="*/ 265 h 332"/>
                  <a:gd name="T34" fmla="*/ 89 w 331"/>
                  <a:gd name="T35" fmla="*/ 252 h 332"/>
                  <a:gd name="T36" fmla="*/ 102 w 331"/>
                  <a:gd name="T37" fmla="*/ 186 h 332"/>
                  <a:gd name="T38" fmla="*/ 52 w 331"/>
                  <a:gd name="T39" fmla="*/ 140 h 332"/>
                  <a:gd name="T40" fmla="*/ 49 w 331"/>
                  <a:gd name="T41" fmla="*/ 127 h 332"/>
                  <a:gd name="T42" fmla="*/ 59 w 331"/>
                  <a:gd name="T43" fmla="*/ 119 h 332"/>
                  <a:gd name="T44" fmla="*/ 126 w 331"/>
                  <a:gd name="T45" fmla="*/ 111 h 332"/>
                  <a:gd name="T46" fmla="*/ 154 w 331"/>
                  <a:gd name="T47" fmla="*/ 50 h 332"/>
                  <a:gd name="T48" fmla="*/ 165 w 331"/>
                  <a:gd name="T49" fmla="*/ 43 h 332"/>
                  <a:gd name="T50" fmla="*/ 176 w 331"/>
                  <a:gd name="T51" fmla="*/ 5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1" h="332">
                    <a:moveTo>
                      <a:pt x="165" y="0"/>
                    </a:moveTo>
                    <a:cubicBezTo>
                      <a:pt x="257" y="0"/>
                      <a:pt x="331" y="74"/>
                      <a:pt x="331" y="166"/>
                    </a:cubicBezTo>
                    <a:cubicBezTo>
                      <a:pt x="331" y="257"/>
                      <a:pt x="257" y="332"/>
                      <a:pt x="165" y="332"/>
                    </a:cubicBezTo>
                    <a:cubicBezTo>
                      <a:pt x="74" y="332"/>
                      <a:pt x="0" y="257"/>
                      <a:pt x="0" y="166"/>
                    </a:cubicBezTo>
                    <a:cubicBezTo>
                      <a:pt x="0" y="74"/>
                      <a:pt x="74" y="0"/>
                      <a:pt x="165" y="0"/>
                    </a:cubicBezTo>
                    <a:close/>
                    <a:moveTo>
                      <a:pt x="176" y="50"/>
                    </a:moveTo>
                    <a:cubicBezTo>
                      <a:pt x="205" y="111"/>
                      <a:pt x="205" y="111"/>
                      <a:pt x="205" y="111"/>
                    </a:cubicBezTo>
                    <a:cubicBezTo>
                      <a:pt x="272" y="119"/>
                      <a:pt x="272" y="119"/>
                      <a:pt x="272" y="119"/>
                    </a:cubicBezTo>
                    <a:cubicBezTo>
                      <a:pt x="277" y="120"/>
                      <a:pt x="281" y="123"/>
                      <a:pt x="282" y="127"/>
                    </a:cubicBezTo>
                    <a:cubicBezTo>
                      <a:pt x="284" y="132"/>
                      <a:pt x="282" y="137"/>
                      <a:pt x="279" y="140"/>
                    </a:cubicBezTo>
                    <a:cubicBezTo>
                      <a:pt x="229" y="186"/>
                      <a:pt x="229" y="186"/>
                      <a:pt x="229" y="186"/>
                    </a:cubicBezTo>
                    <a:cubicBezTo>
                      <a:pt x="242" y="252"/>
                      <a:pt x="242" y="252"/>
                      <a:pt x="242" y="252"/>
                    </a:cubicBezTo>
                    <a:cubicBezTo>
                      <a:pt x="243" y="257"/>
                      <a:pt x="241" y="262"/>
                      <a:pt x="237" y="265"/>
                    </a:cubicBezTo>
                    <a:cubicBezTo>
                      <a:pt x="234" y="267"/>
                      <a:pt x="229" y="268"/>
                      <a:pt x="224" y="265"/>
                    </a:cubicBezTo>
                    <a:cubicBezTo>
                      <a:pt x="165" y="232"/>
                      <a:pt x="165" y="232"/>
                      <a:pt x="165" y="232"/>
                    </a:cubicBezTo>
                    <a:cubicBezTo>
                      <a:pt x="106" y="265"/>
                      <a:pt x="106" y="265"/>
                      <a:pt x="106" y="265"/>
                    </a:cubicBezTo>
                    <a:cubicBezTo>
                      <a:pt x="102" y="268"/>
                      <a:pt x="97" y="267"/>
                      <a:pt x="93" y="265"/>
                    </a:cubicBezTo>
                    <a:cubicBezTo>
                      <a:pt x="89" y="262"/>
                      <a:pt x="88" y="257"/>
                      <a:pt x="89" y="252"/>
                    </a:cubicBezTo>
                    <a:cubicBezTo>
                      <a:pt x="102" y="186"/>
                      <a:pt x="102" y="186"/>
                      <a:pt x="102" y="186"/>
                    </a:cubicBezTo>
                    <a:cubicBezTo>
                      <a:pt x="52" y="140"/>
                      <a:pt x="52" y="140"/>
                      <a:pt x="52" y="140"/>
                    </a:cubicBezTo>
                    <a:cubicBezTo>
                      <a:pt x="48" y="137"/>
                      <a:pt x="47" y="132"/>
                      <a:pt x="49" y="127"/>
                    </a:cubicBezTo>
                    <a:cubicBezTo>
                      <a:pt x="50" y="123"/>
                      <a:pt x="54" y="120"/>
                      <a:pt x="59" y="119"/>
                    </a:cubicBezTo>
                    <a:cubicBezTo>
                      <a:pt x="126" y="111"/>
                      <a:pt x="126" y="111"/>
                      <a:pt x="126" y="111"/>
                    </a:cubicBezTo>
                    <a:cubicBezTo>
                      <a:pt x="154" y="50"/>
                      <a:pt x="154" y="50"/>
                      <a:pt x="154" y="50"/>
                    </a:cubicBezTo>
                    <a:cubicBezTo>
                      <a:pt x="156" y="45"/>
                      <a:pt x="161" y="43"/>
                      <a:pt x="165" y="43"/>
                    </a:cubicBezTo>
                    <a:cubicBezTo>
                      <a:pt x="170" y="43"/>
                      <a:pt x="174" y="45"/>
                      <a:pt x="176"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3" name="组合 2"/>
          <p:cNvGrpSpPr/>
          <p:nvPr/>
        </p:nvGrpSpPr>
        <p:grpSpPr>
          <a:xfrm>
            <a:off x="6074470" y="2444973"/>
            <a:ext cx="1455320" cy="1500701"/>
            <a:chOff x="6074470" y="2444973"/>
            <a:chExt cx="1455320" cy="1500701"/>
          </a:xfrm>
        </p:grpSpPr>
        <p:sp>
          <p:nvSpPr>
            <p:cNvPr id="17" name="任意多边形 16"/>
            <p:cNvSpPr>
              <a:spLocks/>
            </p:cNvSpPr>
            <p:nvPr/>
          </p:nvSpPr>
          <p:spPr bwMode="auto">
            <a:xfrm>
              <a:off x="6074470" y="2444973"/>
              <a:ext cx="1455320" cy="1500701"/>
            </a:xfrm>
            <a:custGeom>
              <a:avLst/>
              <a:gdLst>
                <a:gd name="connsiteX0" fmla="*/ 363617 w 1455320"/>
                <a:gd name="connsiteY0" fmla="*/ 0 h 1500701"/>
                <a:gd name="connsiteX1" fmla="*/ 474284 w 1455320"/>
                <a:gd name="connsiteY1" fmla="*/ 94781 h 1500701"/>
                <a:gd name="connsiteX2" fmla="*/ 1407041 w 1455320"/>
                <a:gd name="connsiteY2" fmla="*/ 1026796 h 1500701"/>
                <a:gd name="connsiteX3" fmla="*/ 1412310 w 1455320"/>
                <a:gd name="connsiteY3" fmla="*/ 1179499 h 1500701"/>
                <a:gd name="connsiteX4" fmla="*/ 1090852 w 1455320"/>
                <a:gd name="connsiteY4" fmla="*/ 1474373 h 1500701"/>
                <a:gd name="connsiteX5" fmla="*/ 1117201 w 1455320"/>
                <a:gd name="connsiteY5" fmla="*/ 1500701 h 1500701"/>
                <a:gd name="connsiteX6" fmla="*/ 1053963 w 1455320"/>
                <a:gd name="connsiteY6" fmla="*/ 1500701 h 1500701"/>
                <a:gd name="connsiteX7" fmla="*/ 1064503 w 1455320"/>
                <a:gd name="connsiteY7" fmla="*/ 1490170 h 1500701"/>
                <a:gd name="connsiteX8" fmla="*/ 695616 w 1455320"/>
                <a:gd name="connsiteY8" fmla="*/ 1116311 h 1500701"/>
                <a:gd name="connsiteX9" fmla="*/ 384697 w 1455320"/>
                <a:gd name="connsiteY9" fmla="*/ 1442779 h 1500701"/>
                <a:gd name="connsiteX10" fmla="*/ 368887 w 1455320"/>
                <a:gd name="connsiteY10" fmla="*/ 1495436 h 1500701"/>
                <a:gd name="connsiteX11" fmla="*/ 279300 w 1455320"/>
                <a:gd name="connsiteY11" fmla="*/ 1495436 h 1500701"/>
                <a:gd name="connsiteX12" fmla="*/ 0 w 1455320"/>
                <a:gd name="connsiteY12" fmla="*/ 1211092 h 1500701"/>
                <a:gd name="connsiteX13" fmla="*/ 5270 w 1455320"/>
                <a:gd name="connsiteY13" fmla="*/ 1163702 h 1500701"/>
                <a:gd name="connsiteX14" fmla="*/ 10540 w 1455320"/>
                <a:gd name="connsiteY14" fmla="*/ 1168967 h 1500701"/>
                <a:gd name="connsiteX15" fmla="*/ 326729 w 1455320"/>
                <a:gd name="connsiteY15" fmla="*/ 837233 h 1500701"/>
                <a:gd name="connsiteX16" fmla="*/ 326729 w 1455320"/>
                <a:gd name="connsiteY16" fmla="*/ 731921 h 1500701"/>
                <a:gd name="connsiteX17" fmla="*/ 57968 w 1455320"/>
                <a:gd name="connsiteY17" fmla="*/ 468640 h 1500701"/>
                <a:gd name="connsiteX18" fmla="*/ 5270 w 1455320"/>
                <a:gd name="connsiteY18" fmla="*/ 458109 h 1500701"/>
                <a:gd name="connsiteX19" fmla="*/ 5270 w 1455320"/>
                <a:gd name="connsiteY19" fmla="*/ 405453 h 1500701"/>
                <a:gd name="connsiteX20" fmla="*/ 363617 w 1455320"/>
                <a:gd name="connsiteY20" fmla="*/ 0 h 150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55320" h="1500701">
                  <a:moveTo>
                    <a:pt x="363617" y="0"/>
                  </a:moveTo>
                  <a:cubicBezTo>
                    <a:pt x="421585" y="47391"/>
                    <a:pt x="447934" y="68453"/>
                    <a:pt x="474284" y="94781"/>
                  </a:cubicBezTo>
                  <a:cubicBezTo>
                    <a:pt x="785203" y="405453"/>
                    <a:pt x="1096122" y="716124"/>
                    <a:pt x="1407041" y="1026796"/>
                  </a:cubicBezTo>
                  <a:cubicBezTo>
                    <a:pt x="1465009" y="1079452"/>
                    <a:pt x="1475548" y="1121577"/>
                    <a:pt x="1412310" y="1179499"/>
                  </a:cubicBezTo>
                  <a:cubicBezTo>
                    <a:pt x="1306914" y="1269014"/>
                    <a:pt x="1206788" y="1369061"/>
                    <a:pt x="1090852" y="1474373"/>
                  </a:cubicBezTo>
                  <a:cubicBezTo>
                    <a:pt x="1101391" y="1484904"/>
                    <a:pt x="1106661" y="1490170"/>
                    <a:pt x="1117201" y="1500701"/>
                  </a:cubicBezTo>
                  <a:cubicBezTo>
                    <a:pt x="1117201" y="1500701"/>
                    <a:pt x="1117201" y="1500701"/>
                    <a:pt x="1053963" y="1500701"/>
                  </a:cubicBezTo>
                  <a:cubicBezTo>
                    <a:pt x="1059233" y="1495436"/>
                    <a:pt x="1059233" y="1495436"/>
                    <a:pt x="1064503" y="1490170"/>
                  </a:cubicBezTo>
                  <a:cubicBezTo>
                    <a:pt x="943297" y="1374326"/>
                    <a:pt x="827361" y="1253217"/>
                    <a:pt x="695616" y="1116311"/>
                  </a:cubicBezTo>
                  <a:cubicBezTo>
                    <a:pt x="584950" y="1226889"/>
                    <a:pt x="484823" y="1332201"/>
                    <a:pt x="384697" y="1442779"/>
                  </a:cubicBezTo>
                  <a:cubicBezTo>
                    <a:pt x="374157" y="1453311"/>
                    <a:pt x="368887" y="1474373"/>
                    <a:pt x="368887" y="1495436"/>
                  </a:cubicBezTo>
                  <a:cubicBezTo>
                    <a:pt x="368887" y="1495436"/>
                    <a:pt x="368887" y="1495436"/>
                    <a:pt x="279300" y="1495436"/>
                  </a:cubicBezTo>
                  <a:cubicBezTo>
                    <a:pt x="179174" y="1390123"/>
                    <a:pt x="89587" y="1300608"/>
                    <a:pt x="0" y="1211092"/>
                  </a:cubicBezTo>
                  <a:cubicBezTo>
                    <a:pt x="0" y="1211092"/>
                    <a:pt x="0" y="1211092"/>
                    <a:pt x="5270" y="1163702"/>
                  </a:cubicBezTo>
                  <a:cubicBezTo>
                    <a:pt x="5270" y="1163702"/>
                    <a:pt x="5270" y="1168967"/>
                    <a:pt x="10540" y="1168967"/>
                  </a:cubicBezTo>
                  <a:cubicBezTo>
                    <a:pt x="126476" y="1042592"/>
                    <a:pt x="226602" y="937280"/>
                    <a:pt x="326729" y="837233"/>
                  </a:cubicBezTo>
                  <a:cubicBezTo>
                    <a:pt x="368887" y="800374"/>
                    <a:pt x="363617" y="768780"/>
                    <a:pt x="326729" y="731921"/>
                  </a:cubicBezTo>
                  <a:cubicBezTo>
                    <a:pt x="237142" y="647671"/>
                    <a:pt x="147555" y="552890"/>
                    <a:pt x="57968" y="468640"/>
                  </a:cubicBezTo>
                  <a:cubicBezTo>
                    <a:pt x="47429" y="458109"/>
                    <a:pt x="26349" y="458109"/>
                    <a:pt x="5270" y="458109"/>
                  </a:cubicBezTo>
                  <a:cubicBezTo>
                    <a:pt x="5270" y="458109"/>
                    <a:pt x="5270" y="458109"/>
                    <a:pt x="5270" y="405453"/>
                  </a:cubicBezTo>
                  <a:cubicBezTo>
                    <a:pt x="137015" y="258015"/>
                    <a:pt x="247682" y="131641"/>
                    <a:pt x="363617" y="0"/>
                  </a:cubicBezTo>
                  <a:close/>
                </a:path>
              </a:pathLst>
            </a:custGeom>
            <a:gradFill>
              <a:gsLst>
                <a:gs pos="0">
                  <a:srgbClr val="DC4A0C"/>
                </a:gs>
                <a:gs pos="100000">
                  <a:srgbClr val="FA891B"/>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endParaRPr>
            </a:p>
          </p:txBody>
        </p:sp>
        <p:grpSp>
          <p:nvGrpSpPr>
            <p:cNvPr id="38" name="组合 37"/>
            <p:cNvGrpSpPr>
              <a:grpSpLocks noChangeAspect="1"/>
            </p:cNvGrpSpPr>
            <p:nvPr/>
          </p:nvGrpSpPr>
          <p:grpSpPr>
            <a:xfrm>
              <a:off x="6594687" y="3110690"/>
              <a:ext cx="312886" cy="266228"/>
              <a:chOff x="7909299" y="3772690"/>
              <a:chExt cx="667095" cy="567616"/>
            </a:xfrm>
            <a:solidFill>
              <a:schemeClr val="bg1"/>
            </a:solidFill>
          </p:grpSpPr>
          <p:sp>
            <p:nvSpPr>
              <p:cNvPr id="39" name="Freeform 16"/>
              <p:cNvSpPr>
                <a:spLocks noEditPoints="1"/>
              </p:cNvSpPr>
              <p:nvPr/>
            </p:nvSpPr>
            <p:spPr bwMode="auto">
              <a:xfrm>
                <a:off x="7909299" y="3772690"/>
                <a:ext cx="623207" cy="567616"/>
              </a:xfrm>
              <a:custGeom>
                <a:avLst/>
                <a:gdLst>
                  <a:gd name="T0" fmla="*/ 499 w 721"/>
                  <a:gd name="T1" fmla="*/ 196 h 657"/>
                  <a:gd name="T2" fmla="*/ 637 w 721"/>
                  <a:gd name="T3" fmla="*/ 322 h 657"/>
                  <a:gd name="T4" fmla="*/ 646 w 721"/>
                  <a:gd name="T5" fmla="*/ 329 h 657"/>
                  <a:gd name="T6" fmla="*/ 672 w 721"/>
                  <a:gd name="T7" fmla="*/ 353 h 657"/>
                  <a:gd name="T8" fmla="*/ 686 w 721"/>
                  <a:gd name="T9" fmla="*/ 367 h 657"/>
                  <a:gd name="T10" fmla="*/ 669 w 721"/>
                  <a:gd name="T11" fmla="*/ 472 h 657"/>
                  <a:gd name="T12" fmla="*/ 611 w 721"/>
                  <a:gd name="T13" fmla="*/ 550 h 657"/>
                  <a:gd name="T14" fmla="*/ 539 w 721"/>
                  <a:gd name="T15" fmla="*/ 598 h 657"/>
                  <a:gd name="T16" fmla="*/ 439 w 721"/>
                  <a:gd name="T17" fmla="*/ 633 h 657"/>
                  <a:gd name="T18" fmla="*/ 433 w 721"/>
                  <a:gd name="T19" fmla="*/ 629 h 657"/>
                  <a:gd name="T20" fmla="*/ 449 w 721"/>
                  <a:gd name="T21" fmla="*/ 594 h 657"/>
                  <a:gd name="T22" fmla="*/ 481 w 721"/>
                  <a:gd name="T23" fmla="*/ 606 h 657"/>
                  <a:gd name="T24" fmla="*/ 501 w 721"/>
                  <a:gd name="T25" fmla="*/ 591 h 657"/>
                  <a:gd name="T26" fmla="*/ 501 w 721"/>
                  <a:gd name="T27" fmla="*/ 577 h 657"/>
                  <a:gd name="T28" fmla="*/ 452 w 721"/>
                  <a:gd name="T29" fmla="*/ 538 h 657"/>
                  <a:gd name="T30" fmla="*/ 449 w 721"/>
                  <a:gd name="T31" fmla="*/ 511 h 657"/>
                  <a:gd name="T32" fmla="*/ 475 w 721"/>
                  <a:gd name="T33" fmla="*/ 508 h 657"/>
                  <a:gd name="T34" fmla="*/ 530 w 721"/>
                  <a:gd name="T35" fmla="*/ 551 h 657"/>
                  <a:gd name="T36" fmla="*/ 567 w 721"/>
                  <a:gd name="T37" fmla="*/ 557 h 657"/>
                  <a:gd name="T38" fmla="*/ 572 w 721"/>
                  <a:gd name="T39" fmla="*/ 549 h 657"/>
                  <a:gd name="T40" fmla="*/ 570 w 721"/>
                  <a:gd name="T41" fmla="*/ 532 h 657"/>
                  <a:gd name="T42" fmla="*/ 506 w 721"/>
                  <a:gd name="T43" fmla="*/ 481 h 657"/>
                  <a:gd name="T44" fmla="*/ 503 w 721"/>
                  <a:gd name="T45" fmla="*/ 455 h 657"/>
                  <a:gd name="T46" fmla="*/ 529 w 721"/>
                  <a:gd name="T47" fmla="*/ 451 h 657"/>
                  <a:gd name="T48" fmla="*/ 596 w 721"/>
                  <a:gd name="T49" fmla="*/ 504 h 657"/>
                  <a:gd name="T50" fmla="*/ 598 w 721"/>
                  <a:gd name="T51" fmla="*/ 505 h 657"/>
                  <a:gd name="T52" fmla="*/ 620 w 721"/>
                  <a:gd name="T53" fmla="*/ 467 h 657"/>
                  <a:gd name="T54" fmla="*/ 549 w 721"/>
                  <a:gd name="T55" fmla="*/ 414 h 657"/>
                  <a:gd name="T56" fmla="*/ 546 w 721"/>
                  <a:gd name="T57" fmla="*/ 388 h 657"/>
                  <a:gd name="T58" fmla="*/ 572 w 721"/>
                  <a:gd name="T59" fmla="*/ 384 h 657"/>
                  <a:gd name="T60" fmla="*/ 642 w 721"/>
                  <a:gd name="T61" fmla="*/ 437 h 657"/>
                  <a:gd name="T62" fmla="*/ 663 w 721"/>
                  <a:gd name="T63" fmla="*/ 429 h 657"/>
                  <a:gd name="T64" fmla="*/ 659 w 721"/>
                  <a:gd name="T65" fmla="*/ 394 h 657"/>
                  <a:gd name="T66" fmla="*/ 645 w 721"/>
                  <a:gd name="T67" fmla="*/ 379 h 657"/>
                  <a:gd name="T68" fmla="*/ 457 w 721"/>
                  <a:gd name="T69" fmla="*/ 209 h 657"/>
                  <a:gd name="T70" fmla="*/ 462 w 721"/>
                  <a:gd name="T71" fmla="*/ 198 h 657"/>
                  <a:gd name="T72" fmla="*/ 496 w 721"/>
                  <a:gd name="T73" fmla="*/ 196 h 657"/>
                  <a:gd name="T74" fmla="*/ 499 w 721"/>
                  <a:gd name="T75" fmla="*/ 196 h 657"/>
                  <a:gd name="T76" fmla="*/ 86 w 721"/>
                  <a:gd name="T77" fmla="*/ 355 h 657"/>
                  <a:gd name="T78" fmla="*/ 59 w 721"/>
                  <a:gd name="T79" fmla="*/ 262 h 657"/>
                  <a:gd name="T80" fmla="*/ 35 w 721"/>
                  <a:gd name="T81" fmla="*/ 239 h 657"/>
                  <a:gd name="T82" fmla="*/ 0 w 721"/>
                  <a:gd name="T83" fmla="*/ 176 h 657"/>
                  <a:gd name="T84" fmla="*/ 16 w 721"/>
                  <a:gd name="T85" fmla="*/ 135 h 657"/>
                  <a:gd name="T86" fmla="*/ 116 w 721"/>
                  <a:gd name="T87" fmla="*/ 27 h 657"/>
                  <a:gd name="T88" fmla="*/ 199 w 721"/>
                  <a:gd name="T89" fmla="*/ 20 h 657"/>
                  <a:gd name="T90" fmla="*/ 242 w 721"/>
                  <a:gd name="T91" fmla="*/ 46 h 657"/>
                  <a:gd name="T92" fmla="*/ 254 w 721"/>
                  <a:gd name="T93" fmla="*/ 50 h 657"/>
                  <a:gd name="T94" fmla="*/ 350 w 721"/>
                  <a:gd name="T95" fmla="*/ 33 h 657"/>
                  <a:gd name="T96" fmla="*/ 284 w 721"/>
                  <a:gd name="T97" fmla="*/ 82 h 657"/>
                  <a:gd name="T98" fmla="*/ 260 w 721"/>
                  <a:gd name="T99" fmla="*/ 87 h 657"/>
                  <a:gd name="T100" fmla="*/ 195 w 721"/>
                  <a:gd name="T101" fmla="*/ 64 h 657"/>
                  <a:gd name="T102" fmla="*/ 176 w 721"/>
                  <a:gd name="T103" fmla="*/ 50 h 657"/>
                  <a:gd name="T104" fmla="*/ 144 w 721"/>
                  <a:gd name="T105" fmla="*/ 53 h 657"/>
                  <a:gd name="T106" fmla="*/ 44 w 721"/>
                  <a:gd name="T107" fmla="*/ 161 h 657"/>
                  <a:gd name="T108" fmla="*/ 44 w 721"/>
                  <a:gd name="T109" fmla="*/ 193 h 657"/>
                  <a:gd name="T110" fmla="*/ 69 w 721"/>
                  <a:gd name="T111" fmla="*/ 220 h 657"/>
                  <a:gd name="T112" fmla="*/ 97 w 721"/>
                  <a:gd name="T113" fmla="*/ 257 h 657"/>
                  <a:gd name="T114" fmla="*/ 115 w 721"/>
                  <a:gd name="T115" fmla="*/ 330 h 657"/>
                  <a:gd name="T116" fmla="*/ 86 w 721"/>
                  <a:gd name="T117" fmla="*/ 35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21" h="657">
                    <a:moveTo>
                      <a:pt x="499" y="196"/>
                    </a:moveTo>
                    <a:cubicBezTo>
                      <a:pt x="545" y="237"/>
                      <a:pt x="592" y="279"/>
                      <a:pt x="637" y="322"/>
                    </a:cubicBezTo>
                    <a:cubicBezTo>
                      <a:pt x="640" y="325"/>
                      <a:pt x="643" y="327"/>
                      <a:pt x="646" y="329"/>
                    </a:cubicBezTo>
                    <a:cubicBezTo>
                      <a:pt x="672" y="353"/>
                      <a:pt x="672" y="353"/>
                      <a:pt x="672" y="353"/>
                    </a:cubicBezTo>
                    <a:cubicBezTo>
                      <a:pt x="686" y="367"/>
                      <a:pt x="686" y="367"/>
                      <a:pt x="686" y="367"/>
                    </a:cubicBezTo>
                    <a:cubicBezTo>
                      <a:pt x="721" y="403"/>
                      <a:pt x="707" y="456"/>
                      <a:pt x="669" y="472"/>
                    </a:cubicBezTo>
                    <a:cubicBezTo>
                      <a:pt x="685" y="513"/>
                      <a:pt x="652" y="552"/>
                      <a:pt x="611" y="550"/>
                    </a:cubicBezTo>
                    <a:cubicBezTo>
                      <a:pt x="606" y="584"/>
                      <a:pt x="574" y="607"/>
                      <a:pt x="539" y="598"/>
                    </a:cubicBezTo>
                    <a:cubicBezTo>
                      <a:pt x="529" y="641"/>
                      <a:pt x="479" y="657"/>
                      <a:pt x="439" y="633"/>
                    </a:cubicBezTo>
                    <a:cubicBezTo>
                      <a:pt x="433" y="629"/>
                      <a:pt x="433" y="629"/>
                      <a:pt x="433" y="629"/>
                    </a:cubicBezTo>
                    <a:cubicBezTo>
                      <a:pt x="441" y="619"/>
                      <a:pt x="446" y="607"/>
                      <a:pt x="449" y="594"/>
                    </a:cubicBezTo>
                    <a:cubicBezTo>
                      <a:pt x="460" y="601"/>
                      <a:pt x="468" y="607"/>
                      <a:pt x="481" y="606"/>
                    </a:cubicBezTo>
                    <a:cubicBezTo>
                      <a:pt x="490" y="605"/>
                      <a:pt x="499" y="600"/>
                      <a:pt x="501" y="591"/>
                    </a:cubicBezTo>
                    <a:cubicBezTo>
                      <a:pt x="502" y="587"/>
                      <a:pt x="502" y="583"/>
                      <a:pt x="501" y="577"/>
                    </a:cubicBezTo>
                    <a:cubicBezTo>
                      <a:pt x="452" y="538"/>
                      <a:pt x="452" y="538"/>
                      <a:pt x="452" y="538"/>
                    </a:cubicBezTo>
                    <a:cubicBezTo>
                      <a:pt x="444" y="531"/>
                      <a:pt x="442" y="519"/>
                      <a:pt x="449" y="511"/>
                    </a:cubicBezTo>
                    <a:cubicBezTo>
                      <a:pt x="455" y="503"/>
                      <a:pt x="467" y="502"/>
                      <a:pt x="475" y="508"/>
                    </a:cubicBezTo>
                    <a:cubicBezTo>
                      <a:pt x="530" y="551"/>
                      <a:pt x="530" y="551"/>
                      <a:pt x="530" y="551"/>
                    </a:cubicBezTo>
                    <a:cubicBezTo>
                      <a:pt x="543" y="562"/>
                      <a:pt x="556" y="566"/>
                      <a:pt x="567" y="557"/>
                    </a:cubicBezTo>
                    <a:cubicBezTo>
                      <a:pt x="569" y="555"/>
                      <a:pt x="571" y="552"/>
                      <a:pt x="572" y="549"/>
                    </a:cubicBezTo>
                    <a:cubicBezTo>
                      <a:pt x="574" y="544"/>
                      <a:pt x="576" y="536"/>
                      <a:pt x="570" y="532"/>
                    </a:cubicBezTo>
                    <a:cubicBezTo>
                      <a:pt x="506" y="481"/>
                      <a:pt x="506" y="481"/>
                      <a:pt x="506" y="481"/>
                    </a:cubicBezTo>
                    <a:cubicBezTo>
                      <a:pt x="498" y="475"/>
                      <a:pt x="496" y="463"/>
                      <a:pt x="503" y="455"/>
                    </a:cubicBezTo>
                    <a:cubicBezTo>
                      <a:pt x="509" y="446"/>
                      <a:pt x="521" y="445"/>
                      <a:pt x="529" y="451"/>
                    </a:cubicBezTo>
                    <a:cubicBezTo>
                      <a:pt x="596" y="504"/>
                      <a:pt x="596" y="504"/>
                      <a:pt x="596" y="504"/>
                    </a:cubicBezTo>
                    <a:cubicBezTo>
                      <a:pt x="597" y="504"/>
                      <a:pt x="597" y="505"/>
                      <a:pt x="598" y="505"/>
                    </a:cubicBezTo>
                    <a:cubicBezTo>
                      <a:pt x="620" y="525"/>
                      <a:pt x="656" y="496"/>
                      <a:pt x="620" y="467"/>
                    </a:cubicBezTo>
                    <a:cubicBezTo>
                      <a:pt x="549" y="414"/>
                      <a:pt x="549" y="414"/>
                      <a:pt x="549" y="414"/>
                    </a:cubicBezTo>
                    <a:cubicBezTo>
                      <a:pt x="541" y="408"/>
                      <a:pt x="539" y="396"/>
                      <a:pt x="546" y="388"/>
                    </a:cubicBezTo>
                    <a:cubicBezTo>
                      <a:pt x="552" y="379"/>
                      <a:pt x="564" y="378"/>
                      <a:pt x="572" y="384"/>
                    </a:cubicBezTo>
                    <a:cubicBezTo>
                      <a:pt x="642" y="437"/>
                      <a:pt x="642" y="437"/>
                      <a:pt x="642" y="437"/>
                    </a:cubicBezTo>
                    <a:cubicBezTo>
                      <a:pt x="649" y="441"/>
                      <a:pt x="659" y="436"/>
                      <a:pt x="663" y="429"/>
                    </a:cubicBezTo>
                    <a:cubicBezTo>
                      <a:pt x="671" y="419"/>
                      <a:pt x="670" y="405"/>
                      <a:pt x="659" y="394"/>
                    </a:cubicBezTo>
                    <a:cubicBezTo>
                      <a:pt x="645" y="379"/>
                      <a:pt x="645" y="379"/>
                      <a:pt x="645" y="379"/>
                    </a:cubicBezTo>
                    <a:cubicBezTo>
                      <a:pt x="457" y="209"/>
                      <a:pt x="457" y="209"/>
                      <a:pt x="457" y="209"/>
                    </a:cubicBezTo>
                    <a:cubicBezTo>
                      <a:pt x="453" y="205"/>
                      <a:pt x="456" y="198"/>
                      <a:pt x="462" y="198"/>
                    </a:cubicBezTo>
                    <a:cubicBezTo>
                      <a:pt x="473" y="198"/>
                      <a:pt x="485" y="198"/>
                      <a:pt x="496" y="196"/>
                    </a:cubicBezTo>
                    <a:cubicBezTo>
                      <a:pt x="497" y="196"/>
                      <a:pt x="498" y="196"/>
                      <a:pt x="499" y="196"/>
                    </a:cubicBezTo>
                    <a:close/>
                    <a:moveTo>
                      <a:pt x="86" y="355"/>
                    </a:moveTo>
                    <a:cubicBezTo>
                      <a:pt x="66" y="330"/>
                      <a:pt x="64" y="295"/>
                      <a:pt x="59" y="262"/>
                    </a:cubicBezTo>
                    <a:cubicBezTo>
                      <a:pt x="35" y="239"/>
                      <a:pt x="35" y="239"/>
                      <a:pt x="35" y="239"/>
                    </a:cubicBezTo>
                    <a:cubicBezTo>
                      <a:pt x="17" y="219"/>
                      <a:pt x="0" y="205"/>
                      <a:pt x="0" y="176"/>
                    </a:cubicBezTo>
                    <a:cubicBezTo>
                      <a:pt x="0" y="161"/>
                      <a:pt x="6" y="147"/>
                      <a:pt x="16" y="135"/>
                    </a:cubicBezTo>
                    <a:cubicBezTo>
                      <a:pt x="116" y="27"/>
                      <a:pt x="116" y="27"/>
                      <a:pt x="116" y="27"/>
                    </a:cubicBezTo>
                    <a:cubicBezTo>
                      <a:pt x="138" y="3"/>
                      <a:pt x="174" y="0"/>
                      <a:pt x="199" y="20"/>
                    </a:cubicBezTo>
                    <a:cubicBezTo>
                      <a:pt x="215" y="31"/>
                      <a:pt x="221" y="38"/>
                      <a:pt x="242" y="46"/>
                    </a:cubicBezTo>
                    <a:cubicBezTo>
                      <a:pt x="248" y="48"/>
                      <a:pt x="253" y="50"/>
                      <a:pt x="254" y="50"/>
                    </a:cubicBezTo>
                    <a:cubicBezTo>
                      <a:pt x="284" y="46"/>
                      <a:pt x="316" y="32"/>
                      <a:pt x="350" y="33"/>
                    </a:cubicBezTo>
                    <a:cubicBezTo>
                      <a:pt x="337" y="42"/>
                      <a:pt x="286" y="82"/>
                      <a:pt x="284" y="82"/>
                    </a:cubicBezTo>
                    <a:cubicBezTo>
                      <a:pt x="276" y="84"/>
                      <a:pt x="268" y="86"/>
                      <a:pt x="260" y="87"/>
                    </a:cubicBezTo>
                    <a:cubicBezTo>
                      <a:pt x="241" y="90"/>
                      <a:pt x="208" y="74"/>
                      <a:pt x="195" y="64"/>
                    </a:cubicBezTo>
                    <a:cubicBezTo>
                      <a:pt x="176" y="50"/>
                      <a:pt x="176" y="50"/>
                      <a:pt x="176" y="50"/>
                    </a:cubicBezTo>
                    <a:cubicBezTo>
                      <a:pt x="166" y="42"/>
                      <a:pt x="152" y="44"/>
                      <a:pt x="144" y="53"/>
                    </a:cubicBezTo>
                    <a:cubicBezTo>
                      <a:pt x="44" y="161"/>
                      <a:pt x="44" y="161"/>
                      <a:pt x="44" y="161"/>
                    </a:cubicBezTo>
                    <a:cubicBezTo>
                      <a:pt x="36" y="170"/>
                      <a:pt x="36" y="184"/>
                      <a:pt x="44" y="193"/>
                    </a:cubicBezTo>
                    <a:cubicBezTo>
                      <a:pt x="53" y="203"/>
                      <a:pt x="59" y="210"/>
                      <a:pt x="69" y="220"/>
                    </a:cubicBezTo>
                    <a:cubicBezTo>
                      <a:pt x="80" y="230"/>
                      <a:pt x="95" y="244"/>
                      <a:pt x="97" y="257"/>
                    </a:cubicBezTo>
                    <a:cubicBezTo>
                      <a:pt x="100" y="280"/>
                      <a:pt x="102" y="313"/>
                      <a:pt x="115" y="330"/>
                    </a:cubicBezTo>
                    <a:cubicBezTo>
                      <a:pt x="102" y="337"/>
                      <a:pt x="95" y="344"/>
                      <a:pt x="86" y="3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17"/>
              <p:cNvSpPr>
                <a:spLocks noEditPoints="1"/>
              </p:cNvSpPr>
              <p:nvPr/>
            </p:nvSpPr>
            <p:spPr bwMode="auto">
              <a:xfrm>
                <a:off x="7980982" y="3772690"/>
                <a:ext cx="595412" cy="551158"/>
              </a:xfrm>
              <a:custGeom>
                <a:avLst/>
                <a:gdLst>
                  <a:gd name="T0" fmla="*/ 319 w 689"/>
                  <a:gd name="T1" fmla="*/ 543 h 638"/>
                  <a:gd name="T2" fmla="*/ 262 w 689"/>
                  <a:gd name="T3" fmla="*/ 538 h 638"/>
                  <a:gd name="T4" fmla="*/ 258 w 689"/>
                  <a:gd name="T5" fmla="*/ 538 h 638"/>
                  <a:gd name="T6" fmla="*/ 257 w 689"/>
                  <a:gd name="T7" fmla="*/ 535 h 638"/>
                  <a:gd name="T8" fmla="*/ 241 w 689"/>
                  <a:gd name="T9" fmla="*/ 489 h 638"/>
                  <a:gd name="T10" fmla="*/ 241 w 689"/>
                  <a:gd name="T11" fmla="*/ 489 h 638"/>
                  <a:gd name="T12" fmla="*/ 185 w 689"/>
                  <a:gd name="T13" fmla="*/ 484 h 638"/>
                  <a:gd name="T14" fmla="*/ 181 w 689"/>
                  <a:gd name="T15" fmla="*/ 484 h 638"/>
                  <a:gd name="T16" fmla="*/ 180 w 689"/>
                  <a:gd name="T17" fmla="*/ 481 h 638"/>
                  <a:gd name="T18" fmla="*/ 164 w 689"/>
                  <a:gd name="T19" fmla="*/ 435 h 638"/>
                  <a:gd name="T20" fmla="*/ 164 w 689"/>
                  <a:gd name="T21" fmla="*/ 435 h 638"/>
                  <a:gd name="T22" fmla="*/ 117 w 689"/>
                  <a:gd name="T23" fmla="*/ 425 h 638"/>
                  <a:gd name="T24" fmla="*/ 113 w 689"/>
                  <a:gd name="T25" fmla="*/ 425 h 638"/>
                  <a:gd name="T26" fmla="*/ 113 w 689"/>
                  <a:gd name="T27" fmla="*/ 421 h 638"/>
                  <a:gd name="T28" fmla="*/ 100 w 689"/>
                  <a:gd name="T29" fmla="*/ 365 h 638"/>
                  <a:gd name="T30" fmla="*/ 100 w 689"/>
                  <a:gd name="T31" fmla="*/ 365 h 638"/>
                  <a:gd name="T32" fmla="*/ 32 w 689"/>
                  <a:gd name="T33" fmla="*/ 370 h 638"/>
                  <a:gd name="T34" fmla="*/ 18 w 689"/>
                  <a:gd name="T35" fmla="*/ 386 h 638"/>
                  <a:gd name="T36" fmla="*/ 23 w 689"/>
                  <a:gd name="T37" fmla="*/ 455 h 638"/>
                  <a:gd name="T38" fmla="*/ 23 w 689"/>
                  <a:gd name="T39" fmla="*/ 455 h 638"/>
                  <a:gd name="T40" fmla="*/ 66 w 689"/>
                  <a:gd name="T41" fmla="*/ 465 h 638"/>
                  <a:gd name="T42" fmla="*/ 70 w 689"/>
                  <a:gd name="T43" fmla="*/ 466 h 638"/>
                  <a:gd name="T44" fmla="*/ 69 w 689"/>
                  <a:gd name="T45" fmla="*/ 470 h 638"/>
                  <a:gd name="T46" fmla="*/ 76 w 689"/>
                  <a:gd name="T47" fmla="*/ 536 h 638"/>
                  <a:gd name="T48" fmla="*/ 76 w 689"/>
                  <a:gd name="T49" fmla="*/ 536 h 638"/>
                  <a:gd name="T50" fmla="*/ 142 w 689"/>
                  <a:gd name="T51" fmla="*/ 534 h 638"/>
                  <a:gd name="T52" fmla="*/ 145 w 689"/>
                  <a:gd name="T53" fmla="*/ 534 h 638"/>
                  <a:gd name="T54" fmla="*/ 147 w 689"/>
                  <a:gd name="T55" fmla="*/ 537 h 638"/>
                  <a:gd name="T56" fmla="*/ 164 w 689"/>
                  <a:gd name="T57" fmla="*/ 578 h 638"/>
                  <a:gd name="T58" fmla="*/ 164 w 689"/>
                  <a:gd name="T59" fmla="*/ 578 h 638"/>
                  <a:gd name="T60" fmla="*/ 230 w 689"/>
                  <a:gd name="T61" fmla="*/ 576 h 638"/>
                  <a:gd name="T62" fmla="*/ 233 w 689"/>
                  <a:gd name="T63" fmla="*/ 576 h 638"/>
                  <a:gd name="T64" fmla="*/ 235 w 689"/>
                  <a:gd name="T65" fmla="*/ 579 h 638"/>
                  <a:gd name="T66" fmla="*/ 252 w 689"/>
                  <a:gd name="T67" fmla="*/ 621 h 638"/>
                  <a:gd name="T68" fmla="*/ 320 w 689"/>
                  <a:gd name="T69" fmla="*/ 615 h 638"/>
                  <a:gd name="T70" fmla="*/ 324 w 689"/>
                  <a:gd name="T71" fmla="*/ 611 h 638"/>
                  <a:gd name="T72" fmla="*/ 319 w 689"/>
                  <a:gd name="T73" fmla="*/ 543 h 638"/>
                  <a:gd name="T74" fmla="*/ 449 w 689"/>
                  <a:gd name="T75" fmla="*/ 177 h 638"/>
                  <a:gd name="T76" fmla="*/ 576 w 689"/>
                  <a:gd name="T77" fmla="*/ 299 h 638"/>
                  <a:gd name="T78" fmla="*/ 597 w 689"/>
                  <a:gd name="T79" fmla="*/ 306 h 638"/>
                  <a:gd name="T80" fmla="*/ 616 w 689"/>
                  <a:gd name="T81" fmla="*/ 293 h 638"/>
                  <a:gd name="T82" fmla="*/ 636 w 689"/>
                  <a:gd name="T83" fmla="*/ 234 h 638"/>
                  <a:gd name="T84" fmla="*/ 649 w 689"/>
                  <a:gd name="T85" fmla="*/ 209 h 638"/>
                  <a:gd name="T86" fmla="*/ 671 w 689"/>
                  <a:gd name="T87" fmla="*/ 186 h 638"/>
                  <a:gd name="T88" fmla="*/ 672 w 689"/>
                  <a:gd name="T89" fmla="*/ 121 h 638"/>
                  <a:gd name="T90" fmla="*/ 580 w 689"/>
                  <a:gd name="T91" fmla="*/ 21 h 638"/>
                  <a:gd name="T92" fmla="*/ 515 w 689"/>
                  <a:gd name="T93" fmla="*/ 16 h 638"/>
                  <a:gd name="T94" fmla="*/ 493 w 689"/>
                  <a:gd name="T95" fmla="*/ 34 h 638"/>
                  <a:gd name="T96" fmla="*/ 457 w 689"/>
                  <a:gd name="T97" fmla="*/ 44 h 638"/>
                  <a:gd name="T98" fmla="*/ 390 w 689"/>
                  <a:gd name="T99" fmla="*/ 36 h 638"/>
                  <a:gd name="T100" fmla="*/ 274 w 689"/>
                  <a:gd name="T101" fmla="*/ 67 h 638"/>
                  <a:gd name="T102" fmla="*/ 139 w 689"/>
                  <a:gd name="T103" fmla="*/ 171 h 638"/>
                  <a:gd name="T104" fmla="*/ 203 w 689"/>
                  <a:gd name="T105" fmla="*/ 222 h 638"/>
                  <a:gd name="T106" fmla="*/ 301 w 689"/>
                  <a:gd name="T107" fmla="*/ 161 h 638"/>
                  <a:gd name="T108" fmla="*/ 346 w 689"/>
                  <a:gd name="T109" fmla="*/ 158 h 638"/>
                  <a:gd name="T110" fmla="*/ 408 w 689"/>
                  <a:gd name="T111" fmla="*/ 165 h 638"/>
                  <a:gd name="T112" fmla="*/ 449 w 689"/>
                  <a:gd name="T113" fmla="*/ 177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9" h="638">
                    <a:moveTo>
                      <a:pt x="319" y="543"/>
                    </a:moveTo>
                    <a:cubicBezTo>
                      <a:pt x="302" y="529"/>
                      <a:pt x="279" y="528"/>
                      <a:pt x="262" y="538"/>
                    </a:cubicBezTo>
                    <a:cubicBezTo>
                      <a:pt x="261" y="539"/>
                      <a:pt x="259" y="539"/>
                      <a:pt x="258" y="538"/>
                    </a:cubicBezTo>
                    <a:cubicBezTo>
                      <a:pt x="257" y="537"/>
                      <a:pt x="257" y="536"/>
                      <a:pt x="257" y="535"/>
                    </a:cubicBezTo>
                    <a:cubicBezTo>
                      <a:pt x="260" y="518"/>
                      <a:pt x="255" y="500"/>
                      <a:pt x="241" y="489"/>
                    </a:cubicBezTo>
                    <a:cubicBezTo>
                      <a:pt x="241" y="489"/>
                      <a:pt x="241" y="489"/>
                      <a:pt x="241" y="489"/>
                    </a:cubicBezTo>
                    <a:cubicBezTo>
                      <a:pt x="225" y="475"/>
                      <a:pt x="202" y="473"/>
                      <a:pt x="185" y="484"/>
                    </a:cubicBezTo>
                    <a:cubicBezTo>
                      <a:pt x="183" y="485"/>
                      <a:pt x="182" y="484"/>
                      <a:pt x="181" y="484"/>
                    </a:cubicBezTo>
                    <a:cubicBezTo>
                      <a:pt x="180" y="483"/>
                      <a:pt x="180" y="482"/>
                      <a:pt x="180" y="481"/>
                    </a:cubicBezTo>
                    <a:cubicBezTo>
                      <a:pt x="183" y="464"/>
                      <a:pt x="177" y="446"/>
                      <a:pt x="164" y="435"/>
                    </a:cubicBezTo>
                    <a:cubicBezTo>
                      <a:pt x="164" y="435"/>
                      <a:pt x="164" y="435"/>
                      <a:pt x="164" y="435"/>
                    </a:cubicBezTo>
                    <a:cubicBezTo>
                      <a:pt x="150" y="423"/>
                      <a:pt x="132" y="420"/>
                      <a:pt x="117" y="425"/>
                    </a:cubicBezTo>
                    <a:cubicBezTo>
                      <a:pt x="115" y="426"/>
                      <a:pt x="114" y="425"/>
                      <a:pt x="113" y="425"/>
                    </a:cubicBezTo>
                    <a:cubicBezTo>
                      <a:pt x="112" y="424"/>
                      <a:pt x="112" y="422"/>
                      <a:pt x="113" y="421"/>
                    </a:cubicBezTo>
                    <a:cubicBezTo>
                      <a:pt x="121" y="402"/>
                      <a:pt x="116" y="379"/>
                      <a:pt x="100" y="365"/>
                    </a:cubicBezTo>
                    <a:cubicBezTo>
                      <a:pt x="100" y="365"/>
                      <a:pt x="100" y="365"/>
                      <a:pt x="100" y="365"/>
                    </a:cubicBezTo>
                    <a:cubicBezTo>
                      <a:pt x="80" y="347"/>
                      <a:pt x="49" y="350"/>
                      <a:pt x="32" y="370"/>
                    </a:cubicBezTo>
                    <a:cubicBezTo>
                      <a:pt x="18" y="386"/>
                      <a:pt x="18" y="386"/>
                      <a:pt x="18" y="386"/>
                    </a:cubicBezTo>
                    <a:cubicBezTo>
                      <a:pt x="0" y="406"/>
                      <a:pt x="2" y="437"/>
                      <a:pt x="23" y="455"/>
                    </a:cubicBezTo>
                    <a:cubicBezTo>
                      <a:pt x="23" y="455"/>
                      <a:pt x="23" y="455"/>
                      <a:pt x="23" y="455"/>
                    </a:cubicBezTo>
                    <a:cubicBezTo>
                      <a:pt x="35" y="465"/>
                      <a:pt x="51" y="469"/>
                      <a:pt x="66" y="465"/>
                    </a:cubicBezTo>
                    <a:cubicBezTo>
                      <a:pt x="68" y="465"/>
                      <a:pt x="69" y="465"/>
                      <a:pt x="70" y="466"/>
                    </a:cubicBezTo>
                    <a:cubicBezTo>
                      <a:pt x="70" y="467"/>
                      <a:pt x="70" y="469"/>
                      <a:pt x="69" y="470"/>
                    </a:cubicBezTo>
                    <a:cubicBezTo>
                      <a:pt x="54" y="490"/>
                      <a:pt x="57" y="519"/>
                      <a:pt x="76" y="536"/>
                    </a:cubicBezTo>
                    <a:cubicBezTo>
                      <a:pt x="76" y="536"/>
                      <a:pt x="76" y="536"/>
                      <a:pt x="76" y="536"/>
                    </a:cubicBezTo>
                    <a:cubicBezTo>
                      <a:pt x="95" y="553"/>
                      <a:pt x="124" y="552"/>
                      <a:pt x="142" y="534"/>
                    </a:cubicBezTo>
                    <a:cubicBezTo>
                      <a:pt x="143" y="533"/>
                      <a:pt x="144" y="533"/>
                      <a:pt x="145" y="534"/>
                    </a:cubicBezTo>
                    <a:cubicBezTo>
                      <a:pt x="147" y="534"/>
                      <a:pt x="147" y="535"/>
                      <a:pt x="147" y="537"/>
                    </a:cubicBezTo>
                    <a:cubicBezTo>
                      <a:pt x="146" y="552"/>
                      <a:pt x="151" y="568"/>
                      <a:pt x="164" y="578"/>
                    </a:cubicBezTo>
                    <a:cubicBezTo>
                      <a:pt x="164" y="578"/>
                      <a:pt x="164" y="578"/>
                      <a:pt x="164" y="578"/>
                    </a:cubicBezTo>
                    <a:cubicBezTo>
                      <a:pt x="183" y="595"/>
                      <a:pt x="212" y="594"/>
                      <a:pt x="230" y="576"/>
                    </a:cubicBezTo>
                    <a:cubicBezTo>
                      <a:pt x="231" y="575"/>
                      <a:pt x="232" y="575"/>
                      <a:pt x="233" y="576"/>
                    </a:cubicBezTo>
                    <a:cubicBezTo>
                      <a:pt x="234" y="576"/>
                      <a:pt x="235" y="577"/>
                      <a:pt x="235" y="579"/>
                    </a:cubicBezTo>
                    <a:cubicBezTo>
                      <a:pt x="233" y="594"/>
                      <a:pt x="239" y="610"/>
                      <a:pt x="252" y="621"/>
                    </a:cubicBezTo>
                    <a:cubicBezTo>
                      <a:pt x="272" y="638"/>
                      <a:pt x="303" y="636"/>
                      <a:pt x="320" y="615"/>
                    </a:cubicBezTo>
                    <a:cubicBezTo>
                      <a:pt x="324" y="611"/>
                      <a:pt x="324" y="611"/>
                      <a:pt x="324" y="611"/>
                    </a:cubicBezTo>
                    <a:cubicBezTo>
                      <a:pt x="341" y="591"/>
                      <a:pt x="339" y="560"/>
                      <a:pt x="319" y="543"/>
                    </a:cubicBezTo>
                    <a:close/>
                    <a:moveTo>
                      <a:pt x="449" y="177"/>
                    </a:moveTo>
                    <a:cubicBezTo>
                      <a:pt x="489" y="216"/>
                      <a:pt x="535" y="260"/>
                      <a:pt x="576" y="299"/>
                    </a:cubicBezTo>
                    <a:cubicBezTo>
                      <a:pt x="582" y="305"/>
                      <a:pt x="589" y="307"/>
                      <a:pt x="597" y="306"/>
                    </a:cubicBezTo>
                    <a:cubicBezTo>
                      <a:pt x="605" y="305"/>
                      <a:pt x="612" y="300"/>
                      <a:pt x="616" y="293"/>
                    </a:cubicBezTo>
                    <a:cubicBezTo>
                      <a:pt x="626" y="275"/>
                      <a:pt x="632" y="256"/>
                      <a:pt x="636" y="234"/>
                    </a:cubicBezTo>
                    <a:cubicBezTo>
                      <a:pt x="638" y="224"/>
                      <a:pt x="642" y="216"/>
                      <a:pt x="649" y="209"/>
                    </a:cubicBezTo>
                    <a:cubicBezTo>
                      <a:pt x="671" y="186"/>
                      <a:pt x="671" y="186"/>
                      <a:pt x="671" y="186"/>
                    </a:cubicBezTo>
                    <a:cubicBezTo>
                      <a:pt x="688" y="168"/>
                      <a:pt x="689" y="139"/>
                      <a:pt x="672" y="121"/>
                    </a:cubicBezTo>
                    <a:cubicBezTo>
                      <a:pt x="580" y="21"/>
                      <a:pt x="580" y="21"/>
                      <a:pt x="580" y="21"/>
                    </a:cubicBezTo>
                    <a:cubicBezTo>
                      <a:pt x="563" y="3"/>
                      <a:pt x="534" y="0"/>
                      <a:pt x="515" y="16"/>
                    </a:cubicBezTo>
                    <a:cubicBezTo>
                      <a:pt x="493" y="34"/>
                      <a:pt x="493" y="34"/>
                      <a:pt x="493" y="34"/>
                    </a:cubicBezTo>
                    <a:cubicBezTo>
                      <a:pt x="483" y="42"/>
                      <a:pt x="471" y="45"/>
                      <a:pt x="457" y="44"/>
                    </a:cubicBezTo>
                    <a:cubicBezTo>
                      <a:pt x="435" y="41"/>
                      <a:pt x="412" y="38"/>
                      <a:pt x="390" y="36"/>
                    </a:cubicBezTo>
                    <a:cubicBezTo>
                      <a:pt x="347" y="30"/>
                      <a:pt x="308" y="41"/>
                      <a:pt x="274" y="67"/>
                    </a:cubicBezTo>
                    <a:cubicBezTo>
                      <a:pt x="229" y="101"/>
                      <a:pt x="184" y="136"/>
                      <a:pt x="139" y="171"/>
                    </a:cubicBezTo>
                    <a:cubicBezTo>
                      <a:pt x="95" y="207"/>
                      <a:pt x="151" y="255"/>
                      <a:pt x="203" y="222"/>
                    </a:cubicBezTo>
                    <a:cubicBezTo>
                      <a:pt x="301" y="161"/>
                      <a:pt x="301" y="161"/>
                      <a:pt x="301" y="161"/>
                    </a:cubicBezTo>
                    <a:cubicBezTo>
                      <a:pt x="315" y="153"/>
                      <a:pt x="331" y="152"/>
                      <a:pt x="346" y="158"/>
                    </a:cubicBezTo>
                    <a:cubicBezTo>
                      <a:pt x="364" y="167"/>
                      <a:pt x="388" y="168"/>
                      <a:pt x="408" y="165"/>
                    </a:cubicBezTo>
                    <a:cubicBezTo>
                      <a:pt x="423" y="162"/>
                      <a:pt x="437" y="166"/>
                      <a:pt x="449" y="1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2" name="组合 1"/>
          <p:cNvGrpSpPr/>
          <p:nvPr/>
        </p:nvGrpSpPr>
        <p:grpSpPr>
          <a:xfrm>
            <a:off x="4610101" y="2464536"/>
            <a:ext cx="1467165" cy="1475548"/>
            <a:chOff x="4610101" y="2464536"/>
            <a:chExt cx="1467165" cy="1475548"/>
          </a:xfrm>
        </p:grpSpPr>
        <p:sp>
          <p:nvSpPr>
            <p:cNvPr id="10" name="Freeform 5"/>
            <p:cNvSpPr>
              <a:spLocks/>
            </p:cNvSpPr>
            <p:nvPr/>
          </p:nvSpPr>
          <p:spPr bwMode="auto">
            <a:xfrm>
              <a:off x="4610101" y="2464536"/>
              <a:ext cx="1467165" cy="1475548"/>
            </a:xfrm>
            <a:custGeom>
              <a:avLst/>
              <a:gdLst>
                <a:gd name="T0" fmla="*/ 82 w 278"/>
                <a:gd name="T1" fmla="*/ 278 h 280"/>
                <a:gd name="T2" fmla="*/ 149 w 278"/>
                <a:gd name="T3" fmla="*/ 209 h 280"/>
                <a:gd name="T4" fmla="*/ 209 w 278"/>
                <a:gd name="T5" fmla="*/ 272 h 280"/>
                <a:gd name="T6" fmla="*/ 210 w 278"/>
                <a:gd name="T7" fmla="*/ 279 h 280"/>
                <a:gd name="T8" fmla="*/ 221 w 278"/>
                <a:gd name="T9" fmla="*/ 280 h 280"/>
                <a:gd name="T10" fmla="*/ 276 w 278"/>
                <a:gd name="T11" fmla="*/ 224 h 280"/>
                <a:gd name="T12" fmla="*/ 277 w 278"/>
                <a:gd name="T13" fmla="*/ 226 h 280"/>
                <a:gd name="T14" fmla="*/ 278 w 278"/>
                <a:gd name="T15" fmla="*/ 217 h 280"/>
                <a:gd name="T16" fmla="*/ 217 w 278"/>
                <a:gd name="T17" fmla="*/ 153 h 280"/>
                <a:gd name="T18" fmla="*/ 218 w 278"/>
                <a:gd name="T19" fmla="*/ 137 h 280"/>
                <a:gd name="T20" fmla="*/ 270 w 278"/>
                <a:gd name="T21" fmla="*/ 85 h 280"/>
                <a:gd name="T22" fmla="*/ 278 w 278"/>
                <a:gd name="T23" fmla="*/ 83 h 280"/>
                <a:gd name="T24" fmla="*/ 278 w 278"/>
                <a:gd name="T25" fmla="*/ 73 h 280"/>
                <a:gd name="T26" fmla="*/ 276 w 278"/>
                <a:gd name="T27" fmla="*/ 76 h 280"/>
                <a:gd name="T28" fmla="*/ 211 w 278"/>
                <a:gd name="T29" fmla="*/ 0 h 280"/>
                <a:gd name="T30" fmla="*/ 202 w 278"/>
                <a:gd name="T31" fmla="*/ 3 h 280"/>
                <a:gd name="T32" fmla="*/ 8 w 278"/>
                <a:gd name="T33" fmla="*/ 196 h 280"/>
                <a:gd name="T34" fmla="*/ 10 w 278"/>
                <a:gd name="T35" fmla="*/ 216 h 280"/>
                <a:gd name="T36" fmla="*/ 75 w 278"/>
                <a:gd name="T37" fmla="*/ 279 h 280"/>
                <a:gd name="T38" fmla="*/ 83 w 278"/>
                <a:gd name="T39" fmla="*/ 279 h 280"/>
                <a:gd name="T40" fmla="*/ 82 w 278"/>
                <a:gd name="T41" fmla="*/ 278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8" h="280">
                  <a:moveTo>
                    <a:pt x="82" y="278"/>
                  </a:moveTo>
                  <a:cubicBezTo>
                    <a:pt x="102" y="257"/>
                    <a:pt x="124" y="235"/>
                    <a:pt x="149" y="209"/>
                  </a:cubicBezTo>
                  <a:cubicBezTo>
                    <a:pt x="169" y="229"/>
                    <a:pt x="189" y="250"/>
                    <a:pt x="209" y="272"/>
                  </a:cubicBezTo>
                  <a:cubicBezTo>
                    <a:pt x="210" y="273"/>
                    <a:pt x="211" y="276"/>
                    <a:pt x="210" y="279"/>
                  </a:cubicBezTo>
                  <a:cubicBezTo>
                    <a:pt x="221" y="280"/>
                    <a:pt x="221" y="280"/>
                    <a:pt x="221" y="280"/>
                  </a:cubicBezTo>
                  <a:cubicBezTo>
                    <a:pt x="242" y="259"/>
                    <a:pt x="260" y="241"/>
                    <a:pt x="276" y="224"/>
                  </a:cubicBezTo>
                  <a:cubicBezTo>
                    <a:pt x="277" y="225"/>
                    <a:pt x="277" y="225"/>
                    <a:pt x="277" y="226"/>
                  </a:cubicBezTo>
                  <a:cubicBezTo>
                    <a:pt x="278" y="217"/>
                    <a:pt x="278" y="217"/>
                    <a:pt x="278" y="217"/>
                  </a:cubicBezTo>
                  <a:cubicBezTo>
                    <a:pt x="255" y="194"/>
                    <a:pt x="236" y="174"/>
                    <a:pt x="217" y="153"/>
                  </a:cubicBezTo>
                  <a:cubicBezTo>
                    <a:pt x="214" y="150"/>
                    <a:pt x="215" y="140"/>
                    <a:pt x="218" y="137"/>
                  </a:cubicBezTo>
                  <a:cubicBezTo>
                    <a:pt x="234" y="119"/>
                    <a:pt x="252" y="101"/>
                    <a:pt x="270" y="85"/>
                  </a:cubicBezTo>
                  <a:cubicBezTo>
                    <a:pt x="272" y="83"/>
                    <a:pt x="275" y="83"/>
                    <a:pt x="278" y="83"/>
                  </a:cubicBezTo>
                  <a:cubicBezTo>
                    <a:pt x="278" y="73"/>
                    <a:pt x="278" y="73"/>
                    <a:pt x="278" y="73"/>
                  </a:cubicBezTo>
                  <a:cubicBezTo>
                    <a:pt x="277" y="74"/>
                    <a:pt x="277" y="75"/>
                    <a:pt x="276" y="76"/>
                  </a:cubicBezTo>
                  <a:cubicBezTo>
                    <a:pt x="252" y="48"/>
                    <a:pt x="231" y="23"/>
                    <a:pt x="211" y="0"/>
                  </a:cubicBezTo>
                  <a:cubicBezTo>
                    <a:pt x="205" y="2"/>
                    <a:pt x="203" y="3"/>
                    <a:pt x="202" y="3"/>
                  </a:cubicBezTo>
                  <a:cubicBezTo>
                    <a:pt x="138" y="68"/>
                    <a:pt x="73" y="132"/>
                    <a:pt x="8" y="196"/>
                  </a:cubicBezTo>
                  <a:cubicBezTo>
                    <a:pt x="0" y="204"/>
                    <a:pt x="3" y="210"/>
                    <a:pt x="10" y="216"/>
                  </a:cubicBezTo>
                  <a:cubicBezTo>
                    <a:pt x="30" y="235"/>
                    <a:pt x="50" y="255"/>
                    <a:pt x="75" y="279"/>
                  </a:cubicBezTo>
                  <a:cubicBezTo>
                    <a:pt x="83" y="279"/>
                    <a:pt x="83" y="279"/>
                    <a:pt x="83" y="279"/>
                  </a:cubicBezTo>
                  <a:cubicBezTo>
                    <a:pt x="82" y="278"/>
                    <a:pt x="82" y="278"/>
                    <a:pt x="82" y="278"/>
                  </a:cubicBezTo>
                  <a:close/>
                </a:path>
              </a:pathLst>
            </a:custGeom>
            <a:gradFill>
              <a:gsLst>
                <a:gs pos="0">
                  <a:srgbClr val="0076CF"/>
                </a:gs>
                <a:gs pos="100000">
                  <a:srgbClr val="1CCCF8"/>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nvGrpSpPr>
            <p:cNvPr id="41" name="组合 40"/>
            <p:cNvGrpSpPr/>
            <p:nvPr/>
          </p:nvGrpSpPr>
          <p:grpSpPr>
            <a:xfrm>
              <a:off x="5321157" y="3076175"/>
              <a:ext cx="295624" cy="295912"/>
              <a:chOff x="5240338" y="2657475"/>
              <a:chExt cx="1630363" cy="1631951"/>
            </a:xfrm>
            <a:solidFill>
              <a:schemeClr val="bg1"/>
            </a:solidFill>
          </p:grpSpPr>
          <p:sp>
            <p:nvSpPr>
              <p:cNvPr id="42" name="Freeform 5"/>
              <p:cNvSpPr>
                <a:spLocks/>
              </p:cNvSpPr>
              <p:nvPr/>
            </p:nvSpPr>
            <p:spPr bwMode="auto">
              <a:xfrm>
                <a:off x="5240338" y="2735263"/>
                <a:ext cx="1552575" cy="1554163"/>
              </a:xfrm>
              <a:custGeom>
                <a:avLst/>
                <a:gdLst>
                  <a:gd name="T0" fmla="*/ 391 w 517"/>
                  <a:gd name="T1" fmla="*/ 73 h 519"/>
                  <a:gd name="T2" fmla="*/ 346 w 517"/>
                  <a:gd name="T3" fmla="*/ 101 h 519"/>
                  <a:gd name="T4" fmla="*/ 325 w 517"/>
                  <a:gd name="T5" fmla="*/ 98 h 519"/>
                  <a:gd name="T6" fmla="*/ 122 w 517"/>
                  <a:gd name="T7" fmla="*/ 151 h 519"/>
                  <a:gd name="T8" fmla="*/ 125 w 517"/>
                  <a:gd name="T9" fmla="*/ 369 h 519"/>
                  <a:gd name="T10" fmla="*/ 332 w 517"/>
                  <a:gd name="T11" fmla="*/ 416 h 519"/>
                  <a:gd name="T12" fmla="*/ 421 w 517"/>
                  <a:gd name="T13" fmla="*/ 197 h 519"/>
                  <a:gd name="T14" fmla="*/ 425 w 517"/>
                  <a:gd name="T15" fmla="*/ 155 h 519"/>
                  <a:gd name="T16" fmla="*/ 443 w 517"/>
                  <a:gd name="T17" fmla="*/ 127 h 519"/>
                  <a:gd name="T18" fmla="*/ 444 w 517"/>
                  <a:gd name="T19" fmla="*/ 398 h 519"/>
                  <a:gd name="T20" fmla="*/ 113 w 517"/>
                  <a:gd name="T21" fmla="*/ 438 h 519"/>
                  <a:gd name="T22" fmla="*/ 88 w 517"/>
                  <a:gd name="T23" fmla="*/ 101 h 519"/>
                  <a:gd name="T24" fmla="*/ 391 w 517"/>
                  <a:gd name="T25" fmla="*/ 73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7" h="519">
                    <a:moveTo>
                      <a:pt x="391" y="73"/>
                    </a:moveTo>
                    <a:cubicBezTo>
                      <a:pt x="376" y="83"/>
                      <a:pt x="361" y="93"/>
                      <a:pt x="346" y="101"/>
                    </a:cubicBezTo>
                    <a:cubicBezTo>
                      <a:pt x="340" y="103"/>
                      <a:pt x="331" y="100"/>
                      <a:pt x="325" y="98"/>
                    </a:cubicBezTo>
                    <a:cubicBezTo>
                      <a:pt x="252" y="68"/>
                      <a:pt x="166" y="91"/>
                      <a:pt x="122" y="151"/>
                    </a:cubicBezTo>
                    <a:cubicBezTo>
                      <a:pt x="72" y="219"/>
                      <a:pt x="73" y="305"/>
                      <a:pt x="125" y="369"/>
                    </a:cubicBezTo>
                    <a:cubicBezTo>
                      <a:pt x="174" y="429"/>
                      <a:pt x="261" y="449"/>
                      <a:pt x="332" y="416"/>
                    </a:cubicBezTo>
                    <a:cubicBezTo>
                      <a:pt x="413" y="379"/>
                      <a:pt x="454" y="279"/>
                      <a:pt x="421" y="197"/>
                    </a:cubicBezTo>
                    <a:cubicBezTo>
                      <a:pt x="414" y="181"/>
                      <a:pt x="415" y="169"/>
                      <a:pt x="425" y="155"/>
                    </a:cubicBezTo>
                    <a:cubicBezTo>
                      <a:pt x="432" y="146"/>
                      <a:pt x="437" y="136"/>
                      <a:pt x="443" y="127"/>
                    </a:cubicBezTo>
                    <a:cubicBezTo>
                      <a:pt x="491" y="165"/>
                      <a:pt x="517" y="302"/>
                      <a:pt x="444" y="398"/>
                    </a:cubicBezTo>
                    <a:cubicBezTo>
                      <a:pt x="366" y="501"/>
                      <a:pt x="209" y="519"/>
                      <a:pt x="113" y="438"/>
                    </a:cubicBezTo>
                    <a:cubicBezTo>
                      <a:pt x="0" y="343"/>
                      <a:pt x="9" y="187"/>
                      <a:pt x="88" y="101"/>
                    </a:cubicBezTo>
                    <a:cubicBezTo>
                      <a:pt x="181" y="0"/>
                      <a:pt x="336" y="17"/>
                      <a:pt x="391"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6"/>
              <p:cNvSpPr>
                <a:spLocks/>
              </p:cNvSpPr>
              <p:nvPr/>
            </p:nvSpPr>
            <p:spPr bwMode="auto">
              <a:xfrm>
                <a:off x="5618163" y="3103563"/>
                <a:ext cx="793750" cy="793750"/>
              </a:xfrm>
              <a:custGeom>
                <a:avLst/>
                <a:gdLst>
                  <a:gd name="T0" fmla="*/ 132 w 264"/>
                  <a:gd name="T1" fmla="*/ 265 h 265"/>
                  <a:gd name="T2" fmla="*/ 3 w 264"/>
                  <a:gd name="T3" fmla="*/ 128 h 265"/>
                  <a:gd name="T4" fmla="*/ 141 w 264"/>
                  <a:gd name="T5" fmla="*/ 5 h 265"/>
                  <a:gd name="T6" fmla="*/ 161 w 264"/>
                  <a:gd name="T7" fmla="*/ 8 h 265"/>
                  <a:gd name="T8" fmla="*/ 168 w 264"/>
                  <a:gd name="T9" fmla="*/ 27 h 265"/>
                  <a:gd name="T10" fmla="*/ 156 w 264"/>
                  <a:gd name="T11" fmla="*/ 50 h 265"/>
                  <a:gd name="T12" fmla="*/ 135 w 264"/>
                  <a:gd name="T13" fmla="*/ 63 h 265"/>
                  <a:gd name="T14" fmla="*/ 60 w 264"/>
                  <a:gd name="T15" fmla="*/ 131 h 265"/>
                  <a:gd name="T16" fmla="*/ 124 w 264"/>
                  <a:gd name="T17" fmla="*/ 207 h 265"/>
                  <a:gd name="T18" fmla="*/ 205 w 264"/>
                  <a:gd name="T19" fmla="*/ 136 h 265"/>
                  <a:gd name="T20" fmla="*/ 224 w 264"/>
                  <a:gd name="T21" fmla="*/ 110 h 265"/>
                  <a:gd name="T22" fmla="*/ 226 w 264"/>
                  <a:gd name="T23" fmla="*/ 109 h 265"/>
                  <a:gd name="T24" fmla="*/ 254 w 264"/>
                  <a:gd name="T25" fmla="*/ 97 h 265"/>
                  <a:gd name="T26" fmla="*/ 263 w 264"/>
                  <a:gd name="T27" fmla="*/ 135 h 265"/>
                  <a:gd name="T28" fmla="*/ 132 w 264"/>
                  <a:gd name="T29"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4" h="265">
                    <a:moveTo>
                      <a:pt x="132" y="265"/>
                    </a:moveTo>
                    <a:cubicBezTo>
                      <a:pt x="57" y="265"/>
                      <a:pt x="0" y="205"/>
                      <a:pt x="3" y="128"/>
                    </a:cubicBezTo>
                    <a:cubicBezTo>
                      <a:pt x="5" y="58"/>
                      <a:pt x="70" y="0"/>
                      <a:pt x="141" y="5"/>
                    </a:cubicBezTo>
                    <a:cubicBezTo>
                      <a:pt x="148" y="6"/>
                      <a:pt x="155" y="7"/>
                      <a:pt x="161" y="8"/>
                    </a:cubicBezTo>
                    <a:cubicBezTo>
                      <a:pt x="173" y="11"/>
                      <a:pt x="175" y="17"/>
                      <a:pt x="168" y="27"/>
                    </a:cubicBezTo>
                    <a:cubicBezTo>
                      <a:pt x="164" y="34"/>
                      <a:pt x="159" y="42"/>
                      <a:pt x="156" y="50"/>
                    </a:cubicBezTo>
                    <a:cubicBezTo>
                      <a:pt x="152" y="60"/>
                      <a:pt x="147" y="63"/>
                      <a:pt x="135" y="63"/>
                    </a:cubicBezTo>
                    <a:cubicBezTo>
                      <a:pt x="94" y="63"/>
                      <a:pt x="63" y="92"/>
                      <a:pt x="60" y="131"/>
                    </a:cubicBezTo>
                    <a:cubicBezTo>
                      <a:pt x="57" y="167"/>
                      <a:pt x="85" y="200"/>
                      <a:pt x="124" y="207"/>
                    </a:cubicBezTo>
                    <a:cubicBezTo>
                      <a:pt x="164" y="214"/>
                      <a:pt x="204" y="180"/>
                      <a:pt x="205" y="136"/>
                    </a:cubicBezTo>
                    <a:cubicBezTo>
                      <a:pt x="205" y="120"/>
                      <a:pt x="209" y="113"/>
                      <a:pt x="224" y="110"/>
                    </a:cubicBezTo>
                    <a:cubicBezTo>
                      <a:pt x="225" y="110"/>
                      <a:pt x="225" y="109"/>
                      <a:pt x="226" y="109"/>
                    </a:cubicBezTo>
                    <a:cubicBezTo>
                      <a:pt x="235" y="105"/>
                      <a:pt x="244" y="101"/>
                      <a:pt x="254" y="97"/>
                    </a:cubicBezTo>
                    <a:cubicBezTo>
                      <a:pt x="257" y="109"/>
                      <a:pt x="263" y="122"/>
                      <a:pt x="263" y="135"/>
                    </a:cubicBezTo>
                    <a:cubicBezTo>
                      <a:pt x="264" y="207"/>
                      <a:pt x="205" y="265"/>
                      <a:pt x="132" y="2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7"/>
              <p:cNvSpPr>
                <a:spLocks/>
              </p:cNvSpPr>
              <p:nvPr/>
            </p:nvSpPr>
            <p:spPr bwMode="auto">
              <a:xfrm>
                <a:off x="6018213" y="2657475"/>
                <a:ext cx="852488" cy="850900"/>
              </a:xfrm>
              <a:custGeom>
                <a:avLst/>
                <a:gdLst>
                  <a:gd name="T0" fmla="*/ 0 w 284"/>
                  <a:gd name="T1" fmla="*/ 280 h 284"/>
                  <a:gd name="T2" fmla="*/ 10 w 284"/>
                  <a:gd name="T3" fmla="*/ 266 h 284"/>
                  <a:gd name="T4" fmla="*/ 31 w 284"/>
                  <a:gd name="T5" fmla="*/ 214 h 284"/>
                  <a:gd name="T6" fmla="*/ 68 w 284"/>
                  <a:gd name="T7" fmla="*/ 156 h 284"/>
                  <a:gd name="T8" fmla="*/ 165 w 284"/>
                  <a:gd name="T9" fmla="*/ 97 h 284"/>
                  <a:gd name="T10" fmla="*/ 186 w 284"/>
                  <a:gd name="T11" fmla="*/ 62 h 284"/>
                  <a:gd name="T12" fmla="*/ 186 w 284"/>
                  <a:gd name="T13" fmla="*/ 41 h 284"/>
                  <a:gd name="T14" fmla="*/ 216 w 284"/>
                  <a:gd name="T15" fmla="*/ 2 h 284"/>
                  <a:gd name="T16" fmla="*/ 249 w 284"/>
                  <a:gd name="T17" fmla="*/ 34 h 284"/>
                  <a:gd name="T18" fmla="*/ 282 w 284"/>
                  <a:gd name="T19" fmla="*/ 68 h 284"/>
                  <a:gd name="T20" fmla="*/ 243 w 284"/>
                  <a:gd name="T21" fmla="*/ 97 h 284"/>
                  <a:gd name="T22" fmla="*/ 175 w 284"/>
                  <a:gd name="T23" fmla="*/ 142 h 284"/>
                  <a:gd name="T24" fmla="*/ 102 w 284"/>
                  <a:gd name="T25" fmla="*/ 240 h 284"/>
                  <a:gd name="T26" fmla="*/ 69 w 284"/>
                  <a:gd name="T27" fmla="*/ 253 h 284"/>
                  <a:gd name="T28" fmla="*/ 19 w 284"/>
                  <a:gd name="T29" fmla="*/ 273 h 284"/>
                  <a:gd name="T30" fmla="*/ 4 w 284"/>
                  <a:gd name="T31" fmla="*/ 284 h 284"/>
                  <a:gd name="T32" fmla="*/ 0 w 284"/>
                  <a:gd name="T33" fmla="*/ 28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4" h="284">
                    <a:moveTo>
                      <a:pt x="0" y="280"/>
                    </a:moveTo>
                    <a:cubicBezTo>
                      <a:pt x="4" y="275"/>
                      <a:pt x="6" y="270"/>
                      <a:pt x="10" y="266"/>
                    </a:cubicBezTo>
                    <a:cubicBezTo>
                      <a:pt x="23" y="251"/>
                      <a:pt x="31" y="236"/>
                      <a:pt x="31" y="214"/>
                    </a:cubicBezTo>
                    <a:cubicBezTo>
                      <a:pt x="31" y="189"/>
                      <a:pt x="48" y="169"/>
                      <a:pt x="68" y="156"/>
                    </a:cubicBezTo>
                    <a:cubicBezTo>
                      <a:pt x="100" y="134"/>
                      <a:pt x="132" y="115"/>
                      <a:pt x="165" y="97"/>
                    </a:cubicBezTo>
                    <a:cubicBezTo>
                      <a:pt x="180" y="89"/>
                      <a:pt x="188" y="79"/>
                      <a:pt x="186" y="62"/>
                    </a:cubicBezTo>
                    <a:cubicBezTo>
                      <a:pt x="185" y="55"/>
                      <a:pt x="185" y="48"/>
                      <a:pt x="186" y="41"/>
                    </a:cubicBezTo>
                    <a:cubicBezTo>
                      <a:pt x="187" y="17"/>
                      <a:pt x="198" y="4"/>
                      <a:pt x="216" y="2"/>
                    </a:cubicBezTo>
                    <a:cubicBezTo>
                      <a:pt x="234" y="0"/>
                      <a:pt x="243" y="9"/>
                      <a:pt x="249" y="34"/>
                    </a:cubicBezTo>
                    <a:cubicBezTo>
                      <a:pt x="274" y="40"/>
                      <a:pt x="284" y="50"/>
                      <a:pt x="282" y="68"/>
                    </a:cubicBezTo>
                    <a:cubicBezTo>
                      <a:pt x="280" y="86"/>
                      <a:pt x="266" y="100"/>
                      <a:pt x="243" y="97"/>
                    </a:cubicBezTo>
                    <a:cubicBezTo>
                      <a:pt x="205" y="92"/>
                      <a:pt x="189" y="111"/>
                      <a:pt x="175" y="142"/>
                    </a:cubicBezTo>
                    <a:cubicBezTo>
                      <a:pt x="159" y="181"/>
                      <a:pt x="137" y="215"/>
                      <a:pt x="102" y="240"/>
                    </a:cubicBezTo>
                    <a:cubicBezTo>
                      <a:pt x="92" y="246"/>
                      <a:pt x="80" y="253"/>
                      <a:pt x="69" y="253"/>
                    </a:cubicBezTo>
                    <a:cubicBezTo>
                      <a:pt x="49" y="252"/>
                      <a:pt x="33" y="259"/>
                      <a:pt x="19" y="273"/>
                    </a:cubicBezTo>
                    <a:cubicBezTo>
                      <a:pt x="15" y="277"/>
                      <a:pt x="9" y="280"/>
                      <a:pt x="4" y="284"/>
                    </a:cubicBezTo>
                    <a:cubicBezTo>
                      <a:pt x="3" y="283"/>
                      <a:pt x="1" y="281"/>
                      <a:pt x="0" y="2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8"/>
              <p:cNvSpPr>
                <a:spLocks/>
              </p:cNvSpPr>
              <p:nvPr/>
            </p:nvSpPr>
            <p:spPr bwMode="auto">
              <a:xfrm>
                <a:off x="5907088" y="3403600"/>
                <a:ext cx="222250" cy="219075"/>
              </a:xfrm>
              <a:custGeom>
                <a:avLst/>
                <a:gdLst>
                  <a:gd name="T0" fmla="*/ 39 w 74"/>
                  <a:gd name="T1" fmla="*/ 3 h 73"/>
                  <a:gd name="T2" fmla="*/ 30 w 74"/>
                  <a:gd name="T3" fmla="*/ 43 h 73"/>
                  <a:gd name="T4" fmla="*/ 69 w 74"/>
                  <a:gd name="T5" fmla="*/ 35 h 73"/>
                  <a:gd name="T6" fmla="*/ 58 w 74"/>
                  <a:gd name="T7" fmla="*/ 62 h 73"/>
                  <a:gd name="T8" fmla="*/ 15 w 74"/>
                  <a:gd name="T9" fmla="*/ 63 h 73"/>
                  <a:gd name="T10" fmla="*/ 6 w 74"/>
                  <a:gd name="T11" fmla="*/ 21 h 73"/>
                  <a:gd name="T12" fmla="*/ 39 w 74"/>
                  <a:gd name="T13" fmla="*/ 3 h 73"/>
                </a:gdLst>
                <a:ahLst/>
                <a:cxnLst>
                  <a:cxn ang="0">
                    <a:pos x="T0" y="T1"/>
                  </a:cxn>
                  <a:cxn ang="0">
                    <a:pos x="T2" y="T3"/>
                  </a:cxn>
                  <a:cxn ang="0">
                    <a:pos x="T4" y="T5"/>
                  </a:cxn>
                  <a:cxn ang="0">
                    <a:pos x="T6" y="T7"/>
                  </a:cxn>
                  <a:cxn ang="0">
                    <a:pos x="T8" y="T9"/>
                  </a:cxn>
                  <a:cxn ang="0">
                    <a:pos x="T10" y="T11"/>
                  </a:cxn>
                  <a:cxn ang="0">
                    <a:pos x="T12" y="T13"/>
                  </a:cxn>
                </a:cxnLst>
                <a:rect l="0" t="0" r="r" b="b"/>
                <a:pathLst>
                  <a:path w="74" h="73">
                    <a:moveTo>
                      <a:pt x="39" y="3"/>
                    </a:moveTo>
                    <a:cubicBezTo>
                      <a:pt x="40" y="19"/>
                      <a:pt x="14" y="29"/>
                      <a:pt x="30" y="43"/>
                    </a:cubicBezTo>
                    <a:cubicBezTo>
                      <a:pt x="37" y="48"/>
                      <a:pt x="54" y="38"/>
                      <a:pt x="69" y="35"/>
                    </a:cubicBezTo>
                    <a:cubicBezTo>
                      <a:pt x="74" y="46"/>
                      <a:pt x="68" y="56"/>
                      <a:pt x="58" y="62"/>
                    </a:cubicBezTo>
                    <a:cubicBezTo>
                      <a:pt x="44" y="72"/>
                      <a:pt x="29" y="73"/>
                      <a:pt x="15" y="63"/>
                    </a:cubicBezTo>
                    <a:cubicBezTo>
                      <a:pt x="1" y="52"/>
                      <a:pt x="0" y="36"/>
                      <a:pt x="6" y="21"/>
                    </a:cubicBezTo>
                    <a:cubicBezTo>
                      <a:pt x="11" y="7"/>
                      <a:pt x="22" y="0"/>
                      <a:pt x="3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Tree>
    <p:extLst>
      <p:ext uri="{BB962C8B-B14F-4D97-AF65-F5344CB8AC3E}">
        <p14:creationId xmlns:p14="http://schemas.microsoft.com/office/powerpoint/2010/main" val="417364377"/>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062383" y="2668986"/>
            <a:ext cx="1830927" cy="1681704"/>
            <a:chOff x="5062383" y="2668986"/>
            <a:chExt cx="1830927" cy="1681704"/>
          </a:xfrm>
        </p:grpSpPr>
        <p:sp>
          <p:nvSpPr>
            <p:cNvPr id="10" name="Freeform 5"/>
            <p:cNvSpPr>
              <a:spLocks/>
            </p:cNvSpPr>
            <p:nvPr/>
          </p:nvSpPr>
          <p:spPr bwMode="auto">
            <a:xfrm>
              <a:off x="5062383" y="2668986"/>
              <a:ext cx="1830927" cy="1681704"/>
            </a:xfrm>
            <a:custGeom>
              <a:avLst/>
              <a:gdLst>
                <a:gd name="T0" fmla="*/ 0 w 410"/>
                <a:gd name="T1" fmla="*/ 317 h 377"/>
                <a:gd name="T2" fmla="*/ 2 w 410"/>
                <a:gd name="T3" fmla="*/ 308 h 377"/>
                <a:gd name="T4" fmla="*/ 72 w 410"/>
                <a:gd name="T5" fmla="*/ 132 h 377"/>
                <a:gd name="T6" fmla="*/ 188 w 410"/>
                <a:gd name="T7" fmla="*/ 27 h 377"/>
                <a:gd name="T8" fmla="*/ 403 w 410"/>
                <a:gd name="T9" fmla="*/ 204 h 377"/>
                <a:gd name="T10" fmla="*/ 309 w 410"/>
                <a:gd name="T11" fmla="*/ 117 h 377"/>
                <a:gd name="T12" fmla="*/ 135 w 410"/>
                <a:gd name="T13" fmla="*/ 195 h 377"/>
                <a:gd name="T14" fmla="*/ 114 w 410"/>
                <a:gd name="T15" fmla="*/ 249 h 377"/>
                <a:gd name="T16" fmla="*/ 121 w 410"/>
                <a:gd name="T17" fmla="*/ 265 h 377"/>
                <a:gd name="T18" fmla="*/ 220 w 410"/>
                <a:gd name="T19" fmla="*/ 286 h 377"/>
                <a:gd name="T20" fmla="*/ 301 w 410"/>
                <a:gd name="T21" fmla="*/ 176 h 377"/>
                <a:gd name="T22" fmla="*/ 295 w 410"/>
                <a:gd name="T23" fmla="*/ 159 h 377"/>
                <a:gd name="T24" fmla="*/ 383 w 410"/>
                <a:gd name="T25" fmla="*/ 231 h 377"/>
                <a:gd name="T26" fmla="*/ 341 w 410"/>
                <a:gd name="T27" fmla="*/ 336 h 377"/>
                <a:gd name="T28" fmla="*/ 215 w 410"/>
                <a:gd name="T29" fmla="*/ 369 h 377"/>
                <a:gd name="T30" fmla="*/ 3 w 410"/>
                <a:gd name="T31" fmla="*/ 320 h 377"/>
                <a:gd name="T32" fmla="*/ 0 w 410"/>
                <a:gd name="T33" fmla="*/ 317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0" h="377">
                  <a:moveTo>
                    <a:pt x="0" y="317"/>
                  </a:moveTo>
                  <a:cubicBezTo>
                    <a:pt x="0" y="314"/>
                    <a:pt x="1" y="311"/>
                    <a:pt x="2" y="308"/>
                  </a:cubicBezTo>
                  <a:cubicBezTo>
                    <a:pt x="25" y="249"/>
                    <a:pt x="47" y="190"/>
                    <a:pt x="72" y="132"/>
                  </a:cubicBezTo>
                  <a:cubicBezTo>
                    <a:pt x="95" y="81"/>
                    <a:pt x="131" y="42"/>
                    <a:pt x="188" y="27"/>
                  </a:cubicBezTo>
                  <a:cubicBezTo>
                    <a:pt x="298" y="0"/>
                    <a:pt x="410" y="91"/>
                    <a:pt x="403" y="204"/>
                  </a:cubicBezTo>
                  <a:cubicBezTo>
                    <a:pt x="381" y="162"/>
                    <a:pt x="351" y="133"/>
                    <a:pt x="309" y="117"/>
                  </a:cubicBezTo>
                  <a:cubicBezTo>
                    <a:pt x="233" y="87"/>
                    <a:pt x="163" y="118"/>
                    <a:pt x="135" y="195"/>
                  </a:cubicBezTo>
                  <a:cubicBezTo>
                    <a:pt x="128" y="213"/>
                    <a:pt x="120" y="230"/>
                    <a:pt x="114" y="249"/>
                  </a:cubicBezTo>
                  <a:cubicBezTo>
                    <a:pt x="113" y="253"/>
                    <a:pt x="117" y="264"/>
                    <a:pt x="121" y="265"/>
                  </a:cubicBezTo>
                  <a:cubicBezTo>
                    <a:pt x="154" y="273"/>
                    <a:pt x="187" y="284"/>
                    <a:pt x="220" y="286"/>
                  </a:cubicBezTo>
                  <a:cubicBezTo>
                    <a:pt x="285" y="290"/>
                    <a:pt x="322" y="238"/>
                    <a:pt x="301" y="176"/>
                  </a:cubicBezTo>
                  <a:cubicBezTo>
                    <a:pt x="299" y="170"/>
                    <a:pt x="297" y="165"/>
                    <a:pt x="295" y="159"/>
                  </a:cubicBezTo>
                  <a:cubicBezTo>
                    <a:pt x="331" y="156"/>
                    <a:pt x="373" y="190"/>
                    <a:pt x="383" y="231"/>
                  </a:cubicBezTo>
                  <a:cubicBezTo>
                    <a:pt x="394" y="275"/>
                    <a:pt x="374" y="309"/>
                    <a:pt x="341" y="336"/>
                  </a:cubicBezTo>
                  <a:cubicBezTo>
                    <a:pt x="305" y="365"/>
                    <a:pt x="260" y="377"/>
                    <a:pt x="215" y="369"/>
                  </a:cubicBezTo>
                  <a:cubicBezTo>
                    <a:pt x="144" y="356"/>
                    <a:pt x="74" y="337"/>
                    <a:pt x="3" y="320"/>
                  </a:cubicBezTo>
                  <a:cubicBezTo>
                    <a:pt x="2" y="320"/>
                    <a:pt x="2" y="319"/>
                    <a:pt x="0" y="317"/>
                  </a:cubicBezTo>
                  <a:close/>
                </a:path>
              </a:pathLst>
            </a:custGeom>
            <a:gradFill>
              <a:gsLst>
                <a:gs pos="0">
                  <a:srgbClr val="DC4A0C"/>
                </a:gs>
                <a:gs pos="100000">
                  <a:srgbClr val="FA891B"/>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4" name="Freeform 157"/>
            <p:cNvSpPr>
              <a:spLocks noChangeAspect="1" noEditPoints="1"/>
            </p:cNvSpPr>
            <p:nvPr/>
          </p:nvSpPr>
          <p:spPr bwMode="auto">
            <a:xfrm>
              <a:off x="5929858" y="3410769"/>
              <a:ext cx="270757" cy="298723"/>
            </a:xfrm>
            <a:custGeom>
              <a:avLst/>
              <a:gdLst>
                <a:gd name="T0" fmla="*/ 25 w 99"/>
                <a:gd name="T1" fmla="*/ 58 h 109"/>
                <a:gd name="T2" fmla="*/ 15 w 99"/>
                <a:gd name="T3" fmla="*/ 61 h 109"/>
                <a:gd name="T4" fmla="*/ 51 w 99"/>
                <a:gd name="T5" fmla="*/ 55 h 109"/>
                <a:gd name="T6" fmla="*/ 63 w 99"/>
                <a:gd name="T7" fmla="*/ 46 h 109"/>
                <a:gd name="T8" fmla="*/ 56 w 99"/>
                <a:gd name="T9" fmla="*/ 59 h 109"/>
                <a:gd name="T10" fmla="*/ 51 w 99"/>
                <a:gd name="T11" fmla="*/ 67 h 109"/>
                <a:gd name="T12" fmla="*/ 46 w 99"/>
                <a:gd name="T13" fmla="*/ 57 h 109"/>
                <a:gd name="T14" fmla="*/ 38 w 99"/>
                <a:gd name="T15" fmla="*/ 37 h 109"/>
                <a:gd name="T16" fmla="*/ 51 w 99"/>
                <a:gd name="T17" fmla="*/ 55 h 109"/>
                <a:gd name="T18" fmla="*/ 42 w 99"/>
                <a:gd name="T19" fmla="*/ 33 h 109"/>
                <a:gd name="T20" fmla="*/ 42 w 99"/>
                <a:gd name="T21" fmla="*/ 0 h 109"/>
                <a:gd name="T22" fmla="*/ 15 w 99"/>
                <a:gd name="T23" fmla="*/ 25 h 109"/>
                <a:gd name="T24" fmla="*/ 15 w 99"/>
                <a:gd name="T25" fmla="*/ 94 h 109"/>
                <a:gd name="T26" fmla="*/ 84 w 99"/>
                <a:gd name="T27" fmla="*/ 94 h 109"/>
                <a:gd name="T28" fmla="*/ 97 w 99"/>
                <a:gd name="T29" fmla="*/ 73 h 109"/>
                <a:gd name="T30" fmla="*/ 85 w 99"/>
                <a:gd name="T31" fmla="*/ 71 h 109"/>
                <a:gd name="T32" fmla="*/ 49 w 99"/>
                <a:gd name="T33" fmla="*/ 97 h 109"/>
                <a:gd name="T34" fmla="*/ 12 w 99"/>
                <a:gd name="T35" fmla="*/ 60 h 109"/>
                <a:gd name="T36" fmla="*/ 42 w 99"/>
                <a:gd name="T37" fmla="*/ 22 h 109"/>
                <a:gd name="T38" fmla="*/ 85 w 99"/>
                <a:gd name="T39" fmla="*/ 47 h 109"/>
                <a:gd name="T40" fmla="*/ 95 w 99"/>
                <a:gd name="T41" fmla="*/ 41 h 109"/>
                <a:gd name="T42" fmla="*/ 98 w 99"/>
                <a:gd name="T43" fmla="*/ 53 h 109"/>
                <a:gd name="T44" fmla="*/ 87 w 99"/>
                <a:gd name="T45" fmla="*/ 56 h 109"/>
                <a:gd name="T46" fmla="*/ 87 w 99"/>
                <a:gd name="T47" fmla="*/ 67 h 109"/>
                <a:gd name="T48" fmla="*/ 87 w 99"/>
                <a:gd name="T49" fmla="*/ 59 h 109"/>
                <a:gd name="T50" fmla="*/ 99 w 99"/>
                <a:gd name="T51" fmla="*/ 57 h 109"/>
                <a:gd name="T52" fmla="*/ 99 w 99"/>
                <a:gd name="T53" fmla="*/ 60 h 109"/>
                <a:gd name="T54" fmla="*/ 97 w 99"/>
                <a:gd name="T55" fmla="*/ 71 h 109"/>
                <a:gd name="T56" fmla="*/ 87 w 99"/>
                <a:gd name="T57" fmla="*/ 67 h 109"/>
                <a:gd name="T58" fmla="*/ 80 w 99"/>
                <a:gd name="T59" fmla="*/ 37 h 109"/>
                <a:gd name="T60" fmla="*/ 88 w 99"/>
                <a:gd name="T61" fmla="*/ 28 h 109"/>
                <a:gd name="T62" fmla="*/ 94 w 99"/>
                <a:gd name="T63" fmla="*/ 38 h 109"/>
                <a:gd name="T64" fmla="*/ 84 w 99"/>
                <a:gd name="T65" fmla="*/ 44 h 109"/>
                <a:gd name="T66" fmla="*/ 77 w 99"/>
                <a:gd name="T67" fmla="*/ 34 h 109"/>
                <a:gd name="T68" fmla="*/ 71 w 99"/>
                <a:gd name="T69" fmla="*/ 28 h 109"/>
                <a:gd name="T70" fmla="*/ 76 w 99"/>
                <a:gd name="T71" fmla="*/ 18 h 109"/>
                <a:gd name="T72" fmla="*/ 84 w 99"/>
                <a:gd name="T73" fmla="*/ 25 h 109"/>
                <a:gd name="T74" fmla="*/ 86 w 99"/>
                <a:gd name="T75" fmla="*/ 27 h 109"/>
                <a:gd name="T76" fmla="*/ 50 w 99"/>
                <a:gd name="T77" fmla="*/ 93 h 109"/>
                <a:gd name="T78" fmla="*/ 53 w 99"/>
                <a:gd name="T79" fmla="*/ 83 h 109"/>
                <a:gd name="T80" fmla="*/ 50 w 99"/>
                <a:gd name="T81" fmla="*/ 93 h 109"/>
                <a:gd name="T82" fmla="*/ 67 w 99"/>
                <a:gd name="T83" fmla="*/ 76 h 109"/>
                <a:gd name="T84" fmla="*/ 77 w 99"/>
                <a:gd name="T85" fmla="*/ 81 h 109"/>
                <a:gd name="T86" fmla="*/ 25 w 99"/>
                <a:gd name="T87" fmla="*/ 83 h 109"/>
                <a:gd name="T88" fmla="*/ 34 w 99"/>
                <a:gd name="T89" fmla="*/ 78 h 109"/>
                <a:gd name="T90" fmla="*/ 25 w 99"/>
                <a:gd name="T91" fmla="*/ 83 h 109"/>
                <a:gd name="T92" fmla="*/ 33 w 99"/>
                <a:gd name="T93" fmla="*/ 40 h 109"/>
                <a:gd name="T94" fmla="*/ 23 w 99"/>
                <a:gd name="T95" fmla="*/ 36 h 109"/>
                <a:gd name="T96" fmla="*/ 75 w 99"/>
                <a:gd name="T97" fmla="*/ 34 h 109"/>
                <a:gd name="T98" fmla="*/ 66 w 99"/>
                <a:gd name="T99" fmla="*/ 39 h 109"/>
                <a:gd name="T100" fmla="*/ 75 w 99"/>
                <a:gd name="T101" fmla="*/ 34 h 109"/>
                <a:gd name="T102" fmla="*/ 75 w 99"/>
                <a:gd name="T103" fmla="*/ 59 h 109"/>
                <a:gd name="T104" fmla="*/ 85 w 99"/>
                <a:gd name="T105"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9" h="109">
                  <a:moveTo>
                    <a:pt x="15" y="58"/>
                  </a:moveTo>
                  <a:cubicBezTo>
                    <a:pt x="25" y="58"/>
                    <a:pt x="25" y="58"/>
                    <a:pt x="25" y="58"/>
                  </a:cubicBezTo>
                  <a:cubicBezTo>
                    <a:pt x="25" y="61"/>
                    <a:pt x="25" y="61"/>
                    <a:pt x="25" y="61"/>
                  </a:cubicBezTo>
                  <a:cubicBezTo>
                    <a:pt x="15" y="61"/>
                    <a:pt x="15" y="61"/>
                    <a:pt x="15" y="61"/>
                  </a:cubicBezTo>
                  <a:cubicBezTo>
                    <a:pt x="15" y="58"/>
                    <a:pt x="15" y="58"/>
                    <a:pt x="15" y="58"/>
                  </a:cubicBezTo>
                  <a:close/>
                  <a:moveTo>
                    <a:pt x="51" y="55"/>
                  </a:moveTo>
                  <a:cubicBezTo>
                    <a:pt x="52" y="55"/>
                    <a:pt x="52" y="55"/>
                    <a:pt x="53" y="55"/>
                  </a:cubicBezTo>
                  <a:cubicBezTo>
                    <a:pt x="56" y="52"/>
                    <a:pt x="60" y="48"/>
                    <a:pt x="63" y="46"/>
                  </a:cubicBezTo>
                  <a:cubicBezTo>
                    <a:pt x="64" y="46"/>
                    <a:pt x="65" y="47"/>
                    <a:pt x="66" y="48"/>
                  </a:cubicBezTo>
                  <a:cubicBezTo>
                    <a:pt x="63" y="53"/>
                    <a:pt x="60" y="56"/>
                    <a:pt x="56" y="59"/>
                  </a:cubicBezTo>
                  <a:cubicBezTo>
                    <a:pt x="57" y="60"/>
                    <a:pt x="57" y="60"/>
                    <a:pt x="57" y="61"/>
                  </a:cubicBezTo>
                  <a:cubicBezTo>
                    <a:pt x="57" y="64"/>
                    <a:pt x="54" y="67"/>
                    <a:pt x="51" y="67"/>
                  </a:cubicBezTo>
                  <a:cubicBezTo>
                    <a:pt x="47" y="67"/>
                    <a:pt x="45" y="64"/>
                    <a:pt x="45" y="61"/>
                  </a:cubicBezTo>
                  <a:cubicBezTo>
                    <a:pt x="45" y="59"/>
                    <a:pt x="45" y="58"/>
                    <a:pt x="46" y="57"/>
                  </a:cubicBezTo>
                  <a:cubicBezTo>
                    <a:pt x="41" y="51"/>
                    <a:pt x="38" y="45"/>
                    <a:pt x="35" y="38"/>
                  </a:cubicBezTo>
                  <a:cubicBezTo>
                    <a:pt x="36" y="38"/>
                    <a:pt x="37" y="37"/>
                    <a:pt x="38" y="37"/>
                  </a:cubicBezTo>
                  <a:cubicBezTo>
                    <a:pt x="42" y="42"/>
                    <a:pt x="46" y="49"/>
                    <a:pt x="49" y="55"/>
                  </a:cubicBezTo>
                  <a:cubicBezTo>
                    <a:pt x="49" y="55"/>
                    <a:pt x="50" y="55"/>
                    <a:pt x="51" y="55"/>
                  </a:cubicBezTo>
                  <a:close/>
                  <a:moveTo>
                    <a:pt x="42" y="22"/>
                  </a:moveTo>
                  <a:cubicBezTo>
                    <a:pt x="42" y="33"/>
                    <a:pt x="42" y="33"/>
                    <a:pt x="42" y="33"/>
                  </a:cubicBezTo>
                  <a:cubicBezTo>
                    <a:pt x="70" y="17"/>
                    <a:pt x="70" y="17"/>
                    <a:pt x="70" y="17"/>
                  </a:cubicBezTo>
                  <a:cubicBezTo>
                    <a:pt x="42" y="0"/>
                    <a:pt x="42" y="0"/>
                    <a:pt x="42" y="0"/>
                  </a:cubicBezTo>
                  <a:cubicBezTo>
                    <a:pt x="42" y="11"/>
                    <a:pt x="42" y="11"/>
                    <a:pt x="42" y="11"/>
                  </a:cubicBezTo>
                  <a:cubicBezTo>
                    <a:pt x="32" y="12"/>
                    <a:pt x="22" y="17"/>
                    <a:pt x="15" y="25"/>
                  </a:cubicBezTo>
                  <a:cubicBezTo>
                    <a:pt x="5" y="34"/>
                    <a:pt x="0" y="46"/>
                    <a:pt x="0" y="60"/>
                  </a:cubicBezTo>
                  <a:cubicBezTo>
                    <a:pt x="0" y="73"/>
                    <a:pt x="5" y="85"/>
                    <a:pt x="15" y="94"/>
                  </a:cubicBezTo>
                  <a:cubicBezTo>
                    <a:pt x="24" y="104"/>
                    <a:pt x="36" y="109"/>
                    <a:pt x="49" y="109"/>
                  </a:cubicBezTo>
                  <a:cubicBezTo>
                    <a:pt x="63" y="109"/>
                    <a:pt x="75" y="104"/>
                    <a:pt x="84" y="94"/>
                  </a:cubicBezTo>
                  <a:cubicBezTo>
                    <a:pt x="90" y="89"/>
                    <a:pt x="94" y="82"/>
                    <a:pt x="96" y="75"/>
                  </a:cubicBezTo>
                  <a:cubicBezTo>
                    <a:pt x="97" y="73"/>
                    <a:pt x="97" y="73"/>
                    <a:pt x="97" y="73"/>
                  </a:cubicBezTo>
                  <a:cubicBezTo>
                    <a:pt x="86" y="70"/>
                    <a:pt x="86" y="70"/>
                    <a:pt x="86" y="70"/>
                  </a:cubicBezTo>
                  <a:cubicBezTo>
                    <a:pt x="85" y="71"/>
                    <a:pt x="85" y="71"/>
                    <a:pt x="85" y="71"/>
                  </a:cubicBezTo>
                  <a:cubicBezTo>
                    <a:pt x="84" y="77"/>
                    <a:pt x="80" y="82"/>
                    <a:pt x="76" y="86"/>
                  </a:cubicBezTo>
                  <a:cubicBezTo>
                    <a:pt x="69" y="93"/>
                    <a:pt x="60" y="97"/>
                    <a:pt x="49" y="97"/>
                  </a:cubicBezTo>
                  <a:cubicBezTo>
                    <a:pt x="39" y="97"/>
                    <a:pt x="30" y="93"/>
                    <a:pt x="23" y="86"/>
                  </a:cubicBezTo>
                  <a:cubicBezTo>
                    <a:pt x="16" y="79"/>
                    <a:pt x="12" y="70"/>
                    <a:pt x="12" y="60"/>
                  </a:cubicBezTo>
                  <a:cubicBezTo>
                    <a:pt x="12" y="50"/>
                    <a:pt x="16" y="40"/>
                    <a:pt x="23" y="33"/>
                  </a:cubicBezTo>
                  <a:cubicBezTo>
                    <a:pt x="28" y="28"/>
                    <a:pt x="35" y="24"/>
                    <a:pt x="42" y="22"/>
                  </a:cubicBezTo>
                  <a:close/>
                  <a:moveTo>
                    <a:pt x="87" y="54"/>
                  </a:moveTo>
                  <a:cubicBezTo>
                    <a:pt x="87" y="52"/>
                    <a:pt x="86" y="49"/>
                    <a:pt x="85" y="47"/>
                  </a:cubicBezTo>
                  <a:cubicBezTo>
                    <a:pt x="84" y="45"/>
                    <a:pt x="84" y="45"/>
                    <a:pt x="84" y="45"/>
                  </a:cubicBezTo>
                  <a:cubicBezTo>
                    <a:pt x="95" y="41"/>
                    <a:pt x="95" y="41"/>
                    <a:pt x="95" y="41"/>
                  </a:cubicBezTo>
                  <a:cubicBezTo>
                    <a:pt x="96" y="43"/>
                    <a:pt x="96" y="43"/>
                    <a:pt x="96" y="43"/>
                  </a:cubicBezTo>
                  <a:cubicBezTo>
                    <a:pt x="97" y="46"/>
                    <a:pt x="98" y="50"/>
                    <a:pt x="98" y="53"/>
                  </a:cubicBezTo>
                  <a:cubicBezTo>
                    <a:pt x="99" y="55"/>
                    <a:pt x="99" y="55"/>
                    <a:pt x="99" y="55"/>
                  </a:cubicBezTo>
                  <a:cubicBezTo>
                    <a:pt x="87" y="56"/>
                    <a:pt x="87" y="56"/>
                    <a:pt x="87" y="56"/>
                  </a:cubicBezTo>
                  <a:cubicBezTo>
                    <a:pt x="87" y="54"/>
                    <a:pt x="87" y="54"/>
                    <a:pt x="87" y="54"/>
                  </a:cubicBezTo>
                  <a:close/>
                  <a:moveTo>
                    <a:pt x="87" y="67"/>
                  </a:moveTo>
                  <a:cubicBezTo>
                    <a:pt x="87" y="64"/>
                    <a:pt x="87" y="62"/>
                    <a:pt x="87" y="60"/>
                  </a:cubicBezTo>
                  <a:cubicBezTo>
                    <a:pt x="87" y="59"/>
                    <a:pt x="87" y="59"/>
                    <a:pt x="87" y="59"/>
                  </a:cubicBezTo>
                  <a:cubicBezTo>
                    <a:pt x="87" y="57"/>
                    <a:pt x="87" y="57"/>
                    <a:pt x="87" y="57"/>
                  </a:cubicBezTo>
                  <a:cubicBezTo>
                    <a:pt x="99" y="57"/>
                    <a:pt x="99" y="57"/>
                    <a:pt x="99" y="57"/>
                  </a:cubicBezTo>
                  <a:cubicBezTo>
                    <a:pt x="99" y="59"/>
                    <a:pt x="99" y="59"/>
                    <a:pt x="99" y="59"/>
                  </a:cubicBezTo>
                  <a:cubicBezTo>
                    <a:pt x="99" y="59"/>
                    <a:pt x="99" y="59"/>
                    <a:pt x="99" y="60"/>
                  </a:cubicBezTo>
                  <a:cubicBezTo>
                    <a:pt x="99" y="63"/>
                    <a:pt x="99" y="66"/>
                    <a:pt x="98" y="69"/>
                  </a:cubicBezTo>
                  <a:cubicBezTo>
                    <a:pt x="97" y="71"/>
                    <a:pt x="97" y="71"/>
                    <a:pt x="97" y="71"/>
                  </a:cubicBezTo>
                  <a:cubicBezTo>
                    <a:pt x="86" y="68"/>
                    <a:pt x="86" y="68"/>
                    <a:pt x="86" y="68"/>
                  </a:cubicBezTo>
                  <a:cubicBezTo>
                    <a:pt x="87" y="67"/>
                    <a:pt x="87" y="67"/>
                    <a:pt x="87" y="67"/>
                  </a:cubicBezTo>
                  <a:close/>
                  <a:moveTo>
                    <a:pt x="83" y="42"/>
                  </a:moveTo>
                  <a:cubicBezTo>
                    <a:pt x="82" y="40"/>
                    <a:pt x="81" y="38"/>
                    <a:pt x="80" y="37"/>
                  </a:cubicBezTo>
                  <a:cubicBezTo>
                    <a:pt x="78" y="35"/>
                    <a:pt x="78" y="35"/>
                    <a:pt x="78" y="35"/>
                  </a:cubicBezTo>
                  <a:cubicBezTo>
                    <a:pt x="88" y="28"/>
                    <a:pt x="88" y="28"/>
                    <a:pt x="88" y="28"/>
                  </a:cubicBezTo>
                  <a:cubicBezTo>
                    <a:pt x="89" y="30"/>
                    <a:pt x="89" y="30"/>
                    <a:pt x="89" y="30"/>
                  </a:cubicBezTo>
                  <a:cubicBezTo>
                    <a:pt x="91" y="32"/>
                    <a:pt x="92" y="35"/>
                    <a:pt x="94" y="38"/>
                  </a:cubicBezTo>
                  <a:cubicBezTo>
                    <a:pt x="95" y="40"/>
                    <a:pt x="95" y="40"/>
                    <a:pt x="95" y="40"/>
                  </a:cubicBezTo>
                  <a:cubicBezTo>
                    <a:pt x="84" y="44"/>
                    <a:pt x="84" y="44"/>
                    <a:pt x="84" y="44"/>
                  </a:cubicBezTo>
                  <a:cubicBezTo>
                    <a:pt x="83" y="42"/>
                    <a:pt x="83" y="42"/>
                    <a:pt x="83" y="42"/>
                  </a:cubicBezTo>
                  <a:close/>
                  <a:moveTo>
                    <a:pt x="77" y="34"/>
                  </a:moveTo>
                  <a:cubicBezTo>
                    <a:pt x="76" y="33"/>
                    <a:pt x="76" y="33"/>
                    <a:pt x="76" y="33"/>
                  </a:cubicBezTo>
                  <a:cubicBezTo>
                    <a:pt x="75" y="31"/>
                    <a:pt x="73" y="30"/>
                    <a:pt x="71" y="28"/>
                  </a:cubicBezTo>
                  <a:cubicBezTo>
                    <a:pt x="69" y="27"/>
                    <a:pt x="69" y="27"/>
                    <a:pt x="69" y="27"/>
                  </a:cubicBezTo>
                  <a:cubicBezTo>
                    <a:pt x="76" y="18"/>
                    <a:pt x="76" y="18"/>
                    <a:pt x="76" y="18"/>
                  </a:cubicBezTo>
                  <a:cubicBezTo>
                    <a:pt x="78" y="19"/>
                    <a:pt x="78" y="19"/>
                    <a:pt x="78" y="19"/>
                  </a:cubicBezTo>
                  <a:cubicBezTo>
                    <a:pt x="80" y="21"/>
                    <a:pt x="82" y="23"/>
                    <a:pt x="84" y="25"/>
                  </a:cubicBezTo>
                  <a:cubicBezTo>
                    <a:pt x="85" y="25"/>
                    <a:pt x="85" y="25"/>
                    <a:pt x="85" y="25"/>
                  </a:cubicBezTo>
                  <a:cubicBezTo>
                    <a:pt x="86" y="27"/>
                    <a:pt x="86" y="27"/>
                    <a:pt x="86" y="27"/>
                  </a:cubicBezTo>
                  <a:cubicBezTo>
                    <a:pt x="77" y="34"/>
                    <a:pt x="77" y="34"/>
                    <a:pt x="77" y="34"/>
                  </a:cubicBezTo>
                  <a:close/>
                  <a:moveTo>
                    <a:pt x="50" y="93"/>
                  </a:moveTo>
                  <a:cubicBezTo>
                    <a:pt x="50" y="83"/>
                    <a:pt x="50" y="83"/>
                    <a:pt x="50" y="83"/>
                  </a:cubicBezTo>
                  <a:cubicBezTo>
                    <a:pt x="53" y="83"/>
                    <a:pt x="53" y="83"/>
                    <a:pt x="53" y="83"/>
                  </a:cubicBezTo>
                  <a:cubicBezTo>
                    <a:pt x="53" y="93"/>
                    <a:pt x="53" y="93"/>
                    <a:pt x="53" y="93"/>
                  </a:cubicBezTo>
                  <a:cubicBezTo>
                    <a:pt x="50" y="93"/>
                    <a:pt x="50" y="93"/>
                    <a:pt x="50" y="93"/>
                  </a:cubicBezTo>
                  <a:close/>
                  <a:moveTo>
                    <a:pt x="74" y="83"/>
                  </a:moveTo>
                  <a:cubicBezTo>
                    <a:pt x="67" y="76"/>
                    <a:pt x="67" y="76"/>
                    <a:pt x="67" y="76"/>
                  </a:cubicBezTo>
                  <a:cubicBezTo>
                    <a:pt x="70" y="74"/>
                    <a:pt x="70" y="74"/>
                    <a:pt x="70" y="74"/>
                  </a:cubicBezTo>
                  <a:cubicBezTo>
                    <a:pt x="77" y="81"/>
                    <a:pt x="77" y="81"/>
                    <a:pt x="77" y="81"/>
                  </a:cubicBezTo>
                  <a:cubicBezTo>
                    <a:pt x="74" y="83"/>
                    <a:pt x="74" y="83"/>
                    <a:pt x="74" y="83"/>
                  </a:cubicBezTo>
                  <a:close/>
                  <a:moveTo>
                    <a:pt x="25" y="83"/>
                  </a:moveTo>
                  <a:cubicBezTo>
                    <a:pt x="32" y="76"/>
                    <a:pt x="32" y="76"/>
                    <a:pt x="32" y="76"/>
                  </a:cubicBezTo>
                  <a:cubicBezTo>
                    <a:pt x="34" y="78"/>
                    <a:pt x="34" y="78"/>
                    <a:pt x="34" y="78"/>
                  </a:cubicBezTo>
                  <a:cubicBezTo>
                    <a:pt x="27" y="85"/>
                    <a:pt x="27" y="85"/>
                    <a:pt x="27" y="85"/>
                  </a:cubicBezTo>
                  <a:cubicBezTo>
                    <a:pt x="25" y="83"/>
                    <a:pt x="25" y="83"/>
                    <a:pt x="25" y="83"/>
                  </a:cubicBezTo>
                  <a:close/>
                  <a:moveTo>
                    <a:pt x="26" y="33"/>
                  </a:moveTo>
                  <a:cubicBezTo>
                    <a:pt x="33" y="40"/>
                    <a:pt x="33" y="40"/>
                    <a:pt x="33" y="40"/>
                  </a:cubicBezTo>
                  <a:cubicBezTo>
                    <a:pt x="30" y="43"/>
                    <a:pt x="30" y="43"/>
                    <a:pt x="30" y="43"/>
                  </a:cubicBezTo>
                  <a:cubicBezTo>
                    <a:pt x="23" y="36"/>
                    <a:pt x="23" y="36"/>
                    <a:pt x="23" y="36"/>
                  </a:cubicBezTo>
                  <a:cubicBezTo>
                    <a:pt x="26" y="33"/>
                    <a:pt x="26" y="33"/>
                    <a:pt x="26" y="33"/>
                  </a:cubicBezTo>
                  <a:close/>
                  <a:moveTo>
                    <a:pt x="75" y="34"/>
                  </a:moveTo>
                  <a:cubicBezTo>
                    <a:pt x="73" y="32"/>
                    <a:pt x="73" y="32"/>
                    <a:pt x="73" y="32"/>
                  </a:cubicBezTo>
                  <a:cubicBezTo>
                    <a:pt x="66" y="39"/>
                    <a:pt x="66" y="39"/>
                    <a:pt x="66" y="39"/>
                  </a:cubicBezTo>
                  <a:cubicBezTo>
                    <a:pt x="68" y="41"/>
                    <a:pt x="68" y="41"/>
                    <a:pt x="68" y="41"/>
                  </a:cubicBezTo>
                  <a:cubicBezTo>
                    <a:pt x="75" y="34"/>
                    <a:pt x="75" y="34"/>
                    <a:pt x="75" y="34"/>
                  </a:cubicBezTo>
                  <a:close/>
                  <a:moveTo>
                    <a:pt x="85" y="59"/>
                  </a:moveTo>
                  <a:cubicBezTo>
                    <a:pt x="75" y="59"/>
                    <a:pt x="75" y="59"/>
                    <a:pt x="75" y="59"/>
                  </a:cubicBezTo>
                  <a:cubicBezTo>
                    <a:pt x="75" y="56"/>
                    <a:pt x="75" y="56"/>
                    <a:pt x="75" y="56"/>
                  </a:cubicBezTo>
                  <a:cubicBezTo>
                    <a:pt x="85" y="56"/>
                    <a:pt x="85" y="56"/>
                    <a:pt x="85" y="56"/>
                  </a:cubicBezTo>
                  <a:lnTo>
                    <a:pt x="85" y="59"/>
                  </a:lnTo>
                  <a:close/>
                </a:path>
              </a:pathLst>
            </a:custGeom>
            <a:gradFill>
              <a:gsLst>
                <a:gs pos="0">
                  <a:srgbClr val="DC4A0C"/>
                </a:gs>
                <a:gs pos="100000">
                  <a:srgbClr val="FA891B"/>
                </a:gs>
              </a:gsLst>
              <a:lin ang="5400000" scaled="1"/>
            </a:gradFill>
            <a:ln w="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grpSp>
        <p:nvGrpSpPr>
          <p:cNvPr id="4" name="组合 3"/>
          <p:cNvGrpSpPr/>
          <p:nvPr/>
        </p:nvGrpSpPr>
        <p:grpSpPr>
          <a:xfrm>
            <a:off x="6232470" y="3997769"/>
            <a:ext cx="1639070" cy="2089103"/>
            <a:chOff x="6232470" y="3997769"/>
            <a:chExt cx="1639070" cy="2089103"/>
          </a:xfrm>
        </p:grpSpPr>
        <p:sp>
          <p:nvSpPr>
            <p:cNvPr id="11" name="Freeform 6"/>
            <p:cNvSpPr>
              <a:spLocks/>
            </p:cNvSpPr>
            <p:nvPr/>
          </p:nvSpPr>
          <p:spPr bwMode="auto">
            <a:xfrm>
              <a:off x="6232470" y="3997769"/>
              <a:ext cx="1639070" cy="2089103"/>
            </a:xfrm>
            <a:custGeom>
              <a:avLst/>
              <a:gdLst>
                <a:gd name="T0" fmla="*/ 184 w 367"/>
                <a:gd name="T1" fmla="*/ 0 h 468"/>
                <a:gd name="T2" fmla="*/ 191 w 367"/>
                <a:gd name="T3" fmla="*/ 5 h 468"/>
                <a:gd name="T4" fmla="*/ 315 w 367"/>
                <a:gd name="T5" fmla="*/ 149 h 468"/>
                <a:gd name="T6" fmla="*/ 353 w 367"/>
                <a:gd name="T7" fmla="*/ 301 h 468"/>
                <a:gd name="T8" fmla="*/ 97 w 367"/>
                <a:gd name="T9" fmla="*/ 408 h 468"/>
                <a:gd name="T10" fmla="*/ 218 w 367"/>
                <a:gd name="T11" fmla="*/ 366 h 468"/>
                <a:gd name="T12" fmla="*/ 230 w 367"/>
                <a:gd name="T13" fmla="*/ 176 h 468"/>
                <a:gd name="T14" fmla="*/ 192 w 367"/>
                <a:gd name="T15" fmla="*/ 133 h 468"/>
                <a:gd name="T16" fmla="*/ 174 w 367"/>
                <a:gd name="T17" fmla="*/ 131 h 468"/>
                <a:gd name="T18" fmla="*/ 110 w 367"/>
                <a:gd name="T19" fmla="*/ 209 h 468"/>
                <a:gd name="T20" fmla="*/ 170 w 367"/>
                <a:gd name="T21" fmla="*/ 331 h 468"/>
                <a:gd name="T22" fmla="*/ 187 w 367"/>
                <a:gd name="T23" fmla="*/ 334 h 468"/>
                <a:gd name="T24" fmla="*/ 83 w 367"/>
                <a:gd name="T25" fmla="*/ 379 h 468"/>
                <a:gd name="T26" fmla="*/ 9 w 367"/>
                <a:gd name="T27" fmla="*/ 293 h 468"/>
                <a:gd name="T28" fmla="*/ 38 w 367"/>
                <a:gd name="T29" fmla="*/ 166 h 468"/>
                <a:gd name="T30" fmla="*/ 179 w 367"/>
                <a:gd name="T31" fmla="*/ 1 h 468"/>
                <a:gd name="T32" fmla="*/ 184 w 367"/>
                <a:gd name="T33"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7" h="468">
                  <a:moveTo>
                    <a:pt x="184" y="0"/>
                  </a:moveTo>
                  <a:cubicBezTo>
                    <a:pt x="186" y="1"/>
                    <a:pt x="189" y="3"/>
                    <a:pt x="191" y="5"/>
                  </a:cubicBezTo>
                  <a:cubicBezTo>
                    <a:pt x="233" y="53"/>
                    <a:pt x="275" y="100"/>
                    <a:pt x="315" y="149"/>
                  </a:cubicBezTo>
                  <a:cubicBezTo>
                    <a:pt x="349" y="193"/>
                    <a:pt x="367" y="243"/>
                    <a:pt x="353" y="301"/>
                  </a:cubicBezTo>
                  <a:cubicBezTo>
                    <a:pt x="326" y="411"/>
                    <a:pt x="194" y="468"/>
                    <a:pt x="97" y="408"/>
                  </a:cubicBezTo>
                  <a:cubicBezTo>
                    <a:pt x="145" y="409"/>
                    <a:pt x="184" y="396"/>
                    <a:pt x="218" y="366"/>
                  </a:cubicBezTo>
                  <a:cubicBezTo>
                    <a:pt x="280" y="312"/>
                    <a:pt x="285" y="236"/>
                    <a:pt x="230" y="176"/>
                  </a:cubicBezTo>
                  <a:cubicBezTo>
                    <a:pt x="217" y="161"/>
                    <a:pt x="205" y="146"/>
                    <a:pt x="192" y="133"/>
                  </a:cubicBezTo>
                  <a:cubicBezTo>
                    <a:pt x="188" y="129"/>
                    <a:pt x="177" y="128"/>
                    <a:pt x="174" y="131"/>
                  </a:cubicBezTo>
                  <a:cubicBezTo>
                    <a:pt x="152" y="156"/>
                    <a:pt x="127" y="180"/>
                    <a:pt x="110" y="209"/>
                  </a:cubicBezTo>
                  <a:cubicBezTo>
                    <a:pt x="76" y="265"/>
                    <a:pt x="105" y="322"/>
                    <a:pt x="170" y="331"/>
                  </a:cubicBezTo>
                  <a:cubicBezTo>
                    <a:pt x="176" y="332"/>
                    <a:pt x="181" y="333"/>
                    <a:pt x="187" y="334"/>
                  </a:cubicBezTo>
                  <a:cubicBezTo>
                    <a:pt x="173" y="368"/>
                    <a:pt x="124" y="389"/>
                    <a:pt x="83" y="379"/>
                  </a:cubicBezTo>
                  <a:cubicBezTo>
                    <a:pt x="39" y="368"/>
                    <a:pt x="18" y="335"/>
                    <a:pt x="9" y="293"/>
                  </a:cubicBezTo>
                  <a:cubicBezTo>
                    <a:pt x="0" y="247"/>
                    <a:pt x="10" y="203"/>
                    <a:pt x="38" y="166"/>
                  </a:cubicBezTo>
                  <a:cubicBezTo>
                    <a:pt x="83" y="109"/>
                    <a:pt x="132" y="56"/>
                    <a:pt x="179" y="1"/>
                  </a:cubicBezTo>
                  <a:cubicBezTo>
                    <a:pt x="180" y="0"/>
                    <a:pt x="182" y="0"/>
                    <a:pt x="184" y="0"/>
                  </a:cubicBezTo>
                  <a:close/>
                </a:path>
              </a:pathLst>
            </a:custGeom>
            <a:gradFill>
              <a:gsLst>
                <a:gs pos="0">
                  <a:srgbClr val="BA013F"/>
                </a:gs>
                <a:gs pos="100000">
                  <a:srgbClr val="FB4182"/>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nvGrpSpPr>
            <p:cNvPr id="15" name="组合 14"/>
            <p:cNvGrpSpPr>
              <a:grpSpLocks noChangeAspect="1"/>
            </p:cNvGrpSpPr>
            <p:nvPr/>
          </p:nvGrpSpPr>
          <p:grpSpPr>
            <a:xfrm>
              <a:off x="6954893" y="4964268"/>
              <a:ext cx="240570" cy="324277"/>
              <a:chOff x="3722033" y="3714538"/>
              <a:chExt cx="500321" cy="674410"/>
            </a:xfrm>
            <a:solidFill>
              <a:srgbClr val="415162"/>
            </a:solidFill>
          </p:grpSpPr>
          <p:sp>
            <p:nvSpPr>
              <p:cNvPr id="16" name="Freeform 27"/>
              <p:cNvSpPr>
                <a:spLocks noEditPoints="1"/>
              </p:cNvSpPr>
              <p:nvPr/>
            </p:nvSpPr>
            <p:spPr bwMode="auto">
              <a:xfrm>
                <a:off x="3818586" y="4203888"/>
                <a:ext cx="306118" cy="185060"/>
              </a:xfrm>
              <a:custGeom>
                <a:avLst/>
                <a:gdLst>
                  <a:gd name="T0" fmla="*/ 317 w 354"/>
                  <a:gd name="T1" fmla="*/ 5 h 214"/>
                  <a:gd name="T2" fmla="*/ 354 w 354"/>
                  <a:gd name="T3" fmla="*/ 186 h 214"/>
                  <a:gd name="T4" fmla="*/ 294 w 354"/>
                  <a:gd name="T5" fmla="*/ 171 h 214"/>
                  <a:gd name="T6" fmla="*/ 250 w 354"/>
                  <a:gd name="T7" fmla="*/ 214 h 214"/>
                  <a:gd name="T8" fmla="*/ 215 w 354"/>
                  <a:gd name="T9" fmla="*/ 44 h 214"/>
                  <a:gd name="T10" fmla="*/ 230 w 354"/>
                  <a:gd name="T11" fmla="*/ 46 h 214"/>
                  <a:gd name="T12" fmla="*/ 241 w 354"/>
                  <a:gd name="T13" fmla="*/ 45 h 214"/>
                  <a:gd name="T14" fmla="*/ 287 w 354"/>
                  <a:gd name="T15" fmla="*/ 7 h 214"/>
                  <a:gd name="T16" fmla="*/ 292 w 354"/>
                  <a:gd name="T17" fmla="*/ 0 h 214"/>
                  <a:gd name="T18" fmla="*/ 300 w 354"/>
                  <a:gd name="T19" fmla="*/ 2 h 214"/>
                  <a:gd name="T20" fmla="*/ 317 w 354"/>
                  <a:gd name="T21" fmla="*/ 5 h 214"/>
                  <a:gd name="T22" fmla="*/ 140 w 354"/>
                  <a:gd name="T23" fmla="*/ 44 h 214"/>
                  <a:gd name="T24" fmla="*/ 105 w 354"/>
                  <a:gd name="T25" fmla="*/ 214 h 214"/>
                  <a:gd name="T26" fmla="*/ 60 w 354"/>
                  <a:gd name="T27" fmla="*/ 171 h 214"/>
                  <a:gd name="T28" fmla="*/ 0 w 354"/>
                  <a:gd name="T29" fmla="*/ 186 h 214"/>
                  <a:gd name="T30" fmla="*/ 38 w 354"/>
                  <a:gd name="T31" fmla="*/ 5 h 214"/>
                  <a:gd name="T32" fmla="*/ 55 w 354"/>
                  <a:gd name="T33" fmla="*/ 2 h 214"/>
                  <a:gd name="T34" fmla="*/ 63 w 354"/>
                  <a:gd name="T35" fmla="*/ 0 h 214"/>
                  <a:gd name="T36" fmla="*/ 67 w 354"/>
                  <a:gd name="T37" fmla="*/ 7 h 214"/>
                  <a:gd name="T38" fmla="*/ 103 w 354"/>
                  <a:gd name="T39" fmla="*/ 42 h 214"/>
                  <a:gd name="T40" fmla="*/ 114 w 354"/>
                  <a:gd name="T41" fmla="*/ 45 h 214"/>
                  <a:gd name="T42" fmla="*/ 140 w 354"/>
                  <a:gd name="T43" fmla="*/ 4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4" h="214">
                    <a:moveTo>
                      <a:pt x="317" y="5"/>
                    </a:moveTo>
                    <a:cubicBezTo>
                      <a:pt x="354" y="186"/>
                      <a:pt x="354" y="186"/>
                      <a:pt x="354" y="186"/>
                    </a:cubicBezTo>
                    <a:cubicBezTo>
                      <a:pt x="294" y="171"/>
                      <a:pt x="294" y="171"/>
                      <a:pt x="294" y="171"/>
                    </a:cubicBezTo>
                    <a:cubicBezTo>
                      <a:pt x="250" y="214"/>
                      <a:pt x="250" y="214"/>
                      <a:pt x="250" y="214"/>
                    </a:cubicBezTo>
                    <a:cubicBezTo>
                      <a:pt x="215" y="44"/>
                      <a:pt x="215" y="44"/>
                      <a:pt x="215" y="44"/>
                    </a:cubicBezTo>
                    <a:cubicBezTo>
                      <a:pt x="220" y="45"/>
                      <a:pt x="225" y="46"/>
                      <a:pt x="230" y="46"/>
                    </a:cubicBezTo>
                    <a:cubicBezTo>
                      <a:pt x="234" y="46"/>
                      <a:pt x="238" y="46"/>
                      <a:pt x="241" y="45"/>
                    </a:cubicBezTo>
                    <a:cubicBezTo>
                      <a:pt x="264" y="40"/>
                      <a:pt x="276" y="25"/>
                      <a:pt x="287" y="7"/>
                    </a:cubicBezTo>
                    <a:cubicBezTo>
                      <a:pt x="289" y="5"/>
                      <a:pt x="290" y="2"/>
                      <a:pt x="292" y="0"/>
                    </a:cubicBezTo>
                    <a:cubicBezTo>
                      <a:pt x="295" y="0"/>
                      <a:pt x="298" y="1"/>
                      <a:pt x="300" y="2"/>
                    </a:cubicBezTo>
                    <a:cubicBezTo>
                      <a:pt x="306" y="3"/>
                      <a:pt x="311" y="4"/>
                      <a:pt x="317" y="5"/>
                    </a:cubicBezTo>
                    <a:close/>
                    <a:moveTo>
                      <a:pt x="140" y="44"/>
                    </a:moveTo>
                    <a:cubicBezTo>
                      <a:pt x="105" y="214"/>
                      <a:pt x="105" y="214"/>
                      <a:pt x="105" y="214"/>
                    </a:cubicBezTo>
                    <a:cubicBezTo>
                      <a:pt x="60" y="171"/>
                      <a:pt x="60" y="171"/>
                      <a:pt x="60" y="171"/>
                    </a:cubicBezTo>
                    <a:cubicBezTo>
                      <a:pt x="0" y="186"/>
                      <a:pt x="0" y="186"/>
                      <a:pt x="0" y="186"/>
                    </a:cubicBezTo>
                    <a:cubicBezTo>
                      <a:pt x="38" y="5"/>
                      <a:pt x="38" y="5"/>
                      <a:pt x="38" y="5"/>
                    </a:cubicBezTo>
                    <a:cubicBezTo>
                      <a:pt x="43" y="4"/>
                      <a:pt x="49" y="3"/>
                      <a:pt x="55" y="2"/>
                    </a:cubicBezTo>
                    <a:cubicBezTo>
                      <a:pt x="57" y="1"/>
                      <a:pt x="60" y="1"/>
                      <a:pt x="63" y="0"/>
                    </a:cubicBezTo>
                    <a:cubicBezTo>
                      <a:pt x="65" y="2"/>
                      <a:pt x="66" y="5"/>
                      <a:pt x="67" y="7"/>
                    </a:cubicBezTo>
                    <a:cubicBezTo>
                      <a:pt x="77" y="21"/>
                      <a:pt x="86" y="35"/>
                      <a:pt x="103" y="42"/>
                    </a:cubicBezTo>
                    <a:cubicBezTo>
                      <a:pt x="106" y="43"/>
                      <a:pt x="110" y="44"/>
                      <a:pt x="114" y="45"/>
                    </a:cubicBezTo>
                    <a:cubicBezTo>
                      <a:pt x="123" y="47"/>
                      <a:pt x="131" y="46"/>
                      <a:pt x="140" y="44"/>
                    </a:cubicBezTo>
                    <a:close/>
                  </a:path>
                </a:pathLst>
              </a:custGeom>
              <a:gradFill>
                <a:gsLst>
                  <a:gs pos="0">
                    <a:srgbClr val="BA013F"/>
                  </a:gs>
                  <a:gs pos="100000">
                    <a:srgbClr val="FB4182"/>
                  </a:gs>
                </a:gsLst>
                <a:lin ang="5400000" scaled="1"/>
              </a:gradFill>
              <a:ln w="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7" name="Freeform 28"/>
              <p:cNvSpPr>
                <a:spLocks noEditPoints="1"/>
              </p:cNvSpPr>
              <p:nvPr/>
            </p:nvSpPr>
            <p:spPr bwMode="auto">
              <a:xfrm>
                <a:off x="3722033" y="3714538"/>
                <a:ext cx="500321" cy="500687"/>
              </a:xfrm>
              <a:custGeom>
                <a:avLst/>
                <a:gdLst>
                  <a:gd name="T0" fmla="*/ 289 w 579"/>
                  <a:gd name="T1" fmla="*/ 28 h 579"/>
                  <a:gd name="T2" fmla="*/ 346 w 579"/>
                  <a:gd name="T3" fmla="*/ 4 h 579"/>
                  <a:gd name="T4" fmla="*/ 390 w 579"/>
                  <a:gd name="T5" fmla="*/ 48 h 579"/>
                  <a:gd name="T6" fmla="*/ 451 w 579"/>
                  <a:gd name="T7" fmla="*/ 48 h 579"/>
                  <a:gd name="T8" fmla="*/ 475 w 579"/>
                  <a:gd name="T9" fmla="*/ 105 h 579"/>
                  <a:gd name="T10" fmla="*/ 532 w 579"/>
                  <a:gd name="T11" fmla="*/ 128 h 579"/>
                  <a:gd name="T12" fmla="*/ 531 w 579"/>
                  <a:gd name="T13" fmla="*/ 190 h 579"/>
                  <a:gd name="T14" fmla="*/ 575 w 579"/>
                  <a:gd name="T15" fmla="*/ 233 h 579"/>
                  <a:gd name="T16" fmla="*/ 551 w 579"/>
                  <a:gd name="T17" fmla="*/ 290 h 579"/>
                  <a:gd name="T18" fmla="*/ 575 w 579"/>
                  <a:gd name="T19" fmla="*/ 347 h 579"/>
                  <a:gd name="T20" fmla="*/ 531 w 579"/>
                  <a:gd name="T21" fmla="*/ 390 h 579"/>
                  <a:gd name="T22" fmla="*/ 532 w 579"/>
                  <a:gd name="T23" fmla="*/ 452 h 579"/>
                  <a:gd name="T24" fmla="*/ 475 w 579"/>
                  <a:gd name="T25" fmla="*/ 475 h 579"/>
                  <a:gd name="T26" fmla="*/ 451 w 579"/>
                  <a:gd name="T27" fmla="*/ 532 h 579"/>
                  <a:gd name="T28" fmla="*/ 390 w 579"/>
                  <a:gd name="T29" fmla="*/ 532 h 579"/>
                  <a:gd name="T30" fmla="*/ 346 w 579"/>
                  <a:gd name="T31" fmla="*/ 575 h 579"/>
                  <a:gd name="T32" fmla="*/ 289 w 579"/>
                  <a:gd name="T33" fmla="*/ 552 h 579"/>
                  <a:gd name="T34" fmla="*/ 233 w 579"/>
                  <a:gd name="T35" fmla="*/ 575 h 579"/>
                  <a:gd name="T36" fmla="*/ 189 w 579"/>
                  <a:gd name="T37" fmla="*/ 532 h 579"/>
                  <a:gd name="T38" fmla="*/ 128 w 579"/>
                  <a:gd name="T39" fmla="*/ 532 h 579"/>
                  <a:gd name="T40" fmla="*/ 104 w 579"/>
                  <a:gd name="T41" fmla="*/ 475 h 579"/>
                  <a:gd name="T42" fmla="*/ 47 w 579"/>
                  <a:gd name="T43" fmla="*/ 452 h 579"/>
                  <a:gd name="T44" fmla="*/ 47 w 579"/>
                  <a:gd name="T45" fmla="*/ 390 h 579"/>
                  <a:gd name="T46" fmla="*/ 4 w 579"/>
                  <a:gd name="T47" fmla="*/ 347 h 579"/>
                  <a:gd name="T48" fmla="*/ 27 w 579"/>
                  <a:gd name="T49" fmla="*/ 290 h 579"/>
                  <a:gd name="T50" fmla="*/ 4 w 579"/>
                  <a:gd name="T51" fmla="*/ 233 h 579"/>
                  <a:gd name="T52" fmla="*/ 47 w 579"/>
                  <a:gd name="T53" fmla="*/ 190 h 579"/>
                  <a:gd name="T54" fmla="*/ 47 w 579"/>
                  <a:gd name="T55" fmla="*/ 128 h 579"/>
                  <a:gd name="T56" fmla="*/ 104 w 579"/>
                  <a:gd name="T57" fmla="*/ 105 h 579"/>
                  <a:gd name="T58" fmla="*/ 128 w 579"/>
                  <a:gd name="T59" fmla="*/ 48 h 579"/>
                  <a:gd name="T60" fmla="*/ 189 w 579"/>
                  <a:gd name="T61" fmla="*/ 48 h 579"/>
                  <a:gd name="T62" fmla="*/ 233 w 579"/>
                  <a:gd name="T63" fmla="*/ 4 h 579"/>
                  <a:gd name="T64" fmla="*/ 289 w 579"/>
                  <a:gd name="T65" fmla="*/ 28 h 579"/>
                  <a:gd name="T66" fmla="*/ 367 w 579"/>
                  <a:gd name="T67" fmla="*/ 103 h 579"/>
                  <a:gd name="T68" fmla="*/ 87 w 579"/>
                  <a:gd name="T69" fmla="*/ 288 h 579"/>
                  <a:gd name="T70" fmla="*/ 367 w 579"/>
                  <a:gd name="T71" fmla="*/ 477 h 579"/>
                  <a:gd name="T72" fmla="*/ 431 w 579"/>
                  <a:gd name="T73" fmla="*/ 146 h 579"/>
                  <a:gd name="T74" fmla="*/ 367 w 579"/>
                  <a:gd name="T75" fmla="*/ 103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9" h="579">
                    <a:moveTo>
                      <a:pt x="289" y="28"/>
                    </a:moveTo>
                    <a:cubicBezTo>
                      <a:pt x="308" y="29"/>
                      <a:pt x="327" y="0"/>
                      <a:pt x="346" y="4"/>
                    </a:cubicBezTo>
                    <a:cubicBezTo>
                      <a:pt x="365" y="8"/>
                      <a:pt x="371" y="42"/>
                      <a:pt x="390" y="48"/>
                    </a:cubicBezTo>
                    <a:cubicBezTo>
                      <a:pt x="407" y="56"/>
                      <a:pt x="435" y="37"/>
                      <a:pt x="451" y="48"/>
                    </a:cubicBezTo>
                    <a:cubicBezTo>
                      <a:pt x="467" y="58"/>
                      <a:pt x="460" y="92"/>
                      <a:pt x="475" y="105"/>
                    </a:cubicBezTo>
                    <a:cubicBezTo>
                      <a:pt x="487" y="119"/>
                      <a:pt x="521" y="112"/>
                      <a:pt x="532" y="128"/>
                    </a:cubicBezTo>
                    <a:cubicBezTo>
                      <a:pt x="542" y="144"/>
                      <a:pt x="523" y="172"/>
                      <a:pt x="531" y="190"/>
                    </a:cubicBezTo>
                    <a:cubicBezTo>
                      <a:pt x="537" y="208"/>
                      <a:pt x="571" y="214"/>
                      <a:pt x="575" y="233"/>
                    </a:cubicBezTo>
                    <a:cubicBezTo>
                      <a:pt x="579" y="252"/>
                      <a:pt x="550" y="271"/>
                      <a:pt x="551" y="290"/>
                    </a:cubicBezTo>
                    <a:cubicBezTo>
                      <a:pt x="550" y="309"/>
                      <a:pt x="579" y="328"/>
                      <a:pt x="575" y="347"/>
                    </a:cubicBezTo>
                    <a:cubicBezTo>
                      <a:pt x="571" y="366"/>
                      <a:pt x="538" y="372"/>
                      <a:pt x="531" y="390"/>
                    </a:cubicBezTo>
                    <a:cubicBezTo>
                      <a:pt x="523" y="407"/>
                      <a:pt x="542" y="436"/>
                      <a:pt x="532" y="452"/>
                    </a:cubicBezTo>
                    <a:cubicBezTo>
                      <a:pt x="521" y="468"/>
                      <a:pt x="487" y="461"/>
                      <a:pt x="475" y="475"/>
                    </a:cubicBezTo>
                    <a:cubicBezTo>
                      <a:pt x="460" y="488"/>
                      <a:pt x="467" y="521"/>
                      <a:pt x="451" y="532"/>
                    </a:cubicBezTo>
                    <a:cubicBezTo>
                      <a:pt x="435" y="543"/>
                      <a:pt x="407" y="523"/>
                      <a:pt x="390" y="532"/>
                    </a:cubicBezTo>
                    <a:cubicBezTo>
                      <a:pt x="372" y="538"/>
                      <a:pt x="365" y="572"/>
                      <a:pt x="346" y="575"/>
                    </a:cubicBezTo>
                    <a:cubicBezTo>
                      <a:pt x="327" y="579"/>
                      <a:pt x="309" y="550"/>
                      <a:pt x="289" y="552"/>
                    </a:cubicBezTo>
                    <a:cubicBezTo>
                      <a:pt x="270" y="550"/>
                      <a:pt x="252" y="579"/>
                      <a:pt x="233" y="575"/>
                    </a:cubicBezTo>
                    <a:cubicBezTo>
                      <a:pt x="214" y="572"/>
                      <a:pt x="207" y="538"/>
                      <a:pt x="189" y="532"/>
                    </a:cubicBezTo>
                    <a:cubicBezTo>
                      <a:pt x="172" y="523"/>
                      <a:pt x="144" y="543"/>
                      <a:pt x="128" y="532"/>
                    </a:cubicBezTo>
                    <a:cubicBezTo>
                      <a:pt x="112" y="521"/>
                      <a:pt x="119" y="488"/>
                      <a:pt x="104" y="475"/>
                    </a:cubicBezTo>
                    <a:cubicBezTo>
                      <a:pt x="92" y="461"/>
                      <a:pt x="58" y="468"/>
                      <a:pt x="47" y="452"/>
                    </a:cubicBezTo>
                    <a:cubicBezTo>
                      <a:pt x="36" y="436"/>
                      <a:pt x="56" y="407"/>
                      <a:pt x="47" y="390"/>
                    </a:cubicBezTo>
                    <a:cubicBezTo>
                      <a:pt x="41" y="372"/>
                      <a:pt x="8" y="366"/>
                      <a:pt x="4" y="347"/>
                    </a:cubicBezTo>
                    <a:cubicBezTo>
                      <a:pt x="0" y="328"/>
                      <a:pt x="29" y="309"/>
                      <a:pt x="27" y="290"/>
                    </a:cubicBezTo>
                    <a:cubicBezTo>
                      <a:pt x="29" y="271"/>
                      <a:pt x="0" y="252"/>
                      <a:pt x="4" y="233"/>
                    </a:cubicBezTo>
                    <a:cubicBezTo>
                      <a:pt x="8" y="214"/>
                      <a:pt x="41" y="208"/>
                      <a:pt x="47" y="190"/>
                    </a:cubicBezTo>
                    <a:cubicBezTo>
                      <a:pt x="56" y="172"/>
                      <a:pt x="36" y="144"/>
                      <a:pt x="47" y="128"/>
                    </a:cubicBezTo>
                    <a:cubicBezTo>
                      <a:pt x="58" y="112"/>
                      <a:pt x="92" y="119"/>
                      <a:pt x="104" y="105"/>
                    </a:cubicBezTo>
                    <a:cubicBezTo>
                      <a:pt x="119" y="92"/>
                      <a:pt x="112" y="58"/>
                      <a:pt x="128" y="48"/>
                    </a:cubicBezTo>
                    <a:cubicBezTo>
                      <a:pt x="144" y="37"/>
                      <a:pt x="172" y="56"/>
                      <a:pt x="189" y="48"/>
                    </a:cubicBezTo>
                    <a:cubicBezTo>
                      <a:pt x="207" y="42"/>
                      <a:pt x="214" y="8"/>
                      <a:pt x="233" y="4"/>
                    </a:cubicBezTo>
                    <a:cubicBezTo>
                      <a:pt x="252" y="0"/>
                      <a:pt x="270" y="29"/>
                      <a:pt x="289" y="28"/>
                    </a:cubicBezTo>
                    <a:close/>
                    <a:moveTo>
                      <a:pt x="367" y="103"/>
                    </a:moveTo>
                    <a:cubicBezTo>
                      <a:pt x="234" y="48"/>
                      <a:pt x="88" y="145"/>
                      <a:pt x="87" y="288"/>
                    </a:cubicBezTo>
                    <a:cubicBezTo>
                      <a:pt x="86" y="433"/>
                      <a:pt x="233" y="532"/>
                      <a:pt x="367" y="477"/>
                    </a:cubicBezTo>
                    <a:cubicBezTo>
                      <a:pt x="501" y="421"/>
                      <a:pt x="534" y="247"/>
                      <a:pt x="431" y="146"/>
                    </a:cubicBezTo>
                    <a:cubicBezTo>
                      <a:pt x="413" y="127"/>
                      <a:pt x="391" y="113"/>
                      <a:pt x="367" y="103"/>
                    </a:cubicBezTo>
                    <a:close/>
                  </a:path>
                </a:pathLst>
              </a:custGeom>
              <a:gradFill>
                <a:gsLst>
                  <a:gs pos="0">
                    <a:srgbClr val="BA013F"/>
                  </a:gs>
                  <a:gs pos="100000">
                    <a:srgbClr val="FB4182"/>
                  </a:gs>
                </a:gsLst>
                <a:lin ang="5400000" scaled="1"/>
              </a:gradFill>
              <a:ln w="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8" name="Freeform 29"/>
              <p:cNvSpPr>
                <a:spLocks noEditPoints="1"/>
              </p:cNvSpPr>
              <p:nvPr/>
            </p:nvSpPr>
            <p:spPr bwMode="auto">
              <a:xfrm>
                <a:off x="3829192" y="3821698"/>
                <a:ext cx="286002" cy="287100"/>
              </a:xfrm>
              <a:custGeom>
                <a:avLst/>
                <a:gdLst>
                  <a:gd name="T0" fmla="*/ 165 w 331"/>
                  <a:gd name="T1" fmla="*/ 0 h 332"/>
                  <a:gd name="T2" fmla="*/ 331 w 331"/>
                  <a:gd name="T3" fmla="*/ 166 h 332"/>
                  <a:gd name="T4" fmla="*/ 165 w 331"/>
                  <a:gd name="T5" fmla="*/ 332 h 332"/>
                  <a:gd name="T6" fmla="*/ 0 w 331"/>
                  <a:gd name="T7" fmla="*/ 166 h 332"/>
                  <a:gd name="T8" fmla="*/ 165 w 331"/>
                  <a:gd name="T9" fmla="*/ 0 h 332"/>
                  <a:gd name="T10" fmla="*/ 176 w 331"/>
                  <a:gd name="T11" fmla="*/ 50 h 332"/>
                  <a:gd name="T12" fmla="*/ 205 w 331"/>
                  <a:gd name="T13" fmla="*/ 111 h 332"/>
                  <a:gd name="T14" fmla="*/ 272 w 331"/>
                  <a:gd name="T15" fmla="*/ 119 h 332"/>
                  <a:gd name="T16" fmla="*/ 282 w 331"/>
                  <a:gd name="T17" fmla="*/ 127 h 332"/>
                  <a:gd name="T18" fmla="*/ 279 w 331"/>
                  <a:gd name="T19" fmla="*/ 140 h 332"/>
                  <a:gd name="T20" fmla="*/ 229 w 331"/>
                  <a:gd name="T21" fmla="*/ 186 h 332"/>
                  <a:gd name="T22" fmla="*/ 242 w 331"/>
                  <a:gd name="T23" fmla="*/ 252 h 332"/>
                  <a:gd name="T24" fmla="*/ 237 w 331"/>
                  <a:gd name="T25" fmla="*/ 265 h 332"/>
                  <a:gd name="T26" fmla="*/ 224 w 331"/>
                  <a:gd name="T27" fmla="*/ 265 h 332"/>
                  <a:gd name="T28" fmla="*/ 165 w 331"/>
                  <a:gd name="T29" fmla="*/ 232 h 332"/>
                  <a:gd name="T30" fmla="*/ 106 w 331"/>
                  <a:gd name="T31" fmla="*/ 265 h 332"/>
                  <a:gd name="T32" fmla="*/ 93 w 331"/>
                  <a:gd name="T33" fmla="*/ 265 h 332"/>
                  <a:gd name="T34" fmla="*/ 89 w 331"/>
                  <a:gd name="T35" fmla="*/ 252 h 332"/>
                  <a:gd name="T36" fmla="*/ 102 w 331"/>
                  <a:gd name="T37" fmla="*/ 186 h 332"/>
                  <a:gd name="T38" fmla="*/ 52 w 331"/>
                  <a:gd name="T39" fmla="*/ 140 h 332"/>
                  <a:gd name="T40" fmla="*/ 49 w 331"/>
                  <a:gd name="T41" fmla="*/ 127 h 332"/>
                  <a:gd name="T42" fmla="*/ 59 w 331"/>
                  <a:gd name="T43" fmla="*/ 119 h 332"/>
                  <a:gd name="T44" fmla="*/ 126 w 331"/>
                  <a:gd name="T45" fmla="*/ 111 h 332"/>
                  <a:gd name="T46" fmla="*/ 154 w 331"/>
                  <a:gd name="T47" fmla="*/ 50 h 332"/>
                  <a:gd name="T48" fmla="*/ 165 w 331"/>
                  <a:gd name="T49" fmla="*/ 43 h 332"/>
                  <a:gd name="T50" fmla="*/ 176 w 331"/>
                  <a:gd name="T51" fmla="*/ 5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1" h="332">
                    <a:moveTo>
                      <a:pt x="165" y="0"/>
                    </a:moveTo>
                    <a:cubicBezTo>
                      <a:pt x="257" y="0"/>
                      <a:pt x="331" y="74"/>
                      <a:pt x="331" y="166"/>
                    </a:cubicBezTo>
                    <a:cubicBezTo>
                      <a:pt x="331" y="257"/>
                      <a:pt x="257" y="332"/>
                      <a:pt x="165" y="332"/>
                    </a:cubicBezTo>
                    <a:cubicBezTo>
                      <a:pt x="74" y="332"/>
                      <a:pt x="0" y="257"/>
                      <a:pt x="0" y="166"/>
                    </a:cubicBezTo>
                    <a:cubicBezTo>
                      <a:pt x="0" y="74"/>
                      <a:pt x="74" y="0"/>
                      <a:pt x="165" y="0"/>
                    </a:cubicBezTo>
                    <a:close/>
                    <a:moveTo>
                      <a:pt x="176" y="50"/>
                    </a:moveTo>
                    <a:cubicBezTo>
                      <a:pt x="205" y="111"/>
                      <a:pt x="205" y="111"/>
                      <a:pt x="205" y="111"/>
                    </a:cubicBezTo>
                    <a:cubicBezTo>
                      <a:pt x="272" y="119"/>
                      <a:pt x="272" y="119"/>
                      <a:pt x="272" y="119"/>
                    </a:cubicBezTo>
                    <a:cubicBezTo>
                      <a:pt x="277" y="120"/>
                      <a:pt x="281" y="123"/>
                      <a:pt x="282" y="127"/>
                    </a:cubicBezTo>
                    <a:cubicBezTo>
                      <a:pt x="284" y="132"/>
                      <a:pt x="282" y="137"/>
                      <a:pt x="279" y="140"/>
                    </a:cubicBezTo>
                    <a:cubicBezTo>
                      <a:pt x="229" y="186"/>
                      <a:pt x="229" y="186"/>
                      <a:pt x="229" y="186"/>
                    </a:cubicBezTo>
                    <a:cubicBezTo>
                      <a:pt x="242" y="252"/>
                      <a:pt x="242" y="252"/>
                      <a:pt x="242" y="252"/>
                    </a:cubicBezTo>
                    <a:cubicBezTo>
                      <a:pt x="243" y="257"/>
                      <a:pt x="241" y="262"/>
                      <a:pt x="237" y="265"/>
                    </a:cubicBezTo>
                    <a:cubicBezTo>
                      <a:pt x="234" y="267"/>
                      <a:pt x="229" y="268"/>
                      <a:pt x="224" y="265"/>
                    </a:cubicBezTo>
                    <a:cubicBezTo>
                      <a:pt x="165" y="232"/>
                      <a:pt x="165" y="232"/>
                      <a:pt x="165" y="232"/>
                    </a:cubicBezTo>
                    <a:cubicBezTo>
                      <a:pt x="106" y="265"/>
                      <a:pt x="106" y="265"/>
                      <a:pt x="106" y="265"/>
                    </a:cubicBezTo>
                    <a:cubicBezTo>
                      <a:pt x="102" y="268"/>
                      <a:pt x="97" y="267"/>
                      <a:pt x="93" y="265"/>
                    </a:cubicBezTo>
                    <a:cubicBezTo>
                      <a:pt x="89" y="262"/>
                      <a:pt x="88" y="257"/>
                      <a:pt x="89" y="252"/>
                    </a:cubicBezTo>
                    <a:cubicBezTo>
                      <a:pt x="102" y="186"/>
                      <a:pt x="102" y="186"/>
                      <a:pt x="102" y="186"/>
                    </a:cubicBezTo>
                    <a:cubicBezTo>
                      <a:pt x="52" y="140"/>
                      <a:pt x="52" y="140"/>
                      <a:pt x="52" y="140"/>
                    </a:cubicBezTo>
                    <a:cubicBezTo>
                      <a:pt x="48" y="137"/>
                      <a:pt x="47" y="132"/>
                      <a:pt x="49" y="127"/>
                    </a:cubicBezTo>
                    <a:cubicBezTo>
                      <a:pt x="50" y="123"/>
                      <a:pt x="54" y="120"/>
                      <a:pt x="59" y="119"/>
                    </a:cubicBezTo>
                    <a:cubicBezTo>
                      <a:pt x="126" y="111"/>
                      <a:pt x="126" y="111"/>
                      <a:pt x="126" y="111"/>
                    </a:cubicBezTo>
                    <a:cubicBezTo>
                      <a:pt x="154" y="50"/>
                      <a:pt x="154" y="50"/>
                      <a:pt x="154" y="50"/>
                    </a:cubicBezTo>
                    <a:cubicBezTo>
                      <a:pt x="156" y="45"/>
                      <a:pt x="161" y="43"/>
                      <a:pt x="165" y="43"/>
                    </a:cubicBezTo>
                    <a:cubicBezTo>
                      <a:pt x="170" y="43"/>
                      <a:pt x="174" y="45"/>
                      <a:pt x="176" y="50"/>
                    </a:cubicBezTo>
                    <a:close/>
                  </a:path>
                </a:pathLst>
              </a:custGeom>
              <a:gradFill>
                <a:gsLst>
                  <a:gs pos="0">
                    <a:srgbClr val="BA013F"/>
                  </a:gs>
                  <a:gs pos="100000">
                    <a:srgbClr val="FB4182"/>
                  </a:gs>
                </a:gsLst>
                <a:lin ang="5400000" scaled="1"/>
              </a:gradFill>
              <a:ln w="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grpSp>
      <p:grpSp>
        <p:nvGrpSpPr>
          <p:cNvPr id="3" name="组合 2"/>
          <p:cNvGrpSpPr/>
          <p:nvPr/>
        </p:nvGrpSpPr>
        <p:grpSpPr>
          <a:xfrm>
            <a:off x="4268902" y="4331742"/>
            <a:ext cx="1892510" cy="1589330"/>
            <a:chOff x="4268902" y="4331742"/>
            <a:chExt cx="1892510" cy="1589330"/>
          </a:xfrm>
        </p:grpSpPr>
        <p:sp>
          <p:nvSpPr>
            <p:cNvPr id="12" name="Freeform 7"/>
            <p:cNvSpPr>
              <a:spLocks/>
            </p:cNvSpPr>
            <p:nvPr/>
          </p:nvSpPr>
          <p:spPr bwMode="auto">
            <a:xfrm>
              <a:off x="4268902" y="4331742"/>
              <a:ext cx="1892510" cy="1589330"/>
            </a:xfrm>
            <a:custGeom>
              <a:avLst/>
              <a:gdLst>
                <a:gd name="T0" fmla="*/ 423 w 424"/>
                <a:gd name="T1" fmla="*/ 322 h 356"/>
                <a:gd name="T2" fmla="*/ 414 w 424"/>
                <a:gd name="T3" fmla="*/ 325 h 356"/>
                <a:gd name="T4" fmla="*/ 226 w 424"/>
                <a:gd name="T5" fmla="*/ 351 h 356"/>
                <a:gd name="T6" fmla="*/ 78 w 424"/>
                <a:gd name="T7" fmla="*/ 302 h 356"/>
                <a:gd name="T8" fmla="*/ 126 w 424"/>
                <a:gd name="T9" fmla="*/ 28 h 356"/>
                <a:gd name="T10" fmla="*/ 96 w 424"/>
                <a:gd name="T11" fmla="*/ 153 h 356"/>
                <a:gd name="T12" fmla="*/ 250 w 424"/>
                <a:gd name="T13" fmla="*/ 266 h 356"/>
                <a:gd name="T14" fmla="*/ 307 w 424"/>
                <a:gd name="T15" fmla="*/ 256 h 356"/>
                <a:gd name="T16" fmla="*/ 318 w 424"/>
                <a:gd name="T17" fmla="*/ 243 h 356"/>
                <a:gd name="T18" fmla="*/ 287 w 424"/>
                <a:gd name="T19" fmla="*/ 146 h 356"/>
                <a:gd name="T20" fmla="*/ 151 w 424"/>
                <a:gd name="T21" fmla="*/ 131 h 356"/>
                <a:gd name="T22" fmla="*/ 140 w 424"/>
                <a:gd name="T23" fmla="*/ 144 h 356"/>
                <a:gd name="T24" fmla="*/ 158 w 424"/>
                <a:gd name="T25" fmla="*/ 32 h 356"/>
                <a:gd name="T26" fmla="*/ 270 w 424"/>
                <a:gd name="T27" fmla="*/ 16 h 356"/>
                <a:gd name="T28" fmla="*/ 361 w 424"/>
                <a:gd name="T29" fmla="*/ 109 h 356"/>
                <a:gd name="T30" fmla="*/ 424 w 424"/>
                <a:gd name="T31" fmla="*/ 317 h 356"/>
                <a:gd name="T32" fmla="*/ 423 w 424"/>
                <a:gd name="T33" fmla="*/ 322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4" h="356">
                  <a:moveTo>
                    <a:pt x="423" y="322"/>
                  </a:moveTo>
                  <a:cubicBezTo>
                    <a:pt x="420" y="323"/>
                    <a:pt x="417" y="324"/>
                    <a:pt x="414" y="325"/>
                  </a:cubicBezTo>
                  <a:cubicBezTo>
                    <a:pt x="352" y="334"/>
                    <a:pt x="289" y="345"/>
                    <a:pt x="226" y="351"/>
                  </a:cubicBezTo>
                  <a:cubicBezTo>
                    <a:pt x="171" y="356"/>
                    <a:pt x="119" y="345"/>
                    <a:pt x="78" y="302"/>
                  </a:cubicBezTo>
                  <a:cubicBezTo>
                    <a:pt x="0" y="220"/>
                    <a:pt x="23" y="78"/>
                    <a:pt x="126" y="28"/>
                  </a:cubicBezTo>
                  <a:cubicBezTo>
                    <a:pt x="100" y="68"/>
                    <a:pt x="90" y="108"/>
                    <a:pt x="96" y="153"/>
                  </a:cubicBezTo>
                  <a:cubicBezTo>
                    <a:pt x="108" y="234"/>
                    <a:pt x="169" y="279"/>
                    <a:pt x="250" y="266"/>
                  </a:cubicBezTo>
                  <a:cubicBezTo>
                    <a:pt x="269" y="263"/>
                    <a:pt x="288" y="261"/>
                    <a:pt x="307" y="256"/>
                  </a:cubicBezTo>
                  <a:cubicBezTo>
                    <a:pt x="312" y="255"/>
                    <a:pt x="319" y="246"/>
                    <a:pt x="318" y="243"/>
                  </a:cubicBezTo>
                  <a:cubicBezTo>
                    <a:pt x="309" y="210"/>
                    <a:pt x="301" y="176"/>
                    <a:pt x="287" y="146"/>
                  </a:cubicBezTo>
                  <a:cubicBezTo>
                    <a:pt x="258" y="88"/>
                    <a:pt x="195" y="82"/>
                    <a:pt x="151" y="131"/>
                  </a:cubicBezTo>
                  <a:cubicBezTo>
                    <a:pt x="148" y="135"/>
                    <a:pt x="144" y="139"/>
                    <a:pt x="140" y="144"/>
                  </a:cubicBezTo>
                  <a:cubicBezTo>
                    <a:pt x="119" y="114"/>
                    <a:pt x="128" y="61"/>
                    <a:pt x="158" y="32"/>
                  </a:cubicBezTo>
                  <a:cubicBezTo>
                    <a:pt x="191" y="0"/>
                    <a:pt x="231" y="1"/>
                    <a:pt x="270" y="16"/>
                  </a:cubicBezTo>
                  <a:cubicBezTo>
                    <a:pt x="314" y="33"/>
                    <a:pt x="346" y="66"/>
                    <a:pt x="361" y="109"/>
                  </a:cubicBezTo>
                  <a:cubicBezTo>
                    <a:pt x="385" y="178"/>
                    <a:pt x="404" y="248"/>
                    <a:pt x="424" y="317"/>
                  </a:cubicBezTo>
                  <a:cubicBezTo>
                    <a:pt x="424" y="318"/>
                    <a:pt x="423" y="320"/>
                    <a:pt x="423" y="322"/>
                  </a:cubicBezTo>
                  <a:close/>
                </a:path>
              </a:pathLst>
            </a:custGeom>
            <a:gradFill>
              <a:gsLst>
                <a:gs pos="0">
                  <a:srgbClr val="0076CF"/>
                </a:gs>
                <a:gs pos="100000">
                  <a:srgbClr val="1CCCF8"/>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nvGrpSpPr>
            <p:cNvPr id="19" name="组合 18"/>
            <p:cNvGrpSpPr/>
            <p:nvPr/>
          </p:nvGrpSpPr>
          <p:grpSpPr>
            <a:xfrm>
              <a:off x="5062383" y="4973742"/>
              <a:ext cx="295624" cy="295912"/>
              <a:chOff x="5240338" y="2657475"/>
              <a:chExt cx="1630363" cy="1631951"/>
            </a:xfrm>
            <a:solidFill>
              <a:srgbClr val="415162"/>
            </a:solidFill>
          </p:grpSpPr>
          <p:sp>
            <p:nvSpPr>
              <p:cNvPr id="20" name="Freeform 5"/>
              <p:cNvSpPr>
                <a:spLocks/>
              </p:cNvSpPr>
              <p:nvPr/>
            </p:nvSpPr>
            <p:spPr bwMode="auto">
              <a:xfrm>
                <a:off x="5240338" y="2735263"/>
                <a:ext cx="1552575" cy="1554163"/>
              </a:xfrm>
              <a:custGeom>
                <a:avLst/>
                <a:gdLst>
                  <a:gd name="T0" fmla="*/ 391 w 517"/>
                  <a:gd name="T1" fmla="*/ 73 h 519"/>
                  <a:gd name="T2" fmla="*/ 346 w 517"/>
                  <a:gd name="T3" fmla="*/ 101 h 519"/>
                  <a:gd name="T4" fmla="*/ 325 w 517"/>
                  <a:gd name="T5" fmla="*/ 98 h 519"/>
                  <a:gd name="T6" fmla="*/ 122 w 517"/>
                  <a:gd name="T7" fmla="*/ 151 h 519"/>
                  <a:gd name="T8" fmla="*/ 125 w 517"/>
                  <a:gd name="T9" fmla="*/ 369 h 519"/>
                  <a:gd name="T10" fmla="*/ 332 w 517"/>
                  <a:gd name="T11" fmla="*/ 416 h 519"/>
                  <a:gd name="T12" fmla="*/ 421 w 517"/>
                  <a:gd name="T13" fmla="*/ 197 h 519"/>
                  <a:gd name="T14" fmla="*/ 425 w 517"/>
                  <a:gd name="T15" fmla="*/ 155 h 519"/>
                  <a:gd name="T16" fmla="*/ 443 w 517"/>
                  <a:gd name="T17" fmla="*/ 127 h 519"/>
                  <a:gd name="T18" fmla="*/ 444 w 517"/>
                  <a:gd name="T19" fmla="*/ 398 h 519"/>
                  <a:gd name="T20" fmla="*/ 113 w 517"/>
                  <a:gd name="T21" fmla="*/ 438 h 519"/>
                  <a:gd name="T22" fmla="*/ 88 w 517"/>
                  <a:gd name="T23" fmla="*/ 101 h 519"/>
                  <a:gd name="T24" fmla="*/ 391 w 517"/>
                  <a:gd name="T25" fmla="*/ 73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7" h="519">
                    <a:moveTo>
                      <a:pt x="391" y="73"/>
                    </a:moveTo>
                    <a:cubicBezTo>
                      <a:pt x="376" y="83"/>
                      <a:pt x="361" y="93"/>
                      <a:pt x="346" y="101"/>
                    </a:cubicBezTo>
                    <a:cubicBezTo>
                      <a:pt x="340" y="103"/>
                      <a:pt x="331" y="100"/>
                      <a:pt x="325" y="98"/>
                    </a:cubicBezTo>
                    <a:cubicBezTo>
                      <a:pt x="252" y="68"/>
                      <a:pt x="166" y="91"/>
                      <a:pt x="122" y="151"/>
                    </a:cubicBezTo>
                    <a:cubicBezTo>
                      <a:pt x="72" y="219"/>
                      <a:pt x="73" y="305"/>
                      <a:pt x="125" y="369"/>
                    </a:cubicBezTo>
                    <a:cubicBezTo>
                      <a:pt x="174" y="429"/>
                      <a:pt x="261" y="449"/>
                      <a:pt x="332" y="416"/>
                    </a:cubicBezTo>
                    <a:cubicBezTo>
                      <a:pt x="413" y="379"/>
                      <a:pt x="454" y="279"/>
                      <a:pt x="421" y="197"/>
                    </a:cubicBezTo>
                    <a:cubicBezTo>
                      <a:pt x="414" y="181"/>
                      <a:pt x="415" y="169"/>
                      <a:pt x="425" y="155"/>
                    </a:cubicBezTo>
                    <a:cubicBezTo>
                      <a:pt x="432" y="146"/>
                      <a:pt x="437" y="136"/>
                      <a:pt x="443" y="127"/>
                    </a:cubicBezTo>
                    <a:cubicBezTo>
                      <a:pt x="491" y="165"/>
                      <a:pt x="517" y="302"/>
                      <a:pt x="444" y="398"/>
                    </a:cubicBezTo>
                    <a:cubicBezTo>
                      <a:pt x="366" y="501"/>
                      <a:pt x="209" y="519"/>
                      <a:pt x="113" y="438"/>
                    </a:cubicBezTo>
                    <a:cubicBezTo>
                      <a:pt x="0" y="343"/>
                      <a:pt x="9" y="187"/>
                      <a:pt x="88" y="101"/>
                    </a:cubicBezTo>
                    <a:cubicBezTo>
                      <a:pt x="181" y="0"/>
                      <a:pt x="336" y="17"/>
                      <a:pt x="391" y="73"/>
                    </a:cubicBezTo>
                    <a:close/>
                  </a:path>
                </a:pathLst>
              </a:custGeom>
              <a:gradFill>
                <a:gsLst>
                  <a:gs pos="0">
                    <a:srgbClr val="0076CF"/>
                  </a:gs>
                  <a:gs pos="100000">
                    <a:srgbClr val="1CCCF8"/>
                  </a:gs>
                </a:gsLst>
                <a:lin ang="5400000" scaled="1"/>
              </a:gradFill>
              <a:ln w="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1" name="Freeform 6"/>
              <p:cNvSpPr>
                <a:spLocks/>
              </p:cNvSpPr>
              <p:nvPr/>
            </p:nvSpPr>
            <p:spPr bwMode="auto">
              <a:xfrm>
                <a:off x="5618163" y="3103563"/>
                <a:ext cx="793750" cy="793750"/>
              </a:xfrm>
              <a:custGeom>
                <a:avLst/>
                <a:gdLst>
                  <a:gd name="T0" fmla="*/ 132 w 264"/>
                  <a:gd name="T1" fmla="*/ 265 h 265"/>
                  <a:gd name="T2" fmla="*/ 3 w 264"/>
                  <a:gd name="T3" fmla="*/ 128 h 265"/>
                  <a:gd name="T4" fmla="*/ 141 w 264"/>
                  <a:gd name="T5" fmla="*/ 5 h 265"/>
                  <a:gd name="T6" fmla="*/ 161 w 264"/>
                  <a:gd name="T7" fmla="*/ 8 h 265"/>
                  <a:gd name="T8" fmla="*/ 168 w 264"/>
                  <a:gd name="T9" fmla="*/ 27 h 265"/>
                  <a:gd name="T10" fmla="*/ 156 w 264"/>
                  <a:gd name="T11" fmla="*/ 50 h 265"/>
                  <a:gd name="T12" fmla="*/ 135 w 264"/>
                  <a:gd name="T13" fmla="*/ 63 h 265"/>
                  <a:gd name="T14" fmla="*/ 60 w 264"/>
                  <a:gd name="T15" fmla="*/ 131 h 265"/>
                  <a:gd name="T16" fmla="*/ 124 w 264"/>
                  <a:gd name="T17" fmla="*/ 207 h 265"/>
                  <a:gd name="T18" fmla="*/ 205 w 264"/>
                  <a:gd name="T19" fmla="*/ 136 h 265"/>
                  <a:gd name="T20" fmla="*/ 224 w 264"/>
                  <a:gd name="T21" fmla="*/ 110 h 265"/>
                  <a:gd name="T22" fmla="*/ 226 w 264"/>
                  <a:gd name="T23" fmla="*/ 109 h 265"/>
                  <a:gd name="T24" fmla="*/ 254 w 264"/>
                  <a:gd name="T25" fmla="*/ 97 h 265"/>
                  <a:gd name="T26" fmla="*/ 263 w 264"/>
                  <a:gd name="T27" fmla="*/ 135 h 265"/>
                  <a:gd name="T28" fmla="*/ 132 w 264"/>
                  <a:gd name="T29"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4" h="265">
                    <a:moveTo>
                      <a:pt x="132" y="265"/>
                    </a:moveTo>
                    <a:cubicBezTo>
                      <a:pt x="57" y="265"/>
                      <a:pt x="0" y="205"/>
                      <a:pt x="3" y="128"/>
                    </a:cubicBezTo>
                    <a:cubicBezTo>
                      <a:pt x="5" y="58"/>
                      <a:pt x="70" y="0"/>
                      <a:pt x="141" y="5"/>
                    </a:cubicBezTo>
                    <a:cubicBezTo>
                      <a:pt x="148" y="6"/>
                      <a:pt x="155" y="7"/>
                      <a:pt x="161" y="8"/>
                    </a:cubicBezTo>
                    <a:cubicBezTo>
                      <a:pt x="173" y="11"/>
                      <a:pt x="175" y="17"/>
                      <a:pt x="168" y="27"/>
                    </a:cubicBezTo>
                    <a:cubicBezTo>
                      <a:pt x="164" y="34"/>
                      <a:pt x="159" y="42"/>
                      <a:pt x="156" y="50"/>
                    </a:cubicBezTo>
                    <a:cubicBezTo>
                      <a:pt x="152" y="60"/>
                      <a:pt x="147" y="63"/>
                      <a:pt x="135" y="63"/>
                    </a:cubicBezTo>
                    <a:cubicBezTo>
                      <a:pt x="94" y="63"/>
                      <a:pt x="63" y="92"/>
                      <a:pt x="60" y="131"/>
                    </a:cubicBezTo>
                    <a:cubicBezTo>
                      <a:pt x="57" y="167"/>
                      <a:pt x="85" y="200"/>
                      <a:pt x="124" y="207"/>
                    </a:cubicBezTo>
                    <a:cubicBezTo>
                      <a:pt x="164" y="214"/>
                      <a:pt x="204" y="180"/>
                      <a:pt x="205" y="136"/>
                    </a:cubicBezTo>
                    <a:cubicBezTo>
                      <a:pt x="205" y="120"/>
                      <a:pt x="209" y="113"/>
                      <a:pt x="224" y="110"/>
                    </a:cubicBezTo>
                    <a:cubicBezTo>
                      <a:pt x="225" y="110"/>
                      <a:pt x="225" y="109"/>
                      <a:pt x="226" y="109"/>
                    </a:cubicBezTo>
                    <a:cubicBezTo>
                      <a:pt x="235" y="105"/>
                      <a:pt x="244" y="101"/>
                      <a:pt x="254" y="97"/>
                    </a:cubicBezTo>
                    <a:cubicBezTo>
                      <a:pt x="257" y="109"/>
                      <a:pt x="263" y="122"/>
                      <a:pt x="263" y="135"/>
                    </a:cubicBezTo>
                    <a:cubicBezTo>
                      <a:pt x="264" y="207"/>
                      <a:pt x="205" y="265"/>
                      <a:pt x="132" y="265"/>
                    </a:cubicBezTo>
                    <a:close/>
                  </a:path>
                </a:pathLst>
              </a:custGeom>
              <a:gradFill>
                <a:gsLst>
                  <a:gs pos="0">
                    <a:srgbClr val="0076CF"/>
                  </a:gs>
                  <a:gs pos="100000">
                    <a:srgbClr val="1CCCF8"/>
                  </a:gs>
                </a:gsLst>
                <a:lin ang="5400000" scaled="1"/>
              </a:gradFill>
              <a:ln w="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2" name="Freeform 7"/>
              <p:cNvSpPr>
                <a:spLocks/>
              </p:cNvSpPr>
              <p:nvPr/>
            </p:nvSpPr>
            <p:spPr bwMode="auto">
              <a:xfrm>
                <a:off x="6018213" y="2657475"/>
                <a:ext cx="852488" cy="850900"/>
              </a:xfrm>
              <a:custGeom>
                <a:avLst/>
                <a:gdLst>
                  <a:gd name="T0" fmla="*/ 0 w 284"/>
                  <a:gd name="T1" fmla="*/ 280 h 284"/>
                  <a:gd name="T2" fmla="*/ 10 w 284"/>
                  <a:gd name="T3" fmla="*/ 266 h 284"/>
                  <a:gd name="T4" fmla="*/ 31 w 284"/>
                  <a:gd name="T5" fmla="*/ 214 h 284"/>
                  <a:gd name="T6" fmla="*/ 68 w 284"/>
                  <a:gd name="T7" fmla="*/ 156 h 284"/>
                  <a:gd name="T8" fmla="*/ 165 w 284"/>
                  <a:gd name="T9" fmla="*/ 97 h 284"/>
                  <a:gd name="T10" fmla="*/ 186 w 284"/>
                  <a:gd name="T11" fmla="*/ 62 h 284"/>
                  <a:gd name="T12" fmla="*/ 186 w 284"/>
                  <a:gd name="T13" fmla="*/ 41 h 284"/>
                  <a:gd name="T14" fmla="*/ 216 w 284"/>
                  <a:gd name="T15" fmla="*/ 2 h 284"/>
                  <a:gd name="T16" fmla="*/ 249 w 284"/>
                  <a:gd name="T17" fmla="*/ 34 h 284"/>
                  <a:gd name="T18" fmla="*/ 282 w 284"/>
                  <a:gd name="T19" fmla="*/ 68 h 284"/>
                  <a:gd name="T20" fmla="*/ 243 w 284"/>
                  <a:gd name="T21" fmla="*/ 97 h 284"/>
                  <a:gd name="T22" fmla="*/ 175 w 284"/>
                  <a:gd name="T23" fmla="*/ 142 h 284"/>
                  <a:gd name="T24" fmla="*/ 102 w 284"/>
                  <a:gd name="T25" fmla="*/ 240 h 284"/>
                  <a:gd name="T26" fmla="*/ 69 w 284"/>
                  <a:gd name="T27" fmla="*/ 253 h 284"/>
                  <a:gd name="T28" fmla="*/ 19 w 284"/>
                  <a:gd name="T29" fmla="*/ 273 h 284"/>
                  <a:gd name="T30" fmla="*/ 4 w 284"/>
                  <a:gd name="T31" fmla="*/ 284 h 284"/>
                  <a:gd name="T32" fmla="*/ 0 w 284"/>
                  <a:gd name="T33" fmla="*/ 28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4" h="284">
                    <a:moveTo>
                      <a:pt x="0" y="280"/>
                    </a:moveTo>
                    <a:cubicBezTo>
                      <a:pt x="4" y="275"/>
                      <a:pt x="6" y="270"/>
                      <a:pt x="10" y="266"/>
                    </a:cubicBezTo>
                    <a:cubicBezTo>
                      <a:pt x="23" y="251"/>
                      <a:pt x="31" y="236"/>
                      <a:pt x="31" y="214"/>
                    </a:cubicBezTo>
                    <a:cubicBezTo>
                      <a:pt x="31" y="189"/>
                      <a:pt x="48" y="169"/>
                      <a:pt x="68" y="156"/>
                    </a:cubicBezTo>
                    <a:cubicBezTo>
                      <a:pt x="100" y="134"/>
                      <a:pt x="132" y="115"/>
                      <a:pt x="165" y="97"/>
                    </a:cubicBezTo>
                    <a:cubicBezTo>
                      <a:pt x="180" y="89"/>
                      <a:pt x="188" y="79"/>
                      <a:pt x="186" y="62"/>
                    </a:cubicBezTo>
                    <a:cubicBezTo>
                      <a:pt x="185" y="55"/>
                      <a:pt x="185" y="48"/>
                      <a:pt x="186" y="41"/>
                    </a:cubicBezTo>
                    <a:cubicBezTo>
                      <a:pt x="187" y="17"/>
                      <a:pt x="198" y="4"/>
                      <a:pt x="216" y="2"/>
                    </a:cubicBezTo>
                    <a:cubicBezTo>
                      <a:pt x="234" y="0"/>
                      <a:pt x="243" y="9"/>
                      <a:pt x="249" y="34"/>
                    </a:cubicBezTo>
                    <a:cubicBezTo>
                      <a:pt x="274" y="40"/>
                      <a:pt x="284" y="50"/>
                      <a:pt x="282" y="68"/>
                    </a:cubicBezTo>
                    <a:cubicBezTo>
                      <a:pt x="280" y="86"/>
                      <a:pt x="266" y="100"/>
                      <a:pt x="243" y="97"/>
                    </a:cubicBezTo>
                    <a:cubicBezTo>
                      <a:pt x="205" y="92"/>
                      <a:pt x="189" y="111"/>
                      <a:pt x="175" y="142"/>
                    </a:cubicBezTo>
                    <a:cubicBezTo>
                      <a:pt x="159" y="181"/>
                      <a:pt x="137" y="215"/>
                      <a:pt x="102" y="240"/>
                    </a:cubicBezTo>
                    <a:cubicBezTo>
                      <a:pt x="92" y="246"/>
                      <a:pt x="80" y="253"/>
                      <a:pt x="69" y="253"/>
                    </a:cubicBezTo>
                    <a:cubicBezTo>
                      <a:pt x="49" y="252"/>
                      <a:pt x="33" y="259"/>
                      <a:pt x="19" y="273"/>
                    </a:cubicBezTo>
                    <a:cubicBezTo>
                      <a:pt x="15" y="277"/>
                      <a:pt x="9" y="280"/>
                      <a:pt x="4" y="284"/>
                    </a:cubicBezTo>
                    <a:cubicBezTo>
                      <a:pt x="3" y="283"/>
                      <a:pt x="1" y="281"/>
                      <a:pt x="0" y="280"/>
                    </a:cubicBezTo>
                    <a:close/>
                  </a:path>
                </a:pathLst>
              </a:custGeom>
              <a:gradFill>
                <a:gsLst>
                  <a:gs pos="0">
                    <a:srgbClr val="0076CF"/>
                  </a:gs>
                  <a:gs pos="100000">
                    <a:srgbClr val="1CCCF8"/>
                  </a:gs>
                </a:gsLst>
                <a:lin ang="5400000" scaled="1"/>
              </a:gradFill>
              <a:ln w="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3" name="Freeform 8"/>
              <p:cNvSpPr>
                <a:spLocks/>
              </p:cNvSpPr>
              <p:nvPr/>
            </p:nvSpPr>
            <p:spPr bwMode="auto">
              <a:xfrm>
                <a:off x="5907088" y="3403600"/>
                <a:ext cx="222250" cy="219075"/>
              </a:xfrm>
              <a:custGeom>
                <a:avLst/>
                <a:gdLst>
                  <a:gd name="T0" fmla="*/ 39 w 74"/>
                  <a:gd name="T1" fmla="*/ 3 h 73"/>
                  <a:gd name="T2" fmla="*/ 30 w 74"/>
                  <a:gd name="T3" fmla="*/ 43 h 73"/>
                  <a:gd name="T4" fmla="*/ 69 w 74"/>
                  <a:gd name="T5" fmla="*/ 35 h 73"/>
                  <a:gd name="T6" fmla="*/ 58 w 74"/>
                  <a:gd name="T7" fmla="*/ 62 h 73"/>
                  <a:gd name="T8" fmla="*/ 15 w 74"/>
                  <a:gd name="T9" fmla="*/ 63 h 73"/>
                  <a:gd name="T10" fmla="*/ 6 w 74"/>
                  <a:gd name="T11" fmla="*/ 21 h 73"/>
                  <a:gd name="T12" fmla="*/ 39 w 74"/>
                  <a:gd name="T13" fmla="*/ 3 h 73"/>
                </a:gdLst>
                <a:ahLst/>
                <a:cxnLst>
                  <a:cxn ang="0">
                    <a:pos x="T0" y="T1"/>
                  </a:cxn>
                  <a:cxn ang="0">
                    <a:pos x="T2" y="T3"/>
                  </a:cxn>
                  <a:cxn ang="0">
                    <a:pos x="T4" y="T5"/>
                  </a:cxn>
                  <a:cxn ang="0">
                    <a:pos x="T6" y="T7"/>
                  </a:cxn>
                  <a:cxn ang="0">
                    <a:pos x="T8" y="T9"/>
                  </a:cxn>
                  <a:cxn ang="0">
                    <a:pos x="T10" y="T11"/>
                  </a:cxn>
                  <a:cxn ang="0">
                    <a:pos x="T12" y="T13"/>
                  </a:cxn>
                </a:cxnLst>
                <a:rect l="0" t="0" r="r" b="b"/>
                <a:pathLst>
                  <a:path w="74" h="73">
                    <a:moveTo>
                      <a:pt x="39" y="3"/>
                    </a:moveTo>
                    <a:cubicBezTo>
                      <a:pt x="40" y="19"/>
                      <a:pt x="14" y="29"/>
                      <a:pt x="30" y="43"/>
                    </a:cubicBezTo>
                    <a:cubicBezTo>
                      <a:pt x="37" y="48"/>
                      <a:pt x="54" y="38"/>
                      <a:pt x="69" y="35"/>
                    </a:cubicBezTo>
                    <a:cubicBezTo>
                      <a:pt x="74" y="46"/>
                      <a:pt x="68" y="56"/>
                      <a:pt x="58" y="62"/>
                    </a:cubicBezTo>
                    <a:cubicBezTo>
                      <a:pt x="44" y="72"/>
                      <a:pt x="29" y="73"/>
                      <a:pt x="15" y="63"/>
                    </a:cubicBezTo>
                    <a:cubicBezTo>
                      <a:pt x="1" y="52"/>
                      <a:pt x="0" y="36"/>
                      <a:pt x="6" y="21"/>
                    </a:cubicBezTo>
                    <a:cubicBezTo>
                      <a:pt x="11" y="7"/>
                      <a:pt x="22" y="0"/>
                      <a:pt x="39" y="3"/>
                    </a:cubicBezTo>
                    <a:close/>
                  </a:path>
                </a:pathLst>
              </a:custGeom>
              <a:gradFill>
                <a:gsLst>
                  <a:gs pos="0">
                    <a:srgbClr val="0076CF"/>
                  </a:gs>
                  <a:gs pos="100000">
                    <a:srgbClr val="1CCCF8"/>
                  </a:gs>
                </a:gsLst>
                <a:lin ang="5400000" scaled="1"/>
              </a:gradFill>
              <a:ln w="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grpSp>
      <p:grpSp>
        <p:nvGrpSpPr>
          <p:cNvPr id="24" name="组合 23"/>
          <p:cNvGrpSpPr/>
          <p:nvPr/>
        </p:nvGrpSpPr>
        <p:grpSpPr>
          <a:xfrm>
            <a:off x="8179825" y="4704548"/>
            <a:ext cx="2370017" cy="843718"/>
            <a:chOff x="3106598" y="5073134"/>
            <a:chExt cx="2370017" cy="843718"/>
          </a:xfrm>
        </p:grpSpPr>
        <p:sp>
          <p:nvSpPr>
            <p:cNvPr id="25" name="矩形 24"/>
            <p:cNvSpPr/>
            <p:nvPr/>
          </p:nvSpPr>
          <p:spPr>
            <a:xfrm>
              <a:off x="3106598" y="5073134"/>
              <a:ext cx="1874231" cy="369332"/>
            </a:xfrm>
            <a:prstGeom prst="rect">
              <a:avLst/>
            </a:prstGeom>
          </p:spPr>
          <p:txBody>
            <a:bodyPr wrap="none">
              <a:spAutoFit/>
            </a:bodyPr>
            <a:lstStyle/>
            <a:p>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26" name="矩形 25"/>
            <p:cNvSpPr/>
            <p:nvPr/>
          </p:nvSpPr>
          <p:spPr>
            <a:xfrm>
              <a:off x="3106598" y="5404404"/>
              <a:ext cx="2370017" cy="512448"/>
            </a:xfrm>
            <a:prstGeom prst="rect">
              <a:avLst/>
            </a:prstGeom>
          </p:spPr>
          <p:txBody>
            <a:bodyPr wrap="square">
              <a:spAutoFit/>
            </a:bodyPr>
            <a:lstStyle/>
            <a:p>
              <a:pP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27" name="组合 26"/>
          <p:cNvGrpSpPr/>
          <p:nvPr/>
        </p:nvGrpSpPr>
        <p:grpSpPr>
          <a:xfrm>
            <a:off x="1642158" y="4704548"/>
            <a:ext cx="2370017" cy="843718"/>
            <a:chOff x="1221767" y="2192338"/>
            <a:chExt cx="2370017" cy="843718"/>
          </a:xfrm>
        </p:grpSpPr>
        <p:sp>
          <p:nvSpPr>
            <p:cNvPr id="28" name="矩形 27"/>
            <p:cNvSpPr/>
            <p:nvPr/>
          </p:nvSpPr>
          <p:spPr>
            <a:xfrm>
              <a:off x="1717553" y="2192338"/>
              <a:ext cx="1874231" cy="369332"/>
            </a:xfrm>
            <a:prstGeom prst="rect">
              <a:avLst/>
            </a:prstGeom>
          </p:spPr>
          <p:txBody>
            <a:bodyPr wrap="none">
              <a:spAutoFit/>
            </a:bodyPr>
            <a:lstStyle/>
            <a:p>
              <a:pPr algn="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29" name="矩形 28"/>
            <p:cNvSpPr/>
            <p:nvPr/>
          </p:nvSpPr>
          <p:spPr>
            <a:xfrm>
              <a:off x="1221767" y="2523608"/>
              <a:ext cx="2370017" cy="512448"/>
            </a:xfrm>
            <a:prstGeom prst="rect">
              <a:avLst/>
            </a:prstGeom>
          </p:spPr>
          <p:txBody>
            <a:bodyPr wrap="square">
              <a:spAutoFit/>
            </a:bodyPr>
            <a:lstStyle/>
            <a:p>
              <a:pPr algn="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33" name="组合 32"/>
          <p:cNvGrpSpPr/>
          <p:nvPr/>
        </p:nvGrpSpPr>
        <p:grpSpPr>
          <a:xfrm>
            <a:off x="3770931" y="1787128"/>
            <a:ext cx="4588609" cy="633660"/>
            <a:chOff x="3709320" y="1713307"/>
            <a:chExt cx="4588609" cy="633660"/>
          </a:xfrm>
        </p:grpSpPr>
        <p:sp>
          <p:nvSpPr>
            <p:cNvPr id="31" name="矩形 30"/>
            <p:cNvSpPr/>
            <p:nvPr/>
          </p:nvSpPr>
          <p:spPr>
            <a:xfrm>
              <a:off x="5066509" y="1713307"/>
              <a:ext cx="1874231" cy="369332"/>
            </a:xfrm>
            <a:prstGeom prst="rect">
              <a:avLst/>
            </a:prstGeom>
          </p:spPr>
          <p:txBody>
            <a:bodyPr wrap="none">
              <a:spAutoFit/>
            </a:bodyPr>
            <a:lstStyle/>
            <a:p>
              <a:pPr algn="ct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32" name="矩形 31"/>
            <p:cNvSpPr/>
            <p:nvPr/>
          </p:nvSpPr>
          <p:spPr>
            <a:xfrm>
              <a:off x="3709320" y="2044577"/>
              <a:ext cx="4588609" cy="302390"/>
            </a:xfrm>
            <a:prstGeom prst="rect">
              <a:avLst/>
            </a:prstGeom>
          </p:spPr>
          <p:txBody>
            <a:bodyPr wrap="square">
              <a:spAutoFit/>
            </a:bodyPr>
            <a:lstStyle/>
            <a:p>
              <a:pPr algn="ctr">
                <a:lnSpc>
                  <a:spcPct val="130000"/>
                </a:lnSpc>
              </a:pPr>
              <a:r>
                <a:rPr lang="zh-CN" altLang="en-US" sz="1050" dirty="0">
                  <a:solidFill>
                    <a:schemeClr val="bg2">
                      <a:lumMod val="50000"/>
                    </a:schemeClr>
                  </a:solidFill>
                  <a:latin typeface="+mn-ea"/>
                </a:rPr>
                <a:t>Hunan magic rain Advertising CoLtd.professional professional team</a:t>
              </a:r>
            </a:p>
          </p:txBody>
        </p:sp>
      </p:grpSp>
    </p:spTree>
    <p:extLst>
      <p:ext uri="{BB962C8B-B14F-4D97-AF65-F5344CB8AC3E}">
        <p14:creationId xmlns:p14="http://schemas.microsoft.com/office/powerpoint/2010/main" val="4105736857"/>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8340480" y="2199885"/>
            <a:ext cx="2370017" cy="843718"/>
            <a:chOff x="3106598" y="5073134"/>
            <a:chExt cx="2370017" cy="843718"/>
          </a:xfrm>
        </p:grpSpPr>
        <p:sp>
          <p:nvSpPr>
            <p:cNvPr id="22" name="矩形 21"/>
            <p:cNvSpPr/>
            <p:nvPr/>
          </p:nvSpPr>
          <p:spPr>
            <a:xfrm>
              <a:off x="3106598" y="5073134"/>
              <a:ext cx="1874231" cy="369332"/>
            </a:xfrm>
            <a:prstGeom prst="rect">
              <a:avLst/>
            </a:prstGeom>
          </p:spPr>
          <p:txBody>
            <a:bodyPr wrap="none">
              <a:spAutoFit/>
            </a:bodyPr>
            <a:lstStyle/>
            <a:p>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23" name="矩形 22"/>
            <p:cNvSpPr/>
            <p:nvPr/>
          </p:nvSpPr>
          <p:spPr>
            <a:xfrm>
              <a:off x="3106598" y="5404404"/>
              <a:ext cx="2370017" cy="512448"/>
            </a:xfrm>
            <a:prstGeom prst="rect">
              <a:avLst/>
            </a:prstGeom>
          </p:spPr>
          <p:txBody>
            <a:bodyPr wrap="square">
              <a:spAutoFit/>
            </a:bodyPr>
            <a:lstStyle/>
            <a:p>
              <a:pP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24" name="组合 23"/>
          <p:cNvGrpSpPr/>
          <p:nvPr/>
        </p:nvGrpSpPr>
        <p:grpSpPr>
          <a:xfrm>
            <a:off x="1481504" y="2199885"/>
            <a:ext cx="2370017" cy="843718"/>
            <a:chOff x="1221767" y="2192338"/>
            <a:chExt cx="2370017" cy="843718"/>
          </a:xfrm>
        </p:grpSpPr>
        <p:sp>
          <p:nvSpPr>
            <p:cNvPr id="25" name="矩形 24"/>
            <p:cNvSpPr/>
            <p:nvPr/>
          </p:nvSpPr>
          <p:spPr>
            <a:xfrm>
              <a:off x="1717553" y="2192338"/>
              <a:ext cx="1874231" cy="369332"/>
            </a:xfrm>
            <a:prstGeom prst="rect">
              <a:avLst/>
            </a:prstGeom>
          </p:spPr>
          <p:txBody>
            <a:bodyPr wrap="none">
              <a:spAutoFit/>
            </a:bodyPr>
            <a:lstStyle/>
            <a:p>
              <a:pPr algn="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26" name="矩形 25"/>
            <p:cNvSpPr/>
            <p:nvPr/>
          </p:nvSpPr>
          <p:spPr>
            <a:xfrm>
              <a:off x="1221767" y="2523608"/>
              <a:ext cx="2370017" cy="512448"/>
            </a:xfrm>
            <a:prstGeom prst="rect">
              <a:avLst/>
            </a:prstGeom>
          </p:spPr>
          <p:txBody>
            <a:bodyPr wrap="square">
              <a:spAutoFit/>
            </a:bodyPr>
            <a:lstStyle/>
            <a:p>
              <a:pPr algn="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27" name="组合 26"/>
          <p:cNvGrpSpPr/>
          <p:nvPr/>
        </p:nvGrpSpPr>
        <p:grpSpPr>
          <a:xfrm>
            <a:off x="8340480" y="4831323"/>
            <a:ext cx="2370017" cy="843718"/>
            <a:chOff x="3106598" y="5073134"/>
            <a:chExt cx="2370017" cy="843718"/>
          </a:xfrm>
        </p:grpSpPr>
        <p:sp>
          <p:nvSpPr>
            <p:cNvPr id="28" name="矩形 27"/>
            <p:cNvSpPr/>
            <p:nvPr/>
          </p:nvSpPr>
          <p:spPr>
            <a:xfrm>
              <a:off x="3106598" y="5073134"/>
              <a:ext cx="1874231" cy="369332"/>
            </a:xfrm>
            <a:prstGeom prst="rect">
              <a:avLst/>
            </a:prstGeom>
          </p:spPr>
          <p:txBody>
            <a:bodyPr wrap="none">
              <a:spAutoFit/>
            </a:bodyPr>
            <a:lstStyle/>
            <a:p>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29" name="矩形 28"/>
            <p:cNvSpPr/>
            <p:nvPr/>
          </p:nvSpPr>
          <p:spPr>
            <a:xfrm>
              <a:off x="3106598" y="5404404"/>
              <a:ext cx="2370017" cy="512448"/>
            </a:xfrm>
            <a:prstGeom prst="rect">
              <a:avLst/>
            </a:prstGeom>
          </p:spPr>
          <p:txBody>
            <a:bodyPr wrap="square">
              <a:spAutoFit/>
            </a:bodyPr>
            <a:lstStyle/>
            <a:p>
              <a:pP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30" name="组合 29"/>
          <p:cNvGrpSpPr/>
          <p:nvPr/>
        </p:nvGrpSpPr>
        <p:grpSpPr>
          <a:xfrm>
            <a:off x="1481504" y="4831323"/>
            <a:ext cx="2370017" cy="843718"/>
            <a:chOff x="1221767" y="2192338"/>
            <a:chExt cx="2370017" cy="843718"/>
          </a:xfrm>
        </p:grpSpPr>
        <p:sp>
          <p:nvSpPr>
            <p:cNvPr id="31" name="矩形 30"/>
            <p:cNvSpPr/>
            <p:nvPr/>
          </p:nvSpPr>
          <p:spPr>
            <a:xfrm>
              <a:off x="1717553" y="2192338"/>
              <a:ext cx="1874231" cy="369332"/>
            </a:xfrm>
            <a:prstGeom prst="rect">
              <a:avLst/>
            </a:prstGeom>
          </p:spPr>
          <p:txBody>
            <a:bodyPr wrap="none">
              <a:spAutoFit/>
            </a:bodyPr>
            <a:lstStyle/>
            <a:p>
              <a:pPr algn="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32" name="矩形 31"/>
            <p:cNvSpPr/>
            <p:nvPr/>
          </p:nvSpPr>
          <p:spPr>
            <a:xfrm>
              <a:off x="1221767" y="2523608"/>
              <a:ext cx="2370017" cy="512448"/>
            </a:xfrm>
            <a:prstGeom prst="rect">
              <a:avLst/>
            </a:prstGeom>
          </p:spPr>
          <p:txBody>
            <a:bodyPr wrap="square">
              <a:spAutoFit/>
            </a:bodyPr>
            <a:lstStyle/>
            <a:p>
              <a:pPr algn="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2" name="组合 1"/>
          <p:cNvGrpSpPr/>
          <p:nvPr/>
        </p:nvGrpSpPr>
        <p:grpSpPr>
          <a:xfrm>
            <a:off x="4472695" y="2295090"/>
            <a:ext cx="3248740" cy="3274460"/>
            <a:chOff x="4472695" y="2295090"/>
            <a:chExt cx="3248740" cy="3274460"/>
          </a:xfrm>
        </p:grpSpPr>
        <p:sp>
          <p:nvSpPr>
            <p:cNvPr id="10" name="Freeform 5"/>
            <p:cNvSpPr>
              <a:spLocks/>
            </p:cNvSpPr>
            <p:nvPr/>
          </p:nvSpPr>
          <p:spPr bwMode="auto">
            <a:xfrm rot="2700000">
              <a:off x="5666076" y="3503903"/>
              <a:ext cx="874397" cy="874394"/>
            </a:xfrm>
            <a:custGeom>
              <a:avLst/>
              <a:gdLst>
                <a:gd name="T0" fmla="*/ 88 w 89"/>
                <a:gd name="T1" fmla="*/ 43 h 89"/>
                <a:gd name="T2" fmla="*/ 46 w 89"/>
                <a:gd name="T3" fmla="*/ 88 h 89"/>
                <a:gd name="T4" fmla="*/ 0 w 89"/>
                <a:gd name="T5" fmla="*/ 45 h 89"/>
                <a:gd name="T6" fmla="*/ 44 w 89"/>
                <a:gd name="T7" fmla="*/ 0 h 89"/>
                <a:gd name="T8" fmla="*/ 88 w 89"/>
                <a:gd name="T9" fmla="*/ 43 h 89"/>
              </a:gdLst>
              <a:ahLst/>
              <a:cxnLst>
                <a:cxn ang="0">
                  <a:pos x="T0" y="T1"/>
                </a:cxn>
                <a:cxn ang="0">
                  <a:pos x="T2" y="T3"/>
                </a:cxn>
                <a:cxn ang="0">
                  <a:pos x="T4" y="T5"/>
                </a:cxn>
                <a:cxn ang="0">
                  <a:pos x="T6" y="T7"/>
                </a:cxn>
                <a:cxn ang="0">
                  <a:pos x="T8" y="T9"/>
                </a:cxn>
              </a:cxnLst>
              <a:rect l="0" t="0" r="r" b="b"/>
              <a:pathLst>
                <a:path w="89" h="89">
                  <a:moveTo>
                    <a:pt x="88" y="43"/>
                  </a:moveTo>
                  <a:cubicBezTo>
                    <a:pt x="89" y="66"/>
                    <a:pt x="70" y="86"/>
                    <a:pt x="46" y="88"/>
                  </a:cubicBezTo>
                  <a:cubicBezTo>
                    <a:pt x="23" y="89"/>
                    <a:pt x="1" y="69"/>
                    <a:pt x="0" y="45"/>
                  </a:cubicBezTo>
                  <a:cubicBezTo>
                    <a:pt x="0" y="21"/>
                    <a:pt x="20" y="0"/>
                    <a:pt x="44" y="0"/>
                  </a:cubicBezTo>
                  <a:cubicBezTo>
                    <a:pt x="68" y="0"/>
                    <a:pt x="88" y="19"/>
                    <a:pt x="88" y="43"/>
                  </a:cubicBezTo>
                  <a:close/>
                </a:path>
              </a:pathLst>
            </a:custGeom>
            <a:solidFill>
              <a:srgbClr val="415162"/>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1" name="Freeform 6"/>
            <p:cNvSpPr>
              <a:spLocks/>
            </p:cNvSpPr>
            <p:nvPr/>
          </p:nvSpPr>
          <p:spPr bwMode="auto">
            <a:xfrm rot="2700000">
              <a:off x="5646564" y="2310521"/>
              <a:ext cx="920690" cy="889827"/>
            </a:xfrm>
            <a:custGeom>
              <a:avLst/>
              <a:gdLst>
                <a:gd name="T0" fmla="*/ 84 w 94"/>
                <a:gd name="T1" fmla="*/ 0 h 91"/>
                <a:gd name="T2" fmla="*/ 56 w 94"/>
                <a:gd name="T3" fmla="*/ 0 h 91"/>
                <a:gd name="T4" fmla="*/ 0 w 94"/>
                <a:gd name="T5" fmla="*/ 56 h 91"/>
                <a:gd name="T6" fmla="*/ 0 w 94"/>
                <a:gd name="T7" fmla="*/ 81 h 91"/>
                <a:gd name="T8" fmla="*/ 16 w 94"/>
                <a:gd name="T9" fmla="*/ 91 h 91"/>
                <a:gd name="T10" fmla="*/ 16 w 94"/>
                <a:gd name="T11" fmla="*/ 56 h 91"/>
                <a:gd name="T12" fmla="*/ 56 w 94"/>
                <a:gd name="T13" fmla="*/ 16 h 91"/>
                <a:gd name="T14" fmla="*/ 94 w 94"/>
                <a:gd name="T15" fmla="*/ 16 h 91"/>
                <a:gd name="T16" fmla="*/ 84 w 94"/>
                <a:gd name="T1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91">
                  <a:moveTo>
                    <a:pt x="84" y="0"/>
                  </a:moveTo>
                  <a:cubicBezTo>
                    <a:pt x="56" y="0"/>
                    <a:pt x="56" y="0"/>
                    <a:pt x="56" y="0"/>
                  </a:cubicBezTo>
                  <a:cubicBezTo>
                    <a:pt x="25" y="0"/>
                    <a:pt x="0" y="25"/>
                    <a:pt x="0" y="56"/>
                  </a:cubicBezTo>
                  <a:cubicBezTo>
                    <a:pt x="0" y="81"/>
                    <a:pt x="0" y="81"/>
                    <a:pt x="0" y="81"/>
                  </a:cubicBezTo>
                  <a:cubicBezTo>
                    <a:pt x="16" y="91"/>
                    <a:pt x="16" y="91"/>
                    <a:pt x="16" y="91"/>
                  </a:cubicBezTo>
                  <a:cubicBezTo>
                    <a:pt x="16" y="56"/>
                    <a:pt x="16" y="56"/>
                    <a:pt x="16" y="56"/>
                  </a:cubicBezTo>
                  <a:cubicBezTo>
                    <a:pt x="16" y="34"/>
                    <a:pt x="34" y="16"/>
                    <a:pt x="56" y="16"/>
                  </a:cubicBezTo>
                  <a:cubicBezTo>
                    <a:pt x="94" y="16"/>
                    <a:pt x="94" y="16"/>
                    <a:pt x="94" y="16"/>
                  </a:cubicBezTo>
                  <a:lnTo>
                    <a:pt x="84" y="0"/>
                  </a:lnTo>
                  <a:close/>
                </a:path>
              </a:pathLst>
            </a:custGeom>
            <a:gradFill>
              <a:gsLst>
                <a:gs pos="0">
                  <a:srgbClr val="0076CF"/>
                </a:gs>
                <a:gs pos="100000">
                  <a:srgbClr val="1CCCF8"/>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2" name="Freeform 7"/>
            <p:cNvSpPr>
              <a:spLocks/>
            </p:cNvSpPr>
            <p:nvPr/>
          </p:nvSpPr>
          <p:spPr bwMode="auto">
            <a:xfrm rot="2700000">
              <a:off x="6826464" y="3497694"/>
              <a:ext cx="910402" cy="879540"/>
            </a:xfrm>
            <a:custGeom>
              <a:avLst/>
              <a:gdLst>
                <a:gd name="T0" fmla="*/ 77 w 93"/>
                <a:gd name="T1" fmla="*/ 16 h 90"/>
                <a:gd name="T2" fmla="*/ 38 w 93"/>
                <a:gd name="T3" fmla="*/ 0 h 90"/>
                <a:gd name="T4" fmla="*/ 9 w 93"/>
                <a:gd name="T5" fmla="*/ 0 h 90"/>
                <a:gd name="T6" fmla="*/ 0 w 93"/>
                <a:gd name="T7" fmla="*/ 16 h 90"/>
                <a:gd name="T8" fmla="*/ 38 w 93"/>
                <a:gd name="T9" fmla="*/ 16 h 90"/>
                <a:gd name="T10" fmla="*/ 66 w 93"/>
                <a:gd name="T11" fmla="*/ 28 h 90"/>
                <a:gd name="T12" fmla="*/ 77 w 93"/>
                <a:gd name="T13" fmla="*/ 56 h 90"/>
                <a:gd name="T14" fmla="*/ 77 w 93"/>
                <a:gd name="T15" fmla="*/ 90 h 90"/>
                <a:gd name="T16" fmla="*/ 93 w 93"/>
                <a:gd name="T17" fmla="*/ 81 h 90"/>
                <a:gd name="T18" fmla="*/ 93 w 93"/>
                <a:gd name="T19" fmla="*/ 56 h 90"/>
                <a:gd name="T20" fmla="*/ 77 w 93"/>
                <a:gd name="T21" fmla="*/ 1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90">
                  <a:moveTo>
                    <a:pt x="77" y="16"/>
                  </a:moveTo>
                  <a:cubicBezTo>
                    <a:pt x="67" y="6"/>
                    <a:pt x="52" y="0"/>
                    <a:pt x="38" y="0"/>
                  </a:cubicBezTo>
                  <a:cubicBezTo>
                    <a:pt x="9" y="0"/>
                    <a:pt x="9" y="0"/>
                    <a:pt x="9" y="0"/>
                  </a:cubicBezTo>
                  <a:cubicBezTo>
                    <a:pt x="0" y="16"/>
                    <a:pt x="0" y="16"/>
                    <a:pt x="0" y="16"/>
                  </a:cubicBezTo>
                  <a:cubicBezTo>
                    <a:pt x="38" y="16"/>
                    <a:pt x="38" y="16"/>
                    <a:pt x="38" y="16"/>
                  </a:cubicBezTo>
                  <a:cubicBezTo>
                    <a:pt x="48" y="16"/>
                    <a:pt x="58" y="20"/>
                    <a:pt x="66" y="28"/>
                  </a:cubicBezTo>
                  <a:cubicBezTo>
                    <a:pt x="73" y="35"/>
                    <a:pt x="77" y="45"/>
                    <a:pt x="77" y="56"/>
                  </a:cubicBezTo>
                  <a:cubicBezTo>
                    <a:pt x="77" y="90"/>
                    <a:pt x="77" y="90"/>
                    <a:pt x="77" y="90"/>
                  </a:cubicBezTo>
                  <a:cubicBezTo>
                    <a:pt x="93" y="81"/>
                    <a:pt x="93" y="81"/>
                    <a:pt x="93" y="81"/>
                  </a:cubicBezTo>
                  <a:cubicBezTo>
                    <a:pt x="93" y="56"/>
                    <a:pt x="93" y="56"/>
                    <a:pt x="93" y="56"/>
                  </a:cubicBezTo>
                  <a:cubicBezTo>
                    <a:pt x="93" y="41"/>
                    <a:pt x="88" y="27"/>
                    <a:pt x="77" y="16"/>
                  </a:cubicBezTo>
                  <a:close/>
                </a:path>
              </a:pathLst>
            </a:custGeom>
            <a:gradFill>
              <a:gsLst>
                <a:gs pos="0">
                  <a:srgbClr val="DC4A0C"/>
                </a:gs>
                <a:gs pos="100000">
                  <a:srgbClr val="FA891B"/>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3" name="Freeform 8"/>
            <p:cNvSpPr>
              <a:spLocks/>
            </p:cNvSpPr>
            <p:nvPr/>
          </p:nvSpPr>
          <p:spPr bwMode="auto">
            <a:xfrm rot="2700000">
              <a:off x="4457264" y="3485274"/>
              <a:ext cx="920690" cy="889827"/>
            </a:xfrm>
            <a:custGeom>
              <a:avLst/>
              <a:gdLst>
                <a:gd name="T0" fmla="*/ 56 w 94"/>
                <a:gd name="T1" fmla="*/ 75 h 91"/>
                <a:gd name="T2" fmla="*/ 16 w 94"/>
                <a:gd name="T3" fmla="*/ 35 h 91"/>
                <a:gd name="T4" fmla="*/ 16 w 94"/>
                <a:gd name="T5" fmla="*/ 0 h 91"/>
                <a:gd name="T6" fmla="*/ 0 w 94"/>
                <a:gd name="T7" fmla="*/ 9 h 91"/>
                <a:gd name="T8" fmla="*/ 0 w 94"/>
                <a:gd name="T9" fmla="*/ 35 h 91"/>
                <a:gd name="T10" fmla="*/ 56 w 94"/>
                <a:gd name="T11" fmla="*/ 91 h 91"/>
                <a:gd name="T12" fmla="*/ 84 w 94"/>
                <a:gd name="T13" fmla="*/ 91 h 91"/>
                <a:gd name="T14" fmla="*/ 94 w 94"/>
                <a:gd name="T15" fmla="*/ 75 h 91"/>
                <a:gd name="T16" fmla="*/ 56 w 94"/>
                <a:gd name="T17" fmla="*/ 7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91">
                  <a:moveTo>
                    <a:pt x="56" y="75"/>
                  </a:moveTo>
                  <a:cubicBezTo>
                    <a:pt x="34" y="75"/>
                    <a:pt x="16" y="57"/>
                    <a:pt x="16" y="35"/>
                  </a:cubicBezTo>
                  <a:cubicBezTo>
                    <a:pt x="16" y="0"/>
                    <a:pt x="16" y="0"/>
                    <a:pt x="16" y="0"/>
                  </a:cubicBezTo>
                  <a:cubicBezTo>
                    <a:pt x="0" y="9"/>
                    <a:pt x="0" y="9"/>
                    <a:pt x="0" y="9"/>
                  </a:cubicBezTo>
                  <a:cubicBezTo>
                    <a:pt x="0" y="35"/>
                    <a:pt x="0" y="35"/>
                    <a:pt x="0" y="35"/>
                  </a:cubicBezTo>
                  <a:cubicBezTo>
                    <a:pt x="0" y="66"/>
                    <a:pt x="25" y="91"/>
                    <a:pt x="56" y="91"/>
                  </a:cubicBezTo>
                  <a:cubicBezTo>
                    <a:pt x="84" y="91"/>
                    <a:pt x="84" y="91"/>
                    <a:pt x="84" y="91"/>
                  </a:cubicBezTo>
                  <a:cubicBezTo>
                    <a:pt x="94" y="75"/>
                    <a:pt x="94" y="75"/>
                    <a:pt x="94" y="75"/>
                  </a:cubicBezTo>
                  <a:lnTo>
                    <a:pt x="56" y="75"/>
                  </a:lnTo>
                  <a:close/>
                </a:path>
              </a:pathLst>
            </a:custGeom>
            <a:gradFill>
              <a:gsLst>
                <a:gs pos="0">
                  <a:srgbClr val="6DA400"/>
                </a:gs>
                <a:gs pos="100000">
                  <a:srgbClr val="B0EB2F"/>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4" name="Freeform 9"/>
            <p:cNvSpPr>
              <a:spLocks/>
            </p:cNvSpPr>
            <p:nvPr/>
          </p:nvSpPr>
          <p:spPr bwMode="auto">
            <a:xfrm rot="2700000">
              <a:off x="6499930" y="4283126"/>
              <a:ext cx="606934" cy="694374"/>
            </a:xfrm>
            <a:custGeom>
              <a:avLst/>
              <a:gdLst>
                <a:gd name="T0" fmla="*/ 62 w 62"/>
                <a:gd name="T1" fmla="*/ 0 h 71"/>
                <a:gd name="T2" fmla="*/ 0 w 62"/>
                <a:gd name="T3" fmla="*/ 36 h 71"/>
                <a:gd name="T4" fmla="*/ 62 w 62"/>
                <a:gd name="T5" fmla="*/ 71 h 71"/>
                <a:gd name="T6" fmla="*/ 62 w 62"/>
                <a:gd name="T7" fmla="*/ 0 h 71"/>
              </a:gdLst>
              <a:ahLst/>
              <a:cxnLst>
                <a:cxn ang="0">
                  <a:pos x="T0" y="T1"/>
                </a:cxn>
                <a:cxn ang="0">
                  <a:pos x="T2" y="T3"/>
                </a:cxn>
                <a:cxn ang="0">
                  <a:pos x="T4" y="T5"/>
                </a:cxn>
                <a:cxn ang="0">
                  <a:pos x="T6" y="T7"/>
                </a:cxn>
              </a:cxnLst>
              <a:rect l="0" t="0" r="r" b="b"/>
              <a:pathLst>
                <a:path w="62" h="71">
                  <a:moveTo>
                    <a:pt x="62" y="0"/>
                  </a:moveTo>
                  <a:cubicBezTo>
                    <a:pt x="41" y="12"/>
                    <a:pt x="23" y="22"/>
                    <a:pt x="0" y="36"/>
                  </a:cubicBezTo>
                  <a:cubicBezTo>
                    <a:pt x="23" y="49"/>
                    <a:pt x="42" y="60"/>
                    <a:pt x="62" y="71"/>
                  </a:cubicBezTo>
                  <a:lnTo>
                    <a:pt x="62" y="0"/>
                  </a:lnTo>
                  <a:close/>
                </a:path>
              </a:pathLst>
            </a:custGeom>
            <a:gradFill>
              <a:gsLst>
                <a:gs pos="0">
                  <a:srgbClr val="BA013F"/>
                </a:gs>
                <a:gs pos="100000">
                  <a:srgbClr val="FB4182"/>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5" name="Freeform 10"/>
            <p:cNvSpPr>
              <a:spLocks/>
            </p:cNvSpPr>
            <p:nvPr/>
          </p:nvSpPr>
          <p:spPr bwMode="auto">
            <a:xfrm rot="2700000">
              <a:off x="5098174" y="2888644"/>
              <a:ext cx="617221" cy="704660"/>
            </a:xfrm>
            <a:custGeom>
              <a:avLst/>
              <a:gdLst>
                <a:gd name="T0" fmla="*/ 0 w 63"/>
                <a:gd name="T1" fmla="*/ 0 h 72"/>
                <a:gd name="T2" fmla="*/ 0 w 63"/>
                <a:gd name="T3" fmla="*/ 72 h 72"/>
                <a:gd name="T4" fmla="*/ 63 w 63"/>
                <a:gd name="T5" fmla="*/ 36 h 72"/>
                <a:gd name="T6" fmla="*/ 0 w 63"/>
                <a:gd name="T7" fmla="*/ 0 h 72"/>
              </a:gdLst>
              <a:ahLst/>
              <a:cxnLst>
                <a:cxn ang="0">
                  <a:pos x="T0" y="T1"/>
                </a:cxn>
                <a:cxn ang="0">
                  <a:pos x="T2" y="T3"/>
                </a:cxn>
                <a:cxn ang="0">
                  <a:pos x="T4" y="T5"/>
                </a:cxn>
                <a:cxn ang="0">
                  <a:pos x="T6" y="T7"/>
                </a:cxn>
              </a:cxnLst>
              <a:rect l="0" t="0" r="r" b="b"/>
              <a:pathLst>
                <a:path w="63" h="72">
                  <a:moveTo>
                    <a:pt x="0" y="0"/>
                  </a:moveTo>
                  <a:cubicBezTo>
                    <a:pt x="0" y="72"/>
                    <a:pt x="0" y="72"/>
                    <a:pt x="0" y="72"/>
                  </a:cubicBezTo>
                  <a:cubicBezTo>
                    <a:pt x="22" y="59"/>
                    <a:pt x="40" y="49"/>
                    <a:pt x="63" y="36"/>
                  </a:cubicBezTo>
                  <a:cubicBezTo>
                    <a:pt x="40" y="23"/>
                    <a:pt x="22" y="12"/>
                    <a:pt x="0" y="0"/>
                  </a:cubicBezTo>
                  <a:close/>
                </a:path>
              </a:pathLst>
            </a:custGeom>
            <a:gradFill>
              <a:gsLst>
                <a:gs pos="0">
                  <a:srgbClr val="0076CF"/>
                </a:gs>
                <a:gs pos="100000">
                  <a:srgbClr val="1CCCF8"/>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6" name="Freeform 11"/>
            <p:cNvSpPr>
              <a:spLocks/>
            </p:cNvSpPr>
            <p:nvPr/>
          </p:nvSpPr>
          <p:spPr bwMode="auto">
            <a:xfrm rot="2700000">
              <a:off x="5058095" y="4319570"/>
              <a:ext cx="704662" cy="606933"/>
            </a:xfrm>
            <a:custGeom>
              <a:avLst/>
              <a:gdLst>
                <a:gd name="T0" fmla="*/ 72 w 72"/>
                <a:gd name="T1" fmla="*/ 62 h 62"/>
                <a:gd name="T2" fmla="*/ 36 w 72"/>
                <a:gd name="T3" fmla="*/ 0 h 62"/>
                <a:gd name="T4" fmla="*/ 0 w 72"/>
                <a:gd name="T5" fmla="*/ 62 h 62"/>
                <a:gd name="T6" fmla="*/ 72 w 72"/>
                <a:gd name="T7" fmla="*/ 62 h 62"/>
              </a:gdLst>
              <a:ahLst/>
              <a:cxnLst>
                <a:cxn ang="0">
                  <a:pos x="T0" y="T1"/>
                </a:cxn>
                <a:cxn ang="0">
                  <a:pos x="T2" y="T3"/>
                </a:cxn>
                <a:cxn ang="0">
                  <a:pos x="T4" y="T5"/>
                </a:cxn>
                <a:cxn ang="0">
                  <a:pos x="T6" y="T7"/>
                </a:cxn>
              </a:cxnLst>
              <a:rect l="0" t="0" r="r" b="b"/>
              <a:pathLst>
                <a:path w="72" h="62">
                  <a:moveTo>
                    <a:pt x="72" y="62"/>
                  </a:moveTo>
                  <a:cubicBezTo>
                    <a:pt x="60" y="41"/>
                    <a:pt x="49" y="22"/>
                    <a:pt x="36" y="0"/>
                  </a:cubicBezTo>
                  <a:cubicBezTo>
                    <a:pt x="23" y="23"/>
                    <a:pt x="13" y="41"/>
                    <a:pt x="0" y="62"/>
                  </a:cubicBezTo>
                  <a:lnTo>
                    <a:pt x="72" y="62"/>
                  </a:lnTo>
                  <a:close/>
                </a:path>
              </a:pathLst>
            </a:custGeom>
            <a:gradFill>
              <a:gsLst>
                <a:gs pos="0">
                  <a:srgbClr val="6DA400"/>
                </a:gs>
                <a:gs pos="100000">
                  <a:srgbClr val="B0EB2F"/>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7" name="Freeform 12"/>
            <p:cNvSpPr>
              <a:spLocks/>
            </p:cNvSpPr>
            <p:nvPr/>
          </p:nvSpPr>
          <p:spPr bwMode="auto">
            <a:xfrm rot="2700000">
              <a:off x="6454079" y="2939015"/>
              <a:ext cx="684088" cy="596646"/>
            </a:xfrm>
            <a:custGeom>
              <a:avLst/>
              <a:gdLst>
                <a:gd name="T0" fmla="*/ 0 w 70"/>
                <a:gd name="T1" fmla="*/ 0 h 61"/>
                <a:gd name="T2" fmla="*/ 36 w 70"/>
                <a:gd name="T3" fmla="*/ 61 h 61"/>
                <a:gd name="T4" fmla="*/ 70 w 70"/>
                <a:gd name="T5" fmla="*/ 0 h 61"/>
                <a:gd name="T6" fmla="*/ 0 w 70"/>
                <a:gd name="T7" fmla="*/ 0 h 61"/>
              </a:gdLst>
              <a:ahLst/>
              <a:cxnLst>
                <a:cxn ang="0">
                  <a:pos x="T0" y="T1"/>
                </a:cxn>
                <a:cxn ang="0">
                  <a:pos x="T2" y="T3"/>
                </a:cxn>
                <a:cxn ang="0">
                  <a:pos x="T4" y="T5"/>
                </a:cxn>
                <a:cxn ang="0">
                  <a:pos x="T6" y="T7"/>
                </a:cxn>
              </a:cxnLst>
              <a:rect l="0" t="0" r="r" b="b"/>
              <a:pathLst>
                <a:path w="70" h="61">
                  <a:moveTo>
                    <a:pt x="0" y="0"/>
                  </a:moveTo>
                  <a:cubicBezTo>
                    <a:pt x="12" y="21"/>
                    <a:pt x="23" y="39"/>
                    <a:pt x="36" y="61"/>
                  </a:cubicBezTo>
                  <a:cubicBezTo>
                    <a:pt x="48" y="39"/>
                    <a:pt x="59" y="20"/>
                    <a:pt x="70" y="0"/>
                  </a:cubicBezTo>
                  <a:lnTo>
                    <a:pt x="0" y="0"/>
                  </a:lnTo>
                  <a:close/>
                </a:path>
              </a:pathLst>
            </a:custGeom>
            <a:gradFill>
              <a:gsLst>
                <a:gs pos="0">
                  <a:srgbClr val="DC4A0C"/>
                </a:gs>
                <a:gs pos="100000">
                  <a:srgbClr val="FA891B"/>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8" name="Freeform 13"/>
            <p:cNvSpPr>
              <a:spLocks/>
            </p:cNvSpPr>
            <p:nvPr/>
          </p:nvSpPr>
          <p:spPr bwMode="auto">
            <a:xfrm rot="2700000">
              <a:off x="5656855" y="4664291"/>
              <a:ext cx="900116" cy="910401"/>
            </a:xfrm>
            <a:custGeom>
              <a:avLst/>
              <a:gdLst>
                <a:gd name="T0" fmla="*/ 76 w 92"/>
                <a:gd name="T1" fmla="*/ 0 h 93"/>
                <a:gd name="T2" fmla="*/ 76 w 92"/>
                <a:gd name="T3" fmla="*/ 37 h 93"/>
                <a:gd name="T4" fmla="*/ 36 w 92"/>
                <a:gd name="T5" fmla="*/ 77 h 93"/>
                <a:gd name="T6" fmla="*/ 35 w 92"/>
                <a:gd name="T7" fmla="*/ 77 h 93"/>
                <a:gd name="T8" fmla="*/ 35 w 92"/>
                <a:gd name="T9" fmla="*/ 77 h 93"/>
                <a:gd name="T10" fmla="*/ 0 w 92"/>
                <a:gd name="T11" fmla="*/ 77 h 93"/>
                <a:gd name="T12" fmla="*/ 10 w 92"/>
                <a:gd name="T13" fmla="*/ 93 h 93"/>
                <a:gd name="T14" fmla="*/ 36 w 92"/>
                <a:gd name="T15" fmla="*/ 93 h 93"/>
                <a:gd name="T16" fmla="*/ 36 w 92"/>
                <a:gd name="T17" fmla="*/ 93 h 93"/>
                <a:gd name="T18" fmla="*/ 92 w 92"/>
                <a:gd name="T19" fmla="*/ 37 h 93"/>
                <a:gd name="T20" fmla="*/ 92 w 92"/>
                <a:gd name="T21" fmla="*/ 9 h 93"/>
                <a:gd name="T22" fmla="*/ 92 w 92"/>
                <a:gd name="T23" fmla="*/ 9 h 93"/>
                <a:gd name="T24" fmla="*/ 76 w 92"/>
                <a:gd name="T25"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3">
                  <a:moveTo>
                    <a:pt x="76" y="0"/>
                  </a:moveTo>
                  <a:cubicBezTo>
                    <a:pt x="76" y="37"/>
                    <a:pt x="76" y="37"/>
                    <a:pt x="76" y="37"/>
                  </a:cubicBezTo>
                  <a:cubicBezTo>
                    <a:pt x="76" y="59"/>
                    <a:pt x="58" y="77"/>
                    <a:pt x="36" y="77"/>
                  </a:cubicBezTo>
                  <a:cubicBezTo>
                    <a:pt x="35" y="77"/>
                    <a:pt x="35" y="77"/>
                    <a:pt x="35" y="77"/>
                  </a:cubicBezTo>
                  <a:cubicBezTo>
                    <a:pt x="35" y="77"/>
                    <a:pt x="35" y="77"/>
                    <a:pt x="35" y="77"/>
                  </a:cubicBezTo>
                  <a:cubicBezTo>
                    <a:pt x="0" y="77"/>
                    <a:pt x="0" y="77"/>
                    <a:pt x="0" y="77"/>
                  </a:cubicBezTo>
                  <a:cubicBezTo>
                    <a:pt x="10" y="93"/>
                    <a:pt x="10" y="93"/>
                    <a:pt x="10" y="93"/>
                  </a:cubicBezTo>
                  <a:cubicBezTo>
                    <a:pt x="36" y="93"/>
                    <a:pt x="36" y="93"/>
                    <a:pt x="36" y="93"/>
                  </a:cubicBezTo>
                  <a:cubicBezTo>
                    <a:pt x="36" y="93"/>
                    <a:pt x="36" y="93"/>
                    <a:pt x="36" y="93"/>
                  </a:cubicBezTo>
                  <a:cubicBezTo>
                    <a:pt x="67" y="93"/>
                    <a:pt x="92" y="68"/>
                    <a:pt x="92" y="37"/>
                  </a:cubicBezTo>
                  <a:cubicBezTo>
                    <a:pt x="92" y="9"/>
                    <a:pt x="92" y="9"/>
                    <a:pt x="92" y="9"/>
                  </a:cubicBezTo>
                  <a:cubicBezTo>
                    <a:pt x="92" y="9"/>
                    <a:pt x="92" y="9"/>
                    <a:pt x="92" y="9"/>
                  </a:cubicBezTo>
                  <a:lnTo>
                    <a:pt x="76" y="0"/>
                  </a:lnTo>
                  <a:close/>
                </a:path>
              </a:pathLst>
            </a:custGeom>
            <a:gradFill>
              <a:gsLst>
                <a:gs pos="0">
                  <a:srgbClr val="BA013F"/>
                </a:gs>
                <a:gs pos="100000">
                  <a:srgbClr val="FB4182"/>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46" name="任意多边形 45"/>
            <p:cNvSpPr/>
            <p:nvPr/>
          </p:nvSpPr>
          <p:spPr>
            <a:xfrm>
              <a:off x="5300879" y="3089969"/>
              <a:ext cx="56257" cy="160734"/>
            </a:xfrm>
            <a:custGeom>
              <a:avLst/>
              <a:gdLst/>
              <a:ahLst/>
              <a:cxnLst/>
              <a:rect l="l" t="t" r="r" b="b"/>
              <a:pathLst>
                <a:path w="56257" h="160734">
                  <a:moveTo>
                    <a:pt x="44648" y="0"/>
                  </a:moveTo>
                  <a:lnTo>
                    <a:pt x="56257" y="0"/>
                  </a:lnTo>
                  <a:lnTo>
                    <a:pt x="56257" y="160734"/>
                  </a:lnTo>
                  <a:lnTo>
                    <a:pt x="41077" y="160734"/>
                  </a:lnTo>
                  <a:lnTo>
                    <a:pt x="41077" y="41076"/>
                  </a:lnTo>
                  <a:lnTo>
                    <a:pt x="0" y="41076"/>
                  </a:lnTo>
                  <a:lnTo>
                    <a:pt x="0" y="31254"/>
                  </a:lnTo>
                  <a:cubicBezTo>
                    <a:pt x="26789" y="31849"/>
                    <a:pt x="41672" y="21431"/>
                    <a:pt x="4464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任意多边形 46"/>
            <p:cNvSpPr/>
            <p:nvPr/>
          </p:nvSpPr>
          <p:spPr>
            <a:xfrm>
              <a:off x="6797013" y="3080309"/>
              <a:ext cx="107156" cy="160734"/>
            </a:xfrm>
            <a:custGeom>
              <a:avLst/>
              <a:gdLst/>
              <a:ahLst/>
              <a:cxnLst/>
              <a:rect l="l" t="t" r="r" b="b"/>
              <a:pathLst>
                <a:path w="107156" h="160734">
                  <a:moveTo>
                    <a:pt x="57150" y="0"/>
                  </a:moveTo>
                  <a:cubicBezTo>
                    <a:pt x="88701" y="1190"/>
                    <a:pt x="105370" y="15775"/>
                    <a:pt x="107156" y="43755"/>
                  </a:cubicBezTo>
                  <a:cubicBezTo>
                    <a:pt x="107156" y="65186"/>
                    <a:pt x="90785" y="84832"/>
                    <a:pt x="58043" y="102691"/>
                  </a:cubicBezTo>
                  <a:cubicBezTo>
                    <a:pt x="47922" y="108644"/>
                    <a:pt x="40779" y="113109"/>
                    <a:pt x="36611" y="116086"/>
                  </a:cubicBezTo>
                  <a:cubicBezTo>
                    <a:pt x="22324" y="126206"/>
                    <a:pt x="15478" y="136922"/>
                    <a:pt x="16073" y="148233"/>
                  </a:cubicBezTo>
                  <a:lnTo>
                    <a:pt x="105370" y="148233"/>
                  </a:lnTo>
                  <a:lnTo>
                    <a:pt x="105370" y="160734"/>
                  </a:lnTo>
                  <a:lnTo>
                    <a:pt x="0" y="160734"/>
                  </a:lnTo>
                  <a:cubicBezTo>
                    <a:pt x="0" y="143470"/>
                    <a:pt x="4167" y="130373"/>
                    <a:pt x="12501" y="121443"/>
                  </a:cubicBezTo>
                  <a:cubicBezTo>
                    <a:pt x="21431" y="110728"/>
                    <a:pt x="36016" y="99715"/>
                    <a:pt x="56257" y="88404"/>
                  </a:cubicBezTo>
                  <a:cubicBezTo>
                    <a:pt x="80664" y="75902"/>
                    <a:pt x="92273" y="61317"/>
                    <a:pt x="91082" y="44648"/>
                  </a:cubicBezTo>
                  <a:cubicBezTo>
                    <a:pt x="89892" y="24408"/>
                    <a:pt x="77986" y="13394"/>
                    <a:pt x="55364" y="11608"/>
                  </a:cubicBezTo>
                  <a:cubicBezTo>
                    <a:pt x="32742" y="13990"/>
                    <a:pt x="21133" y="27682"/>
                    <a:pt x="20538" y="52685"/>
                  </a:cubicBezTo>
                  <a:lnTo>
                    <a:pt x="5357" y="52685"/>
                  </a:lnTo>
                  <a:cubicBezTo>
                    <a:pt x="6548" y="19347"/>
                    <a:pt x="23812" y="1786"/>
                    <a:pt x="5715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任意多边形 47"/>
            <p:cNvSpPr/>
            <p:nvPr/>
          </p:nvSpPr>
          <p:spPr>
            <a:xfrm>
              <a:off x="5272304" y="4608048"/>
              <a:ext cx="108942" cy="162653"/>
            </a:xfrm>
            <a:custGeom>
              <a:avLst/>
              <a:gdLst/>
              <a:ahLst/>
              <a:cxnLst/>
              <a:rect l="l" t="t" r="r" b="b"/>
              <a:pathLst>
                <a:path w="108942" h="162653">
                  <a:moveTo>
                    <a:pt x="57150" y="0"/>
                  </a:moveTo>
                  <a:cubicBezTo>
                    <a:pt x="86915" y="1190"/>
                    <a:pt x="102393" y="14287"/>
                    <a:pt x="103584" y="39290"/>
                  </a:cubicBezTo>
                  <a:cubicBezTo>
                    <a:pt x="102989" y="56554"/>
                    <a:pt x="95250" y="68461"/>
                    <a:pt x="80367" y="75009"/>
                  </a:cubicBezTo>
                  <a:cubicBezTo>
                    <a:pt x="98822" y="80962"/>
                    <a:pt x="108347" y="94357"/>
                    <a:pt x="108942" y="115193"/>
                  </a:cubicBezTo>
                  <a:cubicBezTo>
                    <a:pt x="106561" y="145554"/>
                    <a:pt x="89297" y="161329"/>
                    <a:pt x="57150" y="162520"/>
                  </a:cubicBezTo>
                  <a:cubicBezTo>
                    <a:pt x="20240" y="164306"/>
                    <a:pt x="1190" y="148233"/>
                    <a:pt x="0" y="114300"/>
                  </a:cubicBezTo>
                  <a:lnTo>
                    <a:pt x="14287" y="114300"/>
                  </a:lnTo>
                  <a:cubicBezTo>
                    <a:pt x="14883" y="138708"/>
                    <a:pt x="28277" y="151209"/>
                    <a:pt x="54471" y="151804"/>
                  </a:cubicBezTo>
                  <a:cubicBezTo>
                    <a:pt x="78879" y="150018"/>
                    <a:pt x="92273" y="137815"/>
                    <a:pt x="94654" y="115193"/>
                  </a:cubicBezTo>
                  <a:cubicBezTo>
                    <a:pt x="92868" y="92571"/>
                    <a:pt x="75604" y="81855"/>
                    <a:pt x="42862" y="83046"/>
                  </a:cubicBezTo>
                  <a:lnTo>
                    <a:pt x="42862" y="71437"/>
                  </a:lnTo>
                  <a:cubicBezTo>
                    <a:pt x="73223" y="72628"/>
                    <a:pt x="88404" y="62210"/>
                    <a:pt x="88404" y="40183"/>
                  </a:cubicBezTo>
                  <a:cubicBezTo>
                    <a:pt x="87213" y="22324"/>
                    <a:pt x="75902" y="12799"/>
                    <a:pt x="54471" y="11608"/>
                  </a:cubicBezTo>
                  <a:cubicBezTo>
                    <a:pt x="32444" y="13394"/>
                    <a:pt x="20836" y="25003"/>
                    <a:pt x="19645" y="46434"/>
                  </a:cubicBezTo>
                  <a:lnTo>
                    <a:pt x="5358" y="46434"/>
                  </a:lnTo>
                  <a:cubicBezTo>
                    <a:pt x="4762" y="32742"/>
                    <a:pt x="9822" y="20836"/>
                    <a:pt x="20538" y="10715"/>
                  </a:cubicBezTo>
                  <a:cubicBezTo>
                    <a:pt x="28277" y="3572"/>
                    <a:pt x="40481" y="0"/>
                    <a:pt x="5715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任意多边形 48"/>
            <p:cNvSpPr/>
            <p:nvPr/>
          </p:nvSpPr>
          <p:spPr>
            <a:xfrm>
              <a:off x="6797013" y="4590588"/>
              <a:ext cx="110728" cy="159841"/>
            </a:xfrm>
            <a:custGeom>
              <a:avLst/>
              <a:gdLst/>
              <a:ahLst/>
              <a:cxnLst/>
              <a:rect l="l" t="t" r="r" b="b"/>
              <a:pathLst>
                <a:path w="110728" h="159841">
                  <a:moveTo>
                    <a:pt x="75009" y="0"/>
                  </a:moveTo>
                  <a:lnTo>
                    <a:pt x="88404" y="0"/>
                  </a:lnTo>
                  <a:lnTo>
                    <a:pt x="88404" y="108049"/>
                  </a:lnTo>
                  <a:lnTo>
                    <a:pt x="110728" y="108049"/>
                  </a:lnTo>
                  <a:lnTo>
                    <a:pt x="110728" y="119657"/>
                  </a:lnTo>
                  <a:lnTo>
                    <a:pt x="88404" y="119657"/>
                  </a:lnTo>
                  <a:lnTo>
                    <a:pt x="88404" y="159841"/>
                  </a:lnTo>
                  <a:lnTo>
                    <a:pt x="74116" y="159841"/>
                  </a:lnTo>
                  <a:lnTo>
                    <a:pt x="74116" y="119657"/>
                  </a:lnTo>
                  <a:lnTo>
                    <a:pt x="0" y="119657"/>
                  </a:lnTo>
                  <a:lnTo>
                    <a:pt x="0" y="107156"/>
                  </a:lnTo>
                  <a:lnTo>
                    <a:pt x="75009" y="0"/>
                  </a:lnTo>
                  <a:close/>
                  <a:moveTo>
                    <a:pt x="74116" y="22324"/>
                  </a:moveTo>
                  <a:lnTo>
                    <a:pt x="14287" y="108049"/>
                  </a:lnTo>
                  <a:lnTo>
                    <a:pt x="74116" y="108049"/>
                  </a:lnTo>
                  <a:lnTo>
                    <a:pt x="74116" y="2232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0" name="组合 49"/>
            <p:cNvGrpSpPr/>
            <p:nvPr/>
          </p:nvGrpSpPr>
          <p:grpSpPr>
            <a:xfrm>
              <a:off x="5931124" y="3742918"/>
              <a:ext cx="336326" cy="336652"/>
              <a:chOff x="5240338" y="2657475"/>
              <a:chExt cx="1630363" cy="1631951"/>
            </a:xfrm>
            <a:solidFill>
              <a:schemeClr val="bg1"/>
            </a:solidFill>
          </p:grpSpPr>
          <p:sp>
            <p:nvSpPr>
              <p:cNvPr id="51" name="Freeform 5"/>
              <p:cNvSpPr>
                <a:spLocks/>
              </p:cNvSpPr>
              <p:nvPr/>
            </p:nvSpPr>
            <p:spPr bwMode="auto">
              <a:xfrm>
                <a:off x="5240338" y="2735263"/>
                <a:ext cx="1552575" cy="1554163"/>
              </a:xfrm>
              <a:custGeom>
                <a:avLst/>
                <a:gdLst>
                  <a:gd name="T0" fmla="*/ 391 w 517"/>
                  <a:gd name="T1" fmla="*/ 73 h 519"/>
                  <a:gd name="T2" fmla="*/ 346 w 517"/>
                  <a:gd name="T3" fmla="*/ 101 h 519"/>
                  <a:gd name="T4" fmla="*/ 325 w 517"/>
                  <a:gd name="T5" fmla="*/ 98 h 519"/>
                  <a:gd name="T6" fmla="*/ 122 w 517"/>
                  <a:gd name="T7" fmla="*/ 151 h 519"/>
                  <a:gd name="T8" fmla="*/ 125 w 517"/>
                  <a:gd name="T9" fmla="*/ 369 h 519"/>
                  <a:gd name="T10" fmla="*/ 332 w 517"/>
                  <a:gd name="T11" fmla="*/ 416 h 519"/>
                  <a:gd name="T12" fmla="*/ 421 w 517"/>
                  <a:gd name="T13" fmla="*/ 197 h 519"/>
                  <a:gd name="T14" fmla="*/ 425 w 517"/>
                  <a:gd name="T15" fmla="*/ 155 h 519"/>
                  <a:gd name="T16" fmla="*/ 443 w 517"/>
                  <a:gd name="T17" fmla="*/ 127 h 519"/>
                  <a:gd name="T18" fmla="*/ 444 w 517"/>
                  <a:gd name="T19" fmla="*/ 398 h 519"/>
                  <a:gd name="T20" fmla="*/ 113 w 517"/>
                  <a:gd name="T21" fmla="*/ 438 h 519"/>
                  <a:gd name="T22" fmla="*/ 88 w 517"/>
                  <a:gd name="T23" fmla="*/ 101 h 519"/>
                  <a:gd name="T24" fmla="*/ 391 w 517"/>
                  <a:gd name="T25" fmla="*/ 73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7" h="519">
                    <a:moveTo>
                      <a:pt x="391" y="73"/>
                    </a:moveTo>
                    <a:cubicBezTo>
                      <a:pt x="376" y="83"/>
                      <a:pt x="361" y="93"/>
                      <a:pt x="346" y="101"/>
                    </a:cubicBezTo>
                    <a:cubicBezTo>
                      <a:pt x="340" y="103"/>
                      <a:pt x="331" y="100"/>
                      <a:pt x="325" y="98"/>
                    </a:cubicBezTo>
                    <a:cubicBezTo>
                      <a:pt x="252" y="68"/>
                      <a:pt x="166" y="91"/>
                      <a:pt x="122" y="151"/>
                    </a:cubicBezTo>
                    <a:cubicBezTo>
                      <a:pt x="72" y="219"/>
                      <a:pt x="73" y="305"/>
                      <a:pt x="125" y="369"/>
                    </a:cubicBezTo>
                    <a:cubicBezTo>
                      <a:pt x="174" y="429"/>
                      <a:pt x="261" y="449"/>
                      <a:pt x="332" y="416"/>
                    </a:cubicBezTo>
                    <a:cubicBezTo>
                      <a:pt x="413" y="379"/>
                      <a:pt x="454" y="279"/>
                      <a:pt x="421" y="197"/>
                    </a:cubicBezTo>
                    <a:cubicBezTo>
                      <a:pt x="414" y="181"/>
                      <a:pt x="415" y="169"/>
                      <a:pt x="425" y="155"/>
                    </a:cubicBezTo>
                    <a:cubicBezTo>
                      <a:pt x="432" y="146"/>
                      <a:pt x="437" y="136"/>
                      <a:pt x="443" y="127"/>
                    </a:cubicBezTo>
                    <a:cubicBezTo>
                      <a:pt x="491" y="165"/>
                      <a:pt x="517" y="302"/>
                      <a:pt x="444" y="398"/>
                    </a:cubicBezTo>
                    <a:cubicBezTo>
                      <a:pt x="366" y="501"/>
                      <a:pt x="209" y="519"/>
                      <a:pt x="113" y="438"/>
                    </a:cubicBezTo>
                    <a:cubicBezTo>
                      <a:pt x="0" y="343"/>
                      <a:pt x="9" y="187"/>
                      <a:pt x="88" y="101"/>
                    </a:cubicBezTo>
                    <a:cubicBezTo>
                      <a:pt x="181" y="0"/>
                      <a:pt x="336" y="17"/>
                      <a:pt x="391"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6"/>
              <p:cNvSpPr>
                <a:spLocks/>
              </p:cNvSpPr>
              <p:nvPr/>
            </p:nvSpPr>
            <p:spPr bwMode="auto">
              <a:xfrm>
                <a:off x="5618163" y="3103563"/>
                <a:ext cx="793750" cy="793750"/>
              </a:xfrm>
              <a:custGeom>
                <a:avLst/>
                <a:gdLst>
                  <a:gd name="T0" fmla="*/ 132 w 264"/>
                  <a:gd name="T1" fmla="*/ 265 h 265"/>
                  <a:gd name="T2" fmla="*/ 3 w 264"/>
                  <a:gd name="T3" fmla="*/ 128 h 265"/>
                  <a:gd name="T4" fmla="*/ 141 w 264"/>
                  <a:gd name="T5" fmla="*/ 5 h 265"/>
                  <a:gd name="T6" fmla="*/ 161 w 264"/>
                  <a:gd name="T7" fmla="*/ 8 h 265"/>
                  <a:gd name="T8" fmla="*/ 168 w 264"/>
                  <a:gd name="T9" fmla="*/ 27 h 265"/>
                  <a:gd name="T10" fmla="*/ 156 w 264"/>
                  <a:gd name="T11" fmla="*/ 50 h 265"/>
                  <a:gd name="T12" fmla="*/ 135 w 264"/>
                  <a:gd name="T13" fmla="*/ 63 h 265"/>
                  <a:gd name="T14" fmla="*/ 60 w 264"/>
                  <a:gd name="T15" fmla="*/ 131 h 265"/>
                  <a:gd name="T16" fmla="*/ 124 w 264"/>
                  <a:gd name="T17" fmla="*/ 207 h 265"/>
                  <a:gd name="T18" fmla="*/ 205 w 264"/>
                  <a:gd name="T19" fmla="*/ 136 h 265"/>
                  <a:gd name="T20" fmla="*/ 224 w 264"/>
                  <a:gd name="T21" fmla="*/ 110 h 265"/>
                  <a:gd name="T22" fmla="*/ 226 w 264"/>
                  <a:gd name="T23" fmla="*/ 109 h 265"/>
                  <a:gd name="T24" fmla="*/ 254 w 264"/>
                  <a:gd name="T25" fmla="*/ 97 h 265"/>
                  <a:gd name="T26" fmla="*/ 263 w 264"/>
                  <a:gd name="T27" fmla="*/ 135 h 265"/>
                  <a:gd name="T28" fmla="*/ 132 w 264"/>
                  <a:gd name="T29"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4" h="265">
                    <a:moveTo>
                      <a:pt x="132" y="265"/>
                    </a:moveTo>
                    <a:cubicBezTo>
                      <a:pt x="57" y="265"/>
                      <a:pt x="0" y="205"/>
                      <a:pt x="3" y="128"/>
                    </a:cubicBezTo>
                    <a:cubicBezTo>
                      <a:pt x="5" y="58"/>
                      <a:pt x="70" y="0"/>
                      <a:pt x="141" y="5"/>
                    </a:cubicBezTo>
                    <a:cubicBezTo>
                      <a:pt x="148" y="6"/>
                      <a:pt x="155" y="7"/>
                      <a:pt x="161" y="8"/>
                    </a:cubicBezTo>
                    <a:cubicBezTo>
                      <a:pt x="173" y="11"/>
                      <a:pt x="175" y="17"/>
                      <a:pt x="168" y="27"/>
                    </a:cubicBezTo>
                    <a:cubicBezTo>
                      <a:pt x="164" y="34"/>
                      <a:pt x="159" y="42"/>
                      <a:pt x="156" y="50"/>
                    </a:cubicBezTo>
                    <a:cubicBezTo>
                      <a:pt x="152" y="60"/>
                      <a:pt x="147" y="63"/>
                      <a:pt x="135" y="63"/>
                    </a:cubicBezTo>
                    <a:cubicBezTo>
                      <a:pt x="94" y="63"/>
                      <a:pt x="63" y="92"/>
                      <a:pt x="60" y="131"/>
                    </a:cubicBezTo>
                    <a:cubicBezTo>
                      <a:pt x="57" y="167"/>
                      <a:pt x="85" y="200"/>
                      <a:pt x="124" y="207"/>
                    </a:cubicBezTo>
                    <a:cubicBezTo>
                      <a:pt x="164" y="214"/>
                      <a:pt x="204" y="180"/>
                      <a:pt x="205" y="136"/>
                    </a:cubicBezTo>
                    <a:cubicBezTo>
                      <a:pt x="205" y="120"/>
                      <a:pt x="209" y="113"/>
                      <a:pt x="224" y="110"/>
                    </a:cubicBezTo>
                    <a:cubicBezTo>
                      <a:pt x="225" y="110"/>
                      <a:pt x="225" y="109"/>
                      <a:pt x="226" y="109"/>
                    </a:cubicBezTo>
                    <a:cubicBezTo>
                      <a:pt x="235" y="105"/>
                      <a:pt x="244" y="101"/>
                      <a:pt x="254" y="97"/>
                    </a:cubicBezTo>
                    <a:cubicBezTo>
                      <a:pt x="257" y="109"/>
                      <a:pt x="263" y="122"/>
                      <a:pt x="263" y="135"/>
                    </a:cubicBezTo>
                    <a:cubicBezTo>
                      <a:pt x="264" y="207"/>
                      <a:pt x="205" y="265"/>
                      <a:pt x="132" y="2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7"/>
              <p:cNvSpPr>
                <a:spLocks/>
              </p:cNvSpPr>
              <p:nvPr/>
            </p:nvSpPr>
            <p:spPr bwMode="auto">
              <a:xfrm>
                <a:off x="6018213" y="2657475"/>
                <a:ext cx="852488" cy="850900"/>
              </a:xfrm>
              <a:custGeom>
                <a:avLst/>
                <a:gdLst>
                  <a:gd name="T0" fmla="*/ 0 w 284"/>
                  <a:gd name="T1" fmla="*/ 280 h 284"/>
                  <a:gd name="T2" fmla="*/ 10 w 284"/>
                  <a:gd name="T3" fmla="*/ 266 h 284"/>
                  <a:gd name="T4" fmla="*/ 31 w 284"/>
                  <a:gd name="T5" fmla="*/ 214 h 284"/>
                  <a:gd name="T6" fmla="*/ 68 w 284"/>
                  <a:gd name="T7" fmla="*/ 156 h 284"/>
                  <a:gd name="T8" fmla="*/ 165 w 284"/>
                  <a:gd name="T9" fmla="*/ 97 h 284"/>
                  <a:gd name="T10" fmla="*/ 186 w 284"/>
                  <a:gd name="T11" fmla="*/ 62 h 284"/>
                  <a:gd name="T12" fmla="*/ 186 w 284"/>
                  <a:gd name="T13" fmla="*/ 41 h 284"/>
                  <a:gd name="T14" fmla="*/ 216 w 284"/>
                  <a:gd name="T15" fmla="*/ 2 h 284"/>
                  <a:gd name="T16" fmla="*/ 249 w 284"/>
                  <a:gd name="T17" fmla="*/ 34 h 284"/>
                  <a:gd name="T18" fmla="*/ 282 w 284"/>
                  <a:gd name="T19" fmla="*/ 68 h 284"/>
                  <a:gd name="T20" fmla="*/ 243 w 284"/>
                  <a:gd name="T21" fmla="*/ 97 h 284"/>
                  <a:gd name="T22" fmla="*/ 175 w 284"/>
                  <a:gd name="T23" fmla="*/ 142 h 284"/>
                  <a:gd name="T24" fmla="*/ 102 w 284"/>
                  <a:gd name="T25" fmla="*/ 240 h 284"/>
                  <a:gd name="T26" fmla="*/ 69 w 284"/>
                  <a:gd name="T27" fmla="*/ 253 h 284"/>
                  <a:gd name="T28" fmla="*/ 19 w 284"/>
                  <a:gd name="T29" fmla="*/ 273 h 284"/>
                  <a:gd name="T30" fmla="*/ 4 w 284"/>
                  <a:gd name="T31" fmla="*/ 284 h 284"/>
                  <a:gd name="T32" fmla="*/ 0 w 284"/>
                  <a:gd name="T33" fmla="*/ 28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4" h="284">
                    <a:moveTo>
                      <a:pt x="0" y="280"/>
                    </a:moveTo>
                    <a:cubicBezTo>
                      <a:pt x="4" y="275"/>
                      <a:pt x="6" y="270"/>
                      <a:pt x="10" y="266"/>
                    </a:cubicBezTo>
                    <a:cubicBezTo>
                      <a:pt x="23" y="251"/>
                      <a:pt x="31" y="236"/>
                      <a:pt x="31" y="214"/>
                    </a:cubicBezTo>
                    <a:cubicBezTo>
                      <a:pt x="31" y="189"/>
                      <a:pt x="48" y="169"/>
                      <a:pt x="68" y="156"/>
                    </a:cubicBezTo>
                    <a:cubicBezTo>
                      <a:pt x="100" y="134"/>
                      <a:pt x="132" y="115"/>
                      <a:pt x="165" y="97"/>
                    </a:cubicBezTo>
                    <a:cubicBezTo>
                      <a:pt x="180" y="89"/>
                      <a:pt x="188" y="79"/>
                      <a:pt x="186" y="62"/>
                    </a:cubicBezTo>
                    <a:cubicBezTo>
                      <a:pt x="185" y="55"/>
                      <a:pt x="185" y="48"/>
                      <a:pt x="186" y="41"/>
                    </a:cubicBezTo>
                    <a:cubicBezTo>
                      <a:pt x="187" y="17"/>
                      <a:pt x="198" y="4"/>
                      <a:pt x="216" y="2"/>
                    </a:cubicBezTo>
                    <a:cubicBezTo>
                      <a:pt x="234" y="0"/>
                      <a:pt x="243" y="9"/>
                      <a:pt x="249" y="34"/>
                    </a:cubicBezTo>
                    <a:cubicBezTo>
                      <a:pt x="274" y="40"/>
                      <a:pt x="284" y="50"/>
                      <a:pt x="282" y="68"/>
                    </a:cubicBezTo>
                    <a:cubicBezTo>
                      <a:pt x="280" y="86"/>
                      <a:pt x="266" y="100"/>
                      <a:pt x="243" y="97"/>
                    </a:cubicBezTo>
                    <a:cubicBezTo>
                      <a:pt x="205" y="92"/>
                      <a:pt x="189" y="111"/>
                      <a:pt x="175" y="142"/>
                    </a:cubicBezTo>
                    <a:cubicBezTo>
                      <a:pt x="159" y="181"/>
                      <a:pt x="137" y="215"/>
                      <a:pt x="102" y="240"/>
                    </a:cubicBezTo>
                    <a:cubicBezTo>
                      <a:pt x="92" y="246"/>
                      <a:pt x="80" y="253"/>
                      <a:pt x="69" y="253"/>
                    </a:cubicBezTo>
                    <a:cubicBezTo>
                      <a:pt x="49" y="252"/>
                      <a:pt x="33" y="259"/>
                      <a:pt x="19" y="273"/>
                    </a:cubicBezTo>
                    <a:cubicBezTo>
                      <a:pt x="15" y="277"/>
                      <a:pt x="9" y="280"/>
                      <a:pt x="4" y="284"/>
                    </a:cubicBezTo>
                    <a:cubicBezTo>
                      <a:pt x="3" y="283"/>
                      <a:pt x="1" y="281"/>
                      <a:pt x="0" y="2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8"/>
              <p:cNvSpPr>
                <a:spLocks/>
              </p:cNvSpPr>
              <p:nvPr/>
            </p:nvSpPr>
            <p:spPr bwMode="auto">
              <a:xfrm>
                <a:off x="5907088" y="3403600"/>
                <a:ext cx="222250" cy="219075"/>
              </a:xfrm>
              <a:custGeom>
                <a:avLst/>
                <a:gdLst>
                  <a:gd name="T0" fmla="*/ 39 w 74"/>
                  <a:gd name="T1" fmla="*/ 3 h 73"/>
                  <a:gd name="T2" fmla="*/ 30 w 74"/>
                  <a:gd name="T3" fmla="*/ 43 h 73"/>
                  <a:gd name="T4" fmla="*/ 69 w 74"/>
                  <a:gd name="T5" fmla="*/ 35 h 73"/>
                  <a:gd name="T6" fmla="*/ 58 w 74"/>
                  <a:gd name="T7" fmla="*/ 62 h 73"/>
                  <a:gd name="T8" fmla="*/ 15 w 74"/>
                  <a:gd name="T9" fmla="*/ 63 h 73"/>
                  <a:gd name="T10" fmla="*/ 6 w 74"/>
                  <a:gd name="T11" fmla="*/ 21 h 73"/>
                  <a:gd name="T12" fmla="*/ 39 w 74"/>
                  <a:gd name="T13" fmla="*/ 3 h 73"/>
                </a:gdLst>
                <a:ahLst/>
                <a:cxnLst>
                  <a:cxn ang="0">
                    <a:pos x="T0" y="T1"/>
                  </a:cxn>
                  <a:cxn ang="0">
                    <a:pos x="T2" y="T3"/>
                  </a:cxn>
                  <a:cxn ang="0">
                    <a:pos x="T4" y="T5"/>
                  </a:cxn>
                  <a:cxn ang="0">
                    <a:pos x="T6" y="T7"/>
                  </a:cxn>
                  <a:cxn ang="0">
                    <a:pos x="T8" y="T9"/>
                  </a:cxn>
                  <a:cxn ang="0">
                    <a:pos x="T10" y="T11"/>
                  </a:cxn>
                  <a:cxn ang="0">
                    <a:pos x="T12" y="T13"/>
                  </a:cxn>
                </a:cxnLst>
                <a:rect l="0" t="0" r="r" b="b"/>
                <a:pathLst>
                  <a:path w="74" h="73">
                    <a:moveTo>
                      <a:pt x="39" y="3"/>
                    </a:moveTo>
                    <a:cubicBezTo>
                      <a:pt x="40" y="19"/>
                      <a:pt x="14" y="29"/>
                      <a:pt x="30" y="43"/>
                    </a:cubicBezTo>
                    <a:cubicBezTo>
                      <a:pt x="37" y="48"/>
                      <a:pt x="54" y="38"/>
                      <a:pt x="69" y="35"/>
                    </a:cubicBezTo>
                    <a:cubicBezTo>
                      <a:pt x="74" y="46"/>
                      <a:pt x="68" y="56"/>
                      <a:pt x="58" y="62"/>
                    </a:cubicBezTo>
                    <a:cubicBezTo>
                      <a:pt x="44" y="72"/>
                      <a:pt x="29" y="73"/>
                      <a:pt x="15" y="63"/>
                    </a:cubicBezTo>
                    <a:cubicBezTo>
                      <a:pt x="1" y="52"/>
                      <a:pt x="0" y="36"/>
                      <a:pt x="6" y="21"/>
                    </a:cubicBezTo>
                    <a:cubicBezTo>
                      <a:pt x="11" y="7"/>
                      <a:pt x="22" y="0"/>
                      <a:pt x="3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Tree>
    <p:extLst>
      <p:ext uri="{BB962C8B-B14F-4D97-AF65-F5344CB8AC3E}">
        <p14:creationId xmlns:p14="http://schemas.microsoft.com/office/powerpoint/2010/main" val="2984450284"/>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332364" y="2847367"/>
            <a:ext cx="2255340" cy="2255340"/>
            <a:chOff x="1332364" y="2847367"/>
            <a:chExt cx="2255340" cy="2255340"/>
          </a:xfrm>
        </p:grpSpPr>
        <p:sp>
          <p:nvSpPr>
            <p:cNvPr id="12" name="任意多边形 11"/>
            <p:cNvSpPr/>
            <p:nvPr/>
          </p:nvSpPr>
          <p:spPr>
            <a:xfrm>
              <a:off x="1332364" y="2847367"/>
              <a:ext cx="2255340" cy="2255340"/>
            </a:xfrm>
            <a:custGeom>
              <a:avLst/>
              <a:gdLst>
                <a:gd name="connsiteX0" fmla="*/ 1040267 w 2079628"/>
                <a:gd name="connsiteY0" fmla="*/ 0 h 2079628"/>
                <a:gd name="connsiteX1" fmla="*/ 2079628 w 2079628"/>
                <a:gd name="connsiteY1" fmla="*/ 1039656 h 2079628"/>
                <a:gd name="connsiteX2" fmla="*/ 1039360 w 2079628"/>
                <a:gd name="connsiteY2" fmla="*/ 2079628 h 2079628"/>
                <a:gd name="connsiteX3" fmla="*/ 0 w 2079628"/>
                <a:gd name="connsiteY3" fmla="*/ 1039971 h 2079628"/>
                <a:gd name="connsiteX4" fmla="*/ 1040267 w 2079628"/>
                <a:gd name="connsiteY4" fmla="*/ 0 h 20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9628" h="2079628">
                  <a:moveTo>
                    <a:pt x="1040267" y="0"/>
                  </a:moveTo>
                  <a:lnTo>
                    <a:pt x="2079628" y="1039656"/>
                  </a:lnTo>
                  <a:lnTo>
                    <a:pt x="1039360" y="2079628"/>
                  </a:lnTo>
                  <a:lnTo>
                    <a:pt x="0" y="1039971"/>
                  </a:lnTo>
                  <a:lnTo>
                    <a:pt x="1040267" y="0"/>
                  </a:lnTo>
                  <a:close/>
                </a:path>
              </a:pathLst>
            </a:custGeom>
            <a:gradFill>
              <a:gsLst>
                <a:gs pos="0">
                  <a:srgbClr val="0076CF"/>
                </a:gs>
                <a:gs pos="100000">
                  <a:srgbClr val="1CCCF8"/>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nvSpPr>
          <p:spPr>
            <a:xfrm>
              <a:off x="1508076" y="2935223"/>
              <a:ext cx="2079628" cy="2079628"/>
            </a:xfrm>
            <a:custGeom>
              <a:avLst/>
              <a:gdLst>
                <a:gd name="connsiteX0" fmla="*/ 1039656 w 2079628"/>
                <a:gd name="connsiteY0" fmla="*/ 0 h 2079628"/>
                <a:gd name="connsiteX1" fmla="*/ 2079628 w 2079628"/>
                <a:gd name="connsiteY1" fmla="*/ 1040269 h 2079628"/>
                <a:gd name="connsiteX2" fmla="*/ 1039972 w 2079628"/>
                <a:gd name="connsiteY2" fmla="*/ 2079628 h 2079628"/>
                <a:gd name="connsiteX3" fmla="*/ 0 w 2079628"/>
                <a:gd name="connsiteY3" fmla="*/ 1039360 h 2079628"/>
                <a:gd name="connsiteX4" fmla="*/ 1039656 w 2079628"/>
                <a:gd name="connsiteY4" fmla="*/ 0 h 20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9628" h="2079628">
                  <a:moveTo>
                    <a:pt x="1039656" y="0"/>
                  </a:moveTo>
                  <a:lnTo>
                    <a:pt x="2079628" y="1040269"/>
                  </a:lnTo>
                  <a:lnTo>
                    <a:pt x="1039972" y="2079628"/>
                  </a:lnTo>
                  <a:lnTo>
                    <a:pt x="0" y="1039360"/>
                  </a:lnTo>
                  <a:lnTo>
                    <a:pt x="1039656" y="0"/>
                  </a:lnTo>
                  <a:close/>
                </a:path>
              </a:pathLst>
            </a:custGeom>
            <a:blipFill>
              <a:blip r:embed="rId3"/>
              <a:stretch>
                <a:fillRect/>
              </a:stretch>
            </a:bli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6300449" y="2847367"/>
            <a:ext cx="2255340" cy="2255340"/>
            <a:chOff x="6300449" y="2847367"/>
            <a:chExt cx="2255340" cy="2255340"/>
          </a:xfrm>
        </p:grpSpPr>
        <p:sp>
          <p:nvSpPr>
            <p:cNvPr id="14" name="任意多边形 13"/>
            <p:cNvSpPr/>
            <p:nvPr/>
          </p:nvSpPr>
          <p:spPr>
            <a:xfrm>
              <a:off x="6300449" y="2847367"/>
              <a:ext cx="2255340" cy="2255340"/>
            </a:xfrm>
            <a:custGeom>
              <a:avLst/>
              <a:gdLst>
                <a:gd name="connsiteX0" fmla="*/ 1040267 w 2079628"/>
                <a:gd name="connsiteY0" fmla="*/ 0 h 2079628"/>
                <a:gd name="connsiteX1" fmla="*/ 2079628 w 2079628"/>
                <a:gd name="connsiteY1" fmla="*/ 1039656 h 2079628"/>
                <a:gd name="connsiteX2" fmla="*/ 1039360 w 2079628"/>
                <a:gd name="connsiteY2" fmla="*/ 2079628 h 2079628"/>
                <a:gd name="connsiteX3" fmla="*/ 0 w 2079628"/>
                <a:gd name="connsiteY3" fmla="*/ 1039971 h 2079628"/>
                <a:gd name="connsiteX4" fmla="*/ 1040267 w 2079628"/>
                <a:gd name="connsiteY4" fmla="*/ 0 h 20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9628" h="2079628">
                  <a:moveTo>
                    <a:pt x="1040267" y="0"/>
                  </a:moveTo>
                  <a:lnTo>
                    <a:pt x="2079628" y="1039656"/>
                  </a:lnTo>
                  <a:lnTo>
                    <a:pt x="1039360" y="2079628"/>
                  </a:lnTo>
                  <a:lnTo>
                    <a:pt x="0" y="1039971"/>
                  </a:lnTo>
                  <a:lnTo>
                    <a:pt x="1040267" y="0"/>
                  </a:lnTo>
                  <a:close/>
                </a:path>
              </a:pathLst>
            </a:custGeom>
            <a:gradFill>
              <a:gsLst>
                <a:gs pos="0">
                  <a:srgbClr val="BA013F"/>
                </a:gs>
                <a:gs pos="100000">
                  <a:srgbClr val="FB4182"/>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7"/>
            <p:cNvSpPr/>
            <p:nvPr/>
          </p:nvSpPr>
          <p:spPr>
            <a:xfrm>
              <a:off x="6476162" y="2935225"/>
              <a:ext cx="2079627" cy="2079627"/>
            </a:xfrm>
            <a:custGeom>
              <a:avLst/>
              <a:gdLst>
                <a:gd name="connsiteX0" fmla="*/ 1039655 w 2079627"/>
                <a:gd name="connsiteY0" fmla="*/ 0 h 2079627"/>
                <a:gd name="connsiteX1" fmla="*/ 2079627 w 2079627"/>
                <a:gd name="connsiteY1" fmla="*/ 1040268 h 2079627"/>
                <a:gd name="connsiteX2" fmla="*/ 1039972 w 2079627"/>
                <a:gd name="connsiteY2" fmla="*/ 2079627 h 2079627"/>
                <a:gd name="connsiteX3" fmla="*/ 0 w 2079627"/>
                <a:gd name="connsiteY3" fmla="*/ 1039359 h 2079627"/>
                <a:gd name="connsiteX4" fmla="*/ 1039655 w 2079627"/>
                <a:gd name="connsiteY4" fmla="*/ 0 h 207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9627" h="2079627">
                  <a:moveTo>
                    <a:pt x="1039655" y="0"/>
                  </a:moveTo>
                  <a:lnTo>
                    <a:pt x="2079627" y="1040268"/>
                  </a:lnTo>
                  <a:lnTo>
                    <a:pt x="1039972" y="2079627"/>
                  </a:lnTo>
                  <a:lnTo>
                    <a:pt x="0" y="1039359"/>
                  </a:lnTo>
                  <a:lnTo>
                    <a:pt x="1039655" y="0"/>
                  </a:lnTo>
                  <a:close/>
                </a:path>
              </a:pathLst>
            </a:custGeom>
            <a:blipFill>
              <a:blip r:embed="rId3"/>
              <a:stretch>
                <a:fillRect/>
              </a:stretch>
            </a:bli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 name="组合 2"/>
          <p:cNvGrpSpPr/>
          <p:nvPr/>
        </p:nvGrpSpPr>
        <p:grpSpPr>
          <a:xfrm>
            <a:off x="3816101" y="2847367"/>
            <a:ext cx="2255340" cy="2255340"/>
            <a:chOff x="3816101" y="2847367"/>
            <a:chExt cx="2255340" cy="2255340"/>
          </a:xfrm>
        </p:grpSpPr>
        <p:sp>
          <p:nvSpPr>
            <p:cNvPr id="13" name="任意多边形 12"/>
            <p:cNvSpPr/>
            <p:nvPr/>
          </p:nvSpPr>
          <p:spPr>
            <a:xfrm>
              <a:off x="3816101" y="2847367"/>
              <a:ext cx="2255340" cy="2255340"/>
            </a:xfrm>
            <a:custGeom>
              <a:avLst/>
              <a:gdLst>
                <a:gd name="connsiteX0" fmla="*/ 1040267 w 2079628"/>
                <a:gd name="connsiteY0" fmla="*/ 0 h 2079628"/>
                <a:gd name="connsiteX1" fmla="*/ 2079628 w 2079628"/>
                <a:gd name="connsiteY1" fmla="*/ 1039656 h 2079628"/>
                <a:gd name="connsiteX2" fmla="*/ 1039360 w 2079628"/>
                <a:gd name="connsiteY2" fmla="*/ 2079628 h 2079628"/>
                <a:gd name="connsiteX3" fmla="*/ 0 w 2079628"/>
                <a:gd name="connsiteY3" fmla="*/ 1039971 h 2079628"/>
                <a:gd name="connsiteX4" fmla="*/ 1040267 w 2079628"/>
                <a:gd name="connsiteY4" fmla="*/ 0 h 20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9628" h="2079628">
                  <a:moveTo>
                    <a:pt x="1040267" y="0"/>
                  </a:moveTo>
                  <a:lnTo>
                    <a:pt x="2079628" y="1039656"/>
                  </a:lnTo>
                  <a:lnTo>
                    <a:pt x="1039360" y="2079628"/>
                  </a:lnTo>
                  <a:lnTo>
                    <a:pt x="0" y="1039971"/>
                  </a:lnTo>
                  <a:lnTo>
                    <a:pt x="1040267" y="0"/>
                  </a:lnTo>
                  <a:close/>
                </a:path>
              </a:pathLst>
            </a:custGeom>
            <a:gradFill>
              <a:gsLst>
                <a:gs pos="0">
                  <a:srgbClr val="DC4A0C"/>
                </a:gs>
                <a:gs pos="100000">
                  <a:srgbClr val="FA891B"/>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8"/>
            <p:cNvSpPr/>
            <p:nvPr/>
          </p:nvSpPr>
          <p:spPr>
            <a:xfrm>
              <a:off x="3992425" y="2935962"/>
              <a:ext cx="2079016" cy="2079016"/>
            </a:xfrm>
            <a:custGeom>
              <a:avLst/>
              <a:gdLst>
                <a:gd name="connsiteX0" fmla="*/ 1039656 w 2079016"/>
                <a:gd name="connsiteY0" fmla="*/ 0 h 2079016"/>
                <a:gd name="connsiteX1" fmla="*/ 2079016 w 2079016"/>
                <a:gd name="connsiteY1" fmla="*/ 1039656 h 2079016"/>
                <a:gd name="connsiteX2" fmla="*/ 1039360 w 2079016"/>
                <a:gd name="connsiteY2" fmla="*/ 2079016 h 2079016"/>
                <a:gd name="connsiteX3" fmla="*/ 0 w 2079016"/>
                <a:gd name="connsiteY3" fmla="*/ 1039360 h 2079016"/>
                <a:gd name="connsiteX4" fmla="*/ 1039656 w 2079016"/>
                <a:gd name="connsiteY4" fmla="*/ 0 h 2079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9016" h="2079016">
                  <a:moveTo>
                    <a:pt x="1039656" y="0"/>
                  </a:moveTo>
                  <a:lnTo>
                    <a:pt x="2079016" y="1039656"/>
                  </a:lnTo>
                  <a:lnTo>
                    <a:pt x="1039360" y="2079016"/>
                  </a:lnTo>
                  <a:lnTo>
                    <a:pt x="0" y="1039360"/>
                  </a:lnTo>
                  <a:lnTo>
                    <a:pt x="1039656" y="0"/>
                  </a:lnTo>
                  <a:close/>
                </a:path>
              </a:pathLst>
            </a:custGeom>
            <a:blipFill>
              <a:blip r:embed="rId3"/>
              <a:stretch>
                <a:fillRect/>
              </a:stretch>
            </a:bli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8784184" y="2847367"/>
            <a:ext cx="2255340" cy="2255340"/>
            <a:chOff x="8784184" y="2847367"/>
            <a:chExt cx="2255340" cy="2255340"/>
          </a:xfrm>
        </p:grpSpPr>
        <p:sp>
          <p:nvSpPr>
            <p:cNvPr id="15" name="任意多边形 14"/>
            <p:cNvSpPr/>
            <p:nvPr/>
          </p:nvSpPr>
          <p:spPr>
            <a:xfrm>
              <a:off x="8784184" y="2847367"/>
              <a:ext cx="2255340" cy="2255340"/>
            </a:xfrm>
            <a:custGeom>
              <a:avLst/>
              <a:gdLst>
                <a:gd name="connsiteX0" fmla="*/ 1040267 w 2079628"/>
                <a:gd name="connsiteY0" fmla="*/ 0 h 2079628"/>
                <a:gd name="connsiteX1" fmla="*/ 2079628 w 2079628"/>
                <a:gd name="connsiteY1" fmla="*/ 1039656 h 2079628"/>
                <a:gd name="connsiteX2" fmla="*/ 1039360 w 2079628"/>
                <a:gd name="connsiteY2" fmla="*/ 2079628 h 2079628"/>
                <a:gd name="connsiteX3" fmla="*/ 0 w 2079628"/>
                <a:gd name="connsiteY3" fmla="*/ 1039971 h 2079628"/>
                <a:gd name="connsiteX4" fmla="*/ 1040267 w 2079628"/>
                <a:gd name="connsiteY4" fmla="*/ 0 h 20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9628" h="2079628">
                  <a:moveTo>
                    <a:pt x="1040267" y="0"/>
                  </a:moveTo>
                  <a:lnTo>
                    <a:pt x="2079628" y="1039656"/>
                  </a:lnTo>
                  <a:lnTo>
                    <a:pt x="1039360" y="2079628"/>
                  </a:lnTo>
                  <a:lnTo>
                    <a:pt x="0" y="1039971"/>
                  </a:lnTo>
                  <a:lnTo>
                    <a:pt x="1040267" y="0"/>
                  </a:lnTo>
                  <a:close/>
                </a:path>
              </a:pathLst>
            </a:custGeom>
            <a:gradFill>
              <a:gsLst>
                <a:gs pos="0">
                  <a:srgbClr val="6DA400"/>
                </a:gs>
                <a:gs pos="100000">
                  <a:srgbClr val="B0EB2F"/>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8960510" y="2935963"/>
              <a:ext cx="2079014" cy="2079015"/>
            </a:xfrm>
            <a:custGeom>
              <a:avLst/>
              <a:gdLst>
                <a:gd name="connsiteX0" fmla="*/ 1039655 w 2079014"/>
                <a:gd name="connsiteY0" fmla="*/ 0 h 2079015"/>
                <a:gd name="connsiteX1" fmla="*/ 2079014 w 2079014"/>
                <a:gd name="connsiteY1" fmla="*/ 1039656 h 2079015"/>
                <a:gd name="connsiteX2" fmla="*/ 1039359 w 2079014"/>
                <a:gd name="connsiteY2" fmla="*/ 2079015 h 2079015"/>
                <a:gd name="connsiteX3" fmla="*/ 0 w 2079014"/>
                <a:gd name="connsiteY3" fmla="*/ 1039359 h 2079015"/>
                <a:gd name="connsiteX4" fmla="*/ 1039655 w 2079014"/>
                <a:gd name="connsiteY4" fmla="*/ 0 h 2079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9014" h="2079015">
                  <a:moveTo>
                    <a:pt x="1039655" y="0"/>
                  </a:moveTo>
                  <a:lnTo>
                    <a:pt x="2079014" y="1039656"/>
                  </a:lnTo>
                  <a:lnTo>
                    <a:pt x="1039359" y="2079015"/>
                  </a:lnTo>
                  <a:lnTo>
                    <a:pt x="0" y="1039359"/>
                  </a:lnTo>
                  <a:lnTo>
                    <a:pt x="1039655" y="0"/>
                  </a:lnTo>
                  <a:close/>
                </a:path>
              </a:pathLst>
            </a:custGeom>
            <a:blipFill>
              <a:blip r:embed="rId3"/>
              <a:stretch>
                <a:fillRect/>
              </a:stretch>
            </a:bli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p:cNvGrpSpPr/>
          <p:nvPr/>
        </p:nvGrpSpPr>
        <p:grpSpPr>
          <a:xfrm>
            <a:off x="1275025" y="5367701"/>
            <a:ext cx="2370017" cy="843718"/>
            <a:chOff x="8707919" y="4585130"/>
            <a:chExt cx="2370017" cy="843718"/>
          </a:xfrm>
        </p:grpSpPr>
        <p:sp>
          <p:nvSpPr>
            <p:cNvPr id="17" name="矩形 16"/>
            <p:cNvSpPr/>
            <p:nvPr/>
          </p:nvSpPr>
          <p:spPr>
            <a:xfrm>
              <a:off x="8955812" y="4585130"/>
              <a:ext cx="1874231" cy="369332"/>
            </a:xfrm>
            <a:prstGeom prst="rect">
              <a:avLst/>
            </a:prstGeom>
          </p:spPr>
          <p:txBody>
            <a:bodyPr wrap="none">
              <a:spAutoFit/>
            </a:bodyPr>
            <a:lstStyle/>
            <a:p>
              <a:pPr algn="ct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18" name="矩形 17"/>
            <p:cNvSpPr/>
            <p:nvPr/>
          </p:nvSpPr>
          <p:spPr>
            <a:xfrm>
              <a:off x="8707919" y="4916400"/>
              <a:ext cx="2370017" cy="512448"/>
            </a:xfrm>
            <a:prstGeom prst="rect">
              <a:avLst/>
            </a:prstGeom>
          </p:spPr>
          <p:txBody>
            <a:bodyPr wrap="square">
              <a:spAutoFit/>
            </a:bodyPr>
            <a:lstStyle/>
            <a:p>
              <a:pPr algn="ct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22" name="组合 21"/>
          <p:cNvGrpSpPr/>
          <p:nvPr/>
        </p:nvGrpSpPr>
        <p:grpSpPr>
          <a:xfrm>
            <a:off x="3758762" y="1738655"/>
            <a:ext cx="2370017" cy="843718"/>
            <a:chOff x="8707919" y="4585130"/>
            <a:chExt cx="2370017" cy="843718"/>
          </a:xfrm>
        </p:grpSpPr>
        <p:sp>
          <p:nvSpPr>
            <p:cNvPr id="23" name="矩形 22"/>
            <p:cNvSpPr/>
            <p:nvPr/>
          </p:nvSpPr>
          <p:spPr>
            <a:xfrm>
              <a:off x="8955812" y="4585130"/>
              <a:ext cx="1874231" cy="369332"/>
            </a:xfrm>
            <a:prstGeom prst="rect">
              <a:avLst/>
            </a:prstGeom>
          </p:spPr>
          <p:txBody>
            <a:bodyPr wrap="none">
              <a:spAutoFit/>
            </a:bodyPr>
            <a:lstStyle/>
            <a:p>
              <a:pPr algn="ct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24" name="矩形 23"/>
            <p:cNvSpPr/>
            <p:nvPr/>
          </p:nvSpPr>
          <p:spPr>
            <a:xfrm>
              <a:off x="8707919" y="4916400"/>
              <a:ext cx="2370017" cy="512448"/>
            </a:xfrm>
            <a:prstGeom prst="rect">
              <a:avLst/>
            </a:prstGeom>
          </p:spPr>
          <p:txBody>
            <a:bodyPr wrap="square">
              <a:spAutoFit/>
            </a:bodyPr>
            <a:lstStyle/>
            <a:p>
              <a:pPr algn="ct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25" name="组合 24"/>
          <p:cNvGrpSpPr/>
          <p:nvPr/>
        </p:nvGrpSpPr>
        <p:grpSpPr>
          <a:xfrm>
            <a:off x="8726845" y="1738655"/>
            <a:ext cx="2370017" cy="843718"/>
            <a:chOff x="8707919" y="4585130"/>
            <a:chExt cx="2370017" cy="843718"/>
          </a:xfrm>
        </p:grpSpPr>
        <p:sp>
          <p:nvSpPr>
            <p:cNvPr id="26" name="矩形 25"/>
            <p:cNvSpPr/>
            <p:nvPr/>
          </p:nvSpPr>
          <p:spPr>
            <a:xfrm>
              <a:off x="8955812" y="4585130"/>
              <a:ext cx="1874231" cy="369332"/>
            </a:xfrm>
            <a:prstGeom prst="rect">
              <a:avLst/>
            </a:prstGeom>
          </p:spPr>
          <p:txBody>
            <a:bodyPr wrap="none">
              <a:spAutoFit/>
            </a:bodyPr>
            <a:lstStyle/>
            <a:p>
              <a:pPr algn="ct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27" name="矩形 26"/>
            <p:cNvSpPr/>
            <p:nvPr/>
          </p:nvSpPr>
          <p:spPr>
            <a:xfrm>
              <a:off x="8707919" y="4916400"/>
              <a:ext cx="2370017" cy="512448"/>
            </a:xfrm>
            <a:prstGeom prst="rect">
              <a:avLst/>
            </a:prstGeom>
          </p:spPr>
          <p:txBody>
            <a:bodyPr wrap="square">
              <a:spAutoFit/>
            </a:bodyPr>
            <a:lstStyle/>
            <a:p>
              <a:pPr algn="ct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28" name="组合 27"/>
          <p:cNvGrpSpPr/>
          <p:nvPr/>
        </p:nvGrpSpPr>
        <p:grpSpPr>
          <a:xfrm>
            <a:off x="6243110" y="5367701"/>
            <a:ext cx="2370017" cy="843718"/>
            <a:chOff x="8707919" y="4585130"/>
            <a:chExt cx="2370017" cy="843718"/>
          </a:xfrm>
        </p:grpSpPr>
        <p:sp>
          <p:nvSpPr>
            <p:cNvPr id="29" name="矩形 28"/>
            <p:cNvSpPr/>
            <p:nvPr/>
          </p:nvSpPr>
          <p:spPr>
            <a:xfrm>
              <a:off x="8955812" y="4585130"/>
              <a:ext cx="1874231" cy="369332"/>
            </a:xfrm>
            <a:prstGeom prst="rect">
              <a:avLst/>
            </a:prstGeom>
          </p:spPr>
          <p:txBody>
            <a:bodyPr wrap="none">
              <a:spAutoFit/>
            </a:bodyPr>
            <a:lstStyle/>
            <a:p>
              <a:pPr algn="ct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30" name="矩形 29"/>
            <p:cNvSpPr/>
            <p:nvPr/>
          </p:nvSpPr>
          <p:spPr>
            <a:xfrm>
              <a:off x="8707919" y="4916400"/>
              <a:ext cx="2370017" cy="512448"/>
            </a:xfrm>
            <a:prstGeom prst="rect">
              <a:avLst/>
            </a:prstGeom>
          </p:spPr>
          <p:txBody>
            <a:bodyPr wrap="square">
              <a:spAutoFit/>
            </a:bodyPr>
            <a:lstStyle/>
            <a:p>
              <a:pPr algn="ctr">
                <a:lnSpc>
                  <a:spcPct val="130000"/>
                </a:lnSpc>
              </a:pPr>
              <a:r>
                <a:rPr lang="zh-CN" altLang="en-US" sz="1050" dirty="0">
                  <a:solidFill>
                    <a:schemeClr val="bg2">
                      <a:lumMod val="50000"/>
                    </a:schemeClr>
                  </a:solidFill>
                  <a:latin typeface="+mn-ea"/>
                </a:rPr>
                <a:t>Hunan magic rain Advertising CoLtd.professional professional team</a:t>
              </a:r>
            </a:p>
          </p:txBody>
        </p:sp>
      </p:grpSp>
    </p:spTree>
    <p:extLst>
      <p:ext uri="{BB962C8B-B14F-4D97-AF65-F5344CB8AC3E}">
        <p14:creationId xmlns:p14="http://schemas.microsoft.com/office/powerpoint/2010/main" val="2699235496"/>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250"/>
                                        <p:tgtEl>
                                          <p:spTgt spid="16"/>
                                        </p:tgtEl>
                                      </p:cBhvr>
                                    </p:animEffect>
                                  </p:childTnLst>
                                </p:cTn>
                              </p:par>
                            </p:childTnLst>
                          </p:cTn>
                        </p:par>
                        <p:par>
                          <p:cTn id="24" fill="hold">
                            <p:stCondLst>
                              <p:cond delay="2250"/>
                            </p:stCondLst>
                            <p:childTnLst>
                              <p:par>
                                <p:cTn id="25" presetID="10" presetClass="entr" presetSubtype="0"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250"/>
                                        <p:tgtEl>
                                          <p:spTgt spid="22"/>
                                        </p:tgtEl>
                                      </p:cBhvr>
                                    </p:animEffect>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250"/>
                                        <p:tgtEl>
                                          <p:spTgt spid="28"/>
                                        </p:tgtEl>
                                      </p:cBhvr>
                                    </p:animEffect>
                                  </p:childTnLst>
                                </p:cTn>
                              </p:par>
                            </p:childTnLst>
                          </p:cTn>
                        </p:par>
                        <p:par>
                          <p:cTn id="32" fill="hold">
                            <p:stCondLst>
                              <p:cond delay="2750"/>
                            </p:stCondLst>
                            <p:childTnLst>
                              <p:par>
                                <p:cTn id="33" presetID="10" presetClass="entr" presetSubtype="0"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846233" y="1262937"/>
            <a:ext cx="5671476" cy="409682"/>
            <a:chOff x="3260262" y="1087143"/>
            <a:chExt cx="5671476" cy="409682"/>
          </a:xfrm>
          <a:solidFill>
            <a:srgbClr val="415162"/>
          </a:solidFill>
        </p:grpSpPr>
        <p:sp>
          <p:nvSpPr>
            <p:cNvPr id="3" name="任意多边形 2"/>
            <p:cNvSpPr/>
            <p:nvPr/>
          </p:nvSpPr>
          <p:spPr>
            <a:xfrm>
              <a:off x="5643744" y="1087143"/>
              <a:ext cx="361387" cy="392120"/>
            </a:xfrm>
            <a:custGeom>
              <a:avLst/>
              <a:gdLst/>
              <a:ahLst/>
              <a:cxnLst/>
              <a:rect l="l" t="t" r="r" b="b"/>
              <a:pathLst>
                <a:path w="361387" h="392120">
                  <a:moveTo>
                    <a:pt x="0" y="0"/>
                  </a:moveTo>
                  <a:lnTo>
                    <a:pt x="8781" y="0"/>
                  </a:lnTo>
                  <a:cubicBezTo>
                    <a:pt x="10427" y="7026"/>
                    <a:pt x="12851" y="11709"/>
                    <a:pt x="16053" y="14050"/>
                  </a:cubicBezTo>
                  <a:cubicBezTo>
                    <a:pt x="19254" y="16391"/>
                    <a:pt x="24696" y="17561"/>
                    <a:pt x="32379" y="17561"/>
                  </a:cubicBezTo>
                  <a:lnTo>
                    <a:pt x="329008" y="17561"/>
                  </a:lnTo>
                  <a:cubicBezTo>
                    <a:pt x="336691" y="17561"/>
                    <a:pt x="342133" y="16391"/>
                    <a:pt x="345335" y="14050"/>
                  </a:cubicBezTo>
                  <a:cubicBezTo>
                    <a:pt x="348537" y="11709"/>
                    <a:pt x="350960" y="7026"/>
                    <a:pt x="352607" y="0"/>
                  </a:cubicBezTo>
                  <a:lnTo>
                    <a:pt x="361387" y="0"/>
                  </a:lnTo>
                  <a:lnTo>
                    <a:pt x="361387" y="70795"/>
                  </a:lnTo>
                  <a:lnTo>
                    <a:pt x="352607" y="70795"/>
                  </a:lnTo>
                  <a:cubicBezTo>
                    <a:pt x="350960" y="63732"/>
                    <a:pt x="348537" y="59040"/>
                    <a:pt x="345335" y="56717"/>
                  </a:cubicBezTo>
                  <a:cubicBezTo>
                    <a:pt x="342133" y="54395"/>
                    <a:pt x="336691" y="53234"/>
                    <a:pt x="329008" y="53234"/>
                  </a:cubicBezTo>
                  <a:lnTo>
                    <a:pt x="202234" y="53234"/>
                  </a:lnTo>
                  <a:lnTo>
                    <a:pt x="202234" y="359741"/>
                  </a:lnTo>
                  <a:cubicBezTo>
                    <a:pt x="202234" y="367241"/>
                    <a:pt x="203423" y="372592"/>
                    <a:pt x="205801" y="375793"/>
                  </a:cubicBezTo>
                  <a:cubicBezTo>
                    <a:pt x="208180" y="378994"/>
                    <a:pt x="212845" y="381510"/>
                    <a:pt x="219796" y="383339"/>
                  </a:cubicBezTo>
                  <a:lnTo>
                    <a:pt x="219796" y="392120"/>
                  </a:lnTo>
                  <a:lnTo>
                    <a:pt x="141591" y="392120"/>
                  </a:lnTo>
                  <a:lnTo>
                    <a:pt x="141591" y="383339"/>
                  </a:lnTo>
                  <a:cubicBezTo>
                    <a:pt x="148543" y="381510"/>
                    <a:pt x="153207" y="379040"/>
                    <a:pt x="155586" y="375930"/>
                  </a:cubicBezTo>
                  <a:cubicBezTo>
                    <a:pt x="157964" y="372820"/>
                    <a:pt x="159153" y="367424"/>
                    <a:pt x="159153" y="359741"/>
                  </a:cubicBezTo>
                  <a:lnTo>
                    <a:pt x="159153" y="53234"/>
                  </a:lnTo>
                  <a:lnTo>
                    <a:pt x="32379" y="53234"/>
                  </a:lnTo>
                  <a:cubicBezTo>
                    <a:pt x="24696" y="53234"/>
                    <a:pt x="19254" y="54395"/>
                    <a:pt x="16053" y="56717"/>
                  </a:cubicBezTo>
                  <a:cubicBezTo>
                    <a:pt x="12851" y="59040"/>
                    <a:pt x="10427" y="63732"/>
                    <a:pt x="8781" y="70795"/>
                  </a:cubicBezTo>
                  <a:lnTo>
                    <a:pt x="0" y="7079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15162"/>
                </a:solidFill>
              </a:endParaRPr>
            </a:p>
          </p:txBody>
        </p:sp>
        <p:sp>
          <p:nvSpPr>
            <p:cNvPr id="4" name="任意多边形 3"/>
            <p:cNvSpPr/>
            <p:nvPr/>
          </p:nvSpPr>
          <p:spPr>
            <a:xfrm>
              <a:off x="6374740" y="1087143"/>
              <a:ext cx="333124" cy="409682"/>
            </a:xfrm>
            <a:custGeom>
              <a:avLst/>
              <a:gdLst/>
              <a:ahLst/>
              <a:cxnLst/>
              <a:rect l="l" t="t" r="r" b="b"/>
              <a:pathLst>
                <a:path w="333124" h="409682">
                  <a:moveTo>
                    <a:pt x="320776" y="0"/>
                  </a:moveTo>
                  <a:lnTo>
                    <a:pt x="329557" y="0"/>
                  </a:lnTo>
                  <a:lnTo>
                    <a:pt x="329557" y="70795"/>
                  </a:lnTo>
                  <a:lnTo>
                    <a:pt x="320776" y="70795"/>
                  </a:lnTo>
                  <a:cubicBezTo>
                    <a:pt x="319130" y="63918"/>
                    <a:pt x="316706" y="59272"/>
                    <a:pt x="313504" y="56857"/>
                  </a:cubicBezTo>
                  <a:cubicBezTo>
                    <a:pt x="310303" y="54441"/>
                    <a:pt x="304861" y="53234"/>
                    <a:pt x="297178" y="53234"/>
                  </a:cubicBezTo>
                  <a:lnTo>
                    <a:pt x="60643" y="53234"/>
                  </a:lnTo>
                  <a:lnTo>
                    <a:pt x="60643" y="181654"/>
                  </a:lnTo>
                  <a:lnTo>
                    <a:pt x="215680" y="181654"/>
                  </a:lnTo>
                  <a:cubicBezTo>
                    <a:pt x="223364" y="181654"/>
                    <a:pt x="228806" y="180465"/>
                    <a:pt x="232007" y="178087"/>
                  </a:cubicBezTo>
                  <a:cubicBezTo>
                    <a:pt x="235208" y="175708"/>
                    <a:pt x="237632" y="171044"/>
                    <a:pt x="239279" y="164092"/>
                  </a:cubicBezTo>
                  <a:lnTo>
                    <a:pt x="248060" y="164092"/>
                  </a:lnTo>
                  <a:lnTo>
                    <a:pt x="248060" y="234888"/>
                  </a:lnTo>
                  <a:lnTo>
                    <a:pt x="239279" y="234888"/>
                  </a:lnTo>
                  <a:cubicBezTo>
                    <a:pt x="237632" y="227936"/>
                    <a:pt x="235208" y="223271"/>
                    <a:pt x="232007" y="220893"/>
                  </a:cubicBezTo>
                  <a:cubicBezTo>
                    <a:pt x="228806" y="218515"/>
                    <a:pt x="223364" y="217326"/>
                    <a:pt x="215680" y="217326"/>
                  </a:cubicBezTo>
                  <a:lnTo>
                    <a:pt x="60643" y="217326"/>
                  </a:lnTo>
                  <a:lnTo>
                    <a:pt x="60643" y="356448"/>
                  </a:lnTo>
                  <a:lnTo>
                    <a:pt x="300745" y="356448"/>
                  </a:lnTo>
                  <a:cubicBezTo>
                    <a:pt x="308428" y="356448"/>
                    <a:pt x="313870" y="355259"/>
                    <a:pt x="317072" y="352881"/>
                  </a:cubicBezTo>
                  <a:cubicBezTo>
                    <a:pt x="320273" y="350502"/>
                    <a:pt x="322697" y="345838"/>
                    <a:pt x="324343" y="338886"/>
                  </a:cubicBezTo>
                  <a:lnTo>
                    <a:pt x="333124" y="338886"/>
                  </a:lnTo>
                  <a:lnTo>
                    <a:pt x="333124" y="409682"/>
                  </a:lnTo>
                  <a:lnTo>
                    <a:pt x="324343" y="409682"/>
                  </a:lnTo>
                  <a:cubicBezTo>
                    <a:pt x="322517" y="402730"/>
                    <a:pt x="320004" y="398065"/>
                    <a:pt x="316804" y="395687"/>
                  </a:cubicBezTo>
                  <a:cubicBezTo>
                    <a:pt x="313604" y="393309"/>
                    <a:pt x="308166" y="392120"/>
                    <a:pt x="300492" y="392120"/>
                  </a:cubicBezTo>
                  <a:lnTo>
                    <a:pt x="0" y="392120"/>
                  </a:lnTo>
                  <a:lnTo>
                    <a:pt x="0" y="383339"/>
                  </a:lnTo>
                  <a:cubicBezTo>
                    <a:pt x="7135" y="381510"/>
                    <a:pt x="11845" y="379040"/>
                    <a:pt x="14132" y="375930"/>
                  </a:cubicBezTo>
                  <a:cubicBezTo>
                    <a:pt x="16419" y="372820"/>
                    <a:pt x="17562" y="367424"/>
                    <a:pt x="17562" y="359741"/>
                  </a:cubicBezTo>
                  <a:lnTo>
                    <a:pt x="17562" y="49941"/>
                  </a:lnTo>
                  <a:cubicBezTo>
                    <a:pt x="17562" y="42258"/>
                    <a:pt x="16373" y="36861"/>
                    <a:pt x="13995" y="33751"/>
                  </a:cubicBezTo>
                  <a:cubicBezTo>
                    <a:pt x="11617" y="30641"/>
                    <a:pt x="6952" y="28172"/>
                    <a:pt x="0" y="26342"/>
                  </a:cubicBezTo>
                  <a:lnTo>
                    <a:pt x="0" y="17561"/>
                  </a:lnTo>
                  <a:lnTo>
                    <a:pt x="297178" y="17561"/>
                  </a:lnTo>
                  <a:cubicBezTo>
                    <a:pt x="304861" y="17561"/>
                    <a:pt x="310257" y="16391"/>
                    <a:pt x="313367" y="14050"/>
                  </a:cubicBezTo>
                  <a:cubicBezTo>
                    <a:pt x="316477" y="11709"/>
                    <a:pt x="318947" y="7026"/>
                    <a:pt x="3207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15162"/>
                </a:solidFill>
              </a:endParaRPr>
            </a:p>
          </p:txBody>
        </p:sp>
        <p:sp>
          <p:nvSpPr>
            <p:cNvPr id="5" name="任意多边形 4"/>
            <p:cNvSpPr/>
            <p:nvPr/>
          </p:nvSpPr>
          <p:spPr>
            <a:xfrm>
              <a:off x="7853544" y="1087143"/>
              <a:ext cx="361387" cy="392120"/>
            </a:xfrm>
            <a:custGeom>
              <a:avLst/>
              <a:gdLst/>
              <a:ahLst/>
              <a:cxnLst/>
              <a:rect l="l" t="t" r="r" b="b"/>
              <a:pathLst>
                <a:path w="361387" h="392120">
                  <a:moveTo>
                    <a:pt x="0" y="0"/>
                  </a:moveTo>
                  <a:lnTo>
                    <a:pt x="8781" y="0"/>
                  </a:lnTo>
                  <a:cubicBezTo>
                    <a:pt x="10427" y="7026"/>
                    <a:pt x="12851" y="11709"/>
                    <a:pt x="16053" y="14050"/>
                  </a:cubicBezTo>
                  <a:cubicBezTo>
                    <a:pt x="19254" y="16391"/>
                    <a:pt x="24697" y="17561"/>
                    <a:pt x="32379" y="17561"/>
                  </a:cubicBezTo>
                  <a:lnTo>
                    <a:pt x="329007" y="17561"/>
                  </a:lnTo>
                  <a:cubicBezTo>
                    <a:pt x="336691" y="17561"/>
                    <a:pt x="342133" y="16391"/>
                    <a:pt x="345335" y="14050"/>
                  </a:cubicBezTo>
                  <a:cubicBezTo>
                    <a:pt x="348535" y="11709"/>
                    <a:pt x="350960" y="7026"/>
                    <a:pt x="352606" y="0"/>
                  </a:cubicBezTo>
                  <a:lnTo>
                    <a:pt x="361387" y="0"/>
                  </a:lnTo>
                  <a:lnTo>
                    <a:pt x="361387" y="70795"/>
                  </a:lnTo>
                  <a:lnTo>
                    <a:pt x="352606" y="70795"/>
                  </a:lnTo>
                  <a:cubicBezTo>
                    <a:pt x="350960" y="63732"/>
                    <a:pt x="348535" y="59040"/>
                    <a:pt x="345335" y="56717"/>
                  </a:cubicBezTo>
                  <a:cubicBezTo>
                    <a:pt x="342133" y="54395"/>
                    <a:pt x="336691" y="53234"/>
                    <a:pt x="329007" y="53234"/>
                  </a:cubicBezTo>
                  <a:lnTo>
                    <a:pt x="202234" y="53234"/>
                  </a:lnTo>
                  <a:lnTo>
                    <a:pt x="202234" y="359741"/>
                  </a:lnTo>
                  <a:cubicBezTo>
                    <a:pt x="202234" y="367241"/>
                    <a:pt x="203423" y="372592"/>
                    <a:pt x="205801" y="375793"/>
                  </a:cubicBezTo>
                  <a:cubicBezTo>
                    <a:pt x="208179" y="378994"/>
                    <a:pt x="212845" y="381510"/>
                    <a:pt x="219795" y="383339"/>
                  </a:cubicBezTo>
                  <a:lnTo>
                    <a:pt x="219795" y="392120"/>
                  </a:lnTo>
                  <a:lnTo>
                    <a:pt x="141591" y="392120"/>
                  </a:lnTo>
                  <a:lnTo>
                    <a:pt x="141591" y="383339"/>
                  </a:lnTo>
                  <a:cubicBezTo>
                    <a:pt x="148543" y="381510"/>
                    <a:pt x="153208" y="379040"/>
                    <a:pt x="155586" y="375930"/>
                  </a:cubicBezTo>
                  <a:cubicBezTo>
                    <a:pt x="157965" y="372820"/>
                    <a:pt x="159153" y="367424"/>
                    <a:pt x="159153" y="359741"/>
                  </a:cubicBezTo>
                  <a:lnTo>
                    <a:pt x="159153" y="53234"/>
                  </a:lnTo>
                  <a:lnTo>
                    <a:pt x="32379" y="53234"/>
                  </a:lnTo>
                  <a:cubicBezTo>
                    <a:pt x="24697" y="53234"/>
                    <a:pt x="19254" y="54395"/>
                    <a:pt x="16053" y="56717"/>
                  </a:cubicBezTo>
                  <a:cubicBezTo>
                    <a:pt x="12851" y="59040"/>
                    <a:pt x="10427" y="63732"/>
                    <a:pt x="8781" y="70795"/>
                  </a:cubicBezTo>
                  <a:lnTo>
                    <a:pt x="0" y="7079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15162"/>
                </a:solidFill>
              </a:endParaRPr>
            </a:p>
          </p:txBody>
        </p:sp>
        <p:sp>
          <p:nvSpPr>
            <p:cNvPr id="6" name="任意多边形 5"/>
            <p:cNvSpPr/>
            <p:nvPr/>
          </p:nvSpPr>
          <p:spPr>
            <a:xfrm>
              <a:off x="3260262" y="1098119"/>
              <a:ext cx="414347" cy="387730"/>
            </a:xfrm>
            <a:custGeom>
              <a:avLst/>
              <a:gdLst/>
              <a:ahLst/>
              <a:cxnLst/>
              <a:rect l="l" t="t" r="r" b="b"/>
              <a:pathLst>
                <a:path w="414347" h="387730">
                  <a:moveTo>
                    <a:pt x="221442" y="0"/>
                  </a:moveTo>
                  <a:cubicBezTo>
                    <a:pt x="275042" y="0"/>
                    <a:pt x="326904" y="14177"/>
                    <a:pt x="377028" y="42532"/>
                  </a:cubicBezTo>
                  <a:cubicBezTo>
                    <a:pt x="380321" y="44361"/>
                    <a:pt x="382608" y="45276"/>
                    <a:pt x="383888" y="45276"/>
                  </a:cubicBezTo>
                  <a:cubicBezTo>
                    <a:pt x="386266" y="45276"/>
                    <a:pt x="390565" y="41800"/>
                    <a:pt x="396785" y="34849"/>
                  </a:cubicBezTo>
                  <a:lnTo>
                    <a:pt x="404194" y="38965"/>
                  </a:lnTo>
                  <a:lnTo>
                    <a:pt x="363582" y="106742"/>
                  </a:lnTo>
                  <a:lnTo>
                    <a:pt x="356174" y="102352"/>
                  </a:lnTo>
                  <a:cubicBezTo>
                    <a:pt x="357820" y="96864"/>
                    <a:pt x="358643" y="92565"/>
                    <a:pt x="358643" y="89455"/>
                  </a:cubicBezTo>
                  <a:cubicBezTo>
                    <a:pt x="358643" y="81955"/>
                    <a:pt x="346935" y="72533"/>
                    <a:pt x="323520" y="61191"/>
                  </a:cubicBezTo>
                  <a:cubicBezTo>
                    <a:pt x="291323" y="45459"/>
                    <a:pt x="256200" y="37593"/>
                    <a:pt x="218149" y="37593"/>
                  </a:cubicBezTo>
                  <a:cubicBezTo>
                    <a:pt x="166928" y="37593"/>
                    <a:pt x="125402" y="51757"/>
                    <a:pt x="93571" y="80087"/>
                  </a:cubicBezTo>
                  <a:cubicBezTo>
                    <a:pt x="61192" y="108965"/>
                    <a:pt x="45002" y="146342"/>
                    <a:pt x="45002" y="192218"/>
                  </a:cubicBezTo>
                  <a:cubicBezTo>
                    <a:pt x="45002" y="237912"/>
                    <a:pt x="61832" y="275838"/>
                    <a:pt x="95492" y="305997"/>
                  </a:cubicBezTo>
                  <a:cubicBezTo>
                    <a:pt x="128054" y="335423"/>
                    <a:pt x="168208" y="350137"/>
                    <a:pt x="215954" y="350137"/>
                  </a:cubicBezTo>
                  <a:cubicBezTo>
                    <a:pt x="262602" y="350137"/>
                    <a:pt x="303763" y="336554"/>
                    <a:pt x="339435" y="309388"/>
                  </a:cubicBezTo>
                  <a:cubicBezTo>
                    <a:pt x="355533" y="297131"/>
                    <a:pt x="363582" y="288442"/>
                    <a:pt x="363582" y="283320"/>
                  </a:cubicBezTo>
                  <a:cubicBezTo>
                    <a:pt x="363582" y="280759"/>
                    <a:pt x="362027" y="276551"/>
                    <a:pt x="358918" y="270697"/>
                  </a:cubicBezTo>
                  <a:lnTo>
                    <a:pt x="365503" y="265484"/>
                  </a:lnTo>
                  <a:lnTo>
                    <a:pt x="414347" y="324754"/>
                  </a:lnTo>
                  <a:lnTo>
                    <a:pt x="407487" y="330255"/>
                  </a:lnTo>
                  <a:cubicBezTo>
                    <a:pt x="402365" y="325673"/>
                    <a:pt x="398157" y="323382"/>
                    <a:pt x="394864" y="323382"/>
                  </a:cubicBezTo>
                  <a:cubicBezTo>
                    <a:pt x="392852" y="323382"/>
                    <a:pt x="389376" y="325306"/>
                    <a:pt x="384437" y="329153"/>
                  </a:cubicBezTo>
                  <a:cubicBezTo>
                    <a:pt x="367607" y="341805"/>
                    <a:pt x="353658" y="351293"/>
                    <a:pt x="342591" y="357618"/>
                  </a:cubicBezTo>
                  <a:cubicBezTo>
                    <a:pt x="331523" y="363944"/>
                    <a:pt x="319404" y="369306"/>
                    <a:pt x="306232" y="373705"/>
                  </a:cubicBezTo>
                  <a:cubicBezTo>
                    <a:pt x="278975" y="383055"/>
                    <a:pt x="248974" y="387730"/>
                    <a:pt x="216229" y="387730"/>
                  </a:cubicBezTo>
                  <a:cubicBezTo>
                    <a:pt x="153116" y="387730"/>
                    <a:pt x="101803" y="370168"/>
                    <a:pt x="62289" y="335045"/>
                  </a:cubicBezTo>
                  <a:cubicBezTo>
                    <a:pt x="20763" y="298275"/>
                    <a:pt x="0" y="251352"/>
                    <a:pt x="0" y="194276"/>
                  </a:cubicBezTo>
                  <a:cubicBezTo>
                    <a:pt x="0" y="149274"/>
                    <a:pt x="12988" y="110309"/>
                    <a:pt x="38965" y="77381"/>
                  </a:cubicBezTo>
                  <a:cubicBezTo>
                    <a:pt x="79576" y="25794"/>
                    <a:pt x="140402" y="0"/>
                    <a:pt x="22144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15162"/>
                </a:solidFill>
              </a:endParaRPr>
            </a:p>
          </p:txBody>
        </p:sp>
        <p:sp>
          <p:nvSpPr>
            <p:cNvPr id="7" name="任意多边形 6"/>
            <p:cNvSpPr/>
            <p:nvPr/>
          </p:nvSpPr>
          <p:spPr>
            <a:xfrm>
              <a:off x="4041311" y="1098119"/>
              <a:ext cx="448098" cy="387730"/>
            </a:xfrm>
            <a:custGeom>
              <a:avLst/>
              <a:gdLst/>
              <a:ahLst/>
              <a:cxnLst/>
              <a:rect l="l" t="t" r="r" b="b"/>
              <a:pathLst>
                <a:path w="448098" h="387730">
                  <a:moveTo>
                    <a:pt x="223363" y="0"/>
                  </a:moveTo>
                  <a:cubicBezTo>
                    <a:pt x="289402" y="0"/>
                    <a:pt x="342636" y="17287"/>
                    <a:pt x="383065" y="51862"/>
                  </a:cubicBezTo>
                  <a:cubicBezTo>
                    <a:pt x="405749" y="71070"/>
                    <a:pt x="422762" y="94577"/>
                    <a:pt x="434104" y="122383"/>
                  </a:cubicBezTo>
                  <a:cubicBezTo>
                    <a:pt x="443433" y="145250"/>
                    <a:pt x="448098" y="169855"/>
                    <a:pt x="448098" y="196197"/>
                  </a:cubicBezTo>
                  <a:cubicBezTo>
                    <a:pt x="448098" y="231869"/>
                    <a:pt x="437945" y="265255"/>
                    <a:pt x="417640" y="296354"/>
                  </a:cubicBezTo>
                  <a:cubicBezTo>
                    <a:pt x="395322" y="330746"/>
                    <a:pt x="364314" y="355533"/>
                    <a:pt x="324617" y="370717"/>
                  </a:cubicBezTo>
                  <a:cubicBezTo>
                    <a:pt x="294982" y="382059"/>
                    <a:pt x="261413" y="387730"/>
                    <a:pt x="223912" y="387730"/>
                  </a:cubicBezTo>
                  <a:cubicBezTo>
                    <a:pt x="158238" y="387730"/>
                    <a:pt x="105279" y="370442"/>
                    <a:pt x="65033" y="335868"/>
                  </a:cubicBezTo>
                  <a:cubicBezTo>
                    <a:pt x="42532" y="316477"/>
                    <a:pt x="25519" y="292970"/>
                    <a:pt x="13994" y="265346"/>
                  </a:cubicBezTo>
                  <a:cubicBezTo>
                    <a:pt x="4665" y="242663"/>
                    <a:pt x="0" y="218790"/>
                    <a:pt x="0" y="193728"/>
                  </a:cubicBezTo>
                  <a:cubicBezTo>
                    <a:pt x="0" y="156592"/>
                    <a:pt x="10061" y="122383"/>
                    <a:pt x="30184" y="91101"/>
                  </a:cubicBezTo>
                  <a:cubicBezTo>
                    <a:pt x="52136" y="57258"/>
                    <a:pt x="83235" y="32562"/>
                    <a:pt x="123481" y="17013"/>
                  </a:cubicBezTo>
                  <a:cubicBezTo>
                    <a:pt x="151653" y="6220"/>
                    <a:pt x="184947" y="549"/>
                    <a:pt x="223363" y="0"/>
                  </a:cubicBezTo>
                  <a:close/>
                  <a:moveTo>
                    <a:pt x="223363" y="37593"/>
                  </a:moveTo>
                  <a:cubicBezTo>
                    <a:pt x="167202" y="37593"/>
                    <a:pt x="122749" y="53325"/>
                    <a:pt x="90004" y="84790"/>
                  </a:cubicBezTo>
                  <a:cubicBezTo>
                    <a:pt x="60002" y="113694"/>
                    <a:pt x="45002" y="150006"/>
                    <a:pt x="45002" y="193728"/>
                  </a:cubicBezTo>
                  <a:cubicBezTo>
                    <a:pt x="45002" y="237632"/>
                    <a:pt x="60002" y="274036"/>
                    <a:pt x="90004" y="302940"/>
                  </a:cubicBezTo>
                  <a:cubicBezTo>
                    <a:pt x="122566" y="334404"/>
                    <a:pt x="167202" y="350137"/>
                    <a:pt x="223912" y="350137"/>
                  </a:cubicBezTo>
                  <a:cubicBezTo>
                    <a:pt x="280805" y="350137"/>
                    <a:pt x="325623" y="334404"/>
                    <a:pt x="358369" y="302940"/>
                  </a:cubicBezTo>
                  <a:cubicBezTo>
                    <a:pt x="388187" y="274036"/>
                    <a:pt x="403096" y="238364"/>
                    <a:pt x="403096" y="195923"/>
                  </a:cubicBezTo>
                  <a:cubicBezTo>
                    <a:pt x="403096" y="150006"/>
                    <a:pt x="388187" y="112962"/>
                    <a:pt x="358369" y="84790"/>
                  </a:cubicBezTo>
                  <a:cubicBezTo>
                    <a:pt x="340441" y="67960"/>
                    <a:pt x="321233" y="56161"/>
                    <a:pt x="300744" y="49392"/>
                  </a:cubicBezTo>
                  <a:cubicBezTo>
                    <a:pt x="278060" y="41709"/>
                    <a:pt x="252267" y="37776"/>
                    <a:pt x="223363" y="375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15162"/>
                </a:solidFill>
              </a:endParaRPr>
            </a:p>
          </p:txBody>
        </p:sp>
        <p:sp>
          <p:nvSpPr>
            <p:cNvPr id="8" name="任意多边形 7"/>
            <p:cNvSpPr/>
            <p:nvPr/>
          </p:nvSpPr>
          <p:spPr>
            <a:xfrm>
              <a:off x="8556356" y="1098119"/>
              <a:ext cx="375382" cy="387730"/>
            </a:xfrm>
            <a:custGeom>
              <a:avLst/>
              <a:gdLst/>
              <a:ahLst/>
              <a:cxnLst/>
              <a:rect l="l" t="t" r="r" b="b"/>
              <a:pathLst>
                <a:path w="375382" h="387730">
                  <a:moveTo>
                    <a:pt x="195100" y="0"/>
                  </a:moveTo>
                  <a:cubicBezTo>
                    <a:pt x="220162" y="0"/>
                    <a:pt x="243440" y="2487"/>
                    <a:pt x="264934" y="7462"/>
                  </a:cubicBezTo>
                  <a:cubicBezTo>
                    <a:pt x="286430" y="12437"/>
                    <a:pt x="310714" y="21006"/>
                    <a:pt x="337788" y="33168"/>
                  </a:cubicBezTo>
                  <a:cubicBezTo>
                    <a:pt x="343825" y="35749"/>
                    <a:pt x="347576" y="37040"/>
                    <a:pt x="349039" y="37040"/>
                  </a:cubicBezTo>
                  <a:cubicBezTo>
                    <a:pt x="352332" y="37040"/>
                    <a:pt x="356814" y="33354"/>
                    <a:pt x="362484" y="25982"/>
                  </a:cubicBezTo>
                  <a:lnTo>
                    <a:pt x="370168" y="29854"/>
                  </a:lnTo>
                  <a:lnTo>
                    <a:pt x="330928" y="100705"/>
                  </a:lnTo>
                  <a:lnTo>
                    <a:pt x="323245" y="96589"/>
                  </a:lnTo>
                  <a:cubicBezTo>
                    <a:pt x="326355" y="88357"/>
                    <a:pt x="327910" y="83235"/>
                    <a:pt x="327910" y="81223"/>
                  </a:cubicBezTo>
                  <a:cubicBezTo>
                    <a:pt x="327910" y="75735"/>
                    <a:pt x="321141" y="69789"/>
                    <a:pt x="307604" y="63387"/>
                  </a:cubicBezTo>
                  <a:cubicBezTo>
                    <a:pt x="270834" y="46191"/>
                    <a:pt x="231870" y="37593"/>
                    <a:pt x="190709" y="37593"/>
                  </a:cubicBezTo>
                  <a:cubicBezTo>
                    <a:pt x="156866" y="37593"/>
                    <a:pt x="127414" y="43891"/>
                    <a:pt x="102352" y="56488"/>
                  </a:cubicBezTo>
                  <a:cubicBezTo>
                    <a:pt x="90278" y="62694"/>
                    <a:pt x="80720" y="70725"/>
                    <a:pt x="73676" y="80584"/>
                  </a:cubicBezTo>
                  <a:cubicBezTo>
                    <a:pt x="66634" y="90442"/>
                    <a:pt x="63112" y="100848"/>
                    <a:pt x="63112" y="111801"/>
                  </a:cubicBezTo>
                  <a:cubicBezTo>
                    <a:pt x="63112" y="120928"/>
                    <a:pt x="65856" y="129553"/>
                    <a:pt x="71344" y="137677"/>
                  </a:cubicBezTo>
                  <a:cubicBezTo>
                    <a:pt x="76832" y="145800"/>
                    <a:pt x="84058" y="151871"/>
                    <a:pt x="93022" y="155890"/>
                  </a:cubicBezTo>
                  <a:cubicBezTo>
                    <a:pt x="102900" y="160452"/>
                    <a:pt x="114562" y="163601"/>
                    <a:pt x="128008" y="165336"/>
                  </a:cubicBezTo>
                  <a:cubicBezTo>
                    <a:pt x="141454" y="167071"/>
                    <a:pt x="163360" y="168394"/>
                    <a:pt x="193728" y="169306"/>
                  </a:cubicBezTo>
                  <a:cubicBezTo>
                    <a:pt x="235802" y="170586"/>
                    <a:pt x="265895" y="172553"/>
                    <a:pt x="284006" y="175205"/>
                  </a:cubicBezTo>
                  <a:cubicBezTo>
                    <a:pt x="302116" y="177858"/>
                    <a:pt x="317025" y="182477"/>
                    <a:pt x="328733" y="189063"/>
                  </a:cubicBezTo>
                  <a:cubicBezTo>
                    <a:pt x="359832" y="206442"/>
                    <a:pt x="375382" y="232876"/>
                    <a:pt x="375382" y="268365"/>
                  </a:cubicBezTo>
                  <a:cubicBezTo>
                    <a:pt x="375382" y="302208"/>
                    <a:pt x="361296" y="329922"/>
                    <a:pt x="333124" y="351509"/>
                  </a:cubicBezTo>
                  <a:cubicBezTo>
                    <a:pt x="301842" y="375656"/>
                    <a:pt x="258760" y="387730"/>
                    <a:pt x="203880" y="387730"/>
                  </a:cubicBezTo>
                  <a:cubicBezTo>
                    <a:pt x="172233" y="387730"/>
                    <a:pt x="144610" y="384528"/>
                    <a:pt x="121011" y="378126"/>
                  </a:cubicBezTo>
                  <a:cubicBezTo>
                    <a:pt x="97412" y="371723"/>
                    <a:pt x="69240" y="359924"/>
                    <a:pt x="36495" y="342728"/>
                  </a:cubicBezTo>
                  <a:cubicBezTo>
                    <a:pt x="27348" y="338520"/>
                    <a:pt x="21952" y="336417"/>
                    <a:pt x="20306" y="336417"/>
                  </a:cubicBezTo>
                  <a:cubicBezTo>
                    <a:pt x="17562" y="336417"/>
                    <a:pt x="13262" y="339709"/>
                    <a:pt x="7408" y="346295"/>
                  </a:cubicBezTo>
                  <a:lnTo>
                    <a:pt x="0" y="341630"/>
                  </a:lnTo>
                  <a:lnTo>
                    <a:pt x="41160" y="272755"/>
                  </a:lnTo>
                  <a:lnTo>
                    <a:pt x="48843" y="277146"/>
                  </a:lnTo>
                  <a:cubicBezTo>
                    <a:pt x="45368" y="284463"/>
                    <a:pt x="43630" y="289402"/>
                    <a:pt x="43630" y="291963"/>
                  </a:cubicBezTo>
                  <a:cubicBezTo>
                    <a:pt x="43630" y="297817"/>
                    <a:pt x="55338" y="306873"/>
                    <a:pt x="78753" y="319129"/>
                  </a:cubicBezTo>
                  <a:cubicBezTo>
                    <a:pt x="99790" y="330105"/>
                    <a:pt x="120050" y="338017"/>
                    <a:pt x="139533" y="342865"/>
                  </a:cubicBezTo>
                  <a:cubicBezTo>
                    <a:pt x="159016" y="347713"/>
                    <a:pt x="180190" y="350137"/>
                    <a:pt x="203057" y="350137"/>
                  </a:cubicBezTo>
                  <a:cubicBezTo>
                    <a:pt x="249340" y="350137"/>
                    <a:pt x="284463" y="339984"/>
                    <a:pt x="308428" y="319678"/>
                  </a:cubicBezTo>
                  <a:cubicBezTo>
                    <a:pt x="324342" y="306141"/>
                    <a:pt x="332300" y="290043"/>
                    <a:pt x="332300" y="271383"/>
                  </a:cubicBezTo>
                  <a:cubicBezTo>
                    <a:pt x="332300" y="246870"/>
                    <a:pt x="318672" y="229949"/>
                    <a:pt x="291414" y="220619"/>
                  </a:cubicBezTo>
                  <a:cubicBezTo>
                    <a:pt x="282634" y="217509"/>
                    <a:pt x="273532" y="215543"/>
                    <a:pt x="264112" y="214719"/>
                  </a:cubicBezTo>
                  <a:cubicBezTo>
                    <a:pt x="254690" y="213896"/>
                    <a:pt x="227936" y="212661"/>
                    <a:pt x="183849" y="211015"/>
                  </a:cubicBezTo>
                  <a:cubicBezTo>
                    <a:pt x="152384" y="209734"/>
                    <a:pt x="127734" y="207356"/>
                    <a:pt x="109898" y="203880"/>
                  </a:cubicBezTo>
                  <a:cubicBezTo>
                    <a:pt x="92062" y="200405"/>
                    <a:pt x="76192" y="194734"/>
                    <a:pt x="62289" y="186868"/>
                  </a:cubicBezTo>
                  <a:cubicBezTo>
                    <a:pt x="49301" y="179550"/>
                    <a:pt x="39010" y="169306"/>
                    <a:pt x="31418" y="156135"/>
                  </a:cubicBezTo>
                  <a:cubicBezTo>
                    <a:pt x="23827" y="142963"/>
                    <a:pt x="20031" y="128603"/>
                    <a:pt x="20031" y="113053"/>
                  </a:cubicBezTo>
                  <a:cubicBezTo>
                    <a:pt x="20031" y="86528"/>
                    <a:pt x="29910" y="63753"/>
                    <a:pt x="49666" y="44727"/>
                  </a:cubicBezTo>
                  <a:cubicBezTo>
                    <a:pt x="64301" y="30824"/>
                    <a:pt x="84516" y="19894"/>
                    <a:pt x="110310" y="11936"/>
                  </a:cubicBezTo>
                  <a:cubicBezTo>
                    <a:pt x="136103" y="3979"/>
                    <a:pt x="164366" y="0"/>
                    <a:pt x="1951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15162"/>
                </a:solidFill>
              </a:endParaRPr>
            </a:p>
          </p:txBody>
        </p:sp>
        <p:sp>
          <p:nvSpPr>
            <p:cNvPr id="9" name="任意多边形 8"/>
            <p:cNvSpPr/>
            <p:nvPr/>
          </p:nvSpPr>
          <p:spPr>
            <a:xfrm>
              <a:off x="4879317" y="1104705"/>
              <a:ext cx="390199" cy="374559"/>
            </a:xfrm>
            <a:custGeom>
              <a:avLst/>
              <a:gdLst/>
              <a:ahLst/>
              <a:cxnLst/>
              <a:rect l="l" t="t" r="r" b="b"/>
              <a:pathLst>
                <a:path w="390199" h="374559">
                  <a:moveTo>
                    <a:pt x="0" y="0"/>
                  </a:moveTo>
                  <a:lnTo>
                    <a:pt x="107617" y="0"/>
                  </a:lnTo>
                  <a:lnTo>
                    <a:pt x="107617" y="8781"/>
                  </a:lnTo>
                  <a:cubicBezTo>
                    <a:pt x="99016" y="11708"/>
                    <a:pt x="94716" y="15824"/>
                    <a:pt x="94716" y="21129"/>
                  </a:cubicBezTo>
                  <a:cubicBezTo>
                    <a:pt x="94716" y="24788"/>
                    <a:pt x="99016" y="31648"/>
                    <a:pt x="107617" y="41710"/>
                  </a:cubicBezTo>
                  <a:lnTo>
                    <a:pt x="333398" y="305684"/>
                  </a:lnTo>
                  <a:lnTo>
                    <a:pt x="333398" y="32380"/>
                  </a:lnTo>
                  <a:cubicBezTo>
                    <a:pt x="333398" y="24697"/>
                    <a:pt x="332209" y="19254"/>
                    <a:pt x="329831" y="16053"/>
                  </a:cubicBezTo>
                  <a:cubicBezTo>
                    <a:pt x="327453" y="12852"/>
                    <a:pt x="322788" y="10428"/>
                    <a:pt x="315836" y="8781"/>
                  </a:cubicBezTo>
                  <a:lnTo>
                    <a:pt x="315836" y="0"/>
                  </a:lnTo>
                  <a:lnTo>
                    <a:pt x="390199" y="0"/>
                  </a:lnTo>
                  <a:lnTo>
                    <a:pt x="390199" y="8781"/>
                  </a:lnTo>
                  <a:cubicBezTo>
                    <a:pt x="383247" y="10428"/>
                    <a:pt x="378583" y="12852"/>
                    <a:pt x="376204" y="16053"/>
                  </a:cubicBezTo>
                  <a:cubicBezTo>
                    <a:pt x="373826" y="19254"/>
                    <a:pt x="372637" y="24697"/>
                    <a:pt x="372637" y="32380"/>
                  </a:cubicBezTo>
                  <a:lnTo>
                    <a:pt x="372637" y="342180"/>
                  </a:lnTo>
                  <a:cubicBezTo>
                    <a:pt x="372637" y="349863"/>
                    <a:pt x="373826" y="355259"/>
                    <a:pt x="376204" y="358369"/>
                  </a:cubicBezTo>
                  <a:cubicBezTo>
                    <a:pt x="378583" y="361479"/>
                    <a:pt x="383247" y="363949"/>
                    <a:pt x="390199" y="365778"/>
                  </a:cubicBezTo>
                  <a:lnTo>
                    <a:pt x="390199" y="374559"/>
                  </a:lnTo>
                  <a:lnTo>
                    <a:pt x="303733" y="374559"/>
                  </a:lnTo>
                  <a:lnTo>
                    <a:pt x="303733" y="365778"/>
                  </a:lnTo>
                  <a:cubicBezTo>
                    <a:pt x="312150" y="363583"/>
                    <a:pt x="316359" y="359833"/>
                    <a:pt x="316359" y="354528"/>
                  </a:cubicBezTo>
                  <a:cubicBezTo>
                    <a:pt x="316359" y="350503"/>
                    <a:pt x="312516" y="343918"/>
                    <a:pt x="304830" y="334771"/>
                  </a:cubicBezTo>
                  <a:lnTo>
                    <a:pt x="56801" y="47472"/>
                  </a:lnTo>
                  <a:lnTo>
                    <a:pt x="56801" y="342180"/>
                  </a:lnTo>
                  <a:cubicBezTo>
                    <a:pt x="56801" y="349680"/>
                    <a:pt x="57990" y="355031"/>
                    <a:pt x="60368" y="358232"/>
                  </a:cubicBezTo>
                  <a:cubicBezTo>
                    <a:pt x="62746" y="361433"/>
                    <a:pt x="67411" y="363949"/>
                    <a:pt x="74362" y="365778"/>
                  </a:cubicBezTo>
                  <a:lnTo>
                    <a:pt x="74362" y="374559"/>
                  </a:lnTo>
                  <a:lnTo>
                    <a:pt x="0" y="374559"/>
                  </a:lnTo>
                  <a:lnTo>
                    <a:pt x="0" y="365778"/>
                  </a:lnTo>
                  <a:cubicBezTo>
                    <a:pt x="7134" y="363949"/>
                    <a:pt x="11845" y="361479"/>
                    <a:pt x="14131" y="358369"/>
                  </a:cubicBezTo>
                  <a:cubicBezTo>
                    <a:pt x="16418" y="355259"/>
                    <a:pt x="17561" y="349863"/>
                    <a:pt x="17561" y="342180"/>
                  </a:cubicBezTo>
                  <a:lnTo>
                    <a:pt x="17561" y="32380"/>
                  </a:lnTo>
                  <a:cubicBezTo>
                    <a:pt x="17561" y="24697"/>
                    <a:pt x="16372" y="19254"/>
                    <a:pt x="13994" y="16053"/>
                  </a:cubicBezTo>
                  <a:cubicBezTo>
                    <a:pt x="11616" y="12852"/>
                    <a:pt x="6951" y="10428"/>
                    <a:pt x="0" y="8781"/>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15162"/>
                </a:solidFill>
              </a:endParaRPr>
            </a:p>
          </p:txBody>
        </p:sp>
        <p:sp>
          <p:nvSpPr>
            <p:cNvPr id="10" name="任意多边形 9"/>
            <p:cNvSpPr/>
            <p:nvPr/>
          </p:nvSpPr>
          <p:spPr>
            <a:xfrm>
              <a:off x="7089115" y="1104705"/>
              <a:ext cx="390200" cy="374559"/>
            </a:xfrm>
            <a:custGeom>
              <a:avLst/>
              <a:gdLst/>
              <a:ahLst/>
              <a:cxnLst/>
              <a:rect l="l" t="t" r="r" b="b"/>
              <a:pathLst>
                <a:path w="390200" h="374559">
                  <a:moveTo>
                    <a:pt x="0" y="0"/>
                  </a:moveTo>
                  <a:lnTo>
                    <a:pt x="107617" y="0"/>
                  </a:lnTo>
                  <a:lnTo>
                    <a:pt x="107617" y="8781"/>
                  </a:lnTo>
                  <a:cubicBezTo>
                    <a:pt x="99017" y="11708"/>
                    <a:pt x="94716" y="15824"/>
                    <a:pt x="94716" y="21129"/>
                  </a:cubicBezTo>
                  <a:cubicBezTo>
                    <a:pt x="94716" y="24788"/>
                    <a:pt x="99017" y="31648"/>
                    <a:pt x="107617" y="41710"/>
                  </a:cubicBezTo>
                  <a:lnTo>
                    <a:pt x="333399" y="305684"/>
                  </a:lnTo>
                  <a:lnTo>
                    <a:pt x="333399" y="32380"/>
                  </a:lnTo>
                  <a:cubicBezTo>
                    <a:pt x="333399" y="24697"/>
                    <a:pt x="332209" y="19254"/>
                    <a:pt x="329831" y="16053"/>
                  </a:cubicBezTo>
                  <a:cubicBezTo>
                    <a:pt x="327453" y="12852"/>
                    <a:pt x="322789" y="10428"/>
                    <a:pt x="315837" y="8781"/>
                  </a:cubicBezTo>
                  <a:lnTo>
                    <a:pt x="315837" y="0"/>
                  </a:lnTo>
                  <a:lnTo>
                    <a:pt x="390200" y="0"/>
                  </a:lnTo>
                  <a:lnTo>
                    <a:pt x="390200" y="8781"/>
                  </a:lnTo>
                  <a:cubicBezTo>
                    <a:pt x="383248" y="10428"/>
                    <a:pt x="378583" y="12852"/>
                    <a:pt x="376205" y="16053"/>
                  </a:cubicBezTo>
                  <a:cubicBezTo>
                    <a:pt x="373827" y="19254"/>
                    <a:pt x="372638" y="24697"/>
                    <a:pt x="372638" y="32380"/>
                  </a:cubicBezTo>
                  <a:lnTo>
                    <a:pt x="372638" y="342180"/>
                  </a:lnTo>
                  <a:cubicBezTo>
                    <a:pt x="372638" y="349863"/>
                    <a:pt x="373827" y="355259"/>
                    <a:pt x="376205" y="358369"/>
                  </a:cubicBezTo>
                  <a:cubicBezTo>
                    <a:pt x="378583" y="361479"/>
                    <a:pt x="383248" y="363949"/>
                    <a:pt x="390200" y="365778"/>
                  </a:cubicBezTo>
                  <a:lnTo>
                    <a:pt x="390200" y="374559"/>
                  </a:lnTo>
                  <a:lnTo>
                    <a:pt x="303733" y="374559"/>
                  </a:lnTo>
                  <a:lnTo>
                    <a:pt x="303733" y="365778"/>
                  </a:lnTo>
                  <a:cubicBezTo>
                    <a:pt x="312151" y="363583"/>
                    <a:pt x="316360" y="359833"/>
                    <a:pt x="316360" y="354528"/>
                  </a:cubicBezTo>
                  <a:cubicBezTo>
                    <a:pt x="316360" y="350503"/>
                    <a:pt x="312517" y="343918"/>
                    <a:pt x="304831" y="334771"/>
                  </a:cubicBezTo>
                  <a:lnTo>
                    <a:pt x="56801" y="47472"/>
                  </a:lnTo>
                  <a:lnTo>
                    <a:pt x="56801" y="342180"/>
                  </a:lnTo>
                  <a:cubicBezTo>
                    <a:pt x="56801" y="349680"/>
                    <a:pt x="57991" y="355031"/>
                    <a:pt x="60369" y="358232"/>
                  </a:cubicBezTo>
                  <a:cubicBezTo>
                    <a:pt x="62747" y="361433"/>
                    <a:pt x="67412" y="363949"/>
                    <a:pt x="74363" y="365778"/>
                  </a:cubicBezTo>
                  <a:lnTo>
                    <a:pt x="74363" y="374559"/>
                  </a:lnTo>
                  <a:lnTo>
                    <a:pt x="0" y="374559"/>
                  </a:lnTo>
                  <a:lnTo>
                    <a:pt x="0" y="365778"/>
                  </a:lnTo>
                  <a:cubicBezTo>
                    <a:pt x="7135" y="363949"/>
                    <a:pt x="11845" y="361479"/>
                    <a:pt x="14132" y="358369"/>
                  </a:cubicBezTo>
                  <a:cubicBezTo>
                    <a:pt x="16419" y="355259"/>
                    <a:pt x="17562" y="349863"/>
                    <a:pt x="17562" y="342180"/>
                  </a:cubicBezTo>
                  <a:lnTo>
                    <a:pt x="17562" y="32380"/>
                  </a:lnTo>
                  <a:cubicBezTo>
                    <a:pt x="17562" y="24697"/>
                    <a:pt x="16373" y="19254"/>
                    <a:pt x="13995" y="16053"/>
                  </a:cubicBezTo>
                  <a:cubicBezTo>
                    <a:pt x="11617" y="12852"/>
                    <a:pt x="6952" y="10428"/>
                    <a:pt x="0" y="8781"/>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15162"/>
                </a:solidFill>
              </a:endParaRPr>
            </a:p>
          </p:txBody>
        </p:sp>
        <p:cxnSp>
          <p:nvCxnSpPr>
            <p:cNvPr id="11" name="直接连接符 10"/>
            <p:cNvCxnSpPr/>
            <p:nvPr/>
          </p:nvCxnSpPr>
          <p:spPr>
            <a:xfrm>
              <a:off x="3886963" y="1096227"/>
              <a:ext cx="0" cy="345016"/>
            </a:xfrm>
            <a:prstGeom prst="line">
              <a:avLst/>
            </a:prstGeom>
            <a:grpFill/>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4696588" y="1096227"/>
              <a:ext cx="0" cy="345016"/>
            </a:xfrm>
            <a:prstGeom prst="line">
              <a:avLst/>
            </a:prstGeom>
            <a:grpFill/>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5449063" y="1096227"/>
              <a:ext cx="0" cy="345016"/>
            </a:xfrm>
            <a:prstGeom prst="line">
              <a:avLst/>
            </a:prstGeom>
            <a:grpFill/>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192013" y="1096227"/>
              <a:ext cx="0" cy="345016"/>
            </a:xfrm>
            <a:prstGeom prst="line">
              <a:avLst/>
            </a:prstGeom>
            <a:grpFill/>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6906388" y="1096227"/>
              <a:ext cx="0" cy="345016"/>
            </a:xfrm>
            <a:prstGeom prst="line">
              <a:avLst/>
            </a:prstGeom>
            <a:grpFill/>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7630288" y="1096227"/>
              <a:ext cx="0" cy="345016"/>
            </a:xfrm>
            <a:prstGeom prst="line">
              <a:avLst/>
            </a:prstGeom>
            <a:grpFill/>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8392288" y="1096227"/>
              <a:ext cx="0" cy="345016"/>
            </a:xfrm>
            <a:prstGeom prst="line">
              <a:avLst/>
            </a:prstGeom>
            <a:grpFill/>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63" name="组合 62"/>
          <p:cNvGrpSpPr/>
          <p:nvPr/>
        </p:nvGrpSpPr>
        <p:grpSpPr>
          <a:xfrm>
            <a:off x="2239265" y="2888820"/>
            <a:ext cx="3514918" cy="819150"/>
            <a:chOff x="2239265" y="2888820"/>
            <a:chExt cx="3514918" cy="819150"/>
          </a:xfrm>
        </p:grpSpPr>
        <p:grpSp>
          <p:nvGrpSpPr>
            <p:cNvPr id="18" name="组合 17"/>
            <p:cNvGrpSpPr/>
            <p:nvPr/>
          </p:nvGrpSpPr>
          <p:grpSpPr>
            <a:xfrm>
              <a:off x="3074638" y="2888820"/>
              <a:ext cx="2679545" cy="819150"/>
              <a:chOff x="2589971" y="4367212"/>
              <a:chExt cx="2679545" cy="819150"/>
            </a:xfrm>
          </p:grpSpPr>
          <p:sp>
            <p:nvSpPr>
              <p:cNvPr id="19" name="矩形 18"/>
              <p:cNvSpPr/>
              <p:nvPr/>
            </p:nvSpPr>
            <p:spPr>
              <a:xfrm>
                <a:off x="2596196" y="4490555"/>
                <a:ext cx="2667095" cy="572464"/>
              </a:xfrm>
              <a:prstGeom prst="rect">
                <a:avLst/>
              </a:prstGeom>
            </p:spPr>
            <p:txBody>
              <a:bodyPr wrap="square">
                <a:spAutoFit/>
              </a:bodyPr>
              <a:lstStyle/>
              <a:p>
                <a:pPr>
                  <a:lnSpc>
                    <a:spcPct val="130000"/>
                  </a:lnSpc>
                </a:pPr>
                <a:r>
                  <a:rPr lang="zh-CN" altLang="en-US" sz="2400" dirty="0">
                    <a:solidFill>
                      <a:srgbClr val="415162"/>
                    </a:solidFill>
                    <a:latin typeface="微软雅黑" panose="020B0503020204020204" pitchFamily="34" charset="-122"/>
                    <a:ea typeface="微软雅黑" panose="020B0503020204020204" pitchFamily="34" charset="-122"/>
                  </a:rPr>
                  <a:t>点击添加目录内容</a:t>
                </a:r>
              </a:p>
            </p:txBody>
          </p:sp>
          <p:grpSp>
            <p:nvGrpSpPr>
              <p:cNvPr id="20" name="组合 19"/>
              <p:cNvGrpSpPr/>
              <p:nvPr/>
            </p:nvGrpSpPr>
            <p:grpSpPr>
              <a:xfrm>
                <a:off x="2589971" y="4367212"/>
                <a:ext cx="2679545" cy="819150"/>
                <a:chOff x="4986727" y="2139320"/>
                <a:chExt cx="2866817" cy="819150"/>
              </a:xfrm>
            </p:grpSpPr>
            <p:cxnSp>
              <p:nvCxnSpPr>
                <p:cNvPr id="21" name="直接连接符 20"/>
                <p:cNvCxnSpPr/>
                <p:nvPr/>
              </p:nvCxnSpPr>
              <p:spPr>
                <a:xfrm>
                  <a:off x="4999177" y="2139320"/>
                  <a:ext cx="2854367" cy="0"/>
                </a:xfrm>
                <a:prstGeom prst="line">
                  <a:avLst/>
                </a:prstGeom>
                <a:ln>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4986727" y="2958470"/>
                  <a:ext cx="2866817" cy="0"/>
                </a:xfrm>
                <a:prstGeom prst="line">
                  <a:avLst/>
                </a:prstGeom>
                <a:ln>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23" name="组合 22"/>
            <p:cNvGrpSpPr/>
            <p:nvPr/>
          </p:nvGrpSpPr>
          <p:grpSpPr>
            <a:xfrm>
              <a:off x="2239265" y="2950733"/>
              <a:ext cx="695324" cy="695324"/>
              <a:chOff x="1644969" y="3214688"/>
              <a:chExt cx="695324" cy="695324"/>
            </a:xfrm>
          </p:grpSpPr>
          <p:grpSp>
            <p:nvGrpSpPr>
              <p:cNvPr id="24" name="组合 23"/>
              <p:cNvGrpSpPr/>
              <p:nvPr/>
            </p:nvGrpSpPr>
            <p:grpSpPr>
              <a:xfrm>
                <a:off x="1644969" y="3214688"/>
                <a:ext cx="695324" cy="695324"/>
                <a:chOff x="2476500" y="1952625"/>
                <a:chExt cx="1571625" cy="1571625"/>
              </a:xfrm>
            </p:grpSpPr>
            <p:sp>
              <p:nvSpPr>
                <p:cNvPr id="26" name="椭圆 25"/>
                <p:cNvSpPr/>
                <p:nvPr/>
              </p:nvSpPr>
              <p:spPr>
                <a:xfrm>
                  <a:off x="2476500" y="1952625"/>
                  <a:ext cx="1571625" cy="1571625"/>
                </a:xfrm>
                <a:prstGeom prst="ellipse">
                  <a:avLst/>
                </a:prstGeom>
                <a:gradFill>
                  <a:gsLst>
                    <a:gs pos="0">
                      <a:srgbClr val="F4F4F4"/>
                    </a:gs>
                    <a:gs pos="100000">
                      <a:srgbClr val="DCDCDC"/>
                    </a:gs>
                  </a:gsLst>
                  <a:lin ang="5400000" scaled="1"/>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2590799" y="2066924"/>
                  <a:ext cx="1343026" cy="1343026"/>
                </a:xfrm>
                <a:prstGeom prst="ellipse">
                  <a:avLst/>
                </a:prstGeom>
                <a:gradFill>
                  <a:gsLst>
                    <a:gs pos="0">
                      <a:srgbClr val="0076CF"/>
                    </a:gs>
                    <a:gs pos="100000">
                      <a:srgbClr val="1CCCF8"/>
                    </a:gs>
                  </a:gsLst>
                  <a:lin ang="5400000" scaled="1"/>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2743199" y="2219324"/>
                  <a:ext cx="1038226" cy="1038226"/>
                </a:xfrm>
                <a:prstGeom prst="ellipse">
                  <a:avLst/>
                </a:prstGeom>
                <a:gradFill>
                  <a:gsLst>
                    <a:gs pos="0">
                      <a:srgbClr val="DCDCDC"/>
                    </a:gs>
                    <a:gs pos="100000">
                      <a:srgbClr val="F4F4F4"/>
                    </a:gs>
                  </a:gsLst>
                  <a:lin ang="5400000" scaled="1"/>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文本框 24"/>
              <p:cNvSpPr txBox="1"/>
              <p:nvPr/>
            </p:nvSpPr>
            <p:spPr>
              <a:xfrm>
                <a:off x="1903012" y="3475387"/>
                <a:ext cx="179238" cy="173926"/>
              </a:xfrm>
              <a:custGeom>
                <a:avLst/>
                <a:gdLst/>
                <a:ahLst/>
                <a:cxnLst/>
                <a:rect l="l" t="t" r="r" b="b"/>
                <a:pathLst>
                  <a:path w="193365" h="187635">
                    <a:moveTo>
                      <a:pt x="53355" y="27794"/>
                    </a:moveTo>
                    <a:cubicBezTo>
                      <a:pt x="50006" y="27794"/>
                      <a:pt x="47792" y="29078"/>
                      <a:pt x="46713" y="31645"/>
                    </a:cubicBezTo>
                    <a:cubicBezTo>
                      <a:pt x="45634" y="34212"/>
                      <a:pt x="45095" y="40147"/>
                      <a:pt x="45095" y="49448"/>
                    </a:cubicBezTo>
                    <a:lnTo>
                      <a:pt x="45095" y="137629"/>
                    </a:lnTo>
                    <a:cubicBezTo>
                      <a:pt x="45095" y="148121"/>
                      <a:pt x="45597" y="154447"/>
                      <a:pt x="46602" y="156605"/>
                    </a:cubicBezTo>
                    <a:cubicBezTo>
                      <a:pt x="47606" y="158763"/>
                      <a:pt x="49783" y="159842"/>
                      <a:pt x="53132" y="159842"/>
                    </a:cubicBezTo>
                    <a:cubicBezTo>
                      <a:pt x="56480" y="159842"/>
                      <a:pt x="58675" y="158577"/>
                      <a:pt x="59717" y="156047"/>
                    </a:cubicBezTo>
                    <a:cubicBezTo>
                      <a:pt x="60759" y="153516"/>
                      <a:pt x="61280" y="147824"/>
                      <a:pt x="61280" y="138969"/>
                    </a:cubicBezTo>
                    <a:lnTo>
                      <a:pt x="61280" y="49448"/>
                    </a:lnTo>
                    <a:cubicBezTo>
                      <a:pt x="61280" y="39849"/>
                      <a:pt x="60815" y="33840"/>
                      <a:pt x="59885" y="31422"/>
                    </a:cubicBezTo>
                    <a:cubicBezTo>
                      <a:pt x="58955" y="29003"/>
                      <a:pt x="56778" y="27794"/>
                      <a:pt x="53355" y="27794"/>
                    </a:cubicBezTo>
                    <a:close/>
                    <a:moveTo>
                      <a:pt x="166799" y="3461"/>
                    </a:moveTo>
                    <a:lnTo>
                      <a:pt x="193365" y="3461"/>
                    </a:lnTo>
                    <a:lnTo>
                      <a:pt x="193365" y="184175"/>
                    </a:lnTo>
                    <a:lnTo>
                      <a:pt x="148270" y="184175"/>
                    </a:lnTo>
                    <a:lnTo>
                      <a:pt x="148270" y="87288"/>
                    </a:lnTo>
                    <a:cubicBezTo>
                      <a:pt x="148270" y="73298"/>
                      <a:pt x="147935" y="64889"/>
                      <a:pt x="147265" y="62062"/>
                    </a:cubicBezTo>
                    <a:cubicBezTo>
                      <a:pt x="146596" y="59234"/>
                      <a:pt x="144754" y="57094"/>
                      <a:pt x="141740" y="55643"/>
                    </a:cubicBezTo>
                    <a:cubicBezTo>
                      <a:pt x="138726" y="54192"/>
                      <a:pt x="132011" y="53467"/>
                      <a:pt x="121593" y="53467"/>
                    </a:cubicBezTo>
                    <a:lnTo>
                      <a:pt x="117128" y="53467"/>
                    </a:lnTo>
                    <a:lnTo>
                      <a:pt x="117128" y="32398"/>
                    </a:lnTo>
                    <a:cubicBezTo>
                      <a:pt x="138931" y="27706"/>
                      <a:pt x="155488" y="18060"/>
                      <a:pt x="166799" y="3461"/>
                    </a:cubicBezTo>
                    <a:close/>
                    <a:moveTo>
                      <a:pt x="52350" y="0"/>
                    </a:moveTo>
                    <a:cubicBezTo>
                      <a:pt x="62247" y="0"/>
                      <a:pt x="71103" y="1730"/>
                      <a:pt x="78916" y="5191"/>
                    </a:cubicBezTo>
                    <a:cubicBezTo>
                      <a:pt x="86730" y="8651"/>
                      <a:pt x="92571" y="12874"/>
                      <a:pt x="96441" y="17860"/>
                    </a:cubicBezTo>
                    <a:cubicBezTo>
                      <a:pt x="100310" y="22845"/>
                      <a:pt x="102933" y="28464"/>
                      <a:pt x="104310" y="34714"/>
                    </a:cubicBezTo>
                    <a:cubicBezTo>
                      <a:pt x="105687" y="40965"/>
                      <a:pt x="106375" y="50937"/>
                      <a:pt x="106375" y="64629"/>
                    </a:cubicBezTo>
                    <a:lnTo>
                      <a:pt x="106375" y="124904"/>
                    </a:lnTo>
                    <a:cubicBezTo>
                      <a:pt x="106375" y="138596"/>
                      <a:pt x="105631" y="148568"/>
                      <a:pt x="104142" y="154819"/>
                    </a:cubicBezTo>
                    <a:cubicBezTo>
                      <a:pt x="102654" y="161069"/>
                      <a:pt x="99566" y="166911"/>
                      <a:pt x="94878" y="172343"/>
                    </a:cubicBezTo>
                    <a:cubicBezTo>
                      <a:pt x="90190" y="177775"/>
                      <a:pt x="84534" y="181682"/>
                      <a:pt x="77911" y="184063"/>
                    </a:cubicBezTo>
                    <a:cubicBezTo>
                      <a:pt x="71289" y="186445"/>
                      <a:pt x="63884" y="187635"/>
                      <a:pt x="55699" y="187635"/>
                    </a:cubicBezTo>
                    <a:cubicBezTo>
                      <a:pt x="44909" y="187635"/>
                      <a:pt x="35942" y="186389"/>
                      <a:pt x="28798" y="183896"/>
                    </a:cubicBezTo>
                    <a:cubicBezTo>
                      <a:pt x="21654" y="181403"/>
                      <a:pt x="15962" y="177515"/>
                      <a:pt x="11720" y="172232"/>
                    </a:cubicBezTo>
                    <a:cubicBezTo>
                      <a:pt x="7479" y="166948"/>
                      <a:pt x="4465" y="161386"/>
                      <a:pt x="2679" y="155544"/>
                    </a:cubicBezTo>
                    <a:cubicBezTo>
                      <a:pt x="893" y="149703"/>
                      <a:pt x="0" y="140420"/>
                      <a:pt x="0" y="127695"/>
                    </a:cubicBezTo>
                    <a:lnTo>
                      <a:pt x="0" y="64629"/>
                    </a:lnTo>
                    <a:cubicBezTo>
                      <a:pt x="0" y="48035"/>
                      <a:pt x="1432" y="35607"/>
                      <a:pt x="4297" y="27347"/>
                    </a:cubicBezTo>
                    <a:cubicBezTo>
                      <a:pt x="7162" y="19087"/>
                      <a:pt x="12855" y="12465"/>
                      <a:pt x="21375" y="7479"/>
                    </a:cubicBezTo>
                    <a:cubicBezTo>
                      <a:pt x="29896" y="2493"/>
                      <a:pt x="40221" y="0"/>
                      <a:pt x="52350" y="0"/>
                    </a:cubicBezTo>
                    <a:close/>
                  </a:path>
                </a:pathLst>
              </a:custGeom>
              <a:gradFill>
                <a:gsLst>
                  <a:gs pos="0">
                    <a:srgbClr val="0076CF"/>
                  </a:gs>
                  <a:gs pos="100000">
                    <a:srgbClr val="1CCCF8"/>
                  </a:gs>
                </a:gsLst>
                <a:lin ang="5400000" scaled="1"/>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zh-CN" altLang="en-US" dirty="0"/>
              </a:p>
            </p:txBody>
          </p:sp>
        </p:grpSp>
      </p:grpSp>
      <p:grpSp>
        <p:nvGrpSpPr>
          <p:cNvPr id="64" name="组合 63"/>
          <p:cNvGrpSpPr/>
          <p:nvPr/>
        </p:nvGrpSpPr>
        <p:grpSpPr>
          <a:xfrm>
            <a:off x="7017483" y="2888820"/>
            <a:ext cx="3500226" cy="819150"/>
            <a:chOff x="7017483" y="2888820"/>
            <a:chExt cx="3500226" cy="819150"/>
          </a:xfrm>
        </p:grpSpPr>
        <p:grpSp>
          <p:nvGrpSpPr>
            <p:cNvPr id="29" name="组合 28"/>
            <p:cNvGrpSpPr/>
            <p:nvPr/>
          </p:nvGrpSpPr>
          <p:grpSpPr>
            <a:xfrm>
              <a:off x="7017483" y="2950733"/>
              <a:ext cx="695324" cy="695324"/>
              <a:chOff x="4380549" y="3214688"/>
              <a:chExt cx="695324" cy="695324"/>
            </a:xfrm>
          </p:grpSpPr>
          <p:grpSp>
            <p:nvGrpSpPr>
              <p:cNvPr id="30" name="组合 29"/>
              <p:cNvGrpSpPr/>
              <p:nvPr/>
            </p:nvGrpSpPr>
            <p:grpSpPr>
              <a:xfrm>
                <a:off x="4380549" y="3214688"/>
                <a:ext cx="695324" cy="695324"/>
                <a:chOff x="2476500" y="1952625"/>
                <a:chExt cx="1571625" cy="1571625"/>
              </a:xfrm>
            </p:grpSpPr>
            <p:sp>
              <p:nvSpPr>
                <p:cNvPr id="32" name="椭圆 31"/>
                <p:cNvSpPr/>
                <p:nvPr/>
              </p:nvSpPr>
              <p:spPr>
                <a:xfrm>
                  <a:off x="2476500" y="1952625"/>
                  <a:ext cx="1571625" cy="1571625"/>
                </a:xfrm>
                <a:prstGeom prst="ellipse">
                  <a:avLst/>
                </a:prstGeom>
                <a:gradFill>
                  <a:gsLst>
                    <a:gs pos="0">
                      <a:srgbClr val="F4F4F4"/>
                    </a:gs>
                    <a:gs pos="100000">
                      <a:srgbClr val="DCDCDC"/>
                    </a:gs>
                  </a:gsLst>
                  <a:lin ang="5400000" scaled="1"/>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2590799" y="2066924"/>
                  <a:ext cx="1343026" cy="1343026"/>
                </a:xfrm>
                <a:prstGeom prst="ellipse">
                  <a:avLst/>
                </a:prstGeom>
                <a:gradFill>
                  <a:gsLst>
                    <a:gs pos="0">
                      <a:srgbClr val="DC4A0C"/>
                    </a:gs>
                    <a:gs pos="100000">
                      <a:srgbClr val="FA891B"/>
                    </a:gs>
                  </a:gsLst>
                  <a:lin ang="5400000" scaled="1"/>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2743199" y="2219324"/>
                  <a:ext cx="1038227" cy="1038227"/>
                </a:xfrm>
                <a:prstGeom prst="ellipse">
                  <a:avLst/>
                </a:prstGeom>
                <a:gradFill>
                  <a:gsLst>
                    <a:gs pos="0">
                      <a:srgbClr val="DCDCDC"/>
                    </a:gs>
                    <a:gs pos="100000">
                      <a:srgbClr val="F4F4F4"/>
                    </a:gs>
                  </a:gsLst>
                  <a:lin ang="5400000" scaled="1"/>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1" name="文本框 30"/>
              <p:cNvSpPr txBox="1"/>
              <p:nvPr/>
            </p:nvSpPr>
            <p:spPr>
              <a:xfrm>
                <a:off x="4623900" y="3475387"/>
                <a:ext cx="208622" cy="173927"/>
              </a:xfrm>
              <a:custGeom>
                <a:avLst/>
                <a:gdLst/>
                <a:ahLst/>
                <a:cxnLst/>
                <a:rect l="l" t="t" r="r" b="b"/>
                <a:pathLst>
                  <a:path w="225065" h="187635">
                    <a:moveTo>
                      <a:pt x="53355" y="27794"/>
                    </a:moveTo>
                    <a:cubicBezTo>
                      <a:pt x="50006" y="27794"/>
                      <a:pt x="47792" y="29078"/>
                      <a:pt x="46713" y="31645"/>
                    </a:cubicBezTo>
                    <a:cubicBezTo>
                      <a:pt x="45634" y="34212"/>
                      <a:pt x="45095" y="40147"/>
                      <a:pt x="45095" y="49448"/>
                    </a:cubicBezTo>
                    <a:lnTo>
                      <a:pt x="45095" y="137629"/>
                    </a:lnTo>
                    <a:cubicBezTo>
                      <a:pt x="45095" y="148121"/>
                      <a:pt x="45597" y="154447"/>
                      <a:pt x="46602" y="156605"/>
                    </a:cubicBezTo>
                    <a:cubicBezTo>
                      <a:pt x="47606" y="158763"/>
                      <a:pt x="49783" y="159842"/>
                      <a:pt x="53132" y="159842"/>
                    </a:cubicBezTo>
                    <a:cubicBezTo>
                      <a:pt x="56480" y="159842"/>
                      <a:pt x="58675" y="158577"/>
                      <a:pt x="59717" y="156047"/>
                    </a:cubicBezTo>
                    <a:cubicBezTo>
                      <a:pt x="60759" y="153516"/>
                      <a:pt x="61280" y="147824"/>
                      <a:pt x="61280" y="138969"/>
                    </a:cubicBezTo>
                    <a:lnTo>
                      <a:pt x="61280" y="49448"/>
                    </a:lnTo>
                    <a:cubicBezTo>
                      <a:pt x="61280" y="39849"/>
                      <a:pt x="60815" y="33840"/>
                      <a:pt x="59885" y="31422"/>
                    </a:cubicBezTo>
                    <a:cubicBezTo>
                      <a:pt x="58955" y="29003"/>
                      <a:pt x="56778" y="27794"/>
                      <a:pt x="53355" y="27794"/>
                    </a:cubicBezTo>
                    <a:close/>
                    <a:moveTo>
                      <a:pt x="170594" y="0"/>
                    </a:moveTo>
                    <a:cubicBezTo>
                      <a:pt x="188528" y="0"/>
                      <a:pt x="202090" y="4447"/>
                      <a:pt x="211280" y="13339"/>
                    </a:cubicBezTo>
                    <a:cubicBezTo>
                      <a:pt x="220470" y="22231"/>
                      <a:pt x="225065" y="33487"/>
                      <a:pt x="225065" y="47104"/>
                    </a:cubicBezTo>
                    <a:cubicBezTo>
                      <a:pt x="225065" y="57448"/>
                      <a:pt x="222479" y="68387"/>
                      <a:pt x="217307" y="79921"/>
                    </a:cubicBezTo>
                    <a:cubicBezTo>
                      <a:pt x="212134" y="91455"/>
                      <a:pt x="196897" y="115937"/>
                      <a:pt x="171595" y="153368"/>
                    </a:cubicBezTo>
                    <a:lnTo>
                      <a:pt x="221047" y="153368"/>
                    </a:lnTo>
                    <a:lnTo>
                      <a:pt x="221047" y="184175"/>
                    </a:lnTo>
                    <a:lnTo>
                      <a:pt x="121816" y="184175"/>
                    </a:lnTo>
                    <a:lnTo>
                      <a:pt x="121844" y="158391"/>
                    </a:lnTo>
                    <a:cubicBezTo>
                      <a:pt x="151237" y="110319"/>
                      <a:pt x="168706" y="80572"/>
                      <a:pt x="174250" y="69150"/>
                    </a:cubicBezTo>
                    <a:cubicBezTo>
                      <a:pt x="179794" y="57727"/>
                      <a:pt x="182566" y="48816"/>
                      <a:pt x="182566" y="42416"/>
                    </a:cubicBezTo>
                    <a:cubicBezTo>
                      <a:pt x="182566" y="37505"/>
                      <a:pt x="181727" y="33840"/>
                      <a:pt x="180051" y="31422"/>
                    </a:cubicBezTo>
                    <a:cubicBezTo>
                      <a:pt x="178374" y="29003"/>
                      <a:pt x="175822" y="27794"/>
                      <a:pt x="172394" y="27794"/>
                    </a:cubicBezTo>
                    <a:cubicBezTo>
                      <a:pt x="168966" y="27794"/>
                      <a:pt x="166414" y="29133"/>
                      <a:pt x="164738" y="31812"/>
                    </a:cubicBezTo>
                    <a:cubicBezTo>
                      <a:pt x="163061" y="34491"/>
                      <a:pt x="162223" y="39812"/>
                      <a:pt x="162223" y="47774"/>
                    </a:cubicBezTo>
                    <a:lnTo>
                      <a:pt x="162223" y="64964"/>
                    </a:lnTo>
                    <a:lnTo>
                      <a:pt x="121816" y="64964"/>
                    </a:lnTo>
                    <a:lnTo>
                      <a:pt x="121816" y="58378"/>
                    </a:lnTo>
                    <a:cubicBezTo>
                      <a:pt x="121816" y="48258"/>
                      <a:pt x="122337" y="40277"/>
                      <a:pt x="123378" y="34435"/>
                    </a:cubicBezTo>
                    <a:cubicBezTo>
                      <a:pt x="124420" y="28594"/>
                      <a:pt x="126988" y="22845"/>
                      <a:pt x="131080" y="17190"/>
                    </a:cubicBezTo>
                    <a:cubicBezTo>
                      <a:pt x="135173" y="11534"/>
                      <a:pt x="140494" y="7256"/>
                      <a:pt x="147042" y="4353"/>
                    </a:cubicBezTo>
                    <a:cubicBezTo>
                      <a:pt x="153591" y="1451"/>
                      <a:pt x="161441" y="0"/>
                      <a:pt x="170594" y="0"/>
                    </a:cubicBezTo>
                    <a:close/>
                    <a:moveTo>
                      <a:pt x="52350" y="0"/>
                    </a:moveTo>
                    <a:cubicBezTo>
                      <a:pt x="62247" y="0"/>
                      <a:pt x="71103" y="1730"/>
                      <a:pt x="78916" y="5191"/>
                    </a:cubicBezTo>
                    <a:cubicBezTo>
                      <a:pt x="86730" y="8651"/>
                      <a:pt x="92571" y="12874"/>
                      <a:pt x="96441" y="17860"/>
                    </a:cubicBezTo>
                    <a:cubicBezTo>
                      <a:pt x="100310" y="22845"/>
                      <a:pt x="102933" y="28464"/>
                      <a:pt x="104310" y="34714"/>
                    </a:cubicBezTo>
                    <a:cubicBezTo>
                      <a:pt x="105687" y="40965"/>
                      <a:pt x="106375" y="50937"/>
                      <a:pt x="106375" y="64629"/>
                    </a:cubicBezTo>
                    <a:lnTo>
                      <a:pt x="106375" y="124904"/>
                    </a:lnTo>
                    <a:cubicBezTo>
                      <a:pt x="106375" y="138596"/>
                      <a:pt x="105631" y="148568"/>
                      <a:pt x="104142" y="154819"/>
                    </a:cubicBezTo>
                    <a:cubicBezTo>
                      <a:pt x="102654" y="161069"/>
                      <a:pt x="99566" y="166911"/>
                      <a:pt x="94878" y="172343"/>
                    </a:cubicBezTo>
                    <a:cubicBezTo>
                      <a:pt x="90190" y="177775"/>
                      <a:pt x="84534" y="181682"/>
                      <a:pt x="77911" y="184063"/>
                    </a:cubicBezTo>
                    <a:cubicBezTo>
                      <a:pt x="71289" y="186445"/>
                      <a:pt x="63884" y="187635"/>
                      <a:pt x="55699" y="187635"/>
                    </a:cubicBezTo>
                    <a:cubicBezTo>
                      <a:pt x="44909" y="187635"/>
                      <a:pt x="35942" y="186389"/>
                      <a:pt x="28798" y="183896"/>
                    </a:cubicBezTo>
                    <a:cubicBezTo>
                      <a:pt x="21654" y="181403"/>
                      <a:pt x="15962" y="177515"/>
                      <a:pt x="11720" y="172232"/>
                    </a:cubicBezTo>
                    <a:cubicBezTo>
                      <a:pt x="7479" y="166948"/>
                      <a:pt x="4465" y="161386"/>
                      <a:pt x="2679" y="155544"/>
                    </a:cubicBezTo>
                    <a:cubicBezTo>
                      <a:pt x="893" y="149703"/>
                      <a:pt x="0" y="140420"/>
                      <a:pt x="0" y="127695"/>
                    </a:cubicBezTo>
                    <a:lnTo>
                      <a:pt x="0" y="64629"/>
                    </a:lnTo>
                    <a:cubicBezTo>
                      <a:pt x="0" y="48035"/>
                      <a:pt x="1432" y="35607"/>
                      <a:pt x="4297" y="27347"/>
                    </a:cubicBezTo>
                    <a:cubicBezTo>
                      <a:pt x="7162" y="19087"/>
                      <a:pt x="12855" y="12465"/>
                      <a:pt x="21375" y="7479"/>
                    </a:cubicBezTo>
                    <a:cubicBezTo>
                      <a:pt x="29896" y="2493"/>
                      <a:pt x="40221" y="0"/>
                      <a:pt x="52350" y="0"/>
                    </a:cubicBezTo>
                    <a:close/>
                  </a:path>
                </a:pathLst>
              </a:custGeom>
              <a:gradFill>
                <a:gsLst>
                  <a:gs pos="0">
                    <a:srgbClr val="DC4A0C"/>
                  </a:gs>
                  <a:gs pos="100000">
                    <a:srgbClr val="FA891B"/>
                  </a:gs>
                </a:gsLst>
                <a:lin ang="5400000" scaled="1"/>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zh-CN" altLang="en-US" dirty="0"/>
              </a:p>
            </p:txBody>
          </p:sp>
        </p:grpSp>
        <p:grpSp>
          <p:nvGrpSpPr>
            <p:cNvPr id="35" name="组合 34"/>
            <p:cNvGrpSpPr/>
            <p:nvPr/>
          </p:nvGrpSpPr>
          <p:grpSpPr>
            <a:xfrm>
              <a:off x="7838164" y="2888820"/>
              <a:ext cx="2679545" cy="819150"/>
              <a:chOff x="2589971" y="4367212"/>
              <a:chExt cx="2679545" cy="819150"/>
            </a:xfrm>
          </p:grpSpPr>
          <p:sp>
            <p:nvSpPr>
              <p:cNvPr id="36" name="矩形 35"/>
              <p:cNvSpPr/>
              <p:nvPr/>
            </p:nvSpPr>
            <p:spPr>
              <a:xfrm>
                <a:off x="2596196" y="4490555"/>
                <a:ext cx="2667095" cy="572464"/>
              </a:xfrm>
              <a:prstGeom prst="rect">
                <a:avLst/>
              </a:prstGeom>
            </p:spPr>
            <p:txBody>
              <a:bodyPr wrap="square">
                <a:spAutoFit/>
              </a:bodyPr>
              <a:lstStyle/>
              <a:p>
                <a:pPr>
                  <a:lnSpc>
                    <a:spcPct val="130000"/>
                  </a:lnSpc>
                </a:pPr>
                <a:r>
                  <a:rPr lang="zh-CN" altLang="en-US" sz="2400" dirty="0">
                    <a:solidFill>
                      <a:srgbClr val="415162"/>
                    </a:solidFill>
                    <a:latin typeface="微软雅黑" panose="020B0503020204020204" pitchFamily="34" charset="-122"/>
                    <a:ea typeface="微软雅黑" panose="020B0503020204020204" pitchFamily="34" charset="-122"/>
                  </a:rPr>
                  <a:t>点击添加目录内容</a:t>
                </a:r>
              </a:p>
            </p:txBody>
          </p:sp>
          <p:grpSp>
            <p:nvGrpSpPr>
              <p:cNvPr id="37" name="组合 36"/>
              <p:cNvGrpSpPr/>
              <p:nvPr/>
            </p:nvGrpSpPr>
            <p:grpSpPr>
              <a:xfrm>
                <a:off x="2589971" y="4367212"/>
                <a:ext cx="2679545" cy="819150"/>
                <a:chOff x="4986727" y="2139320"/>
                <a:chExt cx="2866817" cy="819150"/>
              </a:xfrm>
            </p:grpSpPr>
            <p:cxnSp>
              <p:nvCxnSpPr>
                <p:cNvPr id="38" name="直接连接符 37"/>
                <p:cNvCxnSpPr/>
                <p:nvPr/>
              </p:nvCxnSpPr>
              <p:spPr>
                <a:xfrm>
                  <a:off x="4999177" y="2139320"/>
                  <a:ext cx="2854367" cy="0"/>
                </a:xfrm>
                <a:prstGeom prst="line">
                  <a:avLst/>
                </a:prstGeom>
                <a:ln>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4986727" y="2958470"/>
                  <a:ext cx="2866817" cy="0"/>
                </a:xfrm>
                <a:prstGeom prst="line">
                  <a:avLst/>
                </a:prstGeom>
                <a:ln>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grpSp>
        </p:grpSp>
      </p:grpSp>
      <p:grpSp>
        <p:nvGrpSpPr>
          <p:cNvPr id="66" name="组合 65"/>
          <p:cNvGrpSpPr/>
          <p:nvPr/>
        </p:nvGrpSpPr>
        <p:grpSpPr>
          <a:xfrm>
            <a:off x="7017483" y="4818747"/>
            <a:ext cx="3500226" cy="819150"/>
            <a:chOff x="7017483" y="4818747"/>
            <a:chExt cx="3500226" cy="819150"/>
          </a:xfrm>
        </p:grpSpPr>
        <p:grpSp>
          <p:nvGrpSpPr>
            <p:cNvPr id="40" name="组合 39"/>
            <p:cNvGrpSpPr/>
            <p:nvPr/>
          </p:nvGrpSpPr>
          <p:grpSpPr>
            <a:xfrm>
              <a:off x="7017483" y="4909920"/>
              <a:ext cx="695324" cy="695324"/>
              <a:chOff x="9851708" y="3214688"/>
              <a:chExt cx="695324" cy="695324"/>
            </a:xfrm>
          </p:grpSpPr>
          <p:grpSp>
            <p:nvGrpSpPr>
              <p:cNvPr id="41" name="组合 40"/>
              <p:cNvGrpSpPr/>
              <p:nvPr/>
            </p:nvGrpSpPr>
            <p:grpSpPr>
              <a:xfrm>
                <a:off x="9851708" y="3214688"/>
                <a:ext cx="695324" cy="695324"/>
                <a:chOff x="2476500" y="1952625"/>
                <a:chExt cx="1571625" cy="1571625"/>
              </a:xfrm>
            </p:grpSpPr>
            <p:sp>
              <p:nvSpPr>
                <p:cNvPr id="43" name="椭圆 42"/>
                <p:cNvSpPr/>
                <p:nvPr/>
              </p:nvSpPr>
              <p:spPr>
                <a:xfrm>
                  <a:off x="2476500" y="1952625"/>
                  <a:ext cx="1571625" cy="1571625"/>
                </a:xfrm>
                <a:prstGeom prst="ellipse">
                  <a:avLst/>
                </a:prstGeom>
                <a:gradFill>
                  <a:gsLst>
                    <a:gs pos="0">
                      <a:srgbClr val="F4F4F4"/>
                    </a:gs>
                    <a:gs pos="100000">
                      <a:srgbClr val="DCDCDC"/>
                    </a:gs>
                  </a:gsLst>
                  <a:lin ang="5400000" scaled="1"/>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2590799" y="2066924"/>
                  <a:ext cx="1343026" cy="1343026"/>
                </a:xfrm>
                <a:prstGeom prst="ellipse">
                  <a:avLst/>
                </a:prstGeom>
                <a:gradFill>
                  <a:gsLst>
                    <a:gs pos="0">
                      <a:srgbClr val="6DA400"/>
                    </a:gs>
                    <a:gs pos="100000">
                      <a:srgbClr val="B0EB2F"/>
                    </a:gs>
                  </a:gsLst>
                  <a:lin ang="5400000" scaled="1"/>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a:off x="2743199" y="2219324"/>
                  <a:ext cx="1038227" cy="1038227"/>
                </a:xfrm>
                <a:prstGeom prst="ellipse">
                  <a:avLst/>
                </a:prstGeom>
                <a:gradFill>
                  <a:gsLst>
                    <a:gs pos="0">
                      <a:srgbClr val="DCDCDC"/>
                    </a:gs>
                    <a:gs pos="100000">
                      <a:srgbClr val="F4F4F4"/>
                    </a:gs>
                  </a:gsLst>
                  <a:lin ang="5400000" scaled="1"/>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文本框 41"/>
              <p:cNvSpPr txBox="1"/>
              <p:nvPr/>
            </p:nvSpPr>
            <p:spPr>
              <a:xfrm>
                <a:off x="10093403" y="3475491"/>
                <a:ext cx="211932" cy="173926"/>
              </a:xfrm>
              <a:custGeom>
                <a:avLst/>
                <a:gdLst/>
                <a:ahLst/>
                <a:cxnLst/>
                <a:rect l="l" t="t" r="r" b="b"/>
                <a:pathLst>
                  <a:path w="228637" h="187635">
                    <a:moveTo>
                      <a:pt x="170706" y="44649"/>
                    </a:moveTo>
                    <a:lnTo>
                      <a:pt x="150781" y="121556"/>
                    </a:lnTo>
                    <a:lnTo>
                      <a:pt x="170706" y="121556"/>
                    </a:lnTo>
                    <a:close/>
                    <a:moveTo>
                      <a:pt x="53355" y="27794"/>
                    </a:moveTo>
                    <a:cubicBezTo>
                      <a:pt x="50006" y="27794"/>
                      <a:pt x="47792" y="29078"/>
                      <a:pt x="46713" y="31645"/>
                    </a:cubicBezTo>
                    <a:cubicBezTo>
                      <a:pt x="45634" y="34212"/>
                      <a:pt x="45095" y="40147"/>
                      <a:pt x="45095" y="49448"/>
                    </a:cubicBezTo>
                    <a:lnTo>
                      <a:pt x="45095" y="137629"/>
                    </a:lnTo>
                    <a:cubicBezTo>
                      <a:pt x="45095" y="148122"/>
                      <a:pt x="45597" y="154447"/>
                      <a:pt x="46602" y="156605"/>
                    </a:cubicBezTo>
                    <a:cubicBezTo>
                      <a:pt x="47606" y="158763"/>
                      <a:pt x="49783" y="159842"/>
                      <a:pt x="53132" y="159842"/>
                    </a:cubicBezTo>
                    <a:cubicBezTo>
                      <a:pt x="56480" y="159842"/>
                      <a:pt x="58675" y="158577"/>
                      <a:pt x="59717" y="156047"/>
                    </a:cubicBezTo>
                    <a:cubicBezTo>
                      <a:pt x="60759" y="153517"/>
                      <a:pt x="61280" y="147824"/>
                      <a:pt x="61280" y="138969"/>
                    </a:cubicBezTo>
                    <a:lnTo>
                      <a:pt x="61280" y="49448"/>
                    </a:lnTo>
                    <a:cubicBezTo>
                      <a:pt x="61280" y="39849"/>
                      <a:pt x="60815" y="33840"/>
                      <a:pt x="59885" y="31422"/>
                    </a:cubicBezTo>
                    <a:cubicBezTo>
                      <a:pt x="58955" y="29003"/>
                      <a:pt x="56778" y="27794"/>
                      <a:pt x="53355" y="27794"/>
                    </a:cubicBezTo>
                    <a:close/>
                    <a:moveTo>
                      <a:pt x="156083" y="3461"/>
                    </a:moveTo>
                    <a:lnTo>
                      <a:pt x="215801" y="3461"/>
                    </a:lnTo>
                    <a:lnTo>
                      <a:pt x="215801" y="121556"/>
                    </a:lnTo>
                    <a:lnTo>
                      <a:pt x="228637" y="121556"/>
                    </a:lnTo>
                    <a:lnTo>
                      <a:pt x="228637" y="152363"/>
                    </a:lnTo>
                    <a:lnTo>
                      <a:pt x="215801" y="152363"/>
                    </a:lnTo>
                    <a:lnTo>
                      <a:pt x="215801" y="184175"/>
                    </a:lnTo>
                    <a:lnTo>
                      <a:pt x="170706" y="184175"/>
                    </a:lnTo>
                    <a:lnTo>
                      <a:pt x="170706" y="152363"/>
                    </a:lnTo>
                    <a:lnTo>
                      <a:pt x="117128" y="152363"/>
                    </a:lnTo>
                    <a:lnTo>
                      <a:pt x="117128" y="121556"/>
                    </a:lnTo>
                    <a:close/>
                    <a:moveTo>
                      <a:pt x="52350" y="0"/>
                    </a:moveTo>
                    <a:cubicBezTo>
                      <a:pt x="62247" y="0"/>
                      <a:pt x="71103" y="1730"/>
                      <a:pt x="78916" y="5191"/>
                    </a:cubicBezTo>
                    <a:cubicBezTo>
                      <a:pt x="86730" y="8651"/>
                      <a:pt x="92571" y="12874"/>
                      <a:pt x="96441" y="17860"/>
                    </a:cubicBezTo>
                    <a:cubicBezTo>
                      <a:pt x="100310" y="22845"/>
                      <a:pt x="102933" y="28464"/>
                      <a:pt x="104310" y="34714"/>
                    </a:cubicBezTo>
                    <a:cubicBezTo>
                      <a:pt x="105687" y="40965"/>
                      <a:pt x="106375" y="50937"/>
                      <a:pt x="106375" y="64629"/>
                    </a:cubicBezTo>
                    <a:lnTo>
                      <a:pt x="106375" y="124904"/>
                    </a:lnTo>
                    <a:cubicBezTo>
                      <a:pt x="106375" y="138597"/>
                      <a:pt x="105631" y="148568"/>
                      <a:pt x="104142" y="154819"/>
                    </a:cubicBezTo>
                    <a:cubicBezTo>
                      <a:pt x="102654" y="161070"/>
                      <a:pt x="99566" y="166911"/>
                      <a:pt x="94878" y="172343"/>
                    </a:cubicBezTo>
                    <a:cubicBezTo>
                      <a:pt x="90190" y="177776"/>
                      <a:pt x="84534" y="181682"/>
                      <a:pt x="77911" y="184064"/>
                    </a:cubicBezTo>
                    <a:cubicBezTo>
                      <a:pt x="71289" y="186445"/>
                      <a:pt x="63884" y="187635"/>
                      <a:pt x="55699" y="187635"/>
                    </a:cubicBezTo>
                    <a:cubicBezTo>
                      <a:pt x="44909" y="187635"/>
                      <a:pt x="35942" y="186389"/>
                      <a:pt x="28798" y="183896"/>
                    </a:cubicBezTo>
                    <a:cubicBezTo>
                      <a:pt x="21654" y="181403"/>
                      <a:pt x="15962" y="177515"/>
                      <a:pt x="11720" y="172232"/>
                    </a:cubicBezTo>
                    <a:cubicBezTo>
                      <a:pt x="7479" y="166948"/>
                      <a:pt x="4465" y="161386"/>
                      <a:pt x="2679" y="155544"/>
                    </a:cubicBezTo>
                    <a:cubicBezTo>
                      <a:pt x="893" y="149703"/>
                      <a:pt x="0" y="140420"/>
                      <a:pt x="0" y="127695"/>
                    </a:cubicBezTo>
                    <a:lnTo>
                      <a:pt x="0" y="64629"/>
                    </a:lnTo>
                    <a:cubicBezTo>
                      <a:pt x="0" y="48035"/>
                      <a:pt x="1432" y="35607"/>
                      <a:pt x="4297" y="27347"/>
                    </a:cubicBezTo>
                    <a:cubicBezTo>
                      <a:pt x="7162" y="19088"/>
                      <a:pt x="12855" y="12465"/>
                      <a:pt x="21375" y="7479"/>
                    </a:cubicBezTo>
                    <a:cubicBezTo>
                      <a:pt x="29896" y="2493"/>
                      <a:pt x="40221" y="0"/>
                      <a:pt x="52350" y="0"/>
                    </a:cubicBezTo>
                    <a:close/>
                  </a:path>
                </a:pathLst>
              </a:custGeom>
              <a:gradFill>
                <a:gsLst>
                  <a:gs pos="0">
                    <a:srgbClr val="6DA400"/>
                  </a:gs>
                  <a:gs pos="100000">
                    <a:srgbClr val="B0EB2F"/>
                  </a:gs>
                </a:gsLst>
                <a:lin ang="5400000" scaled="1"/>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zh-CN" altLang="en-US" dirty="0"/>
              </a:p>
            </p:txBody>
          </p:sp>
        </p:grpSp>
        <p:grpSp>
          <p:nvGrpSpPr>
            <p:cNvPr id="46" name="组合 45"/>
            <p:cNvGrpSpPr/>
            <p:nvPr/>
          </p:nvGrpSpPr>
          <p:grpSpPr>
            <a:xfrm>
              <a:off x="7838164" y="4818747"/>
              <a:ext cx="2679545" cy="819150"/>
              <a:chOff x="2589971" y="4367212"/>
              <a:chExt cx="2679545" cy="819150"/>
            </a:xfrm>
          </p:grpSpPr>
          <p:sp>
            <p:nvSpPr>
              <p:cNvPr id="47" name="矩形 46"/>
              <p:cNvSpPr/>
              <p:nvPr/>
            </p:nvSpPr>
            <p:spPr>
              <a:xfrm>
                <a:off x="2596196" y="4490555"/>
                <a:ext cx="2667095" cy="572464"/>
              </a:xfrm>
              <a:prstGeom prst="rect">
                <a:avLst/>
              </a:prstGeom>
            </p:spPr>
            <p:txBody>
              <a:bodyPr wrap="square">
                <a:spAutoFit/>
              </a:bodyPr>
              <a:lstStyle/>
              <a:p>
                <a:pPr>
                  <a:lnSpc>
                    <a:spcPct val="130000"/>
                  </a:lnSpc>
                </a:pPr>
                <a:r>
                  <a:rPr lang="zh-CN" altLang="en-US" sz="2400" dirty="0">
                    <a:solidFill>
                      <a:srgbClr val="415162"/>
                    </a:solidFill>
                    <a:latin typeface="微软雅黑" panose="020B0503020204020204" pitchFamily="34" charset="-122"/>
                    <a:ea typeface="微软雅黑" panose="020B0503020204020204" pitchFamily="34" charset="-122"/>
                  </a:rPr>
                  <a:t>点击添加目录内容</a:t>
                </a:r>
              </a:p>
            </p:txBody>
          </p:sp>
          <p:grpSp>
            <p:nvGrpSpPr>
              <p:cNvPr id="48" name="组合 47"/>
              <p:cNvGrpSpPr/>
              <p:nvPr/>
            </p:nvGrpSpPr>
            <p:grpSpPr>
              <a:xfrm>
                <a:off x="2589971" y="4367212"/>
                <a:ext cx="2679545" cy="819150"/>
                <a:chOff x="4986727" y="2139320"/>
                <a:chExt cx="2866817" cy="819150"/>
              </a:xfrm>
            </p:grpSpPr>
            <p:cxnSp>
              <p:nvCxnSpPr>
                <p:cNvPr id="49" name="直接连接符 48"/>
                <p:cNvCxnSpPr/>
                <p:nvPr/>
              </p:nvCxnSpPr>
              <p:spPr>
                <a:xfrm>
                  <a:off x="4999177" y="2139320"/>
                  <a:ext cx="2854367" cy="0"/>
                </a:xfrm>
                <a:prstGeom prst="line">
                  <a:avLst/>
                </a:prstGeom>
                <a:ln>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4986727" y="2958470"/>
                  <a:ext cx="2866817" cy="0"/>
                </a:xfrm>
                <a:prstGeom prst="line">
                  <a:avLst/>
                </a:prstGeom>
                <a:ln>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grpSp>
        </p:grpSp>
      </p:grpSp>
      <p:grpSp>
        <p:nvGrpSpPr>
          <p:cNvPr id="65" name="组合 64"/>
          <p:cNvGrpSpPr/>
          <p:nvPr/>
        </p:nvGrpSpPr>
        <p:grpSpPr>
          <a:xfrm>
            <a:off x="2239265" y="4848007"/>
            <a:ext cx="3514918" cy="819150"/>
            <a:chOff x="2239265" y="4848007"/>
            <a:chExt cx="3514918" cy="819150"/>
          </a:xfrm>
        </p:grpSpPr>
        <p:grpSp>
          <p:nvGrpSpPr>
            <p:cNvPr id="51" name="组合 50"/>
            <p:cNvGrpSpPr/>
            <p:nvPr/>
          </p:nvGrpSpPr>
          <p:grpSpPr>
            <a:xfrm>
              <a:off x="2239265" y="4880660"/>
              <a:ext cx="695324" cy="695324"/>
              <a:chOff x="7116129" y="3214688"/>
              <a:chExt cx="695324" cy="695324"/>
            </a:xfrm>
          </p:grpSpPr>
          <p:grpSp>
            <p:nvGrpSpPr>
              <p:cNvPr id="52" name="组合 51"/>
              <p:cNvGrpSpPr/>
              <p:nvPr/>
            </p:nvGrpSpPr>
            <p:grpSpPr>
              <a:xfrm>
                <a:off x="7116129" y="3214688"/>
                <a:ext cx="695324" cy="695324"/>
                <a:chOff x="2476500" y="1952625"/>
                <a:chExt cx="1571625" cy="1571625"/>
              </a:xfrm>
            </p:grpSpPr>
            <p:sp>
              <p:nvSpPr>
                <p:cNvPr id="54" name="椭圆 53"/>
                <p:cNvSpPr/>
                <p:nvPr/>
              </p:nvSpPr>
              <p:spPr>
                <a:xfrm>
                  <a:off x="2476500" y="1952625"/>
                  <a:ext cx="1571625" cy="1571625"/>
                </a:xfrm>
                <a:prstGeom prst="ellipse">
                  <a:avLst/>
                </a:prstGeom>
                <a:gradFill>
                  <a:gsLst>
                    <a:gs pos="0">
                      <a:srgbClr val="F4F4F4"/>
                    </a:gs>
                    <a:gs pos="100000">
                      <a:srgbClr val="DCDCDC"/>
                    </a:gs>
                  </a:gsLst>
                  <a:lin ang="5400000" scaled="1"/>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a:off x="2590799" y="2066924"/>
                  <a:ext cx="1343026" cy="1343026"/>
                </a:xfrm>
                <a:prstGeom prst="ellipse">
                  <a:avLst/>
                </a:prstGeom>
                <a:gradFill>
                  <a:gsLst>
                    <a:gs pos="0">
                      <a:srgbClr val="BA013F"/>
                    </a:gs>
                    <a:gs pos="100000">
                      <a:srgbClr val="FB4182"/>
                    </a:gs>
                  </a:gsLst>
                  <a:lin ang="5400000" scaled="1"/>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6" name="椭圆 55"/>
                <p:cNvSpPr/>
                <p:nvPr/>
              </p:nvSpPr>
              <p:spPr>
                <a:xfrm>
                  <a:off x="2743199" y="2219324"/>
                  <a:ext cx="1038227" cy="1038227"/>
                </a:xfrm>
                <a:prstGeom prst="ellipse">
                  <a:avLst/>
                </a:prstGeom>
                <a:gradFill>
                  <a:gsLst>
                    <a:gs pos="0">
                      <a:srgbClr val="DCDCDC"/>
                    </a:gs>
                    <a:gs pos="100000">
                      <a:srgbClr val="F4F4F4"/>
                    </a:gs>
                  </a:gsLst>
                  <a:lin ang="5400000" scaled="1"/>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3" name="文本框 52"/>
              <p:cNvSpPr txBox="1"/>
              <p:nvPr/>
            </p:nvSpPr>
            <p:spPr>
              <a:xfrm>
                <a:off x="7363527" y="3475387"/>
                <a:ext cx="212140" cy="174134"/>
              </a:xfrm>
              <a:custGeom>
                <a:avLst/>
                <a:gdLst/>
                <a:ahLst/>
                <a:cxnLst/>
                <a:rect l="l" t="t" r="r" b="b"/>
                <a:pathLst>
                  <a:path w="228860" h="187858">
                    <a:moveTo>
                      <a:pt x="53355" y="27905"/>
                    </a:moveTo>
                    <a:cubicBezTo>
                      <a:pt x="50006" y="27905"/>
                      <a:pt x="47792" y="29189"/>
                      <a:pt x="46713" y="31756"/>
                    </a:cubicBezTo>
                    <a:cubicBezTo>
                      <a:pt x="45634" y="34323"/>
                      <a:pt x="45095" y="40258"/>
                      <a:pt x="45095" y="49559"/>
                    </a:cubicBezTo>
                    <a:lnTo>
                      <a:pt x="45095" y="137740"/>
                    </a:lnTo>
                    <a:cubicBezTo>
                      <a:pt x="45095" y="148233"/>
                      <a:pt x="45597" y="154558"/>
                      <a:pt x="46602" y="156716"/>
                    </a:cubicBezTo>
                    <a:cubicBezTo>
                      <a:pt x="47606" y="158874"/>
                      <a:pt x="49783" y="159953"/>
                      <a:pt x="53132" y="159953"/>
                    </a:cubicBezTo>
                    <a:cubicBezTo>
                      <a:pt x="56480" y="159953"/>
                      <a:pt x="58675" y="158688"/>
                      <a:pt x="59717" y="156158"/>
                    </a:cubicBezTo>
                    <a:cubicBezTo>
                      <a:pt x="60759" y="153628"/>
                      <a:pt x="61280" y="147935"/>
                      <a:pt x="61280" y="139080"/>
                    </a:cubicBezTo>
                    <a:lnTo>
                      <a:pt x="61280" y="49559"/>
                    </a:lnTo>
                    <a:cubicBezTo>
                      <a:pt x="61280" y="39960"/>
                      <a:pt x="60815" y="33951"/>
                      <a:pt x="59885" y="31533"/>
                    </a:cubicBezTo>
                    <a:cubicBezTo>
                      <a:pt x="58955" y="29114"/>
                      <a:pt x="56778" y="27905"/>
                      <a:pt x="53355" y="27905"/>
                    </a:cubicBezTo>
                    <a:close/>
                    <a:moveTo>
                      <a:pt x="52350" y="111"/>
                    </a:moveTo>
                    <a:cubicBezTo>
                      <a:pt x="62247" y="111"/>
                      <a:pt x="71103" y="1841"/>
                      <a:pt x="78916" y="5302"/>
                    </a:cubicBezTo>
                    <a:cubicBezTo>
                      <a:pt x="86730" y="8762"/>
                      <a:pt x="92571" y="12985"/>
                      <a:pt x="96441" y="17971"/>
                    </a:cubicBezTo>
                    <a:cubicBezTo>
                      <a:pt x="100310" y="22956"/>
                      <a:pt x="102933" y="28575"/>
                      <a:pt x="104310" y="34825"/>
                    </a:cubicBezTo>
                    <a:cubicBezTo>
                      <a:pt x="105687" y="41076"/>
                      <a:pt x="106375" y="51048"/>
                      <a:pt x="106375" y="64740"/>
                    </a:cubicBezTo>
                    <a:lnTo>
                      <a:pt x="106375" y="125015"/>
                    </a:lnTo>
                    <a:cubicBezTo>
                      <a:pt x="106375" y="138708"/>
                      <a:pt x="105631" y="148679"/>
                      <a:pt x="104142" y="154930"/>
                    </a:cubicBezTo>
                    <a:cubicBezTo>
                      <a:pt x="102654" y="161181"/>
                      <a:pt x="99566" y="167022"/>
                      <a:pt x="94878" y="172454"/>
                    </a:cubicBezTo>
                    <a:cubicBezTo>
                      <a:pt x="90190" y="177887"/>
                      <a:pt x="84534" y="181793"/>
                      <a:pt x="77911" y="184175"/>
                    </a:cubicBezTo>
                    <a:cubicBezTo>
                      <a:pt x="71289" y="186556"/>
                      <a:pt x="63884" y="187746"/>
                      <a:pt x="55699" y="187746"/>
                    </a:cubicBezTo>
                    <a:cubicBezTo>
                      <a:pt x="44909" y="187746"/>
                      <a:pt x="35942" y="186500"/>
                      <a:pt x="28798" y="184007"/>
                    </a:cubicBezTo>
                    <a:cubicBezTo>
                      <a:pt x="21654" y="181514"/>
                      <a:pt x="15962" y="177626"/>
                      <a:pt x="11720" y="172343"/>
                    </a:cubicBezTo>
                    <a:cubicBezTo>
                      <a:pt x="7479" y="167059"/>
                      <a:pt x="4465" y="161497"/>
                      <a:pt x="2679" y="155655"/>
                    </a:cubicBezTo>
                    <a:cubicBezTo>
                      <a:pt x="893" y="149814"/>
                      <a:pt x="0" y="140531"/>
                      <a:pt x="0" y="127806"/>
                    </a:cubicBezTo>
                    <a:lnTo>
                      <a:pt x="0" y="64740"/>
                    </a:lnTo>
                    <a:cubicBezTo>
                      <a:pt x="0" y="48146"/>
                      <a:pt x="1432" y="35718"/>
                      <a:pt x="4297" y="27458"/>
                    </a:cubicBezTo>
                    <a:cubicBezTo>
                      <a:pt x="7162" y="19199"/>
                      <a:pt x="12855" y="12576"/>
                      <a:pt x="21375" y="7590"/>
                    </a:cubicBezTo>
                    <a:cubicBezTo>
                      <a:pt x="29896" y="2604"/>
                      <a:pt x="40221" y="111"/>
                      <a:pt x="52350" y="111"/>
                    </a:cubicBezTo>
                    <a:close/>
                    <a:moveTo>
                      <a:pt x="171934" y="0"/>
                    </a:moveTo>
                    <a:cubicBezTo>
                      <a:pt x="193439" y="0"/>
                      <a:pt x="208024" y="4201"/>
                      <a:pt x="215689" y="12604"/>
                    </a:cubicBezTo>
                    <a:cubicBezTo>
                      <a:pt x="223354" y="21007"/>
                      <a:pt x="227186" y="32682"/>
                      <a:pt x="227186" y="47629"/>
                    </a:cubicBezTo>
                    <a:cubicBezTo>
                      <a:pt x="227186" y="57742"/>
                      <a:pt x="225809" y="65048"/>
                      <a:pt x="223056" y="69547"/>
                    </a:cubicBezTo>
                    <a:cubicBezTo>
                      <a:pt x="220303" y="74047"/>
                      <a:pt x="215466" y="78155"/>
                      <a:pt x="208545" y="81874"/>
                    </a:cubicBezTo>
                    <a:cubicBezTo>
                      <a:pt x="215391" y="84182"/>
                      <a:pt x="220489" y="87960"/>
                      <a:pt x="223837" y="93209"/>
                    </a:cubicBezTo>
                    <a:cubicBezTo>
                      <a:pt x="227186" y="98459"/>
                      <a:pt x="228860" y="110762"/>
                      <a:pt x="228860" y="130120"/>
                    </a:cubicBezTo>
                    <a:cubicBezTo>
                      <a:pt x="228860" y="144489"/>
                      <a:pt x="227223" y="155638"/>
                      <a:pt x="223949" y="163567"/>
                    </a:cubicBezTo>
                    <a:cubicBezTo>
                      <a:pt x="220675" y="171496"/>
                      <a:pt x="215019" y="177527"/>
                      <a:pt x="206983" y="181660"/>
                    </a:cubicBezTo>
                    <a:cubicBezTo>
                      <a:pt x="198946" y="185792"/>
                      <a:pt x="188640" y="187858"/>
                      <a:pt x="176064" y="187858"/>
                    </a:cubicBezTo>
                    <a:cubicBezTo>
                      <a:pt x="161776" y="187858"/>
                      <a:pt x="150558" y="185458"/>
                      <a:pt x="142410" y="180658"/>
                    </a:cubicBezTo>
                    <a:cubicBezTo>
                      <a:pt x="134262" y="175859"/>
                      <a:pt x="128904" y="169980"/>
                      <a:pt x="126336" y="163022"/>
                    </a:cubicBezTo>
                    <a:cubicBezTo>
                      <a:pt x="123769" y="156065"/>
                      <a:pt x="122486" y="143991"/>
                      <a:pt x="122486" y="126801"/>
                    </a:cubicBezTo>
                    <a:lnTo>
                      <a:pt x="122486" y="112514"/>
                    </a:lnTo>
                    <a:lnTo>
                      <a:pt x="167580" y="112514"/>
                    </a:lnTo>
                    <a:lnTo>
                      <a:pt x="167580" y="141870"/>
                    </a:lnTo>
                    <a:cubicBezTo>
                      <a:pt x="167580" y="149684"/>
                      <a:pt x="168046" y="154651"/>
                      <a:pt x="168976" y="156772"/>
                    </a:cubicBezTo>
                    <a:cubicBezTo>
                      <a:pt x="169906" y="158892"/>
                      <a:pt x="171971" y="159953"/>
                      <a:pt x="175171" y="159953"/>
                    </a:cubicBezTo>
                    <a:cubicBezTo>
                      <a:pt x="178668" y="159953"/>
                      <a:pt x="180975" y="158613"/>
                      <a:pt x="182091" y="155934"/>
                    </a:cubicBezTo>
                    <a:cubicBezTo>
                      <a:pt x="183207" y="153255"/>
                      <a:pt x="183765" y="146261"/>
                      <a:pt x="183765" y="134950"/>
                    </a:cubicBezTo>
                    <a:lnTo>
                      <a:pt x="183765" y="122448"/>
                    </a:lnTo>
                    <a:cubicBezTo>
                      <a:pt x="183765" y="115528"/>
                      <a:pt x="182984" y="110467"/>
                      <a:pt x="181421" y="107268"/>
                    </a:cubicBezTo>
                    <a:cubicBezTo>
                      <a:pt x="179859" y="104068"/>
                      <a:pt x="177552" y="101966"/>
                      <a:pt x="174501" y="100961"/>
                    </a:cubicBezTo>
                    <a:cubicBezTo>
                      <a:pt x="171450" y="99956"/>
                      <a:pt x="165534" y="99380"/>
                      <a:pt x="156753" y="99231"/>
                    </a:cubicBezTo>
                    <a:lnTo>
                      <a:pt x="156753" y="73000"/>
                    </a:lnTo>
                    <a:cubicBezTo>
                      <a:pt x="167469" y="73000"/>
                      <a:pt x="174092" y="72591"/>
                      <a:pt x="176622" y="71772"/>
                    </a:cubicBezTo>
                    <a:cubicBezTo>
                      <a:pt x="179152" y="70954"/>
                      <a:pt x="180975" y="69168"/>
                      <a:pt x="182091" y="66414"/>
                    </a:cubicBezTo>
                    <a:cubicBezTo>
                      <a:pt x="183207" y="63661"/>
                      <a:pt x="183765" y="59345"/>
                      <a:pt x="183765" y="53466"/>
                    </a:cubicBezTo>
                    <a:lnTo>
                      <a:pt x="183765" y="43420"/>
                    </a:lnTo>
                    <a:cubicBezTo>
                      <a:pt x="183765" y="37095"/>
                      <a:pt x="183114" y="32928"/>
                      <a:pt x="181812" y="30919"/>
                    </a:cubicBezTo>
                    <a:cubicBezTo>
                      <a:pt x="180510" y="28910"/>
                      <a:pt x="178482" y="27905"/>
                      <a:pt x="175729" y="27905"/>
                    </a:cubicBezTo>
                    <a:cubicBezTo>
                      <a:pt x="172603" y="27905"/>
                      <a:pt x="170464" y="28965"/>
                      <a:pt x="169311" y="31086"/>
                    </a:cubicBezTo>
                    <a:cubicBezTo>
                      <a:pt x="168157" y="33207"/>
                      <a:pt x="167580" y="37728"/>
                      <a:pt x="167580" y="44648"/>
                    </a:cubicBezTo>
                    <a:lnTo>
                      <a:pt x="167580" y="59494"/>
                    </a:lnTo>
                    <a:lnTo>
                      <a:pt x="122486" y="59494"/>
                    </a:lnTo>
                    <a:lnTo>
                      <a:pt x="122486" y="44090"/>
                    </a:lnTo>
                    <a:cubicBezTo>
                      <a:pt x="122486" y="26826"/>
                      <a:pt x="126429" y="15162"/>
                      <a:pt x="134317" y="9097"/>
                    </a:cubicBezTo>
                    <a:cubicBezTo>
                      <a:pt x="142205" y="3032"/>
                      <a:pt x="154744" y="0"/>
                      <a:pt x="171934" y="0"/>
                    </a:cubicBezTo>
                    <a:close/>
                  </a:path>
                </a:pathLst>
              </a:custGeom>
              <a:gradFill>
                <a:gsLst>
                  <a:gs pos="0">
                    <a:srgbClr val="BA013F"/>
                  </a:gs>
                  <a:gs pos="100000">
                    <a:srgbClr val="FB4182"/>
                  </a:gs>
                </a:gsLst>
                <a:lin ang="5400000" scaled="1"/>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zh-CN" altLang="en-US" dirty="0"/>
              </a:p>
            </p:txBody>
          </p:sp>
        </p:grpSp>
        <p:grpSp>
          <p:nvGrpSpPr>
            <p:cNvPr id="57" name="组合 56"/>
            <p:cNvGrpSpPr/>
            <p:nvPr/>
          </p:nvGrpSpPr>
          <p:grpSpPr>
            <a:xfrm>
              <a:off x="3074638" y="4848007"/>
              <a:ext cx="2679545" cy="819150"/>
              <a:chOff x="2589971" y="4367212"/>
              <a:chExt cx="2679545" cy="819150"/>
            </a:xfrm>
          </p:grpSpPr>
          <p:sp>
            <p:nvSpPr>
              <p:cNvPr id="58" name="矩形 57"/>
              <p:cNvSpPr/>
              <p:nvPr/>
            </p:nvSpPr>
            <p:spPr>
              <a:xfrm>
                <a:off x="2596196" y="4490555"/>
                <a:ext cx="2667095" cy="572464"/>
              </a:xfrm>
              <a:prstGeom prst="rect">
                <a:avLst/>
              </a:prstGeom>
            </p:spPr>
            <p:txBody>
              <a:bodyPr wrap="square">
                <a:spAutoFit/>
              </a:bodyPr>
              <a:lstStyle/>
              <a:p>
                <a:pPr>
                  <a:lnSpc>
                    <a:spcPct val="130000"/>
                  </a:lnSpc>
                </a:pPr>
                <a:r>
                  <a:rPr lang="zh-CN" altLang="en-US" sz="2400" dirty="0">
                    <a:solidFill>
                      <a:srgbClr val="415162"/>
                    </a:solidFill>
                    <a:latin typeface="微软雅黑" panose="020B0503020204020204" pitchFamily="34" charset="-122"/>
                    <a:ea typeface="微软雅黑" panose="020B0503020204020204" pitchFamily="34" charset="-122"/>
                  </a:rPr>
                  <a:t>点击添加目录内容</a:t>
                </a:r>
              </a:p>
            </p:txBody>
          </p:sp>
          <p:grpSp>
            <p:nvGrpSpPr>
              <p:cNvPr id="59" name="组合 58"/>
              <p:cNvGrpSpPr/>
              <p:nvPr/>
            </p:nvGrpSpPr>
            <p:grpSpPr>
              <a:xfrm>
                <a:off x="2589971" y="4367212"/>
                <a:ext cx="2679545" cy="819150"/>
                <a:chOff x="4986727" y="2139320"/>
                <a:chExt cx="2866817" cy="819150"/>
              </a:xfrm>
            </p:grpSpPr>
            <p:cxnSp>
              <p:nvCxnSpPr>
                <p:cNvPr id="60" name="直接连接符 59"/>
                <p:cNvCxnSpPr/>
                <p:nvPr/>
              </p:nvCxnSpPr>
              <p:spPr>
                <a:xfrm>
                  <a:off x="4999177" y="2139320"/>
                  <a:ext cx="2854367" cy="0"/>
                </a:xfrm>
                <a:prstGeom prst="line">
                  <a:avLst/>
                </a:prstGeom>
                <a:ln>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4986727" y="2958470"/>
                  <a:ext cx="2866817" cy="0"/>
                </a:xfrm>
                <a:prstGeom prst="line">
                  <a:avLst/>
                </a:prstGeom>
                <a:ln>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2928853097"/>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500"/>
                                        <p:tgtEl>
                                          <p:spTgt spid="63"/>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fade">
                                      <p:cBhvr>
                                        <p:cTn id="16" dur="500"/>
                                        <p:tgtEl>
                                          <p:spTgt spid="64"/>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65"/>
                                        </p:tgtEl>
                                        <p:attrNameLst>
                                          <p:attrName>style.visibility</p:attrName>
                                        </p:attrNameLst>
                                      </p:cBhvr>
                                      <p:to>
                                        <p:strVal val="visible"/>
                                      </p:to>
                                    </p:set>
                                    <p:animEffect transition="in" filter="fade">
                                      <p:cBhvr>
                                        <p:cTn id="20" dur="500"/>
                                        <p:tgtEl>
                                          <p:spTgt spid="65"/>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fade">
                                      <p:cBhvr>
                                        <p:cTn id="24"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934029" y="4751730"/>
            <a:ext cx="2370017" cy="843718"/>
            <a:chOff x="8707919" y="4585130"/>
            <a:chExt cx="2370017" cy="843718"/>
          </a:xfrm>
        </p:grpSpPr>
        <p:sp>
          <p:nvSpPr>
            <p:cNvPr id="24" name="矩形 23"/>
            <p:cNvSpPr/>
            <p:nvPr/>
          </p:nvSpPr>
          <p:spPr>
            <a:xfrm>
              <a:off x="8955812" y="4585130"/>
              <a:ext cx="1874231" cy="369332"/>
            </a:xfrm>
            <a:prstGeom prst="rect">
              <a:avLst/>
            </a:prstGeom>
          </p:spPr>
          <p:txBody>
            <a:bodyPr wrap="none">
              <a:spAutoFit/>
            </a:bodyPr>
            <a:lstStyle/>
            <a:p>
              <a:pPr algn="ct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25" name="矩形 24"/>
            <p:cNvSpPr/>
            <p:nvPr/>
          </p:nvSpPr>
          <p:spPr>
            <a:xfrm>
              <a:off x="8707919" y="4916400"/>
              <a:ext cx="2370017" cy="512448"/>
            </a:xfrm>
            <a:prstGeom prst="rect">
              <a:avLst/>
            </a:prstGeom>
          </p:spPr>
          <p:txBody>
            <a:bodyPr wrap="square">
              <a:spAutoFit/>
            </a:bodyPr>
            <a:lstStyle/>
            <a:p>
              <a:pPr algn="ct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3" name="组合 2"/>
          <p:cNvGrpSpPr/>
          <p:nvPr/>
        </p:nvGrpSpPr>
        <p:grpSpPr>
          <a:xfrm>
            <a:off x="3905953" y="2436813"/>
            <a:ext cx="1717675" cy="1984376"/>
            <a:chOff x="3905953" y="2436813"/>
            <a:chExt cx="1717675" cy="1984376"/>
          </a:xfrm>
        </p:grpSpPr>
        <p:grpSp>
          <p:nvGrpSpPr>
            <p:cNvPr id="13" name="组合 12"/>
            <p:cNvGrpSpPr/>
            <p:nvPr/>
          </p:nvGrpSpPr>
          <p:grpSpPr>
            <a:xfrm>
              <a:off x="3905953" y="2436813"/>
              <a:ext cx="1717675" cy="1984376"/>
              <a:chOff x="5232401" y="2436813"/>
              <a:chExt cx="1717675" cy="1984376"/>
            </a:xfrm>
          </p:grpSpPr>
          <p:sp>
            <p:nvSpPr>
              <p:cNvPr id="14" name="Freeform 5"/>
              <p:cNvSpPr>
                <a:spLocks/>
              </p:cNvSpPr>
              <p:nvPr/>
            </p:nvSpPr>
            <p:spPr bwMode="auto">
              <a:xfrm>
                <a:off x="5232401" y="2436813"/>
                <a:ext cx="1717675" cy="1349375"/>
              </a:xfrm>
              <a:custGeom>
                <a:avLst/>
                <a:gdLst>
                  <a:gd name="T0" fmla="*/ 422 w 573"/>
                  <a:gd name="T1" fmla="*/ 399 h 451"/>
                  <a:gd name="T2" fmla="*/ 411 w 573"/>
                  <a:gd name="T3" fmla="*/ 332 h 451"/>
                  <a:gd name="T4" fmla="*/ 367 w 573"/>
                  <a:gd name="T5" fmla="*/ 176 h 451"/>
                  <a:gd name="T6" fmla="*/ 208 w 573"/>
                  <a:gd name="T7" fmla="*/ 176 h 451"/>
                  <a:gd name="T8" fmla="*/ 164 w 573"/>
                  <a:gd name="T9" fmla="*/ 338 h 451"/>
                  <a:gd name="T10" fmla="*/ 156 w 573"/>
                  <a:gd name="T11" fmla="*/ 378 h 451"/>
                  <a:gd name="T12" fmla="*/ 144 w 573"/>
                  <a:gd name="T13" fmla="*/ 389 h 451"/>
                  <a:gd name="T14" fmla="*/ 40 w 573"/>
                  <a:gd name="T15" fmla="*/ 419 h 451"/>
                  <a:gd name="T16" fmla="*/ 26 w 573"/>
                  <a:gd name="T17" fmla="*/ 410 h 451"/>
                  <a:gd name="T18" fmla="*/ 8 w 573"/>
                  <a:gd name="T19" fmla="*/ 360 h 451"/>
                  <a:gd name="T20" fmla="*/ 16 w 573"/>
                  <a:gd name="T21" fmla="*/ 341 h 451"/>
                  <a:gd name="T22" fmla="*/ 51 w 573"/>
                  <a:gd name="T23" fmla="*/ 308 h 451"/>
                  <a:gd name="T24" fmla="*/ 53 w 573"/>
                  <a:gd name="T25" fmla="*/ 241 h 451"/>
                  <a:gd name="T26" fmla="*/ 45 w 573"/>
                  <a:gd name="T27" fmla="*/ 232 h 451"/>
                  <a:gd name="T28" fmla="*/ 32 w 573"/>
                  <a:gd name="T29" fmla="*/ 143 h 451"/>
                  <a:gd name="T30" fmla="*/ 53 w 573"/>
                  <a:gd name="T31" fmla="*/ 129 h 451"/>
                  <a:gd name="T32" fmla="*/ 104 w 573"/>
                  <a:gd name="T33" fmla="*/ 131 h 451"/>
                  <a:gd name="T34" fmla="*/ 151 w 573"/>
                  <a:gd name="T35" fmla="*/ 87 h 451"/>
                  <a:gd name="T36" fmla="*/ 151 w 573"/>
                  <a:gd name="T37" fmla="*/ 73 h 451"/>
                  <a:gd name="T38" fmla="*/ 205 w 573"/>
                  <a:gd name="T39" fmla="*/ 2 h 451"/>
                  <a:gd name="T40" fmla="*/ 225 w 573"/>
                  <a:gd name="T41" fmla="*/ 7 h 451"/>
                  <a:gd name="T42" fmla="*/ 261 w 573"/>
                  <a:gd name="T43" fmla="*/ 44 h 451"/>
                  <a:gd name="T44" fmla="*/ 327 w 573"/>
                  <a:gd name="T45" fmla="*/ 48 h 451"/>
                  <a:gd name="T46" fmla="*/ 364 w 573"/>
                  <a:gd name="T47" fmla="*/ 14 h 451"/>
                  <a:gd name="T48" fmla="*/ 389 w 573"/>
                  <a:gd name="T49" fmla="*/ 11 h 451"/>
                  <a:gd name="T50" fmla="*/ 437 w 573"/>
                  <a:gd name="T51" fmla="*/ 83 h 451"/>
                  <a:gd name="T52" fmla="*/ 451 w 573"/>
                  <a:gd name="T53" fmla="*/ 138 h 451"/>
                  <a:gd name="T54" fmla="*/ 474 w 573"/>
                  <a:gd name="T55" fmla="*/ 148 h 451"/>
                  <a:gd name="T56" fmla="*/ 531 w 573"/>
                  <a:gd name="T57" fmla="*/ 151 h 451"/>
                  <a:gd name="T58" fmla="*/ 551 w 573"/>
                  <a:gd name="T59" fmla="*/ 166 h 451"/>
                  <a:gd name="T60" fmla="*/ 532 w 573"/>
                  <a:gd name="T61" fmla="*/ 254 h 451"/>
                  <a:gd name="T62" fmla="*/ 508 w 573"/>
                  <a:gd name="T63" fmla="*/ 295 h 451"/>
                  <a:gd name="T64" fmla="*/ 520 w 573"/>
                  <a:gd name="T65" fmla="*/ 326 h 451"/>
                  <a:gd name="T66" fmla="*/ 556 w 573"/>
                  <a:gd name="T67" fmla="*/ 367 h 451"/>
                  <a:gd name="T68" fmla="*/ 559 w 573"/>
                  <a:gd name="T69" fmla="*/ 391 h 451"/>
                  <a:gd name="T70" fmla="*/ 486 w 573"/>
                  <a:gd name="T71" fmla="*/ 441 h 451"/>
                  <a:gd name="T72" fmla="*/ 422 w 573"/>
                  <a:gd name="T73" fmla="*/ 399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3" h="451">
                    <a:moveTo>
                      <a:pt x="422" y="399"/>
                    </a:moveTo>
                    <a:cubicBezTo>
                      <a:pt x="398" y="385"/>
                      <a:pt x="396" y="365"/>
                      <a:pt x="411" y="332"/>
                    </a:cubicBezTo>
                    <a:cubicBezTo>
                      <a:pt x="438" y="278"/>
                      <a:pt x="416" y="212"/>
                      <a:pt x="367" y="176"/>
                    </a:cubicBezTo>
                    <a:cubicBezTo>
                      <a:pt x="320" y="141"/>
                      <a:pt x="252" y="142"/>
                      <a:pt x="208" y="176"/>
                    </a:cubicBezTo>
                    <a:cubicBezTo>
                      <a:pt x="155" y="218"/>
                      <a:pt x="138" y="280"/>
                      <a:pt x="164" y="338"/>
                    </a:cubicBezTo>
                    <a:cubicBezTo>
                      <a:pt x="173" y="356"/>
                      <a:pt x="172" y="368"/>
                      <a:pt x="156" y="378"/>
                    </a:cubicBezTo>
                    <a:cubicBezTo>
                      <a:pt x="152" y="381"/>
                      <a:pt x="147" y="385"/>
                      <a:pt x="144" y="389"/>
                    </a:cubicBezTo>
                    <a:cubicBezTo>
                      <a:pt x="118" y="428"/>
                      <a:pt x="79" y="423"/>
                      <a:pt x="40" y="419"/>
                    </a:cubicBezTo>
                    <a:cubicBezTo>
                      <a:pt x="35" y="418"/>
                      <a:pt x="28" y="414"/>
                      <a:pt x="26" y="410"/>
                    </a:cubicBezTo>
                    <a:cubicBezTo>
                      <a:pt x="19" y="394"/>
                      <a:pt x="12" y="377"/>
                      <a:pt x="8" y="360"/>
                    </a:cubicBezTo>
                    <a:cubicBezTo>
                      <a:pt x="7" y="354"/>
                      <a:pt x="12" y="346"/>
                      <a:pt x="16" y="341"/>
                    </a:cubicBezTo>
                    <a:cubicBezTo>
                      <a:pt x="27" y="329"/>
                      <a:pt x="39" y="319"/>
                      <a:pt x="51" y="308"/>
                    </a:cubicBezTo>
                    <a:cubicBezTo>
                      <a:pt x="74" y="286"/>
                      <a:pt x="75" y="264"/>
                      <a:pt x="53" y="241"/>
                    </a:cubicBezTo>
                    <a:cubicBezTo>
                      <a:pt x="50" y="238"/>
                      <a:pt x="47" y="235"/>
                      <a:pt x="45" y="232"/>
                    </a:cubicBezTo>
                    <a:cubicBezTo>
                      <a:pt x="0" y="183"/>
                      <a:pt x="6" y="202"/>
                      <a:pt x="32" y="143"/>
                    </a:cubicBezTo>
                    <a:cubicBezTo>
                      <a:pt x="35" y="136"/>
                      <a:pt x="45" y="130"/>
                      <a:pt x="53" y="129"/>
                    </a:cubicBezTo>
                    <a:cubicBezTo>
                      <a:pt x="70" y="128"/>
                      <a:pt x="87" y="130"/>
                      <a:pt x="104" y="131"/>
                    </a:cubicBezTo>
                    <a:cubicBezTo>
                      <a:pt x="133" y="132"/>
                      <a:pt x="151" y="116"/>
                      <a:pt x="151" y="87"/>
                    </a:cubicBezTo>
                    <a:cubicBezTo>
                      <a:pt x="151" y="83"/>
                      <a:pt x="150" y="78"/>
                      <a:pt x="151" y="73"/>
                    </a:cubicBezTo>
                    <a:cubicBezTo>
                      <a:pt x="153" y="8"/>
                      <a:pt x="144" y="25"/>
                      <a:pt x="205" y="2"/>
                    </a:cubicBezTo>
                    <a:cubicBezTo>
                      <a:pt x="210" y="0"/>
                      <a:pt x="221" y="2"/>
                      <a:pt x="225" y="7"/>
                    </a:cubicBezTo>
                    <a:cubicBezTo>
                      <a:pt x="238" y="18"/>
                      <a:pt x="250" y="31"/>
                      <a:pt x="261" y="44"/>
                    </a:cubicBezTo>
                    <a:cubicBezTo>
                      <a:pt x="282" y="68"/>
                      <a:pt x="304" y="69"/>
                      <a:pt x="327" y="48"/>
                    </a:cubicBezTo>
                    <a:cubicBezTo>
                      <a:pt x="340" y="36"/>
                      <a:pt x="351" y="24"/>
                      <a:pt x="364" y="14"/>
                    </a:cubicBezTo>
                    <a:cubicBezTo>
                      <a:pt x="370" y="10"/>
                      <a:pt x="382" y="8"/>
                      <a:pt x="389" y="11"/>
                    </a:cubicBezTo>
                    <a:cubicBezTo>
                      <a:pt x="438" y="30"/>
                      <a:pt x="438" y="30"/>
                      <a:pt x="437" y="83"/>
                    </a:cubicBezTo>
                    <a:cubicBezTo>
                      <a:pt x="437" y="103"/>
                      <a:pt x="430" y="124"/>
                      <a:pt x="451" y="138"/>
                    </a:cubicBezTo>
                    <a:cubicBezTo>
                      <a:pt x="458" y="143"/>
                      <a:pt x="466" y="147"/>
                      <a:pt x="474" y="148"/>
                    </a:cubicBezTo>
                    <a:cubicBezTo>
                      <a:pt x="493" y="150"/>
                      <a:pt x="512" y="149"/>
                      <a:pt x="531" y="151"/>
                    </a:cubicBezTo>
                    <a:cubicBezTo>
                      <a:pt x="539" y="153"/>
                      <a:pt x="548" y="159"/>
                      <a:pt x="551" y="166"/>
                    </a:cubicBezTo>
                    <a:cubicBezTo>
                      <a:pt x="573" y="216"/>
                      <a:pt x="572" y="217"/>
                      <a:pt x="532" y="254"/>
                    </a:cubicBezTo>
                    <a:cubicBezTo>
                      <a:pt x="520" y="266"/>
                      <a:pt x="503" y="275"/>
                      <a:pt x="508" y="295"/>
                    </a:cubicBezTo>
                    <a:cubicBezTo>
                      <a:pt x="510" y="306"/>
                      <a:pt x="514" y="317"/>
                      <a:pt x="520" y="326"/>
                    </a:cubicBezTo>
                    <a:cubicBezTo>
                      <a:pt x="531" y="341"/>
                      <a:pt x="545" y="352"/>
                      <a:pt x="556" y="367"/>
                    </a:cubicBezTo>
                    <a:cubicBezTo>
                      <a:pt x="560" y="373"/>
                      <a:pt x="562" y="385"/>
                      <a:pt x="559" y="391"/>
                    </a:cubicBezTo>
                    <a:cubicBezTo>
                      <a:pt x="532" y="451"/>
                      <a:pt x="549" y="440"/>
                      <a:pt x="486" y="441"/>
                    </a:cubicBezTo>
                    <a:cubicBezTo>
                      <a:pt x="456" y="442"/>
                      <a:pt x="443" y="421"/>
                      <a:pt x="422" y="399"/>
                    </a:cubicBezTo>
                    <a:close/>
                  </a:path>
                </a:pathLst>
              </a:custGeom>
              <a:gradFill>
                <a:gsLst>
                  <a:gs pos="0">
                    <a:srgbClr val="DC4A0C"/>
                  </a:gs>
                  <a:gs pos="100000">
                    <a:srgbClr val="FA891B"/>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Freeform 6"/>
              <p:cNvSpPr>
                <a:spLocks/>
              </p:cNvSpPr>
              <p:nvPr/>
            </p:nvSpPr>
            <p:spPr bwMode="auto">
              <a:xfrm>
                <a:off x="5664201" y="3600451"/>
                <a:ext cx="887413" cy="820738"/>
              </a:xfrm>
              <a:custGeom>
                <a:avLst/>
                <a:gdLst>
                  <a:gd name="T0" fmla="*/ 154 w 296"/>
                  <a:gd name="T1" fmla="*/ 274 h 274"/>
                  <a:gd name="T2" fmla="*/ 99 w 296"/>
                  <a:gd name="T3" fmla="*/ 201 h 274"/>
                  <a:gd name="T4" fmla="*/ 8 w 296"/>
                  <a:gd name="T5" fmla="*/ 82 h 274"/>
                  <a:gd name="T6" fmla="*/ 10 w 296"/>
                  <a:gd name="T7" fmla="*/ 54 h 274"/>
                  <a:gd name="T8" fmla="*/ 49 w 296"/>
                  <a:gd name="T9" fmla="*/ 14 h 274"/>
                  <a:gd name="T10" fmla="*/ 73 w 296"/>
                  <a:gd name="T11" fmla="*/ 10 h 274"/>
                  <a:gd name="T12" fmla="*/ 220 w 296"/>
                  <a:gd name="T13" fmla="*/ 6 h 274"/>
                  <a:gd name="T14" fmla="*/ 243 w 296"/>
                  <a:gd name="T15" fmla="*/ 8 h 274"/>
                  <a:gd name="T16" fmla="*/ 290 w 296"/>
                  <a:gd name="T17" fmla="*/ 54 h 274"/>
                  <a:gd name="T18" fmla="*/ 293 w 296"/>
                  <a:gd name="T19" fmla="*/ 72 h 274"/>
                  <a:gd name="T20" fmla="*/ 163 w 296"/>
                  <a:gd name="T21" fmla="*/ 266 h 274"/>
                  <a:gd name="T22" fmla="*/ 154 w 296"/>
                  <a:gd name="T23"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6" h="274">
                    <a:moveTo>
                      <a:pt x="154" y="274"/>
                    </a:moveTo>
                    <a:cubicBezTo>
                      <a:pt x="135" y="248"/>
                      <a:pt x="117" y="225"/>
                      <a:pt x="99" y="201"/>
                    </a:cubicBezTo>
                    <a:cubicBezTo>
                      <a:pt x="69" y="161"/>
                      <a:pt x="39" y="121"/>
                      <a:pt x="8" y="82"/>
                    </a:cubicBezTo>
                    <a:cubicBezTo>
                      <a:pt x="0" y="71"/>
                      <a:pt x="1" y="63"/>
                      <a:pt x="10" y="54"/>
                    </a:cubicBezTo>
                    <a:cubicBezTo>
                      <a:pt x="23" y="41"/>
                      <a:pt x="36" y="28"/>
                      <a:pt x="49" y="14"/>
                    </a:cubicBezTo>
                    <a:cubicBezTo>
                      <a:pt x="56" y="6"/>
                      <a:pt x="63" y="5"/>
                      <a:pt x="73" y="10"/>
                    </a:cubicBezTo>
                    <a:cubicBezTo>
                      <a:pt x="123" y="38"/>
                      <a:pt x="172" y="37"/>
                      <a:pt x="220" y="6"/>
                    </a:cubicBezTo>
                    <a:cubicBezTo>
                      <a:pt x="229" y="0"/>
                      <a:pt x="235" y="0"/>
                      <a:pt x="243" y="8"/>
                    </a:cubicBezTo>
                    <a:cubicBezTo>
                      <a:pt x="258" y="23"/>
                      <a:pt x="275" y="38"/>
                      <a:pt x="290" y="54"/>
                    </a:cubicBezTo>
                    <a:cubicBezTo>
                      <a:pt x="293" y="58"/>
                      <a:pt x="296" y="68"/>
                      <a:pt x="293" y="72"/>
                    </a:cubicBezTo>
                    <a:cubicBezTo>
                      <a:pt x="250" y="137"/>
                      <a:pt x="207" y="201"/>
                      <a:pt x="163" y="266"/>
                    </a:cubicBezTo>
                    <a:cubicBezTo>
                      <a:pt x="162" y="268"/>
                      <a:pt x="159" y="269"/>
                      <a:pt x="154" y="274"/>
                    </a:cubicBezTo>
                    <a:close/>
                  </a:path>
                </a:pathLst>
              </a:custGeom>
              <a:gradFill>
                <a:gsLst>
                  <a:gs pos="0">
                    <a:srgbClr val="DC4A0C"/>
                  </a:gs>
                  <a:gs pos="100000">
                    <a:srgbClr val="FA891B"/>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Freeform 157"/>
            <p:cNvSpPr>
              <a:spLocks noChangeAspect="1" noEditPoints="1"/>
            </p:cNvSpPr>
            <p:nvPr/>
          </p:nvSpPr>
          <p:spPr bwMode="auto">
            <a:xfrm>
              <a:off x="4646080" y="3114216"/>
              <a:ext cx="270757" cy="298723"/>
            </a:xfrm>
            <a:custGeom>
              <a:avLst/>
              <a:gdLst>
                <a:gd name="T0" fmla="*/ 25 w 99"/>
                <a:gd name="T1" fmla="*/ 58 h 109"/>
                <a:gd name="T2" fmla="*/ 15 w 99"/>
                <a:gd name="T3" fmla="*/ 61 h 109"/>
                <a:gd name="T4" fmla="*/ 51 w 99"/>
                <a:gd name="T5" fmla="*/ 55 h 109"/>
                <a:gd name="T6" fmla="*/ 63 w 99"/>
                <a:gd name="T7" fmla="*/ 46 h 109"/>
                <a:gd name="T8" fmla="*/ 56 w 99"/>
                <a:gd name="T9" fmla="*/ 59 h 109"/>
                <a:gd name="T10" fmla="*/ 51 w 99"/>
                <a:gd name="T11" fmla="*/ 67 h 109"/>
                <a:gd name="T12" fmla="*/ 46 w 99"/>
                <a:gd name="T13" fmla="*/ 57 h 109"/>
                <a:gd name="T14" fmla="*/ 38 w 99"/>
                <a:gd name="T15" fmla="*/ 37 h 109"/>
                <a:gd name="T16" fmla="*/ 51 w 99"/>
                <a:gd name="T17" fmla="*/ 55 h 109"/>
                <a:gd name="T18" fmla="*/ 42 w 99"/>
                <a:gd name="T19" fmla="*/ 33 h 109"/>
                <a:gd name="T20" fmla="*/ 42 w 99"/>
                <a:gd name="T21" fmla="*/ 0 h 109"/>
                <a:gd name="T22" fmla="*/ 15 w 99"/>
                <a:gd name="T23" fmla="*/ 25 h 109"/>
                <a:gd name="T24" fmla="*/ 15 w 99"/>
                <a:gd name="T25" fmla="*/ 94 h 109"/>
                <a:gd name="T26" fmla="*/ 84 w 99"/>
                <a:gd name="T27" fmla="*/ 94 h 109"/>
                <a:gd name="T28" fmla="*/ 97 w 99"/>
                <a:gd name="T29" fmla="*/ 73 h 109"/>
                <a:gd name="T30" fmla="*/ 85 w 99"/>
                <a:gd name="T31" fmla="*/ 71 h 109"/>
                <a:gd name="T32" fmla="*/ 49 w 99"/>
                <a:gd name="T33" fmla="*/ 97 h 109"/>
                <a:gd name="T34" fmla="*/ 12 w 99"/>
                <a:gd name="T35" fmla="*/ 60 h 109"/>
                <a:gd name="T36" fmla="*/ 42 w 99"/>
                <a:gd name="T37" fmla="*/ 22 h 109"/>
                <a:gd name="T38" fmla="*/ 85 w 99"/>
                <a:gd name="T39" fmla="*/ 47 h 109"/>
                <a:gd name="T40" fmla="*/ 95 w 99"/>
                <a:gd name="T41" fmla="*/ 41 h 109"/>
                <a:gd name="T42" fmla="*/ 98 w 99"/>
                <a:gd name="T43" fmla="*/ 53 h 109"/>
                <a:gd name="T44" fmla="*/ 87 w 99"/>
                <a:gd name="T45" fmla="*/ 56 h 109"/>
                <a:gd name="T46" fmla="*/ 87 w 99"/>
                <a:gd name="T47" fmla="*/ 67 h 109"/>
                <a:gd name="T48" fmla="*/ 87 w 99"/>
                <a:gd name="T49" fmla="*/ 59 h 109"/>
                <a:gd name="T50" fmla="*/ 99 w 99"/>
                <a:gd name="T51" fmla="*/ 57 h 109"/>
                <a:gd name="T52" fmla="*/ 99 w 99"/>
                <a:gd name="T53" fmla="*/ 60 h 109"/>
                <a:gd name="T54" fmla="*/ 97 w 99"/>
                <a:gd name="T55" fmla="*/ 71 h 109"/>
                <a:gd name="T56" fmla="*/ 87 w 99"/>
                <a:gd name="T57" fmla="*/ 67 h 109"/>
                <a:gd name="T58" fmla="*/ 80 w 99"/>
                <a:gd name="T59" fmla="*/ 37 h 109"/>
                <a:gd name="T60" fmla="*/ 88 w 99"/>
                <a:gd name="T61" fmla="*/ 28 h 109"/>
                <a:gd name="T62" fmla="*/ 94 w 99"/>
                <a:gd name="T63" fmla="*/ 38 h 109"/>
                <a:gd name="T64" fmla="*/ 84 w 99"/>
                <a:gd name="T65" fmla="*/ 44 h 109"/>
                <a:gd name="T66" fmla="*/ 77 w 99"/>
                <a:gd name="T67" fmla="*/ 34 h 109"/>
                <a:gd name="T68" fmla="*/ 71 w 99"/>
                <a:gd name="T69" fmla="*/ 28 h 109"/>
                <a:gd name="T70" fmla="*/ 76 w 99"/>
                <a:gd name="T71" fmla="*/ 18 h 109"/>
                <a:gd name="T72" fmla="*/ 84 w 99"/>
                <a:gd name="T73" fmla="*/ 25 h 109"/>
                <a:gd name="T74" fmla="*/ 86 w 99"/>
                <a:gd name="T75" fmla="*/ 27 h 109"/>
                <a:gd name="T76" fmla="*/ 50 w 99"/>
                <a:gd name="T77" fmla="*/ 93 h 109"/>
                <a:gd name="T78" fmla="*/ 53 w 99"/>
                <a:gd name="T79" fmla="*/ 83 h 109"/>
                <a:gd name="T80" fmla="*/ 50 w 99"/>
                <a:gd name="T81" fmla="*/ 93 h 109"/>
                <a:gd name="T82" fmla="*/ 67 w 99"/>
                <a:gd name="T83" fmla="*/ 76 h 109"/>
                <a:gd name="T84" fmla="*/ 77 w 99"/>
                <a:gd name="T85" fmla="*/ 81 h 109"/>
                <a:gd name="T86" fmla="*/ 25 w 99"/>
                <a:gd name="T87" fmla="*/ 83 h 109"/>
                <a:gd name="T88" fmla="*/ 34 w 99"/>
                <a:gd name="T89" fmla="*/ 78 h 109"/>
                <a:gd name="T90" fmla="*/ 25 w 99"/>
                <a:gd name="T91" fmla="*/ 83 h 109"/>
                <a:gd name="T92" fmla="*/ 33 w 99"/>
                <a:gd name="T93" fmla="*/ 40 h 109"/>
                <a:gd name="T94" fmla="*/ 23 w 99"/>
                <a:gd name="T95" fmla="*/ 36 h 109"/>
                <a:gd name="T96" fmla="*/ 75 w 99"/>
                <a:gd name="T97" fmla="*/ 34 h 109"/>
                <a:gd name="T98" fmla="*/ 66 w 99"/>
                <a:gd name="T99" fmla="*/ 39 h 109"/>
                <a:gd name="T100" fmla="*/ 75 w 99"/>
                <a:gd name="T101" fmla="*/ 34 h 109"/>
                <a:gd name="T102" fmla="*/ 75 w 99"/>
                <a:gd name="T103" fmla="*/ 59 h 109"/>
                <a:gd name="T104" fmla="*/ 85 w 99"/>
                <a:gd name="T105"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9" h="109">
                  <a:moveTo>
                    <a:pt x="15" y="58"/>
                  </a:moveTo>
                  <a:cubicBezTo>
                    <a:pt x="25" y="58"/>
                    <a:pt x="25" y="58"/>
                    <a:pt x="25" y="58"/>
                  </a:cubicBezTo>
                  <a:cubicBezTo>
                    <a:pt x="25" y="61"/>
                    <a:pt x="25" y="61"/>
                    <a:pt x="25" y="61"/>
                  </a:cubicBezTo>
                  <a:cubicBezTo>
                    <a:pt x="15" y="61"/>
                    <a:pt x="15" y="61"/>
                    <a:pt x="15" y="61"/>
                  </a:cubicBezTo>
                  <a:cubicBezTo>
                    <a:pt x="15" y="58"/>
                    <a:pt x="15" y="58"/>
                    <a:pt x="15" y="58"/>
                  </a:cubicBezTo>
                  <a:close/>
                  <a:moveTo>
                    <a:pt x="51" y="55"/>
                  </a:moveTo>
                  <a:cubicBezTo>
                    <a:pt x="52" y="55"/>
                    <a:pt x="52" y="55"/>
                    <a:pt x="53" y="55"/>
                  </a:cubicBezTo>
                  <a:cubicBezTo>
                    <a:pt x="56" y="52"/>
                    <a:pt x="60" y="48"/>
                    <a:pt x="63" y="46"/>
                  </a:cubicBezTo>
                  <a:cubicBezTo>
                    <a:pt x="64" y="46"/>
                    <a:pt x="65" y="47"/>
                    <a:pt x="66" y="48"/>
                  </a:cubicBezTo>
                  <a:cubicBezTo>
                    <a:pt x="63" y="53"/>
                    <a:pt x="60" y="56"/>
                    <a:pt x="56" y="59"/>
                  </a:cubicBezTo>
                  <a:cubicBezTo>
                    <a:pt x="57" y="60"/>
                    <a:pt x="57" y="60"/>
                    <a:pt x="57" y="61"/>
                  </a:cubicBezTo>
                  <a:cubicBezTo>
                    <a:pt x="57" y="64"/>
                    <a:pt x="54" y="67"/>
                    <a:pt x="51" y="67"/>
                  </a:cubicBezTo>
                  <a:cubicBezTo>
                    <a:pt x="47" y="67"/>
                    <a:pt x="45" y="64"/>
                    <a:pt x="45" y="61"/>
                  </a:cubicBezTo>
                  <a:cubicBezTo>
                    <a:pt x="45" y="59"/>
                    <a:pt x="45" y="58"/>
                    <a:pt x="46" y="57"/>
                  </a:cubicBezTo>
                  <a:cubicBezTo>
                    <a:pt x="41" y="51"/>
                    <a:pt x="38" y="45"/>
                    <a:pt x="35" y="38"/>
                  </a:cubicBezTo>
                  <a:cubicBezTo>
                    <a:pt x="36" y="38"/>
                    <a:pt x="37" y="37"/>
                    <a:pt x="38" y="37"/>
                  </a:cubicBezTo>
                  <a:cubicBezTo>
                    <a:pt x="42" y="42"/>
                    <a:pt x="46" y="49"/>
                    <a:pt x="49" y="55"/>
                  </a:cubicBezTo>
                  <a:cubicBezTo>
                    <a:pt x="49" y="55"/>
                    <a:pt x="50" y="55"/>
                    <a:pt x="51" y="55"/>
                  </a:cubicBezTo>
                  <a:close/>
                  <a:moveTo>
                    <a:pt x="42" y="22"/>
                  </a:moveTo>
                  <a:cubicBezTo>
                    <a:pt x="42" y="33"/>
                    <a:pt x="42" y="33"/>
                    <a:pt x="42" y="33"/>
                  </a:cubicBezTo>
                  <a:cubicBezTo>
                    <a:pt x="70" y="17"/>
                    <a:pt x="70" y="17"/>
                    <a:pt x="70" y="17"/>
                  </a:cubicBezTo>
                  <a:cubicBezTo>
                    <a:pt x="42" y="0"/>
                    <a:pt x="42" y="0"/>
                    <a:pt x="42" y="0"/>
                  </a:cubicBezTo>
                  <a:cubicBezTo>
                    <a:pt x="42" y="11"/>
                    <a:pt x="42" y="11"/>
                    <a:pt x="42" y="11"/>
                  </a:cubicBezTo>
                  <a:cubicBezTo>
                    <a:pt x="32" y="12"/>
                    <a:pt x="22" y="17"/>
                    <a:pt x="15" y="25"/>
                  </a:cubicBezTo>
                  <a:cubicBezTo>
                    <a:pt x="5" y="34"/>
                    <a:pt x="0" y="46"/>
                    <a:pt x="0" y="60"/>
                  </a:cubicBezTo>
                  <a:cubicBezTo>
                    <a:pt x="0" y="73"/>
                    <a:pt x="5" y="85"/>
                    <a:pt x="15" y="94"/>
                  </a:cubicBezTo>
                  <a:cubicBezTo>
                    <a:pt x="24" y="104"/>
                    <a:pt x="36" y="109"/>
                    <a:pt x="49" y="109"/>
                  </a:cubicBezTo>
                  <a:cubicBezTo>
                    <a:pt x="63" y="109"/>
                    <a:pt x="75" y="104"/>
                    <a:pt x="84" y="94"/>
                  </a:cubicBezTo>
                  <a:cubicBezTo>
                    <a:pt x="90" y="89"/>
                    <a:pt x="94" y="82"/>
                    <a:pt x="96" y="75"/>
                  </a:cubicBezTo>
                  <a:cubicBezTo>
                    <a:pt x="97" y="73"/>
                    <a:pt x="97" y="73"/>
                    <a:pt x="97" y="73"/>
                  </a:cubicBezTo>
                  <a:cubicBezTo>
                    <a:pt x="86" y="70"/>
                    <a:pt x="86" y="70"/>
                    <a:pt x="86" y="70"/>
                  </a:cubicBezTo>
                  <a:cubicBezTo>
                    <a:pt x="85" y="71"/>
                    <a:pt x="85" y="71"/>
                    <a:pt x="85" y="71"/>
                  </a:cubicBezTo>
                  <a:cubicBezTo>
                    <a:pt x="84" y="77"/>
                    <a:pt x="80" y="82"/>
                    <a:pt x="76" y="86"/>
                  </a:cubicBezTo>
                  <a:cubicBezTo>
                    <a:pt x="69" y="93"/>
                    <a:pt x="60" y="97"/>
                    <a:pt x="49" y="97"/>
                  </a:cubicBezTo>
                  <a:cubicBezTo>
                    <a:pt x="39" y="97"/>
                    <a:pt x="30" y="93"/>
                    <a:pt x="23" y="86"/>
                  </a:cubicBezTo>
                  <a:cubicBezTo>
                    <a:pt x="16" y="79"/>
                    <a:pt x="12" y="70"/>
                    <a:pt x="12" y="60"/>
                  </a:cubicBezTo>
                  <a:cubicBezTo>
                    <a:pt x="12" y="50"/>
                    <a:pt x="16" y="40"/>
                    <a:pt x="23" y="33"/>
                  </a:cubicBezTo>
                  <a:cubicBezTo>
                    <a:pt x="28" y="28"/>
                    <a:pt x="35" y="24"/>
                    <a:pt x="42" y="22"/>
                  </a:cubicBezTo>
                  <a:close/>
                  <a:moveTo>
                    <a:pt x="87" y="54"/>
                  </a:moveTo>
                  <a:cubicBezTo>
                    <a:pt x="87" y="52"/>
                    <a:pt x="86" y="49"/>
                    <a:pt x="85" y="47"/>
                  </a:cubicBezTo>
                  <a:cubicBezTo>
                    <a:pt x="84" y="45"/>
                    <a:pt x="84" y="45"/>
                    <a:pt x="84" y="45"/>
                  </a:cubicBezTo>
                  <a:cubicBezTo>
                    <a:pt x="95" y="41"/>
                    <a:pt x="95" y="41"/>
                    <a:pt x="95" y="41"/>
                  </a:cubicBezTo>
                  <a:cubicBezTo>
                    <a:pt x="96" y="43"/>
                    <a:pt x="96" y="43"/>
                    <a:pt x="96" y="43"/>
                  </a:cubicBezTo>
                  <a:cubicBezTo>
                    <a:pt x="97" y="46"/>
                    <a:pt x="98" y="50"/>
                    <a:pt x="98" y="53"/>
                  </a:cubicBezTo>
                  <a:cubicBezTo>
                    <a:pt x="99" y="55"/>
                    <a:pt x="99" y="55"/>
                    <a:pt x="99" y="55"/>
                  </a:cubicBezTo>
                  <a:cubicBezTo>
                    <a:pt x="87" y="56"/>
                    <a:pt x="87" y="56"/>
                    <a:pt x="87" y="56"/>
                  </a:cubicBezTo>
                  <a:cubicBezTo>
                    <a:pt x="87" y="54"/>
                    <a:pt x="87" y="54"/>
                    <a:pt x="87" y="54"/>
                  </a:cubicBezTo>
                  <a:close/>
                  <a:moveTo>
                    <a:pt x="87" y="67"/>
                  </a:moveTo>
                  <a:cubicBezTo>
                    <a:pt x="87" y="64"/>
                    <a:pt x="87" y="62"/>
                    <a:pt x="87" y="60"/>
                  </a:cubicBezTo>
                  <a:cubicBezTo>
                    <a:pt x="87" y="59"/>
                    <a:pt x="87" y="59"/>
                    <a:pt x="87" y="59"/>
                  </a:cubicBezTo>
                  <a:cubicBezTo>
                    <a:pt x="87" y="57"/>
                    <a:pt x="87" y="57"/>
                    <a:pt x="87" y="57"/>
                  </a:cubicBezTo>
                  <a:cubicBezTo>
                    <a:pt x="99" y="57"/>
                    <a:pt x="99" y="57"/>
                    <a:pt x="99" y="57"/>
                  </a:cubicBezTo>
                  <a:cubicBezTo>
                    <a:pt x="99" y="59"/>
                    <a:pt x="99" y="59"/>
                    <a:pt x="99" y="59"/>
                  </a:cubicBezTo>
                  <a:cubicBezTo>
                    <a:pt x="99" y="59"/>
                    <a:pt x="99" y="59"/>
                    <a:pt x="99" y="60"/>
                  </a:cubicBezTo>
                  <a:cubicBezTo>
                    <a:pt x="99" y="63"/>
                    <a:pt x="99" y="66"/>
                    <a:pt x="98" y="69"/>
                  </a:cubicBezTo>
                  <a:cubicBezTo>
                    <a:pt x="97" y="71"/>
                    <a:pt x="97" y="71"/>
                    <a:pt x="97" y="71"/>
                  </a:cubicBezTo>
                  <a:cubicBezTo>
                    <a:pt x="86" y="68"/>
                    <a:pt x="86" y="68"/>
                    <a:pt x="86" y="68"/>
                  </a:cubicBezTo>
                  <a:cubicBezTo>
                    <a:pt x="87" y="67"/>
                    <a:pt x="87" y="67"/>
                    <a:pt x="87" y="67"/>
                  </a:cubicBezTo>
                  <a:close/>
                  <a:moveTo>
                    <a:pt x="83" y="42"/>
                  </a:moveTo>
                  <a:cubicBezTo>
                    <a:pt x="82" y="40"/>
                    <a:pt x="81" y="38"/>
                    <a:pt x="80" y="37"/>
                  </a:cubicBezTo>
                  <a:cubicBezTo>
                    <a:pt x="78" y="35"/>
                    <a:pt x="78" y="35"/>
                    <a:pt x="78" y="35"/>
                  </a:cubicBezTo>
                  <a:cubicBezTo>
                    <a:pt x="88" y="28"/>
                    <a:pt x="88" y="28"/>
                    <a:pt x="88" y="28"/>
                  </a:cubicBezTo>
                  <a:cubicBezTo>
                    <a:pt x="89" y="30"/>
                    <a:pt x="89" y="30"/>
                    <a:pt x="89" y="30"/>
                  </a:cubicBezTo>
                  <a:cubicBezTo>
                    <a:pt x="91" y="32"/>
                    <a:pt x="92" y="35"/>
                    <a:pt x="94" y="38"/>
                  </a:cubicBezTo>
                  <a:cubicBezTo>
                    <a:pt x="95" y="40"/>
                    <a:pt x="95" y="40"/>
                    <a:pt x="95" y="40"/>
                  </a:cubicBezTo>
                  <a:cubicBezTo>
                    <a:pt x="84" y="44"/>
                    <a:pt x="84" y="44"/>
                    <a:pt x="84" y="44"/>
                  </a:cubicBezTo>
                  <a:cubicBezTo>
                    <a:pt x="83" y="42"/>
                    <a:pt x="83" y="42"/>
                    <a:pt x="83" y="42"/>
                  </a:cubicBezTo>
                  <a:close/>
                  <a:moveTo>
                    <a:pt x="77" y="34"/>
                  </a:moveTo>
                  <a:cubicBezTo>
                    <a:pt x="76" y="33"/>
                    <a:pt x="76" y="33"/>
                    <a:pt x="76" y="33"/>
                  </a:cubicBezTo>
                  <a:cubicBezTo>
                    <a:pt x="75" y="31"/>
                    <a:pt x="73" y="30"/>
                    <a:pt x="71" y="28"/>
                  </a:cubicBezTo>
                  <a:cubicBezTo>
                    <a:pt x="69" y="27"/>
                    <a:pt x="69" y="27"/>
                    <a:pt x="69" y="27"/>
                  </a:cubicBezTo>
                  <a:cubicBezTo>
                    <a:pt x="76" y="18"/>
                    <a:pt x="76" y="18"/>
                    <a:pt x="76" y="18"/>
                  </a:cubicBezTo>
                  <a:cubicBezTo>
                    <a:pt x="78" y="19"/>
                    <a:pt x="78" y="19"/>
                    <a:pt x="78" y="19"/>
                  </a:cubicBezTo>
                  <a:cubicBezTo>
                    <a:pt x="80" y="21"/>
                    <a:pt x="82" y="23"/>
                    <a:pt x="84" y="25"/>
                  </a:cubicBezTo>
                  <a:cubicBezTo>
                    <a:pt x="85" y="25"/>
                    <a:pt x="85" y="25"/>
                    <a:pt x="85" y="25"/>
                  </a:cubicBezTo>
                  <a:cubicBezTo>
                    <a:pt x="86" y="27"/>
                    <a:pt x="86" y="27"/>
                    <a:pt x="86" y="27"/>
                  </a:cubicBezTo>
                  <a:cubicBezTo>
                    <a:pt x="77" y="34"/>
                    <a:pt x="77" y="34"/>
                    <a:pt x="77" y="34"/>
                  </a:cubicBezTo>
                  <a:close/>
                  <a:moveTo>
                    <a:pt x="50" y="93"/>
                  </a:moveTo>
                  <a:cubicBezTo>
                    <a:pt x="50" y="83"/>
                    <a:pt x="50" y="83"/>
                    <a:pt x="50" y="83"/>
                  </a:cubicBezTo>
                  <a:cubicBezTo>
                    <a:pt x="53" y="83"/>
                    <a:pt x="53" y="83"/>
                    <a:pt x="53" y="83"/>
                  </a:cubicBezTo>
                  <a:cubicBezTo>
                    <a:pt x="53" y="93"/>
                    <a:pt x="53" y="93"/>
                    <a:pt x="53" y="93"/>
                  </a:cubicBezTo>
                  <a:cubicBezTo>
                    <a:pt x="50" y="93"/>
                    <a:pt x="50" y="93"/>
                    <a:pt x="50" y="93"/>
                  </a:cubicBezTo>
                  <a:close/>
                  <a:moveTo>
                    <a:pt x="74" y="83"/>
                  </a:moveTo>
                  <a:cubicBezTo>
                    <a:pt x="67" y="76"/>
                    <a:pt x="67" y="76"/>
                    <a:pt x="67" y="76"/>
                  </a:cubicBezTo>
                  <a:cubicBezTo>
                    <a:pt x="70" y="74"/>
                    <a:pt x="70" y="74"/>
                    <a:pt x="70" y="74"/>
                  </a:cubicBezTo>
                  <a:cubicBezTo>
                    <a:pt x="77" y="81"/>
                    <a:pt x="77" y="81"/>
                    <a:pt x="77" y="81"/>
                  </a:cubicBezTo>
                  <a:cubicBezTo>
                    <a:pt x="74" y="83"/>
                    <a:pt x="74" y="83"/>
                    <a:pt x="74" y="83"/>
                  </a:cubicBezTo>
                  <a:close/>
                  <a:moveTo>
                    <a:pt x="25" y="83"/>
                  </a:moveTo>
                  <a:cubicBezTo>
                    <a:pt x="32" y="76"/>
                    <a:pt x="32" y="76"/>
                    <a:pt x="32" y="76"/>
                  </a:cubicBezTo>
                  <a:cubicBezTo>
                    <a:pt x="34" y="78"/>
                    <a:pt x="34" y="78"/>
                    <a:pt x="34" y="78"/>
                  </a:cubicBezTo>
                  <a:cubicBezTo>
                    <a:pt x="27" y="85"/>
                    <a:pt x="27" y="85"/>
                    <a:pt x="27" y="85"/>
                  </a:cubicBezTo>
                  <a:cubicBezTo>
                    <a:pt x="25" y="83"/>
                    <a:pt x="25" y="83"/>
                    <a:pt x="25" y="83"/>
                  </a:cubicBezTo>
                  <a:close/>
                  <a:moveTo>
                    <a:pt x="26" y="33"/>
                  </a:moveTo>
                  <a:cubicBezTo>
                    <a:pt x="33" y="40"/>
                    <a:pt x="33" y="40"/>
                    <a:pt x="33" y="40"/>
                  </a:cubicBezTo>
                  <a:cubicBezTo>
                    <a:pt x="30" y="43"/>
                    <a:pt x="30" y="43"/>
                    <a:pt x="30" y="43"/>
                  </a:cubicBezTo>
                  <a:cubicBezTo>
                    <a:pt x="23" y="36"/>
                    <a:pt x="23" y="36"/>
                    <a:pt x="23" y="36"/>
                  </a:cubicBezTo>
                  <a:cubicBezTo>
                    <a:pt x="26" y="33"/>
                    <a:pt x="26" y="33"/>
                    <a:pt x="26" y="33"/>
                  </a:cubicBezTo>
                  <a:close/>
                  <a:moveTo>
                    <a:pt x="75" y="34"/>
                  </a:moveTo>
                  <a:cubicBezTo>
                    <a:pt x="73" y="32"/>
                    <a:pt x="73" y="32"/>
                    <a:pt x="73" y="32"/>
                  </a:cubicBezTo>
                  <a:cubicBezTo>
                    <a:pt x="66" y="39"/>
                    <a:pt x="66" y="39"/>
                    <a:pt x="66" y="39"/>
                  </a:cubicBezTo>
                  <a:cubicBezTo>
                    <a:pt x="68" y="41"/>
                    <a:pt x="68" y="41"/>
                    <a:pt x="68" y="41"/>
                  </a:cubicBezTo>
                  <a:cubicBezTo>
                    <a:pt x="75" y="34"/>
                    <a:pt x="75" y="34"/>
                    <a:pt x="75" y="34"/>
                  </a:cubicBezTo>
                  <a:close/>
                  <a:moveTo>
                    <a:pt x="85" y="59"/>
                  </a:moveTo>
                  <a:cubicBezTo>
                    <a:pt x="75" y="59"/>
                    <a:pt x="75" y="59"/>
                    <a:pt x="75" y="59"/>
                  </a:cubicBezTo>
                  <a:cubicBezTo>
                    <a:pt x="75" y="56"/>
                    <a:pt x="75" y="56"/>
                    <a:pt x="75" y="56"/>
                  </a:cubicBezTo>
                  <a:cubicBezTo>
                    <a:pt x="85" y="56"/>
                    <a:pt x="85" y="56"/>
                    <a:pt x="85" y="56"/>
                  </a:cubicBezTo>
                  <a:lnTo>
                    <a:pt x="85" y="59"/>
                  </a:lnTo>
                  <a:close/>
                </a:path>
              </a:pathLst>
            </a:custGeom>
            <a:gradFill>
              <a:gsLst>
                <a:gs pos="0">
                  <a:srgbClr val="DC4A0C"/>
                </a:gs>
                <a:gs pos="100000">
                  <a:srgbClr val="FA891B"/>
                </a:gs>
              </a:gsLst>
              <a:lin ang="5400000" scaled="1"/>
            </a:gradFill>
            <a:ln w="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grpSp>
        <p:nvGrpSpPr>
          <p:cNvPr id="5" name="组合 4"/>
          <p:cNvGrpSpPr/>
          <p:nvPr/>
        </p:nvGrpSpPr>
        <p:grpSpPr>
          <a:xfrm>
            <a:off x="9230794" y="2436813"/>
            <a:ext cx="1717675" cy="1984376"/>
            <a:chOff x="9230794" y="2436813"/>
            <a:chExt cx="1717675" cy="1984376"/>
          </a:xfrm>
        </p:grpSpPr>
        <p:grpSp>
          <p:nvGrpSpPr>
            <p:cNvPr id="19" name="组合 18"/>
            <p:cNvGrpSpPr/>
            <p:nvPr/>
          </p:nvGrpSpPr>
          <p:grpSpPr>
            <a:xfrm>
              <a:off x="9230794" y="2436813"/>
              <a:ext cx="1717675" cy="1984376"/>
              <a:chOff x="5232401" y="2436813"/>
              <a:chExt cx="1717675" cy="1984376"/>
            </a:xfrm>
          </p:grpSpPr>
          <p:sp>
            <p:nvSpPr>
              <p:cNvPr id="20" name="Freeform 5"/>
              <p:cNvSpPr>
                <a:spLocks/>
              </p:cNvSpPr>
              <p:nvPr/>
            </p:nvSpPr>
            <p:spPr bwMode="auto">
              <a:xfrm>
                <a:off x="5232401" y="2436813"/>
                <a:ext cx="1717675" cy="1349375"/>
              </a:xfrm>
              <a:custGeom>
                <a:avLst/>
                <a:gdLst>
                  <a:gd name="T0" fmla="*/ 422 w 573"/>
                  <a:gd name="T1" fmla="*/ 399 h 451"/>
                  <a:gd name="T2" fmla="*/ 411 w 573"/>
                  <a:gd name="T3" fmla="*/ 332 h 451"/>
                  <a:gd name="T4" fmla="*/ 367 w 573"/>
                  <a:gd name="T5" fmla="*/ 176 h 451"/>
                  <a:gd name="T6" fmla="*/ 208 w 573"/>
                  <a:gd name="T7" fmla="*/ 176 h 451"/>
                  <a:gd name="T8" fmla="*/ 164 w 573"/>
                  <a:gd name="T9" fmla="*/ 338 h 451"/>
                  <a:gd name="T10" fmla="*/ 156 w 573"/>
                  <a:gd name="T11" fmla="*/ 378 h 451"/>
                  <a:gd name="T12" fmla="*/ 144 w 573"/>
                  <a:gd name="T13" fmla="*/ 389 h 451"/>
                  <a:gd name="T14" fmla="*/ 40 w 573"/>
                  <a:gd name="T15" fmla="*/ 419 h 451"/>
                  <a:gd name="T16" fmla="*/ 26 w 573"/>
                  <a:gd name="T17" fmla="*/ 410 h 451"/>
                  <a:gd name="T18" fmla="*/ 8 w 573"/>
                  <a:gd name="T19" fmla="*/ 360 h 451"/>
                  <a:gd name="T20" fmla="*/ 16 w 573"/>
                  <a:gd name="T21" fmla="*/ 341 h 451"/>
                  <a:gd name="T22" fmla="*/ 51 w 573"/>
                  <a:gd name="T23" fmla="*/ 308 h 451"/>
                  <a:gd name="T24" fmla="*/ 53 w 573"/>
                  <a:gd name="T25" fmla="*/ 241 h 451"/>
                  <a:gd name="T26" fmla="*/ 45 w 573"/>
                  <a:gd name="T27" fmla="*/ 232 h 451"/>
                  <a:gd name="T28" fmla="*/ 32 w 573"/>
                  <a:gd name="T29" fmla="*/ 143 h 451"/>
                  <a:gd name="T30" fmla="*/ 53 w 573"/>
                  <a:gd name="T31" fmla="*/ 129 h 451"/>
                  <a:gd name="T32" fmla="*/ 104 w 573"/>
                  <a:gd name="T33" fmla="*/ 131 h 451"/>
                  <a:gd name="T34" fmla="*/ 151 w 573"/>
                  <a:gd name="T35" fmla="*/ 87 h 451"/>
                  <a:gd name="T36" fmla="*/ 151 w 573"/>
                  <a:gd name="T37" fmla="*/ 73 h 451"/>
                  <a:gd name="T38" fmla="*/ 205 w 573"/>
                  <a:gd name="T39" fmla="*/ 2 h 451"/>
                  <a:gd name="T40" fmla="*/ 225 w 573"/>
                  <a:gd name="T41" fmla="*/ 7 h 451"/>
                  <a:gd name="T42" fmla="*/ 261 w 573"/>
                  <a:gd name="T43" fmla="*/ 44 h 451"/>
                  <a:gd name="T44" fmla="*/ 327 w 573"/>
                  <a:gd name="T45" fmla="*/ 48 h 451"/>
                  <a:gd name="T46" fmla="*/ 364 w 573"/>
                  <a:gd name="T47" fmla="*/ 14 h 451"/>
                  <a:gd name="T48" fmla="*/ 389 w 573"/>
                  <a:gd name="T49" fmla="*/ 11 h 451"/>
                  <a:gd name="T50" fmla="*/ 437 w 573"/>
                  <a:gd name="T51" fmla="*/ 83 h 451"/>
                  <a:gd name="T52" fmla="*/ 451 w 573"/>
                  <a:gd name="T53" fmla="*/ 138 h 451"/>
                  <a:gd name="T54" fmla="*/ 474 w 573"/>
                  <a:gd name="T55" fmla="*/ 148 h 451"/>
                  <a:gd name="T56" fmla="*/ 531 w 573"/>
                  <a:gd name="T57" fmla="*/ 151 h 451"/>
                  <a:gd name="T58" fmla="*/ 551 w 573"/>
                  <a:gd name="T59" fmla="*/ 166 h 451"/>
                  <a:gd name="T60" fmla="*/ 532 w 573"/>
                  <a:gd name="T61" fmla="*/ 254 h 451"/>
                  <a:gd name="T62" fmla="*/ 508 w 573"/>
                  <a:gd name="T63" fmla="*/ 295 h 451"/>
                  <a:gd name="T64" fmla="*/ 520 w 573"/>
                  <a:gd name="T65" fmla="*/ 326 h 451"/>
                  <a:gd name="T66" fmla="*/ 556 w 573"/>
                  <a:gd name="T67" fmla="*/ 367 h 451"/>
                  <a:gd name="T68" fmla="*/ 559 w 573"/>
                  <a:gd name="T69" fmla="*/ 391 h 451"/>
                  <a:gd name="T70" fmla="*/ 486 w 573"/>
                  <a:gd name="T71" fmla="*/ 441 h 451"/>
                  <a:gd name="T72" fmla="*/ 422 w 573"/>
                  <a:gd name="T73" fmla="*/ 399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3" h="451">
                    <a:moveTo>
                      <a:pt x="422" y="399"/>
                    </a:moveTo>
                    <a:cubicBezTo>
                      <a:pt x="398" y="385"/>
                      <a:pt x="396" y="365"/>
                      <a:pt x="411" y="332"/>
                    </a:cubicBezTo>
                    <a:cubicBezTo>
                      <a:pt x="438" y="278"/>
                      <a:pt x="416" y="212"/>
                      <a:pt x="367" y="176"/>
                    </a:cubicBezTo>
                    <a:cubicBezTo>
                      <a:pt x="320" y="141"/>
                      <a:pt x="252" y="142"/>
                      <a:pt x="208" y="176"/>
                    </a:cubicBezTo>
                    <a:cubicBezTo>
                      <a:pt x="155" y="218"/>
                      <a:pt x="138" y="280"/>
                      <a:pt x="164" y="338"/>
                    </a:cubicBezTo>
                    <a:cubicBezTo>
                      <a:pt x="173" y="356"/>
                      <a:pt x="172" y="368"/>
                      <a:pt x="156" y="378"/>
                    </a:cubicBezTo>
                    <a:cubicBezTo>
                      <a:pt x="152" y="381"/>
                      <a:pt x="147" y="385"/>
                      <a:pt x="144" y="389"/>
                    </a:cubicBezTo>
                    <a:cubicBezTo>
                      <a:pt x="118" y="428"/>
                      <a:pt x="79" y="423"/>
                      <a:pt x="40" y="419"/>
                    </a:cubicBezTo>
                    <a:cubicBezTo>
                      <a:pt x="35" y="418"/>
                      <a:pt x="28" y="414"/>
                      <a:pt x="26" y="410"/>
                    </a:cubicBezTo>
                    <a:cubicBezTo>
                      <a:pt x="19" y="394"/>
                      <a:pt x="12" y="377"/>
                      <a:pt x="8" y="360"/>
                    </a:cubicBezTo>
                    <a:cubicBezTo>
                      <a:pt x="7" y="354"/>
                      <a:pt x="12" y="346"/>
                      <a:pt x="16" y="341"/>
                    </a:cubicBezTo>
                    <a:cubicBezTo>
                      <a:pt x="27" y="329"/>
                      <a:pt x="39" y="319"/>
                      <a:pt x="51" y="308"/>
                    </a:cubicBezTo>
                    <a:cubicBezTo>
                      <a:pt x="74" y="286"/>
                      <a:pt x="75" y="264"/>
                      <a:pt x="53" y="241"/>
                    </a:cubicBezTo>
                    <a:cubicBezTo>
                      <a:pt x="50" y="238"/>
                      <a:pt x="47" y="235"/>
                      <a:pt x="45" y="232"/>
                    </a:cubicBezTo>
                    <a:cubicBezTo>
                      <a:pt x="0" y="183"/>
                      <a:pt x="6" y="202"/>
                      <a:pt x="32" y="143"/>
                    </a:cubicBezTo>
                    <a:cubicBezTo>
                      <a:pt x="35" y="136"/>
                      <a:pt x="45" y="130"/>
                      <a:pt x="53" y="129"/>
                    </a:cubicBezTo>
                    <a:cubicBezTo>
                      <a:pt x="70" y="128"/>
                      <a:pt x="87" y="130"/>
                      <a:pt x="104" y="131"/>
                    </a:cubicBezTo>
                    <a:cubicBezTo>
                      <a:pt x="133" y="132"/>
                      <a:pt x="151" y="116"/>
                      <a:pt x="151" y="87"/>
                    </a:cubicBezTo>
                    <a:cubicBezTo>
                      <a:pt x="151" y="83"/>
                      <a:pt x="150" y="78"/>
                      <a:pt x="151" y="73"/>
                    </a:cubicBezTo>
                    <a:cubicBezTo>
                      <a:pt x="153" y="8"/>
                      <a:pt x="144" y="25"/>
                      <a:pt x="205" y="2"/>
                    </a:cubicBezTo>
                    <a:cubicBezTo>
                      <a:pt x="210" y="0"/>
                      <a:pt x="221" y="2"/>
                      <a:pt x="225" y="7"/>
                    </a:cubicBezTo>
                    <a:cubicBezTo>
                      <a:pt x="238" y="18"/>
                      <a:pt x="250" y="31"/>
                      <a:pt x="261" y="44"/>
                    </a:cubicBezTo>
                    <a:cubicBezTo>
                      <a:pt x="282" y="68"/>
                      <a:pt x="304" y="69"/>
                      <a:pt x="327" y="48"/>
                    </a:cubicBezTo>
                    <a:cubicBezTo>
                      <a:pt x="340" y="36"/>
                      <a:pt x="351" y="24"/>
                      <a:pt x="364" y="14"/>
                    </a:cubicBezTo>
                    <a:cubicBezTo>
                      <a:pt x="370" y="10"/>
                      <a:pt x="382" y="8"/>
                      <a:pt x="389" y="11"/>
                    </a:cubicBezTo>
                    <a:cubicBezTo>
                      <a:pt x="438" y="30"/>
                      <a:pt x="438" y="30"/>
                      <a:pt x="437" y="83"/>
                    </a:cubicBezTo>
                    <a:cubicBezTo>
                      <a:pt x="437" y="103"/>
                      <a:pt x="430" y="124"/>
                      <a:pt x="451" y="138"/>
                    </a:cubicBezTo>
                    <a:cubicBezTo>
                      <a:pt x="458" y="143"/>
                      <a:pt x="466" y="147"/>
                      <a:pt x="474" y="148"/>
                    </a:cubicBezTo>
                    <a:cubicBezTo>
                      <a:pt x="493" y="150"/>
                      <a:pt x="512" y="149"/>
                      <a:pt x="531" y="151"/>
                    </a:cubicBezTo>
                    <a:cubicBezTo>
                      <a:pt x="539" y="153"/>
                      <a:pt x="548" y="159"/>
                      <a:pt x="551" y="166"/>
                    </a:cubicBezTo>
                    <a:cubicBezTo>
                      <a:pt x="573" y="216"/>
                      <a:pt x="572" y="217"/>
                      <a:pt x="532" y="254"/>
                    </a:cubicBezTo>
                    <a:cubicBezTo>
                      <a:pt x="520" y="266"/>
                      <a:pt x="503" y="275"/>
                      <a:pt x="508" y="295"/>
                    </a:cubicBezTo>
                    <a:cubicBezTo>
                      <a:pt x="510" y="306"/>
                      <a:pt x="514" y="317"/>
                      <a:pt x="520" y="326"/>
                    </a:cubicBezTo>
                    <a:cubicBezTo>
                      <a:pt x="531" y="341"/>
                      <a:pt x="545" y="352"/>
                      <a:pt x="556" y="367"/>
                    </a:cubicBezTo>
                    <a:cubicBezTo>
                      <a:pt x="560" y="373"/>
                      <a:pt x="562" y="385"/>
                      <a:pt x="559" y="391"/>
                    </a:cubicBezTo>
                    <a:cubicBezTo>
                      <a:pt x="532" y="451"/>
                      <a:pt x="549" y="440"/>
                      <a:pt x="486" y="441"/>
                    </a:cubicBezTo>
                    <a:cubicBezTo>
                      <a:pt x="456" y="442"/>
                      <a:pt x="443" y="421"/>
                      <a:pt x="422" y="399"/>
                    </a:cubicBezTo>
                    <a:close/>
                  </a:path>
                </a:pathLst>
              </a:custGeom>
              <a:gradFill>
                <a:gsLst>
                  <a:gs pos="0">
                    <a:srgbClr val="6DA400"/>
                  </a:gs>
                  <a:gs pos="100000">
                    <a:srgbClr val="B0EB2F"/>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Freeform 6"/>
              <p:cNvSpPr>
                <a:spLocks/>
              </p:cNvSpPr>
              <p:nvPr/>
            </p:nvSpPr>
            <p:spPr bwMode="auto">
              <a:xfrm>
                <a:off x="5664201" y="3600451"/>
                <a:ext cx="887413" cy="820738"/>
              </a:xfrm>
              <a:custGeom>
                <a:avLst/>
                <a:gdLst>
                  <a:gd name="T0" fmla="*/ 154 w 296"/>
                  <a:gd name="T1" fmla="*/ 274 h 274"/>
                  <a:gd name="T2" fmla="*/ 99 w 296"/>
                  <a:gd name="T3" fmla="*/ 201 h 274"/>
                  <a:gd name="T4" fmla="*/ 8 w 296"/>
                  <a:gd name="T5" fmla="*/ 82 h 274"/>
                  <a:gd name="T6" fmla="*/ 10 w 296"/>
                  <a:gd name="T7" fmla="*/ 54 h 274"/>
                  <a:gd name="T8" fmla="*/ 49 w 296"/>
                  <a:gd name="T9" fmla="*/ 14 h 274"/>
                  <a:gd name="T10" fmla="*/ 73 w 296"/>
                  <a:gd name="T11" fmla="*/ 10 h 274"/>
                  <a:gd name="T12" fmla="*/ 220 w 296"/>
                  <a:gd name="T13" fmla="*/ 6 h 274"/>
                  <a:gd name="T14" fmla="*/ 243 w 296"/>
                  <a:gd name="T15" fmla="*/ 8 h 274"/>
                  <a:gd name="T16" fmla="*/ 290 w 296"/>
                  <a:gd name="T17" fmla="*/ 54 h 274"/>
                  <a:gd name="T18" fmla="*/ 293 w 296"/>
                  <a:gd name="T19" fmla="*/ 72 h 274"/>
                  <a:gd name="T20" fmla="*/ 163 w 296"/>
                  <a:gd name="T21" fmla="*/ 266 h 274"/>
                  <a:gd name="T22" fmla="*/ 154 w 296"/>
                  <a:gd name="T23"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6" h="274">
                    <a:moveTo>
                      <a:pt x="154" y="274"/>
                    </a:moveTo>
                    <a:cubicBezTo>
                      <a:pt x="135" y="248"/>
                      <a:pt x="117" y="225"/>
                      <a:pt x="99" y="201"/>
                    </a:cubicBezTo>
                    <a:cubicBezTo>
                      <a:pt x="69" y="161"/>
                      <a:pt x="39" y="121"/>
                      <a:pt x="8" y="82"/>
                    </a:cubicBezTo>
                    <a:cubicBezTo>
                      <a:pt x="0" y="71"/>
                      <a:pt x="1" y="63"/>
                      <a:pt x="10" y="54"/>
                    </a:cubicBezTo>
                    <a:cubicBezTo>
                      <a:pt x="23" y="41"/>
                      <a:pt x="36" y="28"/>
                      <a:pt x="49" y="14"/>
                    </a:cubicBezTo>
                    <a:cubicBezTo>
                      <a:pt x="56" y="6"/>
                      <a:pt x="63" y="5"/>
                      <a:pt x="73" y="10"/>
                    </a:cubicBezTo>
                    <a:cubicBezTo>
                      <a:pt x="123" y="38"/>
                      <a:pt x="172" y="37"/>
                      <a:pt x="220" y="6"/>
                    </a:cubicBezTo>
                    <a:cubicBezTo>
                      <a:pt x="229" y="0"/>
                      <a:pt x="235" y="0"/>
                      <a:pt x="243" y="8"/>
                    </a:cubicBezTo>
                    <a:cubicBezTo>
                      <a:pt x="258" y="23"/>
                      <a:pt x="275" y="38"/>
                      <a:pt x="290" y="54"/>
                    </a:cubicBezTo>
                    <a:cubicBezTo>
                      <a:pt x="293" y="58"/>
                      <a:pt x="296" y="68"/>
                      <a:pt x="293" y="72"/>
                    </a:cubicBezTo>
                    <a:cubicBezTo>
                      <a:pt x="250" y="137"/>
                      <a:pt x="207" y="201"/>
                      <a:pt x="163" y="266"/>
                    </a:cubicBezTo>
                    <a:cubicBezTo>
                      <a:pt x="162" y="268"/>
                      <a:pt x="159" y="269"/>
                      <a:pt x="154" y="274"/>
                    </a:cubicBezTo>
                    <a:close/>
                  </a:path>
                </a:pathLst>
              </a:custGeom>
              <a:gradFill>
                <a:gsLst>
                  <a:gs pos="0">
                    <a:srgbClr val="6DA400"/>
                  </a:gs>
                  <a:gs pos="100000">
                    <a:srgbClr val="B0EB2F"/>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a:grpSpLocks noChangeAspect="1"/>
            </p:cNvGrpSpPr>
            <p:nvPr/>
          </p:nvGrpSpPr>
          <p:grpSpPr>
            <a:xfrm>
              <a:off x="9933188" y="3107702"/>
              <a:ext cx="312886" cy="311751"/>
              <a:chOff x="3618897" y="2279040"/>
              <a:chExt cx="706229" cy="703668"/>
            </a:xfrm>
            <a:solidFill>
              <a:srgbClr val="415162"/>
            </a:solidFill>
          </p:grpSpPr>
          <p:sp>
            <p:nvSpPr>
              <p:cNvPr id="28" name="Freeform 9"/>
              <p:cNvSpPr>
                <a:spLocks noEditPoints="1"/>
              </p:cNvSpPr>
              <p:nvPr/>
            </p:nvSpPr>
            <p:spPr bwMode="auto">
              <a:xfrm>
                <a:off x="3713987" y="2279040"/>
                <a:ext cx="516048" cy="703668"/>
              </a:xfrm>
              <a:custGeom>
                <a:avLst/>
                <a:gdLst>
                  <a:gd name="T0" fmla="*/ 222 w 597"/>
                  <a:gd name="T1" fmla="*/ 575 h 814"/>
                  <a:gd name="T2" fmla="*/ 253 w 597"/>
                  <a:gd name="T3" fmla="*/ 598 h 814"/>
                  <a:gd name="T4" fmla="*/ 344 w 597"/>
                  <a:gd name="T5" fmla="*/ 598 h 814"/>
                  <a:gd name="T6" fmla="*/ 375 w 597"/>
                  <a:gd name="T7" fmla="*/ 575 h 814"/>
                  <a:gd name="T8" fmla="*/ 414 w 597"/>
                  <a:gd name="T9" fmla="*/ 509 h 814"/>
                  <a:gd name="T10" fmla="*/ 539 w 597"/>
                  <a:gd name="T11" fmla="*/ 298 h 814"/>
                  <a:gd name="T12" fmla="*/ 298 w 597"/>
                  <a:gd name="T13" fmla="*/ 57 h 814"/>
                  <a:gd name="T14" fmla="*/ 57 w 597"/>
                  <a:gd name="T15" fmla="*/ 298 h 814"/>
                  <a:gd name="T16" fmla="*/ 183 w 597"/>
                  <a:gd name="T17" fmla="*/ 509 h 814"/>
                  <a:gd name="T18" fmla="*/ 222 w 597"/>
                  <a:gd name="T19" fmla="*/ 575 h 814"/>
                  <a:gd name="T20" fmla="*/ 354 w 597"/>
                  <a:gd name="T21" fmla="*/ 782 h 814"/>
                  <a:gd name="T22" fmla="*/ 314 w 597"/>
                  <a:gd name="T23" fmla="*/ 814 h 814"/>
                  <a:gd name="T24" fmla="*/ 282 w 597"/>
                  <a:gd name="T25" fmla="*/ 814 h 814"/>
                  <a:gd name="T26" fmla="*/ 242 w 597"/>
                  <a:gd name="T27" fmla="*/ 782 h 814"/>
                  <a:gd name="T28" fmla="*/ 226 w 597"/>
                  <a:gd name="T29" fmla="*/ 782 h 814"/>
                  <a:gd name="T30" fmla="*/ 165 w 597"/>
                  <a:gd name="T31" fmla="*/ 722 h 814"/>
                  <a:gd name="T32" fmla="*/ 165 w 597"/>
                  <a:gd name="T33" fmla="*/ 576 h 814"/>
                  <a:gd name="T34" fmla="*/ 155 w 597"/>
                  <a:gd name="T35" fmla="*/ 559 h 814"/>
                  <a:gd name="T36" fmla="*/ 0 w 597"/>
                  <a:gd name="T37" fmla="*/ 298 h 814"/>
                  <a:gd name="T38" fmla="*/ 298 w 597"/>
                  <a:gd name="T39" fmla="*/ 0 h 814"/>
                  <a:gd name="T40" fmla="*/ 597 w 597"/>
                  <a:gd name="T41" fmla="*/ 298 h 814"/>
                  <a:gd name="T42" fmla="*/ 441 w 597"/>
                  <a:gd name="T43" fmla="*/ 559 h 814"/>
                  <a:gd name="T44" fmla="*/ 431 w 597"/>
                  <a:gd name="T45" fmla="*/ 576 h 814"/>
                  <a:gd name="T46" fmla="*/ 432 w 597"/>
                  <a:gd name="T47" fmla="*/ 722 h 814"/>
                  <a:gd name="T48" fmla="*/ 371 w 597"/>
                  <a:gd name="T49" fmla="*/ 782 h 814"/>
                  <a:gd name="T50" fmla="*/ 354 w 597"/>
                  <a:gd name="T51" fmla="*/ 782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97" h="814">
                    <a:moveTo>
                      <a:pt x="222" y="575"/>
                    </a:moveTo>
                    <a:cubicBezTo>
                      <a:pt x="224" y="589"/>
                      <a:pt x="238" y="598"/>
                      <a:pt x="253" y="598"/>
                    </a:cubicBezTo>
                    <a:cubicBezTo>
                      <a:pt x="344" y="598"/>
                      <a:pt x="344" y="598"/>
                      <a:pt x="344" y="598"/>
                    </a:cubicBezTo>
                    <a:cubicBezTo>
                      <a:pt x="358" y="598"/>
                      <a:pt x="373" y="589"/>
                      <a:pt x="375" y="575"/>
                    </a:cubicBezTo>
                    <a:cubicBezTo>
                      <a:pt x="377" y="547"/>
                      <a:pt x="390" y="523"/>
                      <a:pt x="414" y="509"/>
                    </a:cubicBezTo>
                    <a:cubicBezTo>
                      <a:pt x="491" y="467"/>
                      <a:pt x="539" y="386"/>
                      <a:pt x="539" y="298"/>
                    </a:cubicBezTo>
                    <a:cubicBezTo>
                      <a:pt x="539" y="165"/>
                      <a:pt x="431" y="57"/>
                      <a:pt x="298" y="57"/>
                    </a:cubicBezTo>
                    <a:cubicBezTo>
                      <a:pt x="165" y="57"/>
                      <a:pt x="57" y="165"/>
                      <a:pt x="57" y="298"/>
                    </a:cubicBezTo>
                    <a:cubicBezTo>
                      <a:pt x="57" y="386"/>
                      <a:pt x="105" y="467"/>
                      <a:pt x="183" y="509"/>
                    </a:cubicBezTo>
                    <a:cubicBezTo>
                      <a:pt x="207" y="523"/>
                      <a:pt x="219" y="547"/>
                      <a:pt x="222" y="575"/>
                    </a:cubicBezTo>
                    <a:close/>
                    <a:moveTo>
                      <a:pt x="354" y="782"/>
                    </a:moveTo>
                    <a:cubicBezTo>
                      <a:pt x="350" y="800"/>
                      <a:pt x="334" y="814"/>
                      <a:pt x="314" y="814"/>
                    </a:cubicBezTo>
                    <a:cubicBezTo>
                      <a:pt x="282" y="814"/>
                      <a:pt x="282" y="814"/>
                      <a:pt x="282" y="814"/>
                    </a:cubicBezTo>
                    <a:cubicBezTo>
                      <a:pt x="263" y="814"/>
                      <a:pt x="247" y="800"/>
                      <a:pt x="242" y="782"/>
                    </a:cubicBezTo>
                    <a:cubicBezTo>
                      <a:pt x="226" y="782"/>
                      <a:pt x="226" y="782"/>
                      <a:pt x="226" y="782"/>
                    </a:cubicBezTo>
                    <a:cubicBezTo>
                      <a:pt x="193" y="782"/>
                      <a:pt x="165" y="755"/>
                      <a:pt x="165" y="722"/>
                    </a:cubicBezTo>
                    <a:cubicBezTo>
                      <a:pt x="165" y="576"/>
                      <a:pt x="165" y="576"/>
                      <a:pt x="165" y="576"/>
                    </a:cubicBezTo>
                    <a:cubicBezTo>
                      <a:pt x="165" y="569"/>
                      <a:pt x="162" y="563"/>
                      <a:pt x="155" y="559"/>
                    </a:cubicBezTo>
                    <a:cubicBezTo>
                      <a:pt x="60" y="507"/>
                      <a:pt x="0" y="407"/>
                      <a:pt x="0" y="298"/>
                    </a:cubicBezTo>
                    <a:cubicBezTo>
                      <a:pt x="0" y="133"/>
                      <a:pt x="134" y="0"/>
                      <a:pt x="298" y="0"/>
                    </a:cubicBezTo>
                    <a:cubicBezTo>
                      <a:pt x="463" y="0"/>
                      <a:pt x="597" y="133"/>
                      <a:pt x="597" y="298"/>
                    </a:cubicBezTo>
                    <a:cubicBezTo>
                      <a:pt x="597" y="407"/>
                      <a:pt x="537" y="507"/>
                      <a:pt x="441" y="559"/>
                    </a:cubicBezTo>
                    <a:cubicBezTo>
                      <a:pt x="435" y="563"/>
                      <a:pt x="431" y="569"/>
                      <a:pt x="431" y="576"/>
                    </a:cubicBezTo>
                    <a:cubicBezTo>
                      <a:pt x="432" y="722"/>
                      <a:pt x="432" y="722"/>
                      <a:pt x="432" y="722"/>
                    </a:cubicBezTo>
                    <a:cubicBezTo>
                      <a:pt x="432" y="755"/>
                      <a:pt x="404" y="782"/>
                      <a:pt x="371" y="782"/>
                    </a:cubicBezTo>
                    <a:cubicBezTo>
                      <a:pt x="354" y="782"/>
                      <a:pt x="354" y="782"/>
                      <a:pt x="354" y="782"/>
                    </a:cubicBezTo>
                    <a:close/>
                  </a:path>
                </a:pathLst>
              </a:custGeom>
              <a:gradFill>
                <a:gsLst>
                  <a:gs pos="0">
                    <a:srgbClr val="6DA400"/>
                  </a:gs>
                  <a:gs pos="100000">
                    <a:srgbClr val="B0EB2F"/>
                  </a:gs>
                </a:gsLst>
                <a:lin ang="5400000" scaled="1"/>
              </a:gradFill>
              <a:ln w="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9" name="Freeform 10"/>
              <p:cNvSpPr>
                <a:spLocks noEditPoints="1"/>
              </p:cNvSpPr>
              <p:nvPr/>
            </p:nvSpPr>
            <p:spPr bwMode="auto">
              <a:xfrm>
                <a:off x="3618897" y="2347432"/>
                <a:ext cx="706229" cy="373412"/>
              </a:xfrm>
              <a:custGeom>
                <a:avLst/>
                <a:gdLst>
                  <a:gd name="T0" fmla="*/ 699 w 817"/>
                  <a:gd name="T1" fmla="*/ 406 h 432"/>
                  <a:gd name="T2" fmla="*/ 692 w 817"/>
                  <a:gd name="T3" fmla="*/ 380 h 432"/>
                  <a:gd name="T4" fmla="*/ 718 w 817"/>
                  <a:gd name="T5" fmla="*/ 373 h 432"/>
                  <a:gd name="T6" fmla="*/ 755 w 817"/>
                  <a:gd name="T7" fmla="*/ 394 h 432"/>
                  <a:gd name="T8" fmla="*/ 762 w 817"/>
                  <a:gd name="T9" fmla="*/ 420 h 432"/>
                  <a:gd name="T10" fmla="*/ 736 w 817"/>
                  <a:gd name="T11" fmla="*/ 427 h 432"/>
                  <a:gd name="T12" fmla="*/ 699 w 817"/>
                  <a:gd name="T13" fmla="*/ 406 h 432"/>
                  <a:gd name="T14" fmla="*/ 718 w 817"/>
                  <a:gd name="T15" fmla="*/ 59 h 432"/>
                  <a:gd name="T16" fmla="*/ 692 w 817"/>
                  <a:gd name="T17" fmla="*/ 52 h 432"/>
                  <a:gd name="T18" fmla="*/ 699 w 817"/>
                  <a:gd name="T19" fmla="*/ 26 h 432"/>
                  <a:gd name="T20" fmla="*/ 736 w 817"/>
                  <a:gd name="T21" fmla="*/ 5 h 432"/>
                  <a:gd name="T22" fmla="*/ 762 w 817"/>
                  <a:gd name="T23" fmla="*/ 12 h 432"/>
                  <a:gd name="T24" fmla="*/ 755 w 817"/>
                  <a:gd name="T25" fmla="*/ 38 h 432"/>
                  <a:gd name="T26" fmla="*/ 718 w 817"/>
                  <a:gd name="T27" fmla="*/ 59 h 432"/>
                  <a:gd name="T28" fmla="*/ 755 w 817"/>
                  <a:gd name="T29" fmla="*/ 235 h 432"/>
                  <a:gd name="T30" fmla="*/ 736 w 817"/>
                  <a:gd name="T31" fmla="*/ 216 h 432"/>
                  <a:gd name="T32" fmla="*/ 755 w 817"/>
                  <a:gd name="T33" fmla="*/ 197 h 432"/>
                  <a:gd name="T34" fmla="*/ 798 w 817"/>
                  <a:gd name="T35" fmla="*/ 197 h 432"/>
                  <a:gd name="T36" fmla="*/ 817 w 817"/>
                  <a:gd name="T37" fmla="*/ 216 h 432"/>
                  <a:gd name="T38" fmla="*/ 798 w 817"/>
                  <a:gd name="T39" fmla="*/ 235 h 432"/>
                  <a:gd name="T40" fmla="*/ 755 w 817"/>
                  <a:gd name="T41" fmla="*/ 235 h 432"/>
                  <a:gd name="T42" fmla="*/ 118 w 817"/>
                  <a:gd name="T43" fmla="*/ 26 h 432"/>
                  <a:gd name="T44" fmla="*/ 124 w 817"/>
                  <a:gd name="T45" fmla="*/ 52 h 432"/>
                  <a:gd name="T46" fmla="*/ 98 w 817"/>
                  <a:gd name="T47" fmla="*/ 59 h 432"/>
                  <a:gd name="T48" fmla="*/ 62 w 817"/>
                  <a:gd name="T49" fmla="*/ 38 h 432"/>
                  <a:gd name="T50" fmla="*/ 55 w 817"/>
                  <a:gd name="T51" fmla="*/ 12 h 432"/>
                  <a:gd name="T52" fmla="*/ 81 w 817"/>
                  <a:gd name="T53" fmla="*/ 5 h 432"/>
                  <a:gd name="T54" fmla="*/ 118 w 817"/>
                  <a:gd name="T55" fmla="*/ 26 h 432"/>
                  <a:gd name="T56" fmla="*/ 98 w 817"/>
                  <a:gd name="T57" fmla="*/ 373 h 432"/>
                  <a:gd name="T58" fmla="*/ 124 w 817"/>
                  <a:gd name="T59" fmla="*/ 380 h 432"/>
                  <a:gd name="T60" fmla="*/ 118 w 817"/>
                  <a:gd name="T61" fmla="*/ 406 h 432"/>
                  <a:gd name="T62" fmla="*/ 81 w 817"/>
                  <a:gd name="T63" fmla="*/ 427 h 432"/>
                  <a:gd name="T64" fmla="*/ 55 w 817"/>
                  <a:gd name="T65" fmla="*/ 420 h 432"/>
                  <a:gd name="T66" fmla="*/ 62 w 817"/>
                  <a:gd name="T67" fmla="*/ 394 h 432"/>
                  <a:gd name="T68" fmla="*/ 98 w 817"/>
                  <a:gd name="T69" fmla="*/ 373 h 432"/>
                  <a:gd name="T70" fmla="*/ 62 w 817"/>
                  <a:gd name="T71" fmla="*/ 197 h 432"/>
                  <a:gd name="T72" fmla="*/ 81 w 817"/>
                  <a:gd name="T73" fmla="*/ 216 h 432"/>
                  <a:gd name="T74" fmla="*/ 62 w 817"/>
                  <a:gd name="T75" fmla="*/ 235 h 432"/>
                  <a:gd name="T76" fmla="*/ 19 w 817"/>
                  <a:gd name="T77" fmla="*/ 235 h 432"/>
                  <a:gd name="T78" fmla="*/ 0 w 817"/>
                  <a:gd name="T79" fmla="*/ 216 h 432"/>
                  <a:gd name="T80" fmla="*/ 19 w 817"/>
                  <a:gd name="T81" fmla="*/ 197 h 432"/>
                  <a:gd name="T82" fmla="*/ 62 w 817"/>
                  <a:gd name="T83" fmla="*/ 197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7" h="432">
                    <a:moveTo>
                      <a:pt x="699" y="406"/>
                    </a:moveTo>
                    <a:cubicBezTo>
                      <a:pt x="690" y="401"/>
                      <a:pt x="687" y="389"/>
                      <a:pt x="692" y="380"/>
                    </a:cubicBezTo>
                    <a:cubicBezTo>
                      <a:pt x="698" y="371"/>
                      <a:pt x="709" y="368"/>
                      <a:pt x="718" y="373"/>
                    </a:cubicBezTo>
                    <a:cubicBezTo>
                      <a:pt x="755" y="394"/>
                      <a:pt x="755" y="394"/>
                      <a:pt x="755" y="394"/>
                    </a:cubicBezTo>
                    <a:cubicBezTo>
                      <a:pt x="764" y="399"/>
                      <a:pt x="767" y="411"/>
                      <a:pt x="762" y="420"/>
                    </a:cubicBezTo>
                    <a:cubicBezTo>
                      <a:pt x="757" y="429"/>
                      <a:pt x="745" y="432"/>
                      <a:pt x="736" y="427"/>
                    </a:cubicBezTo>
                    <a:cubicBezTo>
                      <a:pt x="699" y="406"/>
                      <a:pt x="699" y="406"/>
                      <a:pt x="699" y="406"/>
                    </a:cubicBezTo>
                    <a:close/>
                    <a:moveTo>
                      <a:pt x="718" y="59"/>
                    </a:moveTo>
                    <a:cubicBezTo>
                      <a:pt x="709" y="64"/>
                      <a:pt x="698" y="61"/>
                      <a:pt x="692" y="52"/>
                    </a:cubicBezTo>
                    <a:cubicBezTo>
                      <a:pt x="687" y="43"/>
                      <a:pt x="690" y="31"/>
                      <a:pt x="699" y="26"/>
                    </a:cubicBezTo>
                    <a:cubicBezTo>
                      <a:pt x="736" y="5"/>
                      <a:pt x="736" y="5"/>
                      <a:pt x="736" y="5"/>
                    </a:cubicBezTo>
                    <a:cubicBezTo>
                      <a:pt x="745" y="0"/>
                      <a:pt x="757" y="3"/>
                      <a:pt x="762" y="12"/>
                    </a:cubicBezTo>
                    <a:cubicBezTo>
                      <a:pt x="767" y="21"/>
                      <a:pt x="764" y="32"/>
                      <a:pt x="755" y="38"/>
                    </a:cubicBezTo>
                    <a:cubicBezTo>
                      <a:pt x="718" y="59"/>
                      <a:pt x="718" y="59"/>
                      <a:pt x="718" y="59"/>
                    </a:cubicBezTo>
                    <a:close/>
                    <a:moveTo>
                      <a:pt x="755" y="235"/>
                    </a:moveTo>
                    <a:cubicBezTo>
                      <a:pt x="745" y="235"/>
                      <a:pt x="736" y="226"/>
                      <a:pt x="736" y="216"/>
                    </a:cubicBezTo>
                    <a:cubicBezTo>
                      <a:pt x="736" y="205"/>
                      <a:pt x="745" y="197"/>
                      <a:pt x="755" y="197"/>
                    </a:cubicBezTo>
                    <a:cubicBezTo>
                      <a:pt x="798" y="197"/>
                      <a:pt x="798" y="197"/>
                      <a:pt x="798" y="197"/>
                    </a:cubicBezTo>
                    <a:cubicBezTo>
                      <a:pt x="808" y="197"/>
                      <a:pt x="817" y="205"/>
                      <a:pt x="817" y="216"/>
                    </a:cubicBezTo>
                    <a:cubicBezTo>
                      <a:pt x="817" y="226"/>
                      <a:pt x="808" y="235"/>
                      <a:pt x="798" y="235"/>
                    </a:cubicBezTo>
                    <a:cubicBezTo>
                      <a:pt x="755" y="235"/>
                      <a:pt x="755" y="235"/>
                      <a:pt x="755" y="235"/>
                    </a:cubicBezTo>
                    <a:close/>
                    <a:moveTo>
                      <a:pt x="118" y="26"/>
                    </a:moveTo>
                    <a:cubicBezTo>
                      <a:pt x="127" y="31"/>
                      <a:pt x="130" y="43"/>
                      <a:pt x="124" y="52"/>
                    </a:cubicBezTo>
                    <a:cubicBezTo>
                      <a:pt x="119" y="61"/>
                      <a:pt x="108" y="64"/>
                      <a:pt x="98" y="59"/>
                    </a:cubicBezTo>
                    <a:cubicBezTo>
                      <a:pt x="62" y="38"/>
                      <a:pt x="62" y="38"/>
                      <a:pt x="62" y="38"/>
                    </a:cubicBezTo>
                    <a:cubicBezTo>
                      <a:pt x="53" y="32"/>
                      <a:pt x="49" y="21"/>
                      <a:pt x="55" y="12"/>
                    </a:cubicBezTo>
                    <a:cubicBezTo>
                      <a:pt x="60" y="3"/>
                      <a:pt x="72" y="0"/>
                      <a:pt x="81" y="5"/>
                    </a:cubicBezTo>
                    <a:cubicBezTo>
                      <a:pt x="118" y="26"/>
                      <a:pt x="118" y="26"/>
                      <a:pt x="118" y="26"/>
                    </a:cubicBezTo>
                    <a:close/>
                    <a:moveTo>
                      <a:pt x="98" y="373"/>
                    </a:moveTo>
                    <a:cubicBezTo>
                      <a:pt x="108" y="368"/>
                      <a:pt x="119" y="371"/>
                      <a:pt x="124" y="380"/>
                    </a:cubicBezTo>
                    <a:cubicBezTo>
                      <a:pt x="130" y="389"/>
                      <a:pt x="127" y="401"/>
                      <a:pt x="118" y="406"/>
                    </a:cubicBezTo>
                    <a:cubicBezTo>
                      <a:pt x="81" y="427"/>
                      <a:pt x="81" y="427"/>
                      <a:pt x="81" y="427"/>
                    </a:cubicBezTo>
                    <a:cubicBezTo>
                      <a:pt x="72" y="432"/>
                      <a:pt x="60" y="429"/>
                      <a:pt x="55" y="420"/>
                    </a:cubicBezTo>
                    <a:cubicBezTo>
                      <a:pt x="49" y="411"/>
                      <a:pt x="53" y="399"/>
                      <a:pt x="62" y="394"/>
                    </a:cubicBezTo>
                    <a:cubicBezTo>
                      <a:pt x="98" y="373"/>
                      <a:pt x="98" y="373"/>
                      <a:pt x="98" y="373"/>
                    </a:cubicBezTo>
                    <a:close/>
                    <a:moveTo>
                      <a:pt x="62" y="197"/>
                    </a:moveTo>
                    <a:cubicBezTo>
                      <a:pt x="72" y="197"/>
                      <a:pt x="81" y="205"/>
                      <a:pt x="81" y="216"/>
                    </a:cubicBezTo>
                    <a:cubicBezTo>
                      <a:pt x="81" y="226"/>
                      <a:pt x="72" y="235"/>
                      <a:pt x="62" y="235"/>
                    </a:cubicBezTo>
                    <a:cubicBezTo>
                      <a:pt x="19" y="235"/>
                      <a:pt x="19" y="235"/>
                      <a:pt x="19" y="235"/>
                    </a:cubicBezTo>
                    <a:cubicBezTo>
                      <a:pt x="9" y="235"/>
                      <a:pt x="0" y="226"/>
                      <a:pt x="0" y="216"/>
                    </a:cubicBezTo>
                    <a:cubicBezTo>
                      <a:pt x="0" y="205"/>
                      <a:pt x="9" y="197"/>
                      <a:pt x="19" y="197"/>
                    </a:cubicBezTo>
                    <a:cubicBezTo>
                      <a:pt x="62" y="197"/>
                      <a:pt x="62" y="197"/>
                      <a:pt x="62" y="197"/>
                    </a:cubicBezTo>
                    <a:close/>
                  </a:path>
                </a:pathLst>
              </a:custGeom>
              <a:gradFill>
                <a:gsLst>
                  <a:gs pos="0">
                    <a:srgbClr val="6DA400"/>
                  </a:gs>
                  <a:gs pos="100000">
                    <a:srgbClr val="B0EB2F"/>
                  </a:gs>
                </a:gsLst>
                <a:lin ang="5400000" scaled="1"/>
              </a:gradFill>
              <a:ln w="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0" name="Freeform 11"/>
              <p:cNvSpPr>
                <a:spLocks/>
              </p:cNvSpPr>
              <p:nvPr/>
            </p:nvSpPr>
            <p:spPr bwMode="auto">
              <a:xfrm>
                <a:off x="3845651" y="2427528"/>
                <a:ext cx="253087" cy="253452"/>
              </a:xfrm>
              <a:custGeom>
                <a:avLst/>
                <a:gdLst>
                  <a:gd name="T0" fmla="*/ 3 w 293"/>
                  <a:gd name="T1" fmla="*/ 38 h 293"/>
                  <a:gd name="T2" fmla="*/ 16 w 293"/>
                  <a:gd name="T3" fmla="*/ 15 h 293"/>
                  <a:gd name="T4" fmla="*/ 39 w 293"/>
                  <a:gd name="T5" fmla="*/ 28 h 293"/>
                  <a:gd name="T6" fmla="*/ 50 w 293"/>
                  <a:gd name="T7" fmla="*/ 65 h 293"/>
                  <a:gd name="T8" fmla="*/ 91 w 293"/>
                  <a:gd name="T9" fmla="*/ 53 h 293"/>
                  <a:gd name="T10" fmla="*/ 91 w 293"/>
                  <a:gd name="T11" fmla="*/ 53 h 293"/>
                  <a:gd name="T12" fmla="*/ 127 w 293"/>
                  <a:gd name="T13" fmla="*/ 48 h 293"/>
                  <a:gd name="T14" fmla="*/ 127 w 293"/>
                  <a:gd name="T15" fmla="*/ 19 h 293"/>
                  <a:gd name="T16" fmla="*/ 146 w 293"/>
                  <a:gd name="T17" fmla="*/ 0 h 293"/>
                  <a:gd name="T18" fmla="*/ 165 w 293"/>
                  <a:gd name="T19" fmla="*/ 19 h 293"/>
                  <a:gd name="T20" fmla="*/ 165 w 293"/>
                  <a:gd name="T21" fmla="*/ 48 h 293"/>
                  <a:gd name="T22" fmla="*/ 202 w 293"/>
                  <a:gd name="T23" fmla="*/ 53 h 293"/>
                  <a:gd name="T24" fmla="*/ 202 w 293"/>
                  <a:gd name="T25" fmla="*/ 53 h 293"/>
                  <a:gd name="T26" fmla="*/ 202 w 293"/>
                  <a:gd name="T27" fmla="*/ 53 h 293"/>
                  <a:gd name="T28" fmla="*/ 242 w 293"/>
                  <a:gd name="T29" fmla="*/ 65 h 293"/>
                  <a:gd name="T30" fmla="*/ 253 w 293"/>
                  <a:gd name="T31" fmla="*/ 28 h 293"/>
                  <a:gd name="T32" fmla="*/ 277 w 293"/>
                  <a:gd name="T33" fmla="*/ 15 h 293"/>
                  <a:gd name="T34" fmla="*/ 290 w 293"/>
                  <a:gd name="T35" fmla="*/ 38 h 293"/>
                  <a:gd name="T36" fmla="*/ 220 w 293"/>
                  <a:gd name="T37" fmla="*/ 278 h 293"/>
                  <a:gd name="T38" fmla="*/ 196 w 293"/>
                  <a:gd name="T39" fmla="*/ 290 h 293"/>
                  <a:gd name="T40" fmla="*/ 183 w 293"/>
                  <a:gd name="T41" fmla="*/ 267 h 293"/>
                  <a:gd name="T42" fmla="*/ 232 w 293"/>
                  <a:gd name="T43" fmla="*/ 102 h 293"/>
                  <a:gd name="T44" fmla="*/ 194 w 293"/>
                  <a:gd name="T45" fmla="*/ 90 h 293"/>
                  <a:gd name="T46" fmla="*/ 194 w 293"/>
                  <a:gd name="T47" fmla="*/ 90 h 293"/>
                  <a:gd name="T48" fmla="*/ 165 w 293"/>
                  <a:gd name="T49" fmla="*/ 86 h 293"/>
                  <a:gd name="T50" fmla="*/ 165 w 293"/>
                  <a:gd name="T51" fmla="*/ 132 h 293"/>
                  <a:gd name="T52" fmla="*/ 146 w 293"/>
                  <a:gd name="T53" fmla="*/ 151 h 293"/>
                  <a:gd name="T54" fmla="*/ 127 w 293"/>
                  <a:gd name="T55" fmla="*/ 132 h 293"/>
                  <a:gd name="T56" fmla="*/ 127 w 293"/>
                  <a:gd name="T57" fmla="*/ 86 h 293"/>
                  <a:gd name="T58" fmla="*/ 99 w 293"/>
                  <a:gd name="T59" fmla="*/ 90 h 293"/>
                  <a:gd name="T60" fmla="*/ 99 w 293"/>
                  <a:gd name="T61" fmla="*/ 90 h 293"/>
                  <a:gd name="T62" fmla="*/ 61 w 293"/>
                  <a:gd name="T63" fmla="*/ 102 h 293"/>
                  <a:gd name="T64" fmla="*/ 109 w 293"/>
                  <a:gd name="T65" fmla="*/ 267 h 293"/>
                  <a:gd name="T66" fmla="*/ 96 w 293"/>
                  <a:gd name="T67" fmla="*/ 290 h 293"/>
                  <a:gd name="T68" fmla="*/ 73 w 293"/>
                  <a:gd name="T69" fmla="*/ 278 h 293"/>
                  <a:gd name="T70" fmla="*/ 3 w 293"/>
                  <a:gd name="T71" fmla="*/ 3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3" h="293">
                    <a:moveTo>
                      <a:pt x="3" y="38"/>
                    </a:moveTo>
                    <a:cubicBezTo>
                      <a:pt x="0" y="28"/>
                      <a:pt x="6" y="18"/>
                      <a:pt x="16" y="15"/>
                    </a:cubicBezTo>
                    <a:cubicBezTo>
                      <a:pt x="26" y="12"/>
                      <a:pt x="37" y="18"/>
                      <a:pt x="39" y="28"/>
                    </a:cubicBezTo>
                    <a:cubicBezTo>
                      <a:pt x="50" y="65"/>
                      <a:pt x="50" y="65"/>
                      <a:pt x="50" y="65"/>
                    </a:cubicBezTo>
                    <a:cubicBezTo>
                      <a:pt x="63" y="60"/>
                      <a:pt x="77" y="56"/>
                      <a:pt x="91" y="53"/>
                    </a:cubicBezTo>
                    <a:cubicBezTo>
                      <a:pt x="91" y="53"/>
                      <a:pt x="91" y="53"/>
                      <a:pt x="91" y="53"/>
                    </a:cubicBezTo>
                    <a:cubicBezTo>
                      <a:pt x="103" y="50"/>
                      <a:pt x="115" y="49"/>
                      <a:pt x="127" y="48"/>
                    </a:cubicBezTo>
                    <a:cubicBezTo>
                      <a:pt x="127" y="19"/>
                      <a:pt x="127" y="19"/>
                      <a:pt x="127" y="19"/>
                    </a:cubicBezTo>
                    <a:cubicBezTo>
                      <a:pt x="127" y="8"/>
                      <a:pt x="136" y="0"/>
                      <a:pt x="146" y="0"/>
                    </a:cubicBezTo>
                    <a:cubicBezTo>
                      <a:pt x="157" y="0"/>
                      <a:pt x="165" y="8"/>
                      <a:pt x="165" y="19"/>
                    </a:cubicBezTo>
                    <a:cubicBezTo>
                      <a:pt x="165" y="48"/>
                      <a:pt x="165" y="48"/>
                      <a:pt x="165" y="48"/>
                    </a:cubicBezTo>
                    <a:cubicBezTo>
                      <a:pt x="178" y="49"/>
                      <a:pt x="190" y="50"/>
                      <a:pt x="202" y="53"/>
                    </a:cubicBezTo>
                    <a:cubicBezTo>
                      <a:pt x="202" y="53"/>
                      <a:pt x="202" y="53"/>
                      <a:pt x="202" y="53"/>
                    </a:cubicBezTo>
                    <a:cubicBezTo>
                      <a:pt x="202" y="53"/>
                      <a:pt x="202" y="53"/>
                      <a:pt x="202" y="53"/>
                    </a:cubicBezTo>
                    <a:cubicBezTo>
                      <a:pt x="216" y="56"/>
                      <a:pt x="229" y="60"/>
                      <a:pt x="242" y="65"/>
                    </a:cubicBezTo>
                    <a:cubicBezTo>
                      <a:pt x="253" y="28"/>
                      <a:pt x="253" y="28"/>
                      <a:pt x="253" y="28"/>
                    </a:cubicBezTo>
                    <a:cubicBezTo>
                      <a:pt x="256" y="18"/>
                      <a:pt x="267" y="12"/>
                      <a:pt x="277" y="15"/>
                    </a:cubicBezTo>
                    <a:cubicBezTo>
                      <a:pt x="287" y="18"/>
                      <a:pt x="293" y="28"/>
                      <a:pt x="290" y="38"/>
                    </a:cubicBezTo>
                    <a:cubicBezTo>
                      <a:pt x="220" y="278"/>
                      <a:pt x="220" y="278"/>
                      <a:pt x="220" y="278"/>
                    </a:cubicBezTo>
                    <a:cubicBezTo>
                      <a:pt x="217" y="288"/>
                      <a:pt x="206" y="293"/>
                      <a:pt x="196" y="290"/>
                    </a:cubicBezTo>
                    <a:cubicBezTo>
                      <a:pt x="186" y="288"/>
                      <a:pt x="180" y="277"/>
                      <a:pt x="183" y="267"/>
                    </a:cubicBezTo>
                    <a:cubicBezTo>
                      <a:pt x="232" y="102"/>
                      <a:pt x="232" y="102"/>
                      <a:pt x="232" y="102"/>
                    </a:cubicBezTo>
                    <a:cubicBezTo>
                      <a:pt x="220" y="97"/>
                      <a:pt x="207" y="93"/>
                      <a:pt x="194" y="90"/>
                    </a:cubicBezTo>
                    <a:cubicBezTo>
                      <a:pt x="194" y="90"/>
                      <a:pt x="194" y="90"/>
                      <a:pt x="194" y="90"/>
                    </a:cubicBezTo>
                    <a:cubicBezTo>
                      <a:pt x="185" y="88"/>
                      <a:pt x="175" y="87"/>
                      <a:pt x="165" y="86"/>
                    </a:cubicBezTo>
                    <a:cubicBezTo>
                      <a:pt x="165" y="132"/>
                      <a:pt x="165" y="132"/>
                      <a:pt x="165" y="132"/>
                    </a:cubicBezTo>
                    <a:cubicBezTo>
                      <a:pt x="165" y="143"/>
                      <a:pt x="157" y="151"/>
                      <a:pt x="146" y="151"/>
                    </a:cubicBezTo>
                    <a:cubicBezTo>
                      <a:pt x="136" y="151"/>
                      <a:pt x="127" y="143"/>
                      <a:pt x="127" y="132"/>
                    </a:cubicBezTo>
                    <a:cubicBezTo>
                      <a:pt x="127" y="86"/>
                      <a:pt x="127" y="86"/>
                      <a:pt x="127" y="86"/>
                    </a:cubicBezTo>
                    <a:cubicBezTo>
                      <a:pt x="118" y="87"/>
                      <a:pt x="108" y="88"/>
                      <a:pt x="99" y="90"/>
                    </a:cubicBezTo>
                    <a:cubicBezTo>
                      <a:pt x="99" y="90"/>
                      <a:pt x="99" y="90"/>
                      <a:pt x="99" y="90"/>
                    </a:cubicBezTo>
                    <a:cubicBezTo>
                      <a:pt x="85" y="93"/>
                      <a:pt x="73" y="97"/>
                      <a:pt x="61" y="102"/>
                    </a:cubicBezTo>
                    <a:cubicBezTo>
                      <a:pt x="109" y="267"/>
                      <a:pt x="109" y="267"/>
                      <a:pt x="109" y="267"/>
                    </a:cubicBezTo>
                    <a:cubicBezTo>
                      <a:pt x="112" y="277"/>
                      <a:pt x="106" y="288"/>
                      <a:pt x="96" y="290"/>
                    </a:cubicBezTo>
                    <a:cubicBezTo>
                      <a:pt x="86" y="293"/>
                      <a:pt x="76" y="288"/>
                      <a:pt x="73" y="278"/>
                    </a:cubicBezTo>
                    <a:cubicBezTo>
                      <a:pt x="3" y="38"/>
                      <a:pt x="3" y="38"/>
                      <a:pt x="3" y="38"/>
                    </a:cubicBezTo>
                    <a:close/>
                  </a:path>
                </a:pathLst>
              </a:custGeom>
              <a:gradFill>
                <a:gsLst>
                  <a:gs pos="0">
                    <a:srgbClr val="6DA400"/>
                  </a:gs>
                  <a:gs pos="100000">
                    <a:srgbClr val="B0EB2F"/>
                  </a:gs>
                </a:gsLst>
                <a:lin ang="5400000" scaled="1"/>
              </a:gradFill>
              <a:ln w="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grpSp>
      <p:grpSp>
        <p:nvGrpSpPr>
          <p:cNvPr id="4" name="组合 3"/>
          <p:cNvGrpSpPr/>
          <p:nvPr/>
        </p:nvGrpSpPr>
        <p:grpSpPr>
          <a:xfrm>
            <a:off x="6568374" y="2436813"/>
            <a:ext cx="1717675" cy="1984376"/>
            <a:chOff x="6568374" y="2436813"/>
            <a:chExt cx="1717675" cy="1984376"/>
          </a:xfrm>
        </p:grpSpPr>
        <p:grpSp>
          <p:nvGrpSpPr>
            <p:cNvPr id="16" name="组合 15"/>
            <p:cNvGrpSpPr/>
            <p:nvPr/>
          </p:nvGrpSpPr>
          <p:grpSpPr>
            <a:xfrm>
              <a:off x="6568374" y="2436813"/>
              <a:ext cx="1717675" cy="1984376"/>
              <a:chOff x="5232401" y="2436813"/>
              <a:chExt cx="1717675" cy="1984376"/>
            </a:xfrm>
          </p:grpSpPr>
          <p:sp>
            <p:nvSpPr>
              <p:cNvPr id="17" name="Freeform 5"/>
              <p:cNvSpPr>
                <a:spLocks/>
              </p:cNvSpPr>
              <p:nvPr/>
            </p:nvSpPr>
            <p:spPr bwMode="auto">
              <a:xfrm>
                <a:off x="5232401" y="2436813"/>
                <a:ext cx="1717675" cy="1349375"/>
              </a:xfrm>
              <a:custGeom>
                <a:avLst/>
                <a:gdLst>
                  <a:gd name="T0" fmla="*/ 422 w 573"/>
                  <a:gd name="T1" fmla="*/ 399 h 451"/>
                  <a:gd name="T2" fmla="*/ 411 w 573"/>
                  <a:gd name="T3" fmla="*/ 332 h 451"/>
                  <a:gd name="T4" fmla="*/ 367 w 573"/>
                  <a:gd name="T5" fmla="*/ 176 h 451"/>
                  <a:gd name="T6" fmla="*/ 208 w 573"/>
                  <a:gd name="T7" fmla="*/ 176 h 451"/>
                  <a:gd name="T8" fmla="*/ 164 w 573"/>
                  <a:gd name="T9" fmla="*/ 338 h 451"/>
                  <a:gd name="T10" fmla="*/ 156 w 573"/>
                  <a:gd name="T11" fmla="*/ 378 h 451"/>
                  <a:gd name="T12" fmla="*/ 144 w 573"/>
                  <a:gd name="T13" fmla="*/ 389 h 451"/>
                  <a:gd name="T14" fmla="*/ 40 w 573"/>
                  <a:gd name="T15" fmla="*/ 419 h 451"/>
                  <a:gd name="T16" fmla="*/ 26 w 573"/>
                  <a:gd name="T17" fmla="*/ 410 h 451"/>
                  <a:gd name="T18" fmla="*/ 8 w 573"/>
                  <a:gd name="T19" fmla="*/ 360 h 451"/>
                  <a:gd name="T20" fmla="*/ 16 w 573"/>
                  <a:gd name="T21" fmla="*/ 341 h 451"/>
                  <a:gd name="T22" fmla="*/ 51 w 573"/>
                  <a:gd name="T23" fmla="*/ 308 h 451"/>
                  <a:gd name="T24" fmla="*/ 53 w 573"/>
                  <a:gd name="T25" fmla="*/ 241 h 451"/>
                  <a:gd name="T26" fmla="*/ 45 w 573"/>
                  <a:gd name="T27" fmla="*/ 232 h 451"/>
                  <a:gd name="T28" fmla="*/ 32 w 573"/>
                  <a:gd name="T29" fmla="*/ 143 h 451"/>
                  <a:gd name="T30" fmla="*/ 53 w 573"/>
                  <a:gd name="T31" fmla="*/ 129 h 451"/>
                  <a:gd name="T32" fmla="*/ 104 w 573"/>
                  <a:gd name="T33" fmla="*/ 131 h 451"/>
                  <a:gd name="T34" fmla="*/ 151 w 573"/>
                  <a:gd name="T35" fmla="*/ 87 h 451"/>
                  <a:gd name="T36" fmla="*/ 151 w 573"/>
                  <a:gd name="T37" fmla="*/ 73 h 451"/>
                  <a:gd name="T38" fmla="*/ 205 w 573"/>
                  <a:gd name="T39" fmla="*/ 2 h 451"/>
                  <a:gd name="T40" fmla="*/ 225 w 573"/>
                  <a:gd name="T41" fmla="*/ 7 h 451"/>
                  <a:gd name="T42" fmla="*/ 261 w 573"/>
                  <a:gd name="T43" fmla="*/ 44 h 451"/>
                  <a:gd name="T44" fmla="*/ 327 w 573"/>
                  <a:gd name="T45" fmla="*/ 48 h 451"/>
                  <a:gd name="T46" fmla="*/ 364 w 573"/>
                  <a:gd name="T47" fmla="*/ 14 h 451"/>
                  <a:gd name="T48" fmla="*/ 389 w 573"/>
                  <a:gd name="T49" fmla="*/ 11 h 451"/>
                  <a:gd name="T50" fmla="*/ 437 w 573"/>
                  <a:gd name="T51" fmla="*/ 83 h 451"/>
                  <a:gd name="T52" fmla="*/ 451 w 573"/>
                  <a:gd name="T53" fmla="*/ 138 h 451"/>
                  <a:gd name="T54" fmla="*/ 474 w 573"/>
                  <a:gd name="T55" fmla="*/ 148 h 451"/>
                  <a:gd name="T56" fmla="*/ 531 w 573"/>
                  <a:gd name="T57" fmla="*/ 151 h 451"/>
                  <a:gd name="T58" fmla="*/ 551 w 573"/>
                  <a:gd name="T59" fmla="*/ 166 h 451"/>
                  <a:gd name="T60" fmla="*/ 532 w 573"/>
                  <a:gd name="T61" fmla="*/ 254 h 451"/>
                  <a:gd name="T62" fmla="*/ 508 w 573"/>
                  <a:gd name="T63" fmla="*/ 295 h 451"/>
                  <a:gd name="T64" fmla="*/ 520 w 573"/>
                  <a:gd name="T65" fmla="*/ 326 h 451"/>
                  <a:gd name="T66" fmla="*/ 556 w 573"/>
                  <a:gd name="T67" fmla="*/ 367 h 451"/>
                  <a:gd name="T68" fmla="*/ 559 w 573"/>
                  <a:gd name="T69" fmla="*/ 391 h 451"/>
                  <a:gd name="T70" fmla="*/ 486 w 573"/>
                  <a:gd name="T71" fmla="*/ 441 h 451"/>
                  <a:gd name="T72" fmla="*/ 422 w 573"/>
                  <a:gd name="T73" fmla="*/ 399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3" h="451">
                    <a:moveTo>
                      <a:pt x="422" y="399"/>
                    </a:moveTo>
                    <a:cubicBezTo>
                      <a:pt x="398" y="385"/>
                      <a:pt x="396" y="365"/>
                      <a:pt x="411" y="332"/>
                    </a:cubicBezTo>
                    <a:cubicBezTo>
                      <a:pt x="438" y="278"/>
                      <a:pt x="416" y="212"/>
                      <a:pt x="367" y="176"/>
                    </a:cubicBezTo>
                    <a:cubicBezTo>
                      <a:pt x="320" y="141"/>
                      <a:pt x="252" y="142"/>
                      <a:pt x="208" y="176"/>
                    </a:cubicBezTo>
                    <a:cubicBezTo>
                      <a:pt x="155" y="218"/>
                      <a:pt x="138" y="280"/>
                      <a:pt x="164" y="338"/>
                    </a:cubicBezTo>
                    <a:cubicBezTo>
                      <a:pt x="173" y="356"/>
                      <a:pt x="172" y="368"/>
                      <a:pt x="156" y="378"/>
                    </a:cubicBezTo>
                    <a:cubicBezTo>
                      <a:pt x="152" y="381"/>
                      <a:pt x="147" y="385"/>
                      <a:pt x="144" y="389"/>
                    </a:cubicBezTo>
                    <a:cubicBezTo>
                      <a:pt x="118" y="428"/>
                      <a:pt x="79" y="423"/>
                      <a:pt x="40" y="419"/>
                    </a:cubicBezTo>
                    <a:cubicBezTo>
                      <a:pt x="35" y="418"/>
                      <a:pt x="28" y="414"/>
                      <a:pt x="26" y="410"/>
                    </a:cubicBezTo>
                    <a:cubicBezTo>
                      <a:pt x="19" y="394"/>
                      <a:pt x="12" y="377"/>
                      <a:pt x="8" y="360"/>
                    </a:cubicBezTo>
                    <a:cubicBezTo>
                      <a:pt x="7" y="354"/>
                      <a:pt x="12" y="346"/>
                      <a:pt x="16" y="341"/>
                    </a:cubicBezTo>
                    <a:cubicBezTo>
                      <a:pt x="27" y="329"/>
                      <a:pt x="39" y="319"/>
                      <a:pt x="51" y="308"/>
                    </a:cubicBezTo>
                    <a:cubicBezTo>
                      <a:pt x="74" y="286"/>
                      <a:pt x="75" y="264"/>
                      <a:pt x="53" y="241"/>
                    </a:cubicBezTo>
                    <a:cubicBezTo>
                      <a:pt x="50" y="238"/>
                      <a:pt x="47" y="235"/>
                      <a:pt x="45" y="232"/>
                    </a:cubicBezTo>
                    <a:cubicBezTo>
                      <a:pt x="0" y="183"/>
                      <a:pt x="6" y="202"/>
                      <a:pt x="32" y="143"/>
                    </a:cubicBezTo>
                    <a:cubicBezTo>
                      <a:pt x="35" y="136"/>
                      <a:pt x="45" y="130"/>
                      <a:pt x="53" y="129"/>
                    </a:cubicBezTo>
                    <a:cubicBezTo>
                      <a:pt x="70" y="128"/>
                      <a:pt x="87" y="130"/>
                      <a:pt x="104" y="131"/>
                    </a:cubicBezTo>
                    <a:cubicBezTo>
                      <a:pt x="133" y="132"/>
                      <a:pt x="151" y="116"/>
                      <a:pt x="151" y="87"/>
                    </a:cubicBezTo>
                    <a:cubicBezTo>
                      <a:pt x="151" y="83"/>
                      <a:pt x="150" y="78"/>
                      <a:pt x="151" y="73"/>
                    </a:cubicBezTo>
                    <a:cubicBezTo>
                      <a:pt x="153" y="8"/>
                      <a:pt x="144" y="25"/>
                      <a:pt x="205" y="2"/>
                    </a:cubicBezTo>
                    <a:cubicBezTo>
                      <a:pt x="210" y="0"/>
                      <a:pt x="221" y="2"/>
                      <a:pt x="225" y="7"/>
                    </a:cubicBezTo>
                    <a:cubicBezTo>
                      <a:pt x="238" y="18"/>
                      <a:pt x="250" y="31"/>
                      <a:pt x="261" y="44"/>
                    </a:cubicBezTo>
                    <a:cubicBezTo>
                      <a:pt x="282" y="68"/>
                      <a:pt x="304" y="69"/>
                      <a:pt x="327" y="48"/>
                    </a:cubicBezTo>
                    <a:cubicBezTo>
                      <a:pt x="340" y="36"/>
                      <a:pt x="351" y="24"/>
                      <a:pt x="364" y="14"/>
                    </a:cubicBezTo>
                    <a:cubicBezTo>
                      <a:pt x="370" y="10"/>
                      <a:pt x="382" y="8"/>
                      <a:pt x="389" y="11"/>
                    </a:cubicBezTo>
                    <a:cubicBezTo>
                      <a:pt x="438" y="30"/>
                      <a:pt x="438" y="30"/>
                      <a:pt x="437" y="83"/>
                    </a:cubicBezTo>
                    <a:cubicBezTo>
                      <a:pt x="437" y="103"/>
                      <a:pt x="430" y="124"/>
                      <a:pt x="451" y="138"/>
                    </a:cubicBezTo>
                    <a:cubicBezTo>
                      <a:pt x="458" y="143"/>
                      <a:pt x="466" y="147"/>
                      <a:pt x="474" y="148"/>
                    </a:cubicBezTo>
                    <a:cubicBezTo>
                      <a:pt x="493" y="150"/>
                      <a:pt x="512" y="149"/>
                      <a:pt x="531" y="151"/>
                    </a:cubicBezTo>
                    <a:cubicBezTo>
                      <a:pt x="539" y="153"/>
                      <a:pt x="548" y="159"/>
                      <a:pt x="551" y="166"/>
                    </a:cubicBezTo>
                    <a:cubicBezTo>
                      <a:pt x="573" y="216"/>
                      <a:pt x="572" y="217"/>
                      <a:pt x="532" y="254"/>
                    </a:cubicBezTo>
                    <a:cubicBezTo>
                      <a:pt x="520" y="266"/>
                      <a:pt x="503" y="275"/>
                      <a:pt x="508" y="295"/>
                    </a:cubicBezTo>
                    <a:cubicBezTo>
                      <a:pt x="510" y="306"/>
                      <a:pt x="514" y="317"/>
                      <a:pt x="520" y="326"/>
                    </a:cubicBezTo>
                    <a:cubicBezTo>
                      <a:pt x="531" y="341"/>
                      <a:pt x="545" y="352"/>
                      <a:pt x="556" y="367"/>
                    </a:cubicBezTo>
                    <a:cubicBezTo>
                      <a:pt x="560" y="373"/>
                      <a:pt x="562" y="385"/>
                      <a:pt x="559" y="391"/>
                    </a:cubicBezTo>
                    <a:cubicBezTo>
                      <a:pt x="532" y="451"/>
                      <a:pt x="549" y="440"/>
                      <a:pt x="486" y="441"/>
                    </a:cubicBezTo>
                    <a:cubicBezTo>
                      <a:pt x="456" y="442"/>
                      <a:pt x="443" y="421"/>
                      <a:pt x="422" y="399"/>
                    </a:cubicBezTo>
                    <a:close/>
                  </a:path>
                </a:pathLst>
              </a:custGeom>
              <a:gradFill>
                <a:gsLst>
                  <a:gs pos="0">
                    <a:srgbClr val="BA013F"/>
                  </a:gs>
                  <a:gs pos="100000">
                    <a:srgbClr val="FB4182"/>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Freeform 6"/>
              <p:cNvSpPr>
                <a:spLocks/>
              </p:cNvSpPr>
              <p:nvPr/>
            </p:nvSpPr>
            <p:spPr bwMode="auto">
              <a:xfrm>
                <a:off x="5664201" y="3600451"/>
                <a:ext cx="887413" cy="820738"/>
              </a:xfrm>
              <a:custGeom>
                <a:avLst/>
                <a:gdLst>
                  <a:gd name="T0" fmla="*/ 154 w 296"/>
                  <a:gd name="T1" fmla="*/ 274 h 274"/>
                  <a:gd name="T2" fmla="*/ 99 w 296"/>
                  <a:gd name="T3" fmla="*/ 201 h 274"/>
                  <a:gd name="T4" fmla="*/ 8 w 296"/>
                  <a:gd name="T5" fmla="*/ 82 h 274"/>
                  <a:gd name="T6" fmla="*/ 10 w 296"/>
                  <a:gd name="T7" fmla="*/ 54 h 274"/>
                  <a:gd name="T8" fmla="*/ 49 w 296"/>
                  <a:gd name="T9" fmla="*/ 14 h 274"/>
                  <a:gd name="T10" fmla="*/ 73 w 296"/>
                  <a:gd name="T11" fmla="*/ 10 h 274"/>
                  <a:gd name="T12" fmla="*/ 220 w 296"/>
                  <a:gd name="T13" fmla="*/ 6 h 274"/>
                  <a:gd name="T14" fmla="*/ 243 w 296"/>
                  <a:gd name="T15" fmla="*/ 8 h 274"/>
                  <a:gd name="T16" fmla="*/ 290 w 296"/>
                  <a:gd name="T17" fmla="*/ 54 h 274"/>
                  <a:gd name="T18" fmla="*/ 293 w 296"/>
                  <a:gd name="T19" fmla="*/ 72 h 274"/>
                  <a:gd name="T20" fmla="*/ 163 w 296"/>
                  <a:gd name="T21" fmla="*/ 266 h 274"/>
                  <a:gd name="T22" fmla="*/ 154 w 296"/>
                  <a:gd name="T23"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6" h="274">
                    <a:moveTo>
                      <a:pt x="154" y="274"/>
                    </a:moveTo>
                    <a:cubicBezTo>
                      <a:pt x="135" y="248"/>
                      <a:pt x="117" y="225"/>
                      <a:pt x="99" y="201"/>
                    </a:cubicBezTo>
                    <a:cubicBezTo>
                      <a:pt x="69" y="161"/>
                      <a:pt x="39" y="121"/>
                      <a:pt x="8" y="82"/>
                    </a:cubicBezTo>
                    <a:cubicBezTo>
                      <a:pt x="0" y="71"/>
                      <a:pt x="1" y="63"/>
                      <a:pt x="10" y="54"/>
                    </a:cubicBezTo>
                    <a:cubicBezTo>
                      <a:pt x="23" y="41"/>
                      <a:pt x="36" y="28"/>
                      <a:pt x="49" y="14"/>
                    </a:cubicBezTo>
                    <a:cubicBezTo>
                      <a:pt x="56" y="6"/>
                      <a:pt x="63" y="5"/>
                      <a:pt x="73" y="10"/>
                    </a:cubicBezTo>
                    <a:cubicBezTo>
                      <a:pt x="123" y="38"/>
                      <a:pt x="172" y="37"/>
                      <a:pt x="220" y="6"/>
                    </a:cubicBezTo>
                    <a:cubicBezTo>
                      <a:pt x="229" y="0"/>
                      <a:pt x="235" y="0"/>
                      <a:pt x="243" y="8"/>
                    </a:cubicBezTo>
                    <a:cubicBezTo>
                      <a:pt x="258" y="23"/>
                      <a:pt x="275" y="38"/>
                      <a:pt x="290" y="54"/>
                    </a:cubicBezTo>
                    <a:cubicBezTo>
                      <a:pt x="293" y="58"/>
                      <a:pt x="296" y="68"/>
                      <a:pt x="293" y="72"/>
                    </a:cubicBezTo>
                    <a:cubicBezTo>
                      <a:pt x="250" y="137"/>
                      <a:pt x="207" y="201"/>
                      <a:pt x="163" y="266"/>
                    </a:cubicBezTo>
                    <a:cubicBezTo>
                      <a:pt x="162" y="268"/>
                      <a:pt x="159" y="269"/>
                      <a:pt x="154" y="274"/>
                    </a:cubicBezTo>
                    <a:close/>
                  </a:path>
                </a:pathLst>
              </a:custGeom>
              <a:gradFill>
                <a:gsLst>
                  <a:gs pos="0">
                    <a:srgbClr val="BA013F"/>
                  </a:gs>
                  <a:gs pos="100000">
                    <a:srgbClr val="FB4182"/>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p:cNvGrpSpPr>
              <a:grpSpLocks noChangeAspect="1"/>
            </p:cNvGrpSpPr>
            <p:nvPr/>
          </p:nvGrpSpPr>
          <p:grpSpPr>
            <a:xfrm>
              <a:off x="7306926" y="3101439"/>
              <a:ext cx="240570" cy="324277"/>
              <a:chOff x="3722033" y="3714538"/>
              <a:chExt cx="500321" cy="674410"/>
            </a:xfrm>
            <a:solidFill>
              <a:srgbClr val="415162"/>
            </a:solidFill>
          </p:grpSpPr>
          <p:sp>
            <p:nvSpPr>
              <p:cNvPr id="32" name="Freeform 27"/>
              <p:cNvSpPr>
                <a:spLocks noEditPoints="1"/>
              </p:cNvSpPr>
              <p:nvPr/>
            </p:nvSpPr>
            <p:spPr bwMode="auto">
              <a:xfrm>
                <a:off x="3818586" y="4203888"/>
                <a:ext cx="306118" cy="185060"/>
              </a:xfrm>
              <a:custGeom>
                <a:avLst/>
                <a:gdLst>
                  <a:gd name="T0" fmla="*/ 317 w 354"/>
                  <a:gd name="T1" fmla="*/ 5 h 214"/>
                  <a:gd name="T2" fmla="*/ 354 w 354"/>
                  <a:gd name="T3" fmla="*/ 186 h 214"/>
                  <a:gd name="T4" fmla="*/ 294 w 354"/>
                  <a:gd name="T5" fmla="*/ 171 h 214"/>
                  <a:gd name="T6" fmla="*/ 250 w 354"/>
                  <a:gd name="T7" fmla="*/ 214 h 214"/>
                  <a:gd name="T8" fmla="*/ 215 w 354"/>
                  <a:gd name="T9" fmla="*/ 44 h 214"/>
                  <a:gd name="T10" fmla="*/ 230 w 354"/>
                  <a:gd name="T11" fmla="*/ 46 h 214"/>
                  <a:gd name="T12" fmla="*/ 241 w 354"/>
                  <a:gd name="T13" fmla="*/ 45 h 214"/>
                  <a:gd name="T14" fmla="*/ 287 w 354"/>
                  <a:gd name="T15" fmla="*/ 7 h 214"/>
                  <a:gd name="T16" fmla="*/ 292 w 354"/>
                  <a:gd name="T17" fmla="*/ 0 h 214"/>
                  <a:gd name="T18" fmla="*/ 300 w 354"/>
                  <a:gd name="T19" fmla="*/ 2 h 214"/>
                  <a:gd name="T20" fmla="*/ 317 w 354"/>
                  <a:gd name="T21" fmla="*/ 5 h 214"/>
                  <a:gd name="T22" fmla="*/ 140 w 354"/>
                  <a:gd name="T23" fmla="*/ 44 h 214"/>
                  <a:gd name="T24" fmla="*/ 105 w 354"/>
                  <a:gd name="T25" fmla="*/ 214 h 214"/>
                  <a:gd name="T26" fmla="*/ 60 w 354"/>
                  <a:gd name="T27" fmla="*/ 171 h 214"/>
                  <a:gd name="T28" fmla="*/ 0 w 354"/>
                  <a:gd name="T29" fmla="*/ 186 h 214"/>
                  <a:gd name="T30" fmla="*/ 38 w 354"/>
                  <a:gd name="T31" fmla="*/ 5 h 214"/>
                  <a:gd name="T32" fmla="*/ 55 w 354"/>
                  <a:gd name="T33" fmla="*/ 2 h 214"/>
                  <a:gd name="T34" fmla="*/ 63 w 354"/>
                  <a:gd name="T35" fmla="*/ 0 h 214"/>
                  <a:gd name="T36" fmla="*/ 67 w 354"/>
                  <a:gd name="T37" fmla="*/ 7 h 214"/>
                  <a:gd name="T38" fmla="*/ 103 w 354"/>
                  <a:gd name="T39" fmla="*/ 42 h 214"/>
                  <a:gd name="T40" fmla="*/ 114 w 354"/>
                  <a:gd name="T41" fmla="*/ 45 h 214"/>
                  <a:gd name="T42" fmla="*/ 140 w 354"/>
                  <a:gd name="T43" fmla="*/ 4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4" h="214">
                    <a:moveTo>
                      <a:pt x="317" y="5"/>
                    </a:moveTo>
                    <a:cubicBezTo>
                      <a:pt x="354" y="186"/>
                      <a:pt x="354" y="186"/>
                      <a:pt x="354" y="186"/>
                    </a:cubicBezTo>
                    <a:cubicBezTo>
                      <a:pt x="294" y="171"/>
                      <a:pt x="294" y="171"/>
                      <a:pt x="294" y="171"/>
                    </a:cubicBezTo>
                    <a:cubicBezTo>
                      <a:pt x="250" y="214"/>
                      <a:pt x="250" y="214"/>
                      <a:pt x="250" y="214"/>
                    </a:cubicBezTo>
                    <a:cubicBezTo>
                      <a:pt x="215" y="44"/>
                      <a:pt x="215" y="44"/>
                      <a:pt x="215" y="44"/>
                    </a:cubicBezTo>
                    <a:cubicBezTo>
                      <a:pt x="220" y="45"/>
                      <a:pt x="225" y="46"/>
                      <a:pt x="230" y="46"/>
                    </a:cubicBezTo>
                    <a:cubicBezTo>
                      <a:pt x="234" y="46"/>
                      <a:pt x="238" y="46"/>
                      <a:pt x="241" y="45"/>
                    </a:cubicBezTo>
                    <a:cubicBezTo>
                      <a:pt x="264" y="40"/>
                      <a:pt x="276" y="25"/>
                      <a:pt x="287" y="7"/>
                    </a:cubicBezTo>
                    <a:cubicBezTo>
                      <a:pt x="289" y="5"/>
                      <a:pt x="290" y="2"/>
                      <a:pt x="292" y="0"/>
                    </a:cubicBezTo>
                    <a:cubicBezTo>
                      <a:pt x="295" y="0"/>
                      <a:pt x="298" y="1"/>
                      <a:pt x="300" y="2"/>
                    </a:cubicBezTo>
                    <a:cubicBezTo>
                      <a:pt x="306" y="3"/>
                      <a:pt x="311" y="4"/>
                      <a:pt x="317" y="5"/>
                    </a:cubicBezTo>
                    <a:close/>
                    <a:moveTo>
                      <a:pt x="140" y="44"/>
                    </a:moveTo>
                    <a:cubicBezTo>
                      <a:pt x="105" y="214"/>
                      <a:pt x="105" y="214"/>
                      <a:pt x="105" y="214"/>
                    </a:cubicBezTo>
                    <a:cubicBezTo>
                      <a:pt x="60" y="171"/>
                      <a:pt x="60" y="171"/>
                      <a:pt x="60" y="171"/>
                    </a:cubicBezTo>
                    <a:cubicBezTo>
                      <a:pt x="0" y="186"/>
                      <a:pt x="0" y="186"/>
                      <a:pt x="0" y="186"/>
                    </a:cubicBezTo>
                    <a:cubicBezTo>
                      <a:pt x="38" y="5"/>
                      <a:pt x="38" y="5"/>
                      <a:pt x="38" y="5"/>
                    </a:cubicBezTo>
                    <a:cubicBezTo>
                      <a:pt x="43" y="4"/>
                      <a:pt x="49" y="3"/>
                      <a:pt x="55" y="2"/>
                    </a:cubicBezTo>
                    <a:cubicBezTo>
                      <a:pt x="57" y="1"/>
                      <a:pt x="60" y="1"/>
                      <a:pt x="63" y="0"/>
                    </a:cubicBezTo>
                    <a:cubicBezTo>
                      <a:pt x="65" y="2"/>
                      <a:pt x="66" y="5"/>
                      <a:pt x="67" y="7"/>
                    </a:cubicBezTo>
                    <a:cubicBezTo>
                      <a:pt x="77" y="21"/>
                      <a:pt x="86" y="35"/>
                      <a:pt x="103" y="42"/>
                    </a:cubicBezTo>
                    <a:cubicBezTo>
                      <a:pt x="106" y="43"/>
                      <a:pt x="110" y="44"/>
                      <a:pt x="114" y="45"/>
                    </a:cubicBezTo>
                    <a:cubicBezTo>
                      <a:pt x="123" y="47"/>
                      <a:pt x="131" y="46"/>
                      <a:pt x="140" y="44"/>
                    </a:cubicBezTo>
                    <a:close/>
                  </a:path>
                </a:pathLst>
              </a:custGeom>
              <a:gradFill>
                <a:gsLst>
                  <a:gs pos="0">
                    <a:srgbClr val="BA013F"/>
                  </a:gs>
                  <a:gs pos="100000">
                    <a:srgbClr val="FB4182"/>
                  </a:gs>
                </a:gsLst>
                <a:lin ang="5400000" scaled="1"/>
              </a:gradFill>
              <a:ln w="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3" name="Freeform 28"/>
              <p:cNvSpPr>
                <a:spLocks noEditPoints="1"/>
              </p:cNvSpPr>
              <p:nvPr/>
            </p:nvSpPr>
            <p:spPr bwMode="auto">
              <a:xfrm>
                <a:off x="3722033" y="3714538"/>
                <a:ext cx="500321" cy="500687"/>
              </a:xfrm>
              <a:custGeom>
                <a:avLst/>
                <a:gdLst>
                  <a:gd name="T0" fmla="*/ 289 w 579"/>
                  <a:gd name="T1" fmla="*/ 28 h 579"/>
                  <a:gd name="T2" fmla="*/ 346 w 579"/>
                  <a:gd name="T3" fmla="*/ 4 h 579"/>
                  <a:gd name="T4" fmla="*/ 390 w 579"/>
                  <a:gd name="T5" fmla="*/ 48 h 579"/>
                  <a:gd name="T6" fmla="*/ 451 w 579"/>
                  <a:gd name="T7" fmla="*/ 48 h 579"/>
                  <a:gd name="T8" fmla="*/ 475 w 579"/>
                  <a:gd name="T9" fmla="*/ 105 h 579"/>
                  <a:gd name="T10" fmla="*/ 532 w 579"/>
                  <a:gd name="T11" fmla="*/ 128 h 579"/>
                  <a:gd name="T12" fmla="*/ 531 w 579"/>
                  <a:gd name="T13" fmla="*/ 190 h 579"/>
                  <a:gd name="T14" fmla="*/ 575 w 579"/>
                  <a:gd name="T15" fmla="*/ 233 h 579"/>
                  <a:gd name="T16" fmla="*/ 551 w 579"/>
                  <a:gd name="T17" fmla="*/ 290 h 579"/>
                  <a:gd name="T18" fmla="*/ 575 w 579"/>
                  <a:gd name="T19" fmla="*/ 347 h 579"/>
                  <a:gd name="T20" fmla="*/ 531 w 579"/>
                  <a:gd name="T21" fmla="*/ 390 h 579"/>
                  <a:gd name="T22" fmla="*/ 532 w 579"/>
                  <a:gd name="T23" fmla="*/ 452 h 579"/>
                  <a:gd name="T24" fmla="*/ 475 w 579"/>
                  <a:gd name="T25" fmla="*/ 475 h 579"/>
                  <a:gd name="T26" fmla="*/ 451 w 579"/>
                  <a:gd name="T27" fmla="*/ 532 h 579"/>
                  <a:gd name="T28" fmla="*/ 390 w 579"/>
                  <a:gd name="T29" fmla="*/ 532 h 579"/>
                  <a:gd name="T30" fmla="*/ 346 w 579"/>
                  <a:gd name="T31" fmla="*/ 575 h 579"/>
                  <a:gd name="T32" fmla="*/ 289 w 579"/>
                  <a:gd name="T33" fmla="*/ 552 h 579"/>
                  <a:gd name="T34" fmla="*/ 233 w 579"/>
                  <a:gd name="T35" fmla="*/ 575 h 579"/>
                  <a:gd name="T36" fmla="*/ 189 w 579"/>
                  <a:gd name="T37" fmla="*/ 532 h 579"/>
                  <a:gd name="T38" fmla="*/ 128 w 579"/>
                  <a:gd name="T39" fmla="*/ 532 h 579"/>
                  <a:gd name="T40" fmla="*/ 104 w 579"/>
                  <a:gd name="T41" fmla="*/ 475 h 579"/>
                  <a:gd name="T42" fmla="*/ 47 w 579"/>
                  <a:gd name="T43" fmla="*/ 452 h 579"/>
                  <a:gd name="T44" fmla="*/ 47 w 579"/>
                  <a:gd name="T45" fmla="*/ 390 h 579"/>
                  <a:gd name="T46" fmla="*/ 4 w 579"/>
                  <a:gd name="T47" fmla="*/ 347 h 579"/>
                  <a:gd name="T48" fmla="*/ 27 w 579"/>
                  <a:gd name="T49" fmla="*/ 290 h 579"/>
                  <a:gd name="T50" fmla="*/ 4 w 579"/>
                  <a:gd name="T51" fmla="*/ 233 h 579"/>
                  <a:gd name="T52" fmla="*/ 47 w 579"/>
                  <a:gd name="T53" fmla="*/ 190 h 579"/>
                  <a:gd name="T54" fmla="*/ 47 w 579"/>
                  <a:gd name="T55" fmla="*/ 128 h 579"/>
                  <a:gd name="T56" fmla="*/ 104 w 579"/>
                  <a:gd name="T57" fmla="*/ 105 h 579"/>
                  <a:gd name="T58" fmla="*/ 128 w 579"/>
                  <a:gd name="T59" fmla="*/ 48 h 579"/>
                  <a:gd name="T60" fmla="*/ 189 w 579"/>
                  <a:gd name="T61" fmla="*/ 48 h 579"/>
                  <a:gd name="T62" fmla="*/ 233 w 579"/>
                  <a:gd name="T63" fmla="*/ 4 h 579"/>
                  <a:gd name="T64" fmla="*/ 289 w 579"/>
                  <a:gd name="T65" fmla="*/ 28 h 579"/>
                  <a:gd name="T66" fmla="*/ 367 w 579"/>
                  <a:gd name="T67" fmla="*/ 103 h 579"/>
                  <a:gd name="T68" fmla="*/ 87 w 579"/>
                  <a:gd name="T69" fmla="*/ 288 h 579"/>
                  <a:gd name="T70" fmla="*/ 367 w 579"/>
                  <a:gd name="T71" fmla="*/ 477 h 579"/>
                  <a:gd name="T72" fmla="*/ 431 w 579"/>
                  <a:gd name="T73" fmla="*/ 146 h 579"/>
                  <a:gd name="T74" fmla="*/ 367 w 579"/>
                  <a:gd name="T75" fmla="*/ 103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9" h="579">
                    <a:moveTo>
                      <a:pt x="289" y="28"/>
                    </a:moveTo>
                    <a:cubicBezTo>
                      <a:pt x="308" y="29"/>
                      <a:pt x="327" y="0"/>
                      <a:pt x="346" y="4"/>
                    </a:cubicBezTo>
                    <a:cubicBezTo>
                      <a:pt x="365" y="8"/>
                      <a:pt x="371" y="42"/>
                      <a:pt x="390" y="48"/>
                    </a:cubicBezTo>
                    <a:cubicBezTo>
                      <a:pt x="407" y="56"/>
                      <a:pt x="435" y="37"/>
                      <a:pt x="451" y="48"/>
                    </a:cubicBezTo>
                    <a:cubicBezTo>
                      <a:pt x="467" y="58"/>
                      <a:pt x="460" y="92"/>
                      <a:pt x="475" y="105"/>
                    </a:cubicBezTo>
                    <a:cubicBezTo>
                      <a:pt x="487" y="119"/>
                      <a:pt x="521" y="112"/>
                      <a:pt x="532" y="128"/>
                    </a:cubicBezTo>
                    <a:cubicBezTo>
                      <a:pt x="542" y="144"/>
                      <a:pt x="523" y="172"/>
                      <a:pt x="531" y="190"/>
                    </a:cubicBezTo>
                    <a:cubicBezTo>
                      <a:pt x="537" y="208"/>
                      <a:pt x="571" y="214"/>
                      <a:pt x="575" y="233"/>
                    </a:cubicBezTo>
                    <a:cubicBezTo>
                      <a:pt x="579" y="252"/>
                      <a:pt x="550" y="271"/>
                      <a:pt x="551" y="290"/>
                    </a:cubicBezTo>
                    <a:cubicBezTo>
                      <a:pt x="550" y="309"/>
                      <a:pt x="579" y="328"/>
                      <a:pt x="575" y="347"/>
                    </a:cubicBezTo>
                    <a:cubicBezTo>
                      <a:pt x="571" y="366"/>
                      <a:pt x="538" y="372"/>
                      <a:pt x="531" y="390"/>
                    </a:cubicBezTo>
                    <a:cubicBezTo>
                      <a:pt x="523" y="407"/>
                      <a:pt x="542" y="436"/>
                      <a:pt x="532" y="452"/>
                    </a:cubicBezTo>
                    <a:cubicBezTo>
                      <a:pt x="521" y="468"/>
                      <a:pt x="487" y="461"/>
                      <a:pt x="475" y="475"/>
                    </a:cubicBezTo>
                    <a:cubicBezTo>
                      <a:pt x="460" y="488"/>
                      <a:pt x="467" y="521"/>
                      <a:pt x="451" y="532"/>
                    </a:cubicBezTo>
                    <a:cubicBezTo>
                      <a:pt x="435" y="543"/>
                      <a:pt x="407" y="523"/>
                      <a:pt x="390" y="532"/>
                    </a:cubicBezTo>
                    <a:cubicBezTo>
                      <a:pt x="372" y="538"/>
                      <a:pt x="365" y="572"/>
                      <a:pt x="346" y="575"/>
                    </a:cubicBezTo>
                    <a:cubicBezTo>
                      <a:pt x="327" y="579"/>
                      <a:pt x="309" y="550"/>
                      <a:pt x="289" y="552"/>
                    </a:cubicBezTo>
                    <a:cubicBezTo>
                      <a:pt x="270" y="550"/>
                      <a:pt x="252" y="579"/>
                      <a:pt x="233" y="575"/>
                    </a:cubicBezTo>
                    <a:cubicBezTo>
                      <a:pt x="214" y="572"/>
                      <a:pt x="207" y="538"/>
                      <a:pt x="189" y="532"/>
                    </a:cubicBezTo>
                    <a:cubicBezTo>
                      <a:pt x="172" y="523"/>
                      <a:pt x="144" y="543"/>
                      <a:pt x="128" y="532"/>
                    </a:cubicBezTo>
                    <a:cubicBezTo>
                      <a:pt x="112" y="521"/>
                      <a:pt x="119" y="488"/>
                      <a:pt x="104" y="475"/>
                    </a:cubicBezTo>
                    <a:cubicBezTo>
                      <a:pt x="92" y="461"/>
                      <a:pt x="58" y="468"/>
                      <a:pt x="47" y="452"/>
                    </a:cubicBezTo>
                    <a:cubicBezTo>
                      <a:pt x="36" y="436"/>
                      <a:pt x="56" y="407"/>
                      <a:pt x="47" y="390"/>
                    </a:cubicBezTo>
                    <a:cubicBezTo>
                      <a:pt x="41" y="372"/>
                      <a:pt x="8" y="366"/>
                      <a:pt x="4" y="347"/>
                    </a:cubicBezTo>
                    <a:cubicBezTo>
                      <a:pt x="0" y="328"/>
                      <a:pt x="29" y="309"/>
                      <a:pt x="27" y="290"/>
                    </a:cubicBezTo>
                    <a:cubicBezTo>
                      <a:pt x="29" y="271"/>
                      <a:pt x="0" y="252"/>
                      <a:pt x="4" y="233"/>
                    </a:cubicBezTo>
                    <a:cubicBezTo>
                      <a:pt x="8" y="214"/>
                      <a:pt x="41" y="208"/>
                      <a:pt x="47" y="190"/>
                    </a:cubicBezTo>
                    <a:cubicBezTo>
                      <a:pt x="56" y="172"/>
                      <a:pt x="36" y="144"/>
                      <a:pt x="47" y="128"/>
                    </a:cubicBezTo>
                    <a:cubicBezTo>
                      <a:pt x="58" y="112"/>
                      <a:pt x="92" y="119"/>
                      <a:pt x="104" y="105"/>
                    </a:cubicBezTo>
                    <a:cubicBezTo>
                      <a:pt x="119" y="92"/>
                      <a:pt x="112" y="58"/>
                      <a:pt x="128" y="48"/>
                    </a:cubicBezTo>
                    <a:cubicBezTo>
                      <a:pt x="144" y="37"/>
                      <a:pt x="172" y="56"/>
                      <a:pt x="189" y="48"/>
                    </a:cubicBezTo>
                    <a:cubicBezTo>
                      <a:pt x="207" y="42"/>
                      <a:pt x="214" y="8"/>
                      <a:pt x="233" y="4"/>
                    </a:cubicBezTo>
                    <a:cubicBezTo>
                      <a:pt x="252" y="0"/>
                      <a:pt x="270" y="29"/>
                      <a:pt x="289" y="28"/>
                    </a:cubicBezTo>
                    <a:close/>
                    <a:moveTo>
                      <a:pt x="367" y="103"/>
                    </a:moveTo>
                    <a:cubicBezTo>
                      <a:pt x="234" y="48"/>
                      <a:pt x="88" y="145"/>
                      <a:pt x="87" y="288"/>
                    </a:cubicBezTo>
                    <a:cubicBezTo>
                      <a:pt x="86" y="433"/>
                      <a:pt x="233" y="532"/>
                      <a:pt x="367" y="477"/>
                    </a:cubicBezTo>
                    <a:cubicBezTo>
                      <a:pt x="501" y="421"/>
                      <a:pt x="534" y="247"/>
                      <a:pt x="431" y="146"/>
                    </a:cubicBezTo>
                    <a:cubicBezTo>
                      <a:pt x="413" y="127"/>
                      <a:pt x="391" y="113"/>
                      <a:pt x="367" y="103"/>
                    </a:cubicBezTo>
                    <a:close/>
                  </a:path>
                </a:pathLst>
              </a:custGeom>
              <a:gradFill>
                <a:gsLst>
                  <a:gs pos="0">
                    <a:srgbClr val="BA013F"/>
                  </a:gs>
                  <a:gs pos="100000">
                    <a:srgbClr val="FB4182"/>
                  </a:gs>
                </a:gsLst>
                <a:lin ang="5400000" scaled="1"/>
              </a:gradFill>
              <a:ln w="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4" name="Freeform 29"/>
              <p:cNvSpPr>
                <a:spLocks noEditPoints="1"/>
              </p:cNvSpPr>
              <p:nvPr/>
            </p:nvSpPr>
            <p:spPr bwMode="auto">
              <a:xfrm>
                <a:off x="3829192" y="3821698"/>
                <a:ext cx="286002" cy="287100"/>
              </a:xfrm>
              <a:custGeom>
                <a:avLst/>
                <a:gdLst>
                  <a:gd name="T0" fmla="*/ 165 w 331"/>
                  <a:gd name="T1" fmla="*/ 0 h 332"/>
                  <a:gd name="T2" fmla="*/ 331 w 331"/>
                  <a:gd name="T3" fmla="*/ 166 h 332"/>
                  <a:gd name="T4" fmla="*/ 165 w 331"/>
                  <a:gd name="T5" fmla="*/ 332 h 332"/>
                  <a:gd name="T6" fmla="*/ 0 w 331"/>
                  <a:gd name="T7" fmla="*/ 166 h 332"/>
                  <a:gd name="T8" fmla="*/ 165 w 331"/>
                  <a:gd name="T9" fmla="*/ 0 h 332"/>
                  <a:gd name="T10" fmla="*/ 176 w 331"/>
                  <a:gd name="T11" fmla="*/ 50 h 332"/>
                  <a:gd name="T12" fmla="*/ 205 w 331"/>
                  <a:gd name="T13" fmla="*/ 111 h 332"/>
                  <a:gd name="T14" fmla="*/ 272 w 331"/>
                  <a:gd name="T15" fmla="*/ 119 h 332"/>
                  <a:gd name="T16" fmla="*/ 282 w 331"/>
                  <a:gd name="T17" fmla="*/ 127 h 332"/>
                  <a:gd name="T18" fmla="*/ 279 w 331"/>
                  <a:gd name="T19" fmla="*/ 140 h 332"/>
                  <a:gd name="T20" fmla="*/ 229 w 331"/>
                  <a:gd name="T21" fmla="*/ 186 h 332"/>
                  <a:gd name="T22" fmla="*/ 242 w 331"/>
                  <a:gd name="T23" fmla="*/ 252 h 332"/>
                  <a:gd name="T24" fmla="*/ 237 w 331"/>
                  <a:gd name="T25" fmla="*/ 265 h 332"/>
                  <a:gd name="T26" fmla="*/ 224 w 331"/>
                  <a:gd name="T27" fmla="*/ 265 h 332"/>
                  <a:gd name="T28" fmla="*/ 165 w 331"/>
                  <a:gd name="T29" fmla="*/ 232 h 332"/>
                  <a:gd name="T30" fmla="*/ 106 w 331"/>
                  <a:gd name="T31" fmla="*/ 265 h 332"/>
                  <a:gd name="T32" fmla="*/ 93 w 331"/>
                  <a:gd name="T33" fmla="*/ 265 h 332"/>
                  <a:gd name="T34" fmla="*/ 89 w 331"/>
                  <a:gd name="T35" fmla="*/ 252 h 332"/>
                  <a:gd name="T36" fmla="*/ 102 w 331"/>
                  <a:gd name="T37" fmla="*/ 186 h 332"/>
                  <a:gd name="T38" fmla="*/ 52 w 331"/>
                  <a:gd name="T39" fmla="*/ 140 h 332"/>
                  <a:gd name="T40" fmla="*/ 49 w 331"/>
                  <a:gd name="T41" fmla="*/ 127 h 332"/>
                  <a:gd name="T42" fmla="*/ 59 w 331"/>
                  <a:gd name="T43" fmla="*/ 119 h 332"/>
                  <a:gd name="T44" fmla="*/ 126 w 331"/>
                  <a:gd name="T45" fmla="*/ 111 h 332"/>
                  <a:gd name="T46" fmla="*/ 154 w 331"/>
                  <a:gd name="T47" fmla="*/ 50 h 332"/>
                  <a:gd name="T48" fmla="*/ 165 w 331"/>
                  <a:gd name="T49" fmla="*/ 43 h 332"/>
                  <a:gd name="T50" fmla="*/ 176 w 331"/>
                  <a:gd name="T51" fmla="*/ 5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1" h="332">
                    <a:moveTo>
                      <a:pt x="165" y="0"/>
                    </a:moveTo>
                    <a:cubicBezTo>
                      <a:pt x="257" y="0"/>
                      <a:pt x="331" y="74"/>
                      <a:pt x="331" y="166"/>
                    </a:cubicBezTo>
                    <a:cubicBezTo>
                      <a:pt x="331" y="257"/>
                      <a:pt x="257" y="332"/>
                      <a:pt x="165" y="332"/>
                    </a:cubicBezTo>
                    <a:cubicBezTo>
                      <a:pt x="74" y="332"/>
                      <a:pt x="0" y="257"/>
                      <a:pt x="0" y="166"/>
                    </a:cubicBezTo>
                    <a:cubicBezTo>
                      <a:pt x="0" y="74"/>
                      <a:pt x="74" y="0"/>
                      <a:pt x="165" y="0"/>
                    </a:cubicBezTo>
                    <a:close/>
                    <a:moveTo>
                      <a:pt x="176" y="50"/>
                    </a:moveTo>
                    <a:cubicBezTo>
                      <a:pt x="205" y="111"/>
                      <a:pt x="205" y="111"/>
                      <a:pt x="205" y="111"/>
                    </a:cubicBezTo>
                    <a:cubicBezTo>
                      <a:pt x="272" y="119"/>
                      <a:pt x="272" y="119"/>
                      <a:pt x="272" y="119"/>
                    </a:cubicBezTo>
                    <a:cubicBezTo>
                      <a:pt x="277" y="120"/>
                      <a:pt x="281" y="123"/>
                      <a:pt x="282" y="127"/>
                    </a:cubicBezTo>
                    <a:cubicBezTo>
                      <a:pt x="284" y="132"/>
                      <a:pt x="282" y="137"/>
                      <a:pt x="279" y="140"/>
                    </a:cubicBezTo>
                    <a:cubicBezTo>
                      <a:pt x="229" y="186"/>
                      <a:pt x="229" y="186"/>
                      <a:pt x="229" y="186"/>
                    </a:cubicBezTo>
                    <a:cubicBezTo>
                      <a:pt x="242" y="252"/>
                      <a:pt x="242" y="252"/>
                      <a:pt x="242" y="252"/>
                    </a:cubicBezTo>
                    <a:cubicBezTo>
                      <a:pt x="243" y="257"/>
                      <a:pt x="241" y="262"/>
                      <a:pt x="237" y="265"/>
                    </a:cubicBezTo>
                    <a:cubicBezTo>
                      <a:pt x="234" y="267"/>
                      <a:pt x="229" y="268"/>
                      <a:pt x="224" y="265"/>
                    </a:cubicBezTo>
                    <a:cubicBezTo>
                      <a:pt x="165" y="232"/>
                      <a:pt x="165" y="232"/>
                      <a:pt x="165" y="232"/>
                    </a:cubicBezTo>
                    <a:cubicBezTo>
                      <a:pt x="106" y="265"/>
                      <a:pt x="106" y="265"/>
                      <a:pt x="106" y="265"/>
                    </a:cubicBezTo>
                    <a:cubicBezTo>
                      <a:pt x="102" y="268"/>
                      <a:pt x="97" y="267"/>
                      <a:pt x="93" y="265"/>
                    </a:cubicBezTo>
                    <a:cubicBezTo>
                      <a:pt x="89" y="262"/>
                      <a:pt x="88" y="257"/>
                      <a:pt x="89" y="252"/>
                    </a:cubicBezTo>
                    <a:cubicBezTo>
                      <a:pt x="102" y="186"/>
                      <a:pt x="102" y="186"/>
                      <a:pt x="102" y="186"/>
                    </a:cubicBezTo>
                    <a:cubicBezTo>
                      <a:pt x="52" y="140"/>
                      <a:pt x="52" y="140"/>
                      <a:pt x="52" y="140"/>
                    </a:cubicBezTo>
                    <a:cubicBezTo>
                      <a:pt x="48" y="137"/>
                      <a:pt x="47" y="132"/>
                      <a:pt x="49" y="127"/>
                    </a:cubicBezTo>
                    <a:cubicBezTo>
                      <a:pt x="50" y="123"/>
                      <a:pt x="54" y="120"/>
                      <a:pt x="59" y="119"/>
                    </a:cubicBezTo>
                    <a:cubicBezTo>
                      <a:pt x="126" y="111"/>
                      <a:pt x="126" y="111"/>
                      <a:pt x="126" y="111"/>
                    </a:cubicBezTo>
                    <a:cubicBezTo>
                      <a:pt x="154" y="50"/>
                      <a:pt x="154" y="50"/>
                      <a:pt x="154" y="50"/>
                    </a:cubicBezTo>
                    <a:cubicBezTo>
                      <a:pt x="156" y="45"/>
                      <a:pt x="161" y="43"/>
                      <a:pt x="165" y="43"/>
                    </a:cubicBezTo>
                    <a:cubicBezTo>
                      <a:pt x="170" y="43"/>
                      <a:pt x="174" y="45"/>
                      <a:pt x="176" y="50"/>
                    </a:cubicBezTo>
                    <a:close/>
                  </a:path>
                </a:pathLst>
              </a:custGeom>
              <a:gradFill>
                <a:gsLst>
                  <a:gs pos="0">
                    <a:srgbClr val="BA013F"/>
                  </a:gs>
                  <a:gs pos="100000">
                    <a:srgbClr val="FB4182"/>
                  </a:gs>
                </a:gsLst>
                <a:lin ang="5400000" scaled="1"/>
              </a:gradFill>
              <a:ln w="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grpSp>
      <p:grpSp>
        <p:nvGrpSpPr>
          <p:cNvPr id="2" name="组合 1"/>
          <p:cNvGrpSpPr/>
          <p:nvPr/>
        </p:nvGrpSpPr>
        <p:grpSpPr>
          <a:xfrm>
            <a:off x="1243532" y="2436813"/>
            <a:ext cx="1717675" cy="1984376"/>
            <a:chOff x="1243532" y="2436813"/>
            <a:chExt cx="1717675" cy="1984376"/>
          </a:xfrm>
        </p:grpSpPr>
        <p:grpSp>
          <p:nvGrpSpPr>
            <p:cNvPr id="12" name="组合 11"/>
            <p:cNvGrpSpPr/>
            <p:nvPr/>
          </p:nvGrpSpPr>
          <p:grpSpPr>
            <a:xfrm>
              <a:off x="1243532" y="2436813"/>
              <a:ext cx="1717675" cy="1984376"/>
              <a:chOff x="5232401" y="2436813"/>
              <a:chExt cx="1717675" cy="1984376"/>
            </a:xfrm>
          </p:grpSpPr>
          <p:sp>
            <p:nvSpPr>
              <p:cNvPr id="10" name="Freeform 5"/>
              <p:cNvSpPr>
                <a:spLocks/>
              </p:cNvSpPr>
              <p:nvPr/>
            </p:nvSpPr>
            <p:spPr bwMode="auto">
              <a:xfrm>
                <a:off x="5232401" y="2436813"/>
                <a:ext cx="1717675" cy="1349375"/>
              </a:xfrm>
              <a:custGeom>
                <a:avLst/>
                <a:gdLst>
                  <a:gd name="T0" fmla="*/ 422 w 573"/>
                  <a:gd name="T1" fmla="*/ 399 h 451"/>
                  <a:gd name="T2" fmla="*/ 411 w 573"/>
                  <a:gd name="T3" fmla="*/ 332 h 451"/>
                  <a:gd name="T4" fmla="*/ 367 w 573"/>
                  <a:gd name="T5" fmla="*/ 176 h 451"/>
                  <a:gd name="T6" fmla="*/ 208 w 573"/>
                  <a:gd name="T7" fmla="*/ 176 h 451"/>
                  <a:gd name="T8" fmla="*/ 164 w 573"/>
                  <a:gd name="T9" fmla="*/ 338 h 451"/>
                  <a:gd name="T10" fmla="*/ 156 w 573"/>
                  <a:gd name="T11" fmla="*/ 378 h 451"/>
                  <a:gd name="T12" fmla="*/ 144 w 573"/>
                  <a:gd name="T13" fmla="*/ 389 h 451"/>
                  <a:gd name="T14" fmla="*/ 40 w 573"/>
                  <a:gd name="T15" fmla="*/ 419 h 451"/>
                  <a:gd name="T16" fmla="*/ 26 w 573"/>
                  <a:gd name="T17" fmla="*/ 410 h 451"/>
                  <a:gd name="T18" fmla="*/ 8 w 573"/>
                  <a:gd name="T19" fmla="*/ 360 h 451"/>
                  <a:gd name="T20" fmla="*/ 16 w 573"/>
                  <a:gd name="T21" fmla="*/ 341 h 451"/>
                  <a:gd name="T22" fmla="*/ 51 w 573"/>
                  <a:gd name="T23" fmla="*/ 308 h 451"/>
                  <a:gd name="T24" fmla="*/ 53 w 573"/>
                  <a:gd name="T25" fmla="*/ 241 h 451"/>
                  <a:gd name="T26" fmla="*/ 45 w 573"/>
                  <a:gd name="T27" fmla="*/ 232 h 451"/>
                  <a:gd name="T28" fmla="*/ 32 w 573"/>
                  <a:gd name="T29" fmla="*/ 143 h 451"/>
                  <a:gd name="T30" fmla="*/ 53 w 573"/>
                  <a:gd name="T31" fmla="*/ 129 h 451"/>
                  <a:gd name="T32" fmla="*/ 104 w 573"/>
                  <a:gd name="T33" fmla="*/ 131 h 451"/>
                  <a:gd name="T34" fmla="*/ 151 w 573"/>
                  <a:gd name="T35" fmla="*/ 87 h 451"/>
                  <a:gd name="T36" fmla="*/ 151 w 573"/>
                  <a:gd name="T37" fmla="*/ 73 h 451"/>
                  <a:gd name="T38" fmla="*/ 205 w 573"/>
                  <a:gd name="T39" fmla="*/ 2 h 451"/>
                  <a:gd name="T40" fmla="*/ 225 w 573"/>
                  <a:gd name="T41" fmla="*/ 7 h 451"/>
                  <a:gd name="T42" fmla="*/ 261 w 573"/>
                  <a:gd name="T43" fmla="*/ 44 h 451"/>
                  <a:gd name="T44" fmla="*/ 327 w 573"/>
                  <a:gd name="T45" fmla="*/ 48 h 451"/>
                  <a:gd name="T46" fmla="*/ 364 w 573"/>
                  <a:gd name="T47" fmla="*/ 14 h 451"/>
                  <a:gd name="T48" fmla="*/ 389 w 573"/>
                  <a:gd name="T49" fmla="*/ 11 h 451"/>
                  <a:gd name="T50" fmla="*/ 437 w 573"/>
                  <a:gd name="T51" fmla="*/ 83 h 451"/>
                  <a:gd name="T52" fmla="*/ 451 w 573"/>
                  <a:gd name="T53" fmla="*/ 138 h 451"/>
                  <a:gd name="T54" fmla="*/ 474 w 573"/>
                  <a:gd name="T55" fmla="*/ 148 h 451"/>
                  <a:gd name="T56" fmla="*/ 531 w 573"/>
                  <a:gd name="T57" fmla="*/ 151 h 451"/>
                  <a:gd name="T58" fmla="*/ 551 w 573"/>
                  <a:gd name="T59" fmla="*/ 166 h 451"/>
                  <a:gd name="T60" fmla="*/ 532 w 573"/>
                  <a:gd name="T61" fmla="*/ 254 h 451"/>
                  <a:gd name="T62" fmla="*/ 508 w 573"/>
                  <a:gd name="T63" fmla="*/ 295 h 451"/>
                  <a:gd name="T64" fmla="*/ 520 w 573"/>
                  <a:gd name="T65" fmla="*/ 326 h 451"/>
                  <a:gd name="T66" fmla="*/ 556 w 573"/>
                  <a:gd name="T67" fmla="*/ 367 h 451"/>
                  <a:gd name="T68" fmla="*/ 559 w 573"/>
                  <a:gd name="T69" fmla="*/ 391 h 451"/>
                  <a:gd name="T70" fmla="*/ 486 w 573"/>
                  <a:gd name="T71" fmla="*/ 441 h 451"/>
                  <a:gd name="T72" fmla="*/ 422 w 573"/>
                  <a:gd name="T73" fmla="*/ 399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3" h="451">
                    <a:moveTo>
                      <a:pt x="422" y="399"/>
                    </a:moveTo>
                    <a:cubicBezTo>
                      <a:pt x="398" y="385"/>
                      <a:pt x="396" y="365"/>
                      <a:pt x="411" y="332"/>
                    </a:cubicBezTo>
                    <a:cubicBezTo>
                      <a:pt x="438" y="278"/>
                      <a:pt x="416" y="212"/>
                      <a:pt x="367" y="176"/>
                    </a:cubicBezTo>
                    <a:cubicBezTo>
                      <a:pt x="320" y="141"/>
                      <a:pt x="252" y="142"/>
                      <a:pt x="208" y="176"/>
                    </a:cubicBezTo>
                    <a:cubicBezTo>
                      <a:pt x="155" y="218"/>
                      <a:pt x="138" y="280"/>
                      <a:pt x="164" y="338"/>
                    </a:cubicBezTo>
                    <a:cubicBezTo>
                      <a:pt x="173" y="356"/>
                      <a:pt x="172" y="368"/>
                      <a:pt x="156" y="378"/>
                    </a:cubicBezTo>
                    <a:cubicBezTo>
                      <a:pt x="152" y="381"/>
                      <a:pt x="147" y="385"/>
                      <a:pt x="144" y="389"/>
                    </a:cubicBezTo>
                    <a:cubicBezTo>
                      <a:pt x="118" y="428"/>
                      <a:pt x="79" y="423"/>
                      <a:pt x="40" y="419"/>
                    </a:cubicBezTo>
                    <a:cubicBezTo>
                      <a:pt x="35" y="418"/>
                      <a:pt x="28" y="414"/>
                      <a:pt x="26" y="410"/>
                    </a:cubicBezTo>
                    <a:cubicBezTo>
                      <a:pt x="19" y="394"/>
                      <a:pt x="12" y="377"/>
                      <a:pt x="8" y="360"/>
                    </a:cubicBezTo>
                    <a:cubicBezTo>
                      <a:pt x="7" y="354"/>
                      <a:pt x="12" y="346"/>
                      <a:pt x="16" y="341"/>
                    </a:cubicBezTo>
                    <a:cubicBezTo>
                      <a:pt x="27" y="329"/>
                      <a:pt x="39" y="319"/>
                      <a:pt x="51" y="308"/>
                    </a:cubicBezTo>
                    <a:cubicBezTo>
                      <a:pt x="74" y="286"/>
                      <a:pt x="75" y="264"/>
                      <a:pt x="53" y="241"/>
                    </a:cubicBezTo>
                    <a:cubicBezTo>
                      <a:pt x="50" y="238"/>
                      <a:pt x="47" y="235"/>
                      <a:pt x="45" y="232"/>
                    </a:cubicBezTo>
                    <a:cubicBezTo>
                      <a:pt x="0" y="183"/>
                      <a:pt x="6" y="202"/>
                      <a:pt x="32" y="143"/>
                    </a:cubicBezTo>
                    <a:cubicBezTo>
                      <a:pt x="35" y="136"/>
                      <a:pt x="45" y="130"/>
                      <a:pt x="53" y="129"/>
                    </a:cubicBezTo>
                    <a:cubicBezTo>
                      <a:pt x="70" y="128"/>
                      <a:pt x="87" y="130"/>
                      <a:pt x="104" y="131"/>
                    </a:cubicBezTo>
                    <a:cubicBezTo>
                      <a:pt x="133" y="132"/>
                      <a:pt x="151" y="116"/>
                      <a:pt x="151" y="87"/>
                    </a:cubicBezTo>
                    <a:cubicBezTo>
                      <a:pt x="151" y="83"/>
                      <a:pt x="150" y="78"/>
                      <a:pt x="151" y="73"/>
                    </a:cubicBezTo>
                    <a:cubicBezTo>
                      <a:pt x="153" y="8"/>
                      <a:pt x="144" y="25"/>
                      <a:pt x="205" y="2"/>
                    </a:cubicBezTo>
                    <a:cubicBezTo>
                      <a:pt x="210" y="0"/>
                      <a:pt x="221" y="2"/>
                      <a:pt x="225" y="7"/>
                    </a:cubicBezTo>
                    <a:cubicBezTo>
                      <a:pt x="238" y="18"/>
                      <a:pt x="250" y="31"/>
                      <a:pt x="261" y="44"/>
                    </a:cubicBezTo>
                    <a:cubicBezTo>
                      <a:pt x="282" y="68"/>
                      <a:pt x="304" y="69"/>
                      <a:pt x="327" y="48"/>
                    </a:cubicBezTo>
                    <a:cubicBezTo>
                      <a:pt x="340" y="36"/>
                      <a:pt x="351" y="24"/>
                      <a:pt x="364" y="14"/>
                    </a:cubicBezTo>
                    <a:cubicBezTo>
                      <a:pt x="370" y="10"/>
                      <a:pt x="382" y="8"/>
                      <a:pt x="389" y="11"/>
                    </a:cubicBezTo>
                    <a:cubicBezTo>
                      <a:pt x="438" y="30"/>
                      <a:pt x="438" y="30"/>
                      <a:pt x="437" y="83"/>
                    </a:cubicBezTo>
                    <a:cubicBezTo>
                      <a:pt x="437" y="103"/>
                      <a:pt x="430" y="124"/>
                      <a:pt x="451" y="138"/>
                    </a:cubicBezTo>
                    <a:cubicBezTo>
                      <a:pt x="458" y="143"/>
                      <a:pt x="466" y="147"/>
                      <a:pt x="474" y="148"/>
                    </a:cubicBezTo>
                    <a:cubicBezTo>
                      <a:pt x="493" y="150"/>
                      <a:pt x="512" y="149"/>
                      <a:pt x="531" y="151"/>
                    </a:cubicBezTo>
                    <a:cubicBezTo>
                      <a:pt x="539" y="153"/>
                      <a:pt x="548" y="159"/>
                      <a:pt x="551" y="166"/>
                    </a:cubicBezTo>
                    <a:cubicBezTo>
                      <a:pt x="573" y="216"/>
                      <a:pt x="572" y="217"/>
                      <a:pt x="532" y="254"/>
                    </a:cubicBezTo>
                    <a:cubicBezTo>
                      <a:pt x="520" y="266"/>
                      <a:pt x="503" y="275"/>
                      <a:pt x="508" y="295"/>
                    </a:cubicBezTo>
                    <a:cubicBezTo>
                      <a:pt x="510" y="306"/>
                      <a:pt x="514" y="317"/>
                      <a:pt x="520" y="326"/>
                    </a:cubicBezTo>
                    <a:cubicBezTo>
                      <a:pt x="531" y="341"/>
                      <a:pt x="545" y="352"/>
                      <a:pt x="556" y="367"/>
                    </a:cubicBezTo>
                    <a:cubicBezTo>
                      <a:pt x="560" y="373"/>
                      <a:pt x="562" y="385"/>
                      <a:pt x="559" y="391"/>
                    </a:cubicBezTo>
                    <a:cubicBezTo>
                      <a:pt x="532" y="451"/>
                      <a:pt x="549" y="440"/>
                      <a:pt x="486" y="441"/>
                    </a:cubicBezTo>
                    <a:cubicBezTo>
                      <a:pt x="456" y="442"/>
                      <a:pt x="443" y="421"/>
                      <a:pt x="422" y="399"/>
                    </a:cubicBezTo>
                    <a:close/>
                  </a:path>
                </a:pathLst>
              </a:custGeom>
              <a:gradFill>
                <a:gsLst>
                  <a:gs pos="0">
                    <a:srgbClr val="0076CF"/>
                  </a:gs>
                  <a:gs pos="100000">
                    <a:srgbClr val="1CCCF8"/>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1" name="Freeform 6"/>
              <p:cNvSpPr>
                <a:spLocks/>
              </p:cNvSpPr>
              <p:nvPr/>
            </p:nvSpPr>
            <p:spPr bwMode="auto">
              <a:xfrm>
                <a:off x="5664201" y="3600451"/>
                <a:ext cx="887413" cy="820738"/>
              </a:xfrm>
              <a:custGeom>
                <a:avLst/>
                <a:gdLst>
                  <a:gd name="T0" fmla="*/ 154 w 296"/>
                  <a:gd name="T1" fmla="*/ 274 h 274"/>
                  <a:gd name="T2" fmla="*/ 99 w 296"/>
                  <a:gd name="T3" fmla="*/ 201 h 274"/>
                  <a:gd name="T4" fmla="*/ 8 w 296"/>
                  <a:gd name="T5" fmla="*/ 82 h 274"/>
                  <a:gd name="T6" fmla="*/ 10 w 296"/>
                  <a:gd name="T7" fmla="*/ 54 h 274"/>
                  <a:gd name="T8" fmla="*/ 49 w 296"/>
                  <a:gd name="T9" fmla="*/ 14 h 274"/>
                  <a:gd name="T10" fmla="*/ 73 w 296"/>
                  <a:gd name="T11" fmla="*/ 10 h 274"/>
                  <a:gd name="T12" fmla="*/ 220 w 296"/>
                  <a:gd name="T13" fmla="*/ 6 h 274"/>
                  <a:gd name="T14" fmla="*/ 243 w 296"/>
                  <a:gd name="T15" fmla="*/ 8 h 274"/>
                  <a:gd name="T16" fmla="*/ 290 w 296"/>
                  <a:gd name="T17" fmla="*/ 54 h 274"/>
                  <a:gd name="T18" fmla="*/ 293 w 296"/>
                  <a:gd name="T19" fmla="*/ 72 h 274"/>
                  <a:gd name="T20" fmla="*/ 163 w 296"/>
                  <a:gd name="T21" fmla="*/ 266 h 274"/>
                  <a:gd name="T22" fmla="*/ 154 w 296"/>
                  <a:gd name="T23"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6" h="274">
                    <a:moveTo>
                      <a:pt x="154" y="274"/>
                    </a:moveTo>
                    <a:cubicBezTo>
                      <a:pt x="135" y="248"/>
                      <a:pt x="117" y="225"/>
                      <a:pt x="99" y="201"/>
                    </a:cubicBezTo>
                    <a:cubicBezTo>
                      <a:pt x="69" y="161"/>
                      <a:pt x="39" y="121"/>
                      <a:pt x="8" y="82"/>
                    </a:cubicBezTo>
                    <a:cubicBezTo>
                      <a:pt x="0" y="71"/>
                      <a:pt x="1" y="63"/>
                      <a:pt x="10" y="54"/>
                    </a:cubicBezTo>
                    <a:cubicBezTo>
                      <a:pt x="23" y="41"/>
                      <a:pt x="36" y="28"/>
                      <a:pt x="49" y="14"/>
                    </a:cubicBezTo>
                    <a:cubicBezTo>
                      <a:pt x="56" y="6"/>
                      <a:pt x="63" y="5"/>
                      <a:pt x="73" y="10"/>
                    </a:cubicBezTo>
                    <a:cubicBezTo>
                      <a:pt x="123" y="38"/>
                      <a:pt x="172" y="37"/>
                      <a:pt x="220" y="6"/>
                    </a:cubicBezTo>
                    <a:cubicBezTo>
                      <a:pt x="229" y="0"/>
                      <a:pt x="235" y="0"/>
                      <a:pt x="243" y="8"/>
                    </a:cubicBezTo>
                    <a:cubicBezTo>
                      <a:pt x="258" y="23"/>
                      <a:pt x="275" y="38"/>
                      <a:pt x="290" y="54"/>
                    </a:cubicBezTo>
                    <a:cubicBezTo>
                      <a:pt x="293" y="58"/>
                      <a:pt x="296" y="68"/>
                      <a:pt x="293" y="72"/>
                    </a:cubicBezTo>
                    <a:cubicBezTo>
                      <a:pt x="250" y="137"/>
                      <a:pt x="207" y="201"/>
                      <a:pt x="163" y="266"/>
                    </a:cubicBezTo>
                    <a:cubicBezTo>
                      <a:pt x="162" y="268"/>
                      <a:pt x="159" y="269"/>
                      <a:pt x="154" y="274"/>
                    </a:cubicBezTo>
                    <a:close/>
                  </a:path>
                </a:pathLst>
              </a:custGeom>
              <a:gradFill>
                <a:gsLst>
                  <a:gs pos="0">
                    <a:srgbClr val="0076CF"/>
                  </a:gs>
                  <a:gs pos="100000">
                    <a:srgbClr val="1CCCF8"/>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grpSp>
          <p:nvGrpSpPr>
            <p:cNvPr id="35" name="组合 34"/>
            <p:cNvGrpSpPr/>
            <p:nvPr/>
          </p:nvGrpSpPr>
          <p:grpSpPr>
            <a:xfrm>
              <a:off x="1945268" y="3115621"/>
              <a:ext cx="295624" cy="295912"/>
              <a:chOff x="5240338" y="2657475"/>
              <a:chExt cx="1630363" cy="1631951"/>
            </a:xfrm>
            <a:solidFill>
              <a:srgbClr val="415162"/>
            </a:solidFill>
          </p:grpSpPr>
          <p:sp>
            <p:nvSpPr>
              <p:cNvPr id="36" name="Freeform 5"/>
              <p:cNvSpPr>
                <a:spLocks/>
              </p:cNvSpPr>
              <p:nvPr/>
            </p:nvSpPr>
            <p:spPr bwMode="auto">
              <a:xfrm>
                <a:off x="5240338" y="2735263"/>
                <a:ext cx="1552575" cy="1554163"/>
              </a:xfrm>
              <a:custGeom>
                <a:avLst/>
                <a:gdLst>
                  <a:gd name="T0" fmla="*/ 391 w 517"/>
                  <a:gd name="T1" fmla="*/ 73 h 519"/>
                  <a:gd name="T2" fmla="*/ 346 w 517"/>
                  <a:gd name="T3" fmla="*/ 101 h 519"/>
                  <a:gd name="T4" fmla="*/ 325 w 517"/>
                  <a:gd name="T5" fmla="*/ 98 h 519"/>
                  <a:gd name="T6" fmla="*/ 122 w 517"/>
                  <a:gd name="T7" fmla="*/ 151 h 519"/>
                  <a:gd name="T8" fmla="*/ 125 w 517"/>
                  <a:gd name="T9" fmla="*/ 369 h 519"/>
                  <a:gd name="T10" fmla="*/ 332 w 517"/>
                  <a:gd name="T11" fmla="*/ 416 h 519"/>
                  <a:gd name="T12" fmla="*/ 421 w 517"/>
                  <a:gd name="T13" fmla="*/ 197 h 519"/>
                  <a:gd name="T14" fmla="*/ 425 w 517"/>
                  <a:gd name="T15" fmla="*/ 155 h 519"/>
                  <a:gd name="T16" fmla="*/ 443 w 517"/>
                  <a:gd name="T17" fmla="*/ 127 h 519"/>
                  <a:gd name="T18" fmla="*/ 444 w 517"/>
                  <a:gd name="T19" fmla="*/ 398 h 519"/>
                  <a:gd name="T20" fmla="*/ 113 w 517"/>
                  <a:gd name="T21" fmla="*/ 438 h 519"/>
                  <a:gd name="T22" fmla="*/ 88 w 517"/>
                  <a:gd name="T23" fmla="*/ 101 h 519"/>
                  <a:gd name="T24" fmla="*/ 391 w 517"/>
                  <a:gd name="T25" fmla="*/ 73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7" h="519">
                    <a:moveTo>
                      <a:pt x="391" y="73"/>
                    </a:moveTo>
                    <a:cubicBezTo>
                      <a:pt x="376" y="83"/>
                      <a:pt x="361" y="93"/>
                      <a:pt x="346" y="101"/>
                    </a:cubicBezTo>
                    <a:cubicBezTo>
                      <a:pt x="340" y="103"/>
                      <a:pt x="331" y="100"/>
                      <a:pt x="325" y="98"/>
                    </a:cubicBezTo>
                    <a:cubicBezTo>
                      <a:pt x="252" y="68"/>
                      <a:pt x="166" y="91"/>
                      <a:pt x="122" y="151"/>
                    </a:cubicBezTo>
                    <a:cubicBezTo>
                      <a:pt x="72" y="219"/>
                      <a:pt x="73" y="305"/>
                      <a:pt x="125" y="369"/>
                    </a:cubicBezTo>
                    <a:cubicBezTo>
                      <a:pt x="174" y="429"/>
                      <a:pt x="261" y="449"/>
                      <a:pt x="332" y="416"/>
                    </a:cubicBezTo>
                    <a:cubicBezTo>
                      <a:pt x="413" y="379"/>
                      <a:pt x="454" y="279"/>
                      <a:pt x="421" y="197"/>
                    </a:cubicBezTo>
                    <a:cubicBezTo>
                      <a:pt x="414" y="181"/>
                      <a:pt x="415" y="169"/>
                      <a:pt x="425" y="155"/>
                    </a:cubicBezTo>
                    <a:cubicBezTo>
                      <a:pt x="432" y="146"/>
                      <a:pt x="437" y="136"/>
                      <a:pt x="443" y="127"/>
                    </a:cubicBezTo>
                    <a:cubicBezTo>
                      <a:pt x="491" y="165"/>
                      <a:pt x="517" y="302"/>
                      <a:pt x="444" y="398"/>
                    </a:cubicBezTo>
                    <a:cubicBezTo>
                      <a:pt x="366" y="501"/>
                      <a:pt x="209" y="519"/>
                      <a:pt x="113" y="438"/>
                    </a:cubicBezTo>
                    <a:cubicBezTo>
                      <a:pt x="0" y="343"/>
                      <a:pt x="9" y="187"/>
                      <a:pt x="88" y="101"/>
                    </a:cubicBezTo>
                    <a:cubicBezTo>
                      <a:pt x="181" y="0"/>
                      <a:pt x="336" y="17"/>
                      <a:pt x="391" y="73"/>
                    </a:cubicBezTo>
                    <a:close/>
                  </a:path>
                </a:pathLst>
              </a:custGeom>
              <a:gradFill>
                <a:gsLst>
                  <a:gs pos="0">
                    <a:srgbClr val="0076CF"/>
                  </a:gs>
                  <a:gs pos="100000">
                    <a:srgbClr val="1CCCF8"/>
                  </a:gs>
                </a:gsLst>
                <a:lin ang="5400000" scaled="1"/>
              </a:gradFill>
              <a:ln w="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7" name="Freeform 6"/>
              <p:cNvSpPr>
                <a:spLocks/>
              </p:cNvSpPr>
              <p:nvPr/>
            </p:nvSpPr>
            <p:spPr bwMode="auto">
              <a:xfrm>
                <a:off x="5618163" y="3103563"/>
                <a:ext cx="793750" cy="793750"/>
              </a:xfrm>
              <a:custGeom>
                <a:avLst/>
                <a:gdLst>
                  <a:gd name="T0" fmla="*/ 132 w 264"/>
                  <a:gd name="T1" fmla="*/ 265 h 265"/>
                  <a:gd name="T2" fmla="*/ 3 w 264"/>
                  <a:gd name="T3" fmla="*/ 128 h 265"/>
                  <a:gd name="T4" fmla="*/ 141 w 264"/>
                  <a:gd name="T5" fmla="*/ 5 h 265"/>
                  <a:gd name="T6" fmla="*/ 161 w 264"/>
                  <a:gd name="T7" fmla="*/ 8 h 265"/>
                  <a:gd name="T8" fmla="*/ 168 w 264"/>
                  <a:gd name="T9" fmla="*/ 27 h 265"/>
                  <a:gd name="T10" fmla="*/ 156 w 264"/>
                  <a:gd name="T11" fmla="*/ 50 h 265"/>
                  <a:gd name="T12" fmla="*/ 135 w 264"/>
                  <a:gd name="T13" fmla="*/ 63 h 265"/>
                  <a:gd name="T14" fmla="*/ 60 w 264"/>
                  <a:gd name="T15" fmla="*/ 131 h 265"/>
                  <a:gd name="T16" fmla="*/ 124 w 264"/>
                  <a:gd name="T17" fmla="*/ 207 h 265"/>
                  <a:gd name="T18" fmla="*/ 205 w 264"/>
                  <a:gd name="T19" fmla="*/ 136 h 265"/>
                  <a:gd name="T20" fmla="*/ 224 w 264"/>
                  <a:gd name="T21" fmla="*/ 110 h 265"/>
                  <a:gd name="T22" fmla="*/ 226 w 264"/>
                  <a:gd name="T23" fmla="*/ 109 h 265"/>
                  <a:gd name="T24" fmla="*/ 254 w 264"/>
                  <a:gd name="T25" fmla="*/ 97 h 265"/>
                  <a:gd name="T26" fmla="*/ 263 w 264"/>
                  <a:gd name="T27" fmla="*/ 135 h 265"/>
                  <a:gd name="T28" fmla="*/ 132 w 264"/>
                  <a:gd name="T29"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4" h="265">
                    <a:moveTo>
                      <a:pt x="132" y="265"/>
                    </a:moveTo>
                    <a:cubicBezTo>
                      <a:pt x="57" y="265"/>
                      <a:pt x="0" y="205"/>
                      <a:pt x="3" y="128"/>
                    </a:cubicBezTo>
                    <a:cubicBezTo>
                      <a:pt x="5" y="58"/>
                      <a:pt x="70" y="0"/>
                      <a:pt x="141" y="5"/>
                    </a:cubicBezTo>
                    <a:cubicBezTo>
                      <a:pt x="148" y="6"/>
                      <a:pt x="155" y="7"/>
                      <a:pt x="161" y="8"/>
                    </a:cubicBezTo>
                    <a:cubicBezTo>
                      <a:pt x="173" y="11"/>
                      <a:pt x="175" y="17"/>
                      <a:pt x="168" y="27"/>
                    </a:cubicBezTo>
                    <a:cubicBezTo>
                      <a:pt x="164" y="34"/>
                      <a:pt x="159" y="42"/>
                      <a:pt x="156" y="50"/>
                    </a:cubicBezTo>
                    <a:cubicBezTo>
                      <a:pt x="152" y="60"/>
                      <a:pt x="147" y="63"/>
                      <a:pt x="135" y="63"/>
                    </a:cubicBezTo>
                    <a:cubicBezTo>
                      <a:pt x="94" y="63"/>
                      <a:pt x="63" y="92"/>
                      <a:pt x="60" y="131"/>
                    </a:cubicBezTo>
                    <a:cubicBezTo>
                      <a:pt x="57" y="167"/>
                      <a:pt x="85" y="200"/>
                      <a:pt x="124" y="207"/>
                    </a:cubicBezTo>
                    <a:cubicBezTo>
                      <a:pt x="164" y="214"/>
                      <a:pt x="204" y="180"/>
                      <a:pt x="205" y="136"/>
                    </a:cubicBezTo>
                    <a:cubicBezTo>
                      <a:pt x="205" y="120"/>
                      <a:pt x="209" y="113"/>
                      <a:pt x="224" y="110"/>
                    </a:cubicBezTo>
                    <a:cubicBezTo>
                      <a:pt x="225" y="110"/>
                      <a:pt x="225" y="109"/>
                      <a:pt x="226" y="109"/>
                    </a:cubicBezTo>
                    <a:cubicBezTo>
                      <a:pt x="235" y="105"/>
                      <a:pt x="244" y="101"/>
                      <a:pt x="254" y="97"/>
                    </a:cubicBezTo>
                    <a:cubicBezTo>
                      <a:pt x="257" y="109"/>
                      <a:pt x="263" y="122"/>
                      <a:pt x="263" y="135"/>
                    </a:cubicBezTo>
                    <a:cubicBezTo>
                      <a:pt x="264" y="207"/>
                      <a:pt x="205" y="265"/>
                      <a:pt x="132" y="265"/>
                    </a:cubicBezTo>
                    <a:close/>
                  </a:path>
                </a:pathLst>
              </a:custGeom>
              <a:gradFill>
                <a:gsLst>
                  <a:gs pos="0">
                    <a:srgbClr val="0076CF"/>
                  </a:gs>
                  <a:gs pos="100000">
                    <a:srgbClr val="1CCCF8"/>
                  </a:gs>
                </a:gsLst>
                <a:lin ang="5400000" scaled="1"/>
              </a:gradFill>
              <a:ln w="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8" name="Freeform 7"/>
              <p:cNvSpPr>
                <a:spLocks/>
              </p:cNvSpPr>
              <p:nvPr/>
            </p:nvSpPr>
            <p:spPr bwMode="auto">
              <a:xfrm>
                <a:off x="6018213" y="2657475"/>
                <a:ext cx="852488" cy="850900"/>
              </a:xfrm>
              <a:custGeom>
                <a:avLst/>
                <a:gdLst>
                  <a:gd name="T0" fmla="*/ 0 w 284"/>
                  <a:gd name="T1" fmla="*/ 280 h 284"/>
                  <a:gd name="T2" fmla="*/ 10 w 284"/>
                  <a:gd name="T3" fmla="*/ 266 h 284"/>
                  <a:gd name="T4" fmla="*/ 31 w 284"/>
                  <a:gd name="T5" fmla="*/ 214 h 284"/>
                  <a:gd name="T6" fmla="*/ 68 w 284"/>
                  <a:gd name="T7" fmla="*/ 156 h 284"/>
                  <a:gd name="T8" fmla="*/ 165 w 284"/>
                  <a:gd name="T9" fmla="*/ 97 h 284"/>
                  <a:gd name="T10" fmla="*/ 186 w 284"/>
                  <a:gd name="T11" fmla="*/ 62 h 284"/>
                  <a:gd name="T12" fmla="*/ 186 w 284"/>
                  <a:gd name="T13" fmla="*/ 41 h 284"/>
                  <a:gd name="T14" fmla="*/ 216 w 284"/>
                  <a:gd name="T15" fmla="*/ 2 h 284"/>
                  <a:gd name="T16" fmla="*/ 249 w 284"/>
                  <a:gd name="T17" fmla="*/ 34 h 284"/>
                  <a:gd name="T18" fmla="*/ 282 w 284"/>
                  <a:gd name="T19" fmla="*/ 68 h 284"/>
                  <a:gd name="T20" fmla="*/ 243 w 284"/>
                  <a:gd name="T21" fmla="*/ 97 h 284"/>
                  <a:gd name="T22" fmla="*/ 175 w 284"/>
                  <a:gd name="T23" fmla="*/ 142 h 284"/>
                  <a:gd name="T24" fmla="*/ 102 w 284"/>
                  <a:gd name="T25" fmla="*/ 240 h 284"/>
                  <a:gd name="T26" fmla="*/ 69 w 284"/>
                  <a:gd name="T27" fmla="*/ 253 h 284"/>
                  <a:gd name="T28" fmla="*/ 19 w 284"/>
                  <a:gd name="T29" fmla="*/ 273 h 284"/>
                  <a:gd name="T30" fmla="*/ 4 w 284"/>
                  <a:gd name="T31" fmla="*/ 284 h 284"/>
                  <a:gd name="T32" fmla="*/ 0 w 284"/>
                  <a:gd name="T33" fmla="*/ 28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4" h="284">
                    <a:moveTo>
                      <a:pt x="0" y="280"/>
                    </a:moveTo>
                    <a:cubicBezTo>
                      <a:pt x="4" y="275"/>
                      <a:pt x="6" y="270"/>
                      <a:pt x="10" y="266"/>
                    </a:cubicBezTo>
                    <a:cubicBezTo>
                      <a:pt x="23" y="251"/>
                      <a:pt x="31" y="236"/>
                      <a:pt x="31" y="214"/>
                    </a:cubicBezTo>
                    <a:cubicBezTo>
                      <a:pt x="31" y="189"/>
                      <a:pt x="48" y="169"/>
                      <a:pt x="68" y="156"/>
                    </a:cubicBezTo>
                    <a:cubicBezTo>
                      <a:pt x="100" y="134"/>
                      <a:pt x="132" y="115"/>
                      <a:pt x="165" y="97"/>
                    </a:cubicBezTo>
                    <a:cubicBezTo>
                      <a:pt x="180" y="89"/>
                      <a:pt x="188" y="79"/>
                      <a:pt x="186" y="62"/>
                    </a:cubicBezTo>
                    <a:cubicBezTo>
                      <a:pt x="185" y="55"/>
                      <a:pt x="185" y="48"/>
                      <a:pt x="186" y="41"/>
                    </a:cubicBezTo>
                    <a:cubicBezTo>
                      <a:pt x="187" y="17"/>
                      <a:pt x="198" y="4"/>
                      <a:pt x="216" y="2"/>
                    </a:cubicBezTo>
                    <a:cubicBezTo>
                      <a:pt x="234" y="0"/>
                      <a:pt x="243" y="9"/>
                      <a:pt x="249" y="34"/>
                    </a:cubicBezTo>
                    <a:cubicBezTo>
                      <a:pt x="274" y="40"/>
                      <a:pt x="284" y="50"/>
                      <a:pt x="282" y="68"/>
                    </a:cubicBezTo>
                    <a:cubicBezTo>
                      <a:pt x="280" y="86"/>
                      <a:pt x="266" y="100"/>
                      <a:pt x="243" y="97"/>
                    </a:cubicBezTo>
                    <a:cubicBezTo>
                      <a:pt x="205" y="92"/>
                      <a:pt x="189" y="111"/>
                      <a:pt x="175" y="142"/>
                    </a:cubicBezTo>
                    <a:cubicBezTo>
                      <a:pt x="159" y="181"/>
                      <a:pt x="137" y="215"/>
                      <a:pt x="102" y="240"/>
                    </a:cubicBezTo>
                    <a:cubicBezTo>
                      <a:pt x="92" y="246"/>
                      <a:pt x="80" y="253"/>
                      <a:pt x="69" y="253"/>
                    </a:cubicBezTo>
                    <a:cubicBezTo>
                      <a:pt x="49" y="252"/>
                      <a:pt x="33" y="259"/>
                      <a:pt x="19" y="273"/>
                    </a:cubicBezTo>
                    <a:cubicBezTo>
                      <a:pt x="15" y="277"/>
                      <a:pt x="9" y="280"/>
                      <a:pt x="4" y="284"/>
                    </a:cubicBezTo>
                    <a:cubicBezTo>
                      <a:pt x="3" y="283"/>
                      <a:pt x="1" y="281"/>
                      <a:pt x="0" y="280"/>
                    </a:cubicBezTo>
                    <a:close/>
                  </a:path>
                </a:pathLst>
              </a:custGeom>
              <a:gradFill>
                <a:gsLst>
                  <a:gs pos="0">
                    <a:srgbClr val="0076CF"/>
                  </a:gs>
                  <a:gs pos="100000">
                    <a:srgbClr val="1CCCF8"/>
                  </a:gs>
                </a:gsLst>
                <a:lin ang="5400000" scaled="1"/>
              </a:gradFill>
              <a:ln w="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9" name="Freeform 8"/>
              <p:cNvSpPr>
                <a:spLocks/>
              </p:cNvSpPr>
              <p:nvPr/>
            </p:nvSpPr>
            <p:spPr bwMode="auto">
              <a:xfrm>
                <a:off x="5907088" y="3403600"/>
                <a:ext cx="222250" cy="219075"/>
              </a:xfrm>
              <a:custGeom>
                <a:avLst/>
                <a:gdLst>
                  <a:gd name="T0" fmla="*/ 39 w 74"/>
                  <a:gd name="T1" fmla="*/ 3 h 73"/>
                  <a:gd name="T2" fmla="*/ 30 w 74"/>
                  <a:gd name="T3" fmla="*/ 43 h 73"/>
                  <a:gd name="T4" fmla="*/ 69 w 74"/>
                  <a:gd name="T5" fmla="*/ 35 h 73"/>
                  <a:gd name="T6" fmla="*/ 58 w 74"/>
                  <a:gd name="T7" fmla="*/ 62 h 73"/>
                  <a:gd name="T8" fmla="*/ 15 w 74"/>
                  <a:gd name="T9" fmla="*/ 63 h 73"/>
                  <a:gd name="T10" fmla="*/ 6 w 74"/>
                  <a:gd name="T11" fmla="*/ 21 h 73"/>
                  <a:gd name="T12" fmla="*/ 39 w 74"/>
                  <a:gd name="T13" fmla="*/ 3 h 73"/>
                </a:gdLst>
                <a:ahLst/>
                <a:cxnLst>
                  <a:cxn ang="0">
                    <a:pos x="T0" y="T1"/>
                  </a:cxn>
                  <a:cxn ang="0">
                    <a:pos x="T2" y="T3"/>
                  </a:cxn>
                  <a:cxn ang="0">
                    <a:pos x="T4" y="T5"/>
                  </a:cxn>
                  <a:cxn ang="0">
                    <a:pos x="T6" y="T7"/>
                  </a:cxn>
                  <a:cxn ang="0">
                    <a:pos x="T8" y="T9"/>
                  </a:cxn>
                  <a:cxn ang="0">
                    <a:pos x="T10" y="T11"/>
                  </a:cxn>
                  <a:cxn ang="0">
                    <a:pos x="T12" y="T13"/>
                  </a:cxn>
                </a:cxnLst>
                <a:rect l="0" t="0" r="r" b="b"/>
                <a:pathLst>
                  <a:path w="74" h="73">
                    <a:moveTo>
                      <a:pt x="39" y="3"/>
                    </a:moveTo>
                    <a:cubicBezTo>
                      <a:pt x="40" y="19"/>
                      <a:pt x="14" y="29"/>
                      <a:pt x="30" y="43"/>
                    </a:cubicBezTo>
                    <a:cubicBezTo>
                      <a:pt x="37" y="48"/>
                      <a:pt x="54" y="38"/>
                      <a:pt x="69" y="35"/>
                    </a:cubicBezTo>
                    <a:cubicBezTo>
                      <a:pt x="74" y="46"/>
                      <a:pt x="68" y="56"/>
                      <a:pt x="58" y="62"/>
                    </a:cubicBezTo>
                    <a:cubicBezTo>
                      <a:pt x="44" y="72"/>
                      <a:pt x="29" y="73"/>
                      <a:pt x="15" y="63"/>
                    </a:cubicBezTo>
                    <a:cubicBezTo>
                      <a:pt x="1" y="52"/>
                      <a:pt x="0" y="36"/>
                      <a:pt x="6" y="21"/>
                    </a:cubicBezTo>
                    <a:cubicBezTo>
                      <a:pt x="11" y="7"/>
                      <a:pt x="22" y="0"/>
                      <a:pt x="39" y="3"/>
                    </a:cubicBezTo>
                    <a:close/>
                  </a:path>
                </a:pathLst>
              </a:custGeom>
              <a:gradFill>
                <a:gsLst>
                  <a:gs pos="0">
                    <a:srgbClr val="0076CF"/>
                  </a:gs>
                  <a:gs pos="100000">
                    <a:srgbClr val="1CCCF8"/>
                  </a:gs>
                </a:gsLst>
                <a:lin ang="5400000" scaled="1"/>
              </a:gradFill>
              <a:ln w="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grpSp>
      <p:grpSp>
        <p:nvGrpSpPr>
          <p:cNvPr id="40" name="组合 39"/>
          <p:cNvGrpSpPr/>
          <p:nvPr/>
        </p:nvGrpSpPr>
        <p:grpSpPr>
          <a:xfrm>
            <a:off x="3596449" y="4751730"/>
            <a:ext cx="2370017" cy="843718"/>
            <a:chOff x="8707919" y="4585130"/>
            <a:chExt cx="2370017" cy="843718"/>
          </a:xfrm>
        </p:grpSpPr>
        <p:sp>
          <p:nvSpPr>
            <p:cNvPr id="41" name="矩形 40"/>
            <p:cNvSpPr/>
            <p:nvPr/>
          </p:nvSpPr>
          <p:spPr>
            <a:xfrm>
              <a:off x="8955812" y="4585130"/>
              <a:ext cx="1874231" cy="369332"/>
            </a:xfrm>
            <a:prstGeom prst="rect">
              <a:avLst/>
            </a:prstGeom>
          </p:spPr>
          <p:txBody>
            <a:bodyPr wrap="none">
              <a:spAutoFit/>
            </a:bodyPr>
            <a:lstStyle/>
            <a:p>
              <a:pPr algn="ct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42" name="矩形 41"/>
            <p:cNvSpPr/>
            <p:nvPr/>
          </p:nvSpPr>
          <p:spPr>
            <a:xfrm>
              <a:off x="8707919" y="4916400"/>
              <a:ext cx="2370017" cy="512448"/>
            </a:xfrm>
            <a:prstGeom prst="rect">
              <a:avLst/>
            </a:prstGeom>
          </p:spPr>
          <p:txBody>
            <a:bodyPr wrap="square">
              <a:spAutoFit/>
            </a:bodyPr>
            <a:lstStyle/>
            <a:p>
              <a:pPr algn="ct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43" name="组合 42"/>
          <p:cNvGrpSpPr/>
          <p:nvPr/>
        </p:nvGrpSpPr>
        <p:grpSpPr>
          <a:xfrm>
            <a:off x="6258871" y="4751730"/>
            <a:ext cx="2370017" cy="843718"/>
            <a:chOff x="8707919" y="4585130"/>
            <a:chExt cx="2370017" cy="843718"/>
          </a:xfrm>
        </p:grpSpPr>
        <p:sp>
          <p:nvSpPr>
            <p:cNvPr id="44" name="矩形 43"/>
            <p:cNvSpPr/>
            <p:nvPr/>
          </p:nvSpPr>
          <p:spPr>
            <a:xfrm>
              <a:off x="8955812" y="4585130"/>
              <a:ext cx="1874231" cy="369332"/>
            </a:xfrm>
            <a:prstGeom prst="rect">
              <a:avLst/>
            </a:prstGeom>
          </p:spPr>
          <p:txBody>
            <a:bodyPr wrap="none">
              <a:spAutoFit/>
            </a:bodyPr>
            <a:lstStyle/>
            <a:p>
              <a:pPr algn="ct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45" name="矩形 44"/>
            <p:cNvSpPr/>
            <p:nvPr/>
          </p:nvSpPr>
          <p:spPr>
            <a:xfrm>
              <a:off x="8707919" y="4916400"/>
              <a:ext cx="2370017" cy="512448"/>
            </a:xfrm>
            <a:prstGeom prst="rect">
              <a:avLst/>
            </a:prstGeom>
          </p:spPr>
          <p:txBody>
            <a:bodyPr wrap="square">
              <a:spAutoFit/>
            </a:bodyPr>
            <a:lstStyle/>
            <a:p>
              <a:pPr algn="ct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46" name="组合 45"/>
          <p:cNvGrpSpPr/>
          <p:nvPr/>
        </p:nvGrpSpPr>
        <p:grpSpPr>
          <a:xfrm>
            <a:off x="8933185" y="4751730"/>
            <a:ext cx="2370017" cy="843718"/>
            <a:chOff x="8707919" y="4585130"/>
            <a:chExt cx="2370017" cy="843718"/>
          </a:xfrm>
        </p:grpSpPr>
        <p:sp>
          <p:nvSpPr>
            <p:cNvPr id="47" name="矩形 46"/>
            <p:cNvSpPr/>
            <p:nvPr/>
          </p:nvSpPr>
          <p:spPr>
            <a:xfrm>
              <a:off x="8955812" y="4585130"/>
              <a:ext cx="1874231" cy="369332"/>
            </a:xfrm>
            <a:prstGeom prst="rect">
              <a:avLst/>
            </a:prstGeom>
          </p:spPr>
          <p:txBody>
            <a:bodyPr wrap="none">
              <a:spAutoFit/>
            </a:bodyPr>
            <a:lstStyle/>
            <a:p>
              <a:pPr algn="ct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48" name="矩形 47"/>
            <p:cNvSpPr/>
            <p:nvPr/>
          </p:nvSpPr>
          <p:spPr>
            <a:xfrm>
              <a:off x="8707919" y="4916400"/>
              <a:ext cx="2370017" cy="512448"/>
            </a:xfrm>
            <a:prstGeom prst="rect">
              <a:avLst/>
            </a:prstGeom>
          </p:spPr>
          <p:txBody>
            <a:bodyPr wrap="square">
              <a:spAutoFit/>
            </a:bodyPr>
            <a:lstStyle/>
            <a:p>
              <a:pPr algn="ctr">
                <a:lnSpc>
                  <a:spcPct val="130000"/>
                </a:lnSpc>
              </a:pPr>
              <a:r>
                <a:rPr lang="zh-CN" altLang="en-US" sz="1050" dirty="0">
                  <a:solidFill>
                    <a:schemeClr val="bg2">
                      <a:lumMod val="50000"/>
                    </a:schemeClr>
                  </a:solidFill>
                  <a:latin typeface="+mn-ea"/>
                </a:rPr>
                <a:t>Hunan magic rain Advertising CoLtd.professional professional team</a:t>
              </a:r>
            </a:p>
          </p:txBody>
        </p:sp>
      </p:grpSp>
    </p:spTree>
    <p:extLst>
      <p:ext uri="{BB962C8B-B14F-4D97-AF65-F5344CB8AC3E}">
        <p14:creationId xmlns:p14="http://schemas.microsoft.com/office/powerpoint/2010/main" val="3684318726"/>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6000" fill="hold" nodeType="withEffect" p14:presetBounceEnd="72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2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accel="16000" fill="hold" nodeType="withEffect" p14:presetBounceEnd="72000">
                                      <p:stCondLst>
                                        <p:cond delay="300"/>
                                      </p:stCondLst>
                                      <p:childTnLst>
                                        <p:set>
                                          <p:cBhvr>
                                            <p:cTn id="10" dur="1" fill="hold">
                                              <p:stCondLst>
                                                <p:cond delay="0"/>
                                              </p:stCondLst>
                                            </p:cTn>
                                            <p:tgtEl>
                                              <p:spTgt spid="3"/>
                                            </p:tgtEl>
                                            <p:attrNameLst>
                                              <p:attrName>style.visibility</p:attrName>
                                            </p:attrNameLst>
                                          </p:cBhvr>
                                          <p:to>
                                            <p:strVal val="visible"/>
                                          </p:to>
                                        </p:set>
                                        <p:anim calcmode="lin" valueType="num" p14:bounceEnd="72000">
                                          <p:cBhvr additive="base">
                                            <p:cTn id="11" dur="500" fill="hold"/>
                                            <p:tgtEl>
                                              <p:spTgt spid="3"/>
                                            </p:tgtEl>
                                            <p:attrNameLst>
                                              <p:attrName>ppt_x</p:attrName>
                                            </p:attrNameLst>
                                          </p:cBhvr>
                                          <p:tavLst>
                                            <p:tav tm="0">
                                              <p:val>
                                                <p:strVal val="#ppt_x"/>
                                              </p:val>
                                            </p:tav>
                                            <p:tav tm="100000">
                                              <p:val>
                                                <p:strVal val="#ppt_x"/>
                                              </p:val>
                                            </p:tav>
                                          </p:tavLst>
                                        </p:anim>
                                        <p:anim calcmode="lin" valueType="num" p14:bounceEnd="72000">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accel="16000" fill="hold" nodeType="withEffect" p14:presetBounceEnd="72000">
                                      <p:stCondLst>
                                        <p:cond delay="400"/>
                                      </p:stCondLst>
                                      <p:childTnLst>
                                        <p:set>
                                          <p:cBhvr>
                                            <p:cTn id="14" dur="1" fill="hold">
                                              <p:stCondLst>
                                                <p:cond delay="0"/>
                                              </p:stCondLst>
                                            </p:cTn>
                                            <p:tgtEl>
                                              <p:spTgt spid="4"/>
                                            </p:tgtEl>
                                            <p:attrNameLst>
                                              <p:attrName>style.visibility</p:attrName>
                                            </p:attrNameLst>
                                          </p:cBhvr>
                                          <p:to>
                                            <p:strVal val="visible"/>
                                          </p:to>
                                        </p:set>
                                        <p:anim calcmode="lin" valueType="num" p14:bounceEnd="72000">
                                          <p:cBhvr additive="base">
                                            <p:cTn id="15" dur="500" fill="hold"/>
                                            <p:tgtEl>
                                              <p:spTgt spid="4"/>
                                            </p:tgtEl>
                                            <p:attrNameLst>
                                              <p:attrName>ppt_x</p:attrName>
                                            </p:attrNameLst>
                                          </p:cBhvr>
                                          <p:tavLst>
                                            <p:tav tm="0">
                                              <p:val>
                                                <p:strVal val="#ppt_x"/>
                                              </p:val>
                                            </p:tav>
                                            <p:tav tm="100000">
                                              <p:val>
                                                <p:strVal val="#ppt_x"/>
                                              </p:val>
                                            </p:tav>
                                          </p:tavLst>
                                        </p:anim>
                                        <p:anim calcmode="lin" valueType="num" p14:bounceEnd="72000">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accel="16000" fill="hold" nodeType="withEffect" p14:presetBounceEnd="72000">
                                      <p:stCondLst>
                                        <p:cond delay="700"/>
                                      </p:stCondLst>
                                      <p:childTnLst>
                                        <p:set>
                                          <p:cBhvr>
                                            <p:cTn id="18" dur="1" fill="hold">
                                              <p:stCondLst>
                                                <p:cond delay="0"/>
                                              </p:stCondLst>
                                            </p:cTn>
                                            <p:tgtEl>
                                              <p:spTgt spid="5"/>
                                            </p:tgtEl>
                                            <p:attrNameLst>
                                              <p:attrName>style.visibility</p:attrName>
                                            </p:attrNameLst>
                                          </p:cBhvr>
                                          <p:to>
                                            <p:strVal val="visible"/>
                                          </p:to>
                                        </p:set>
                                        <p:anim calcmode="lin" valueType="num" p14:bounceEnd="72000">
                                          <p:cBhvr additive="base">
                                            <p:cTn id="19" dur="500" fill="hold"/>
                                            <p:tgtEl>
                                              <p:spTgt spid="5"/>
                                            </p:tgtEl>
                                            <p:attrNameLst>
                                              <p:attrName>ppt_x</p:attrName>
                                            </p:attrNameLst>
                                          </p:cBhvr>
                                          <p:tavLst>
                                            <p:tav tm="0">
                                              <p:val>
                                                <p:strVal val="#ppt_x"/>
                                              </p:val>
                                            </p:tav>
                                            <p:tav tm="100000">
                                              <p:val>
                                                <p:strVal val="#ppt_x"/>
                                              </p:val>
                                            </p:tav>
                                          </p:tavLst>
                                        </p:anim>
                                        <p:anim calcmode="lin" valueType="num" p14:bounceEnd="72000">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par>
                              <p:cTn id="21" fill="hold">
                                <p:stCondLst>
                                  <p:cond delay="1200"/>
                                </p:stCondLst>
                                <p:childTnLst>
                                  <p:par>
                                    <p:cTn id="22" presetID="10" presetClass="entr" presetSubtype="0"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250"/>
                                            <p:tgtEl>
                                              <p:spTgt spid="23"/>
                                            </p:tgtEl>
                                          </p:cBhvr>
                                        </p:animEffect>
                                      </p:childTnLst>
                                    </p:cTn>
                                  </p:par>
                                </p:childTnLst>
                              </p:cTn>
                            </p:par>
                            <p:par>
                              <p:cTn id="25" fill="hold">
                                <p:stCondLst>
                                  <p:cond delay="1450"/>
                                </p:stCondLst>
                                <p:childTnLst>
                                  <p:par>
                                    <p:cTn id="26" presetID="10" presetClass="entr" presetSubtype="0" fill="hold" nodeType="after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250"/>
                                            <p:tgtEl>
                                              <p:spTgt spid="40"/>
                                            </p:tgtEl>
                                          </p:cBhvr>
                                        </p:animEffect>
                                      </p:childTnLst>
                                    </p:cTn>
                                  </p:par>
                                </p:childTnLst>
                              </p:cTn>
                            </p:par>
                            <p:par>
                              <p:cTn id="29" fill="hold">
                                <p:stCondLst>
                                  <p:cond delay="1700"/>
                                </p:stCondLst>
                                <p:childTnLst>
                                  <p:par>
                                    <p:cTn id="30" presetID="10" presetClass="entr" presetSubtype="0" fill="hold" nodeType="after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250"/>
                                            <p:tgtEl>
                                              <p:spTgt spid="43"/>
                                            </p:tgtEl>
                                          </p:cBhvr>
                                        </p:animEffect>
                                      </p:childTnLst>
                                    </p:cTn>
                                  </p:par>
                                </p:childTnLst>
                              </p:cTn>
                            </p:par>
                            <p:par>
                              <p:cTn id="33" fill="hold">
                                <p:stCondLst>
                                  <p:cond delay="1950"/>
                                </p:stCondLst>
                                <p:childTnLst>
                                  <p:par>
                                    <p:cTn id="34" presetID="10" presetClass="entr" presetSubtype="0" fill="hold" nodeType="after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2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6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accel="16000" fill="hold" nodeType="withEffect">
                                      <p:stCondLst>
                                        <p:cond delay="3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accel="16000" fill="hold" nodeType="withEffect">
                                      <p:stCondLst>
                                        <p:cond delay="4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accel="16000" fill="hold" nodeType="withEffect">
                                      <p:stCondLst>
                                        <p:cond delay="70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par>
                              <p:cTn id="21" fill="hold">
                                <p:stCondLst>
                                  <p:cond delay="1200"/>
                                </p:stCondLst>
                                <p:childTnLst>
                                  <p:par>
                                    <p:cTn id="22" presetID="10" presetClass="entr" presetSubtype="0"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250"/>
                                            <p:tgtEl>
                                              <p:spTgt spid="23"/>
                                            </p:tgtEl>
                                          </p:cBhvr>
                                        </p:animEffect>
                                      </p:childTnLst>
                                    </p:cTn>
                                  </p:par>
                                </p:childTnLst>
                              </p:cTn>
                            </p:par>
                            <p:par>
                              <p:cTn id="25" fill="hold">
                                <p:stCondLst>
                                  <p:cond delay="1450"/>
                                </p:stCondLst>
                                <p:childTnLst>
                                  <p:par>
                                    <p:cTn id="26" presetID="10" presetClass="entr" presetSubtype="0" fill="hold" nodeType="after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250"/>
                                            <p:tgtEl>
                                              <p:spTgt spid="40"/>
                                            </p:tgtEl>
                                          </p:cBhvr>
                                        </p:animEffect>
                                      </p:childTnLst>
                                    </p:cTn>
                                  </p:par>
                                </p:childTnLst>
                              </p:cTn>
                            </p:par>
                            <p:par>
                              <p:cTn id="29" fill="hold">
                                <p:stCondLst>
                                  <p:cond delay="1700"/>
                                </p:stCondLst>
                                <p:childTnLst>
                                  <p:par>
                                    <p:cTn id="30" presetID="10" presetClass="entr" presetSubtype="0" fill="hold" nodeType="after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250"/>
                                            <p:tgtEl>
                                              <p:spTgt spid="43"/>
                                            </p:tgtEl>
                                          </p:cBhvr>
                                        </p:animEffect>
                                      </p:childTnLst>
                                    </p:cTn>
                                  </p:par>
                                </p:childTnLst>
                              </p:cTn>
                            </p:par>
                            <p:par>
                              <p:cTn id="33" fill="hold">
                                <p:stCondLst>
                                  <p:cond delay="1950"/>
                                </p:stCondLst>
                                <p:childTnLst>
                                  <p:par>
                                    <p:cTn id="34" presetID="10" presetClass="entr" presetSubtype="0" fill="hold" nodeType="after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2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738690" y="4685055"/>
            <a:ext cx="2370017" cy="843718"/>
            <a:chOff x="8707919" y="4585130"/>
            <a:chExt cx="2370017" cy="843718"/>
          </a:xfrm>
        </p:grpSpPr>
        <p:sp>
          <p:nvSpPr>
            <p:cNvPr id="15" name="矩形 14"/>
            <p:cNvSpPr/>
            <p:nvPr/>
          </p:nvSpPr>
          <p:spPr>
            <a:xfrm>
              <a:off x="8955812" y="4585130"/>
              <a:ext cx="1874231" cy="369332"/>
            </a:xfrm>
            <a:prstGeom prst="rect">
              <a:avLst/>
            </a:prstGeom>
          </p:spPr>
          <p:txBody>
            <a:bodyPr wrap="none">
              <a:spAutoFit/>
            </a:bodyPr>
            <a:lstStyle/>
            <a:p>
              <a:pPr algn="ct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16" name="矩形 15"/>
            <p:cNvSpPr/>
            <p:nvPr/>
          </p:nvSpPr>
          <p:spPr>
            <a:xfrm>
              <a:off x="8707919" y="4916400"/>
              <a:ext cx="2370017" cy="512448"/>
            </a:xfrm>
            <a:prstGeom prst="rect">
              <a:avLst/>
            </a:prstGeom>
          </p:spPr>
          <p:txBody>
            <a:bodyPr wrap="square">
              <a:spAutoFit/>
            </a:bodyPr>
            <a:lstStyle/>
            <a:p>
              <a:pPr algn="ct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26" name="组合 25"/>
          <p:cNvGrpSpPr/>
          <p:nvPr/>
        </p:nvGrpSpPr>
        <p:grpSpPr>
          <a:xfrm>
            <a:off x="3539727" y="4685055"/>
            <a:ext cx="2370017" cy="843718"/>
            <a:chOff x="8707919" y="4585130"/>
            <a:chExt cx="2370017" cy="843718"/>
          </a:xfrm>
        </p:grpSpPr>
        <p:sp>
          <p:nvSpPr>
            <p:cNvPr id="27" name="矩形 26"/>
            <p:cNvSpPr/>
            <p:nvPr/>
          </p:nvSpPr>
          <p:spPr>
            <a:xfrm>
              <a:off x="8955812" y="4585130"/>
              <a:ext cx="1874231" cy="369332"/>
            </a:xfrm>
            <a:prstGeom prst="rect">
              <a:avLst/>
            </a:prstGeom>
          </p:spPr>
          <p:txBody>
            <a:bodyPr wrap="none">
              <a:spAutoFit/>
            </a:bodyPr>
            <a:lstStyle/>
            <a:p>
              <a:pPr algn="ct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28" name="矩形 27"/>
            <p:cNvSpPr/>
            <p:nvPr/>
          </p:nvSpPr>
          <p:spPr>
            <a:xfrm>
              <a:off x="8707919" y="4916400"/>
              <a:ext cx="2370017" cy="512448"/>
            </a:xfrm>
            <a:prstGeom prst="rect">
              <a:avLst/>
            </a:prstGeom>
          </p:spPr>
          <p:txBody>
            <a:bodyPr wrap="square">
              <a:spAutoFit/>
            </a:bodyPr>
            <a:lstStyle/>
            <a:p>
              <a:pPr algn="ct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29" name="组合 28"/>
          <p:cNvGrpSpPr/>
          <p:nvPr/>
        </p:nvGrpSpPr>
        <p:grpSpPr>
          <a:xfrm>
            <a:off x="6369010" y="4685055"/>
            <a:ext cx="2370017" cy="843718"/>
            <a:chOff x="8707919" y="4585130"/>
            <a:chExt cx="2370017" cy="843718"/>
          </a:xfrm>
        </p:grpSpPr>
        <p:sp>
          <p:nvSpPr>
            <p:cNvPr id="30" name="矩形 29"/>
            <p:cNvSpPr/>
            <p:nvPr/>
          </p:nvSpPr>
          <p:spPr>
            <a:xfrm>
              <a:off x="8955812" y="4585130"/>
              <a:ext cx="1874231" cy="369332"/>
            </a:xfrm>
            <a:prstGeom prst="rect">
              <a:avLst/>
            </a:prstGeom>
          </p:spPr>
          <p:txBody>
            <a:bodyPr wrap="none">
              <a:spAutoFit/>
            </a:bodyPr>
            <a:lstStyle/>
            <a:p>
              <a:pPr algn="ct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31" name="矩形 30"/>
            <p:cNvSpPr/>
            <p:nvPr/>
          </p:nvSpPr>
          <p:spPr>
            <a:xfrm>
              <a:off x="8707919" y="4916400"/>
              <a:ext cx="2370017" cy="512448"/>
            </a:xfrm>
            <a:prstGeom prst="rect">
              <a:avLst/>
            </a:prstGeom>
          </p:spPr>
          <p:txBody>
            <a:bodyPr wrap="square">
              <a:spAutoFit/>
            </a:bodyPr>
            <a:lstStyle/>
            <a:p>
              <a:pPr algn="ct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32" name="组合 31"/>
          <p:cNvGrpSpPr/>
          <p:nvPr/>
        </p:nvGrpSpPr>
        <p:grpSpPr>
          <a:xfrm>
            <a:off x="9083294" y="4685055"/>
            <a:ext cx="2370017" cy="843718"/>
            <a:chOff x="8707919" y="4585130"/>
            <a:chExt cx="2370017" cy="843718"/>
          </a:xfrm>
        </p:grpSpPr>
        <p:sp>
          <p:nvSpPr>
            <p:cNvPr id="33" name="矩形 32"/>
            <p:cNvSpPr/>
            <p:nvPr/>
          </p:nvSpPr>
          <p:spPr>
            <a:xfrm>
              <a:off x="8955812" y="4585130"/>
              <a:ext cx="1874231" cy="369332"/>
            </a:xfrm>
            <a:prstGeom prst="rect">
              <a:avLst/>
            </a:prstGeom>
          </p:spPr>
          <p:txBody>
            <a:bodyPr wrap="none">
              <a:spAutoFit/>
            </a:bodyPr>
            <a:lstStyle/>
            <a:p>
              <a:pPr algn="ct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34" name="矩形 33"/>
            <p:cNvSpPr/>
            <p:nvPr/>
          </p:nvSpPr>
          <p:spPr>
            <a:xfrm>
              <a:off x="8707919" y="4916400"/>
              <a:ext cx="2370017" cy="512448"/>
            </a:xfrm>
            <a:prstGeom prst="rect">
              <a:avLst/>
            </a:prstGeom>
          </p:spPr>
          <p:txBody>
            <a:bodyPr wrap="square">
              <a:spAutoFit/>
            </a:bodyPr>
            <a:lstStyle/>
            <a:p>
              <a:pPr algn="ct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2" name="组合 1"/>
          <p:cNvGrpSpPr/>
          <p:nvPr/>
        </p:nvGrpSpPr>
        <p:grpSpPr>
          <a:xfrm>
            <a:off x="1000707" y="2419350"/>
            <a:ext cx="1845984" cy="1882776"/>
            <a:chOff x="1000707" y="2419350"/>
            <a:chExt cx="1845984" cy="1882776"/>
          </a:xfrm>
        </p:grpSpPr>
        <p:sp>
          <p:nvSpPr>
            <p:cNvPr id="10" name="Freeform 5"/>
            <p:cNvSpPr>
              <a:spLocks noEditPoints="1"/>
            </p:cNvSpPr>
            <p:nvPr/>
          </p:nvSpPr>
          <p:spPr bwMode="auto">
            <a:xfrm>
              <a:off x="1000707" y="2419350"/>
              <a:ext cx="1845984" cy="1882776"/>
            </a:xfrm>
            <a:custGeom>
              <a:avLst/>
              <a:gdLst>
                <a:gd name="T0" fmla="*/ 715 w 772"/>
                <a:gd name="T1" fmla="*/ 270 h 788"/>
                <a:gd name="T2" fmla="*/ 706 w 772"/>
                <a:gd name="T3" fmla="*/ 245 h 788"/>
                <a:gd name="T4" fmla="*/ 529 w 772"/>
                <a:gd name="T5" fmla="*/ 71 h 788"/>
                <a:gd name="T6" fmla="*/ 505 w 772"/>
                <a:gd name="T7" fmla="*/ 60 h 788"/>
                <a:gd name="T8" fmla="*/ 260 w 772"/>
                <a:gd name="T9" fmla="*/ 60 h 788"/>
                <a:gd name="T10" fmla="*/ 233 w 772"/>
                <a:gd name="T11" fmla="*/ 71 h 788"/>
                <a:gd name="T12" fmla="*/ 59 w 772"/>
                <a:gd name="T13" fmla="*/ 246 h 788"/>
                <a:gd name="T14" fmla="*/ 48 w 772"/>
                <a:gd name="T15" fmla="*/ 272 h 788"/>
                <a:gd name="T16" fmla="*/ 0 w 772"/>
                <a:gd name="T17" fmla="*/ 399 h 788"/>
                <a:gd name="T18" fmla="*/ 6 w 772"/>
                <a:gd name="T19" fmla="*/ 434 h 788"/>
                <a:gd name="T20" fmla="*/ 51 w 772"/>
                <a:gd name="T21" fmla="*/ 520 h 788"/>
                <a:gd name="T22" fmla="*/ 59 w 772"/>
                <a:gd name="T23" fmla="*/ 540 h 788"/>
                <a:gd name="T24" fmla="*/ 234 w 772"/>
                <a:gd name="T25" fmla="*/ 717 h 788"/>
                <a:gd name="T26" fmla="*/ 259 w 772"/>
                <a:gd name="T27" fmla="*/ 728 h 788"/>
                <a:gd name="T28" fmla="*/ 506 w 772"/>
                <a:gd name="T29" fmla="*/ 728 h 788"/>
                <a:gd name="T30" fmla="*/ 528 w 772"/>
                <a:gd name="T31" fmla="*/ 718 h 788"/>
                <a:gd name="T32" fmla="*/ 706 w 772"/>
                <a:gd name="T33" fmla="*/ 542 h 788"/>
                <a:gd name="T34" fmla="*/ 716 w 772"/>
                <a:gd name="T35" fmla="*/ 517 h 788"/>
                <a:gd name="T36" fmla="*/ 750 w 772"/>
                <a:gd name="T37" fmla="*/ 463 h 788"/>
                <a:gd name="T38" fmla="*/ 715 w 772"/>
                <a:gd name="T39" fmla="*/ 270 h 788"/>
                <a:gd name="T40" fmla="*/ 541 w 772"/>
                <a:gd name="T41" fmla="*/ 474 h 788"/>
                <a:gd name="T42" fmla="*/ 455 w 772"/>
                <a:gd name="T43" fmla="*/ 556 h 788"/>
                <a:gd name="T44" fmla="*/ 401 w 772"/>
                <a:gd name="T45" fmla="*/ 566 h 788"/>
                <a:gd name="T46" fmla="*/ 381 w 772"/>
                <a:gd name="T47" fmla="*/ 567 h 788"/>
                <a:gd name="T48" fmla="*/ 208 w 772"/>
                <a:gd name="T49" fmla="*/ 394 h 788"/>
                <a:gd name="T50" fmla="*/ 381 w 772"/>
                <a:gd name="T51" fmla="*/ 222 h 788"/>
                <a:gd name="T52" fmla="*/ 396 w 772"/>
                <a:gd name="T53" fmla="*/ 222 h 788"/>
                <a:gd name="T54" fmla="*/ 396 w 772"/>
                <a:gd name="T55" fmla="*/ 222 h 788"/>
                <a:gd name="T56" fmla="*/ 414 w 772"/>
                <a:gd name="T57" fmla="*/ 223 h 788"/>
                <a:gd name="T58" fmla="*/ 514 w 772"/>
                <a:gd name="T59" fmla="*/ 272 h 788"/>
                <a:gd name="T60" fmla="*/ 537 w 772"/>
                <a:gd name="T61" fmla="*/ 313 h 788"/>
                <a:gd name="T62" fmla="*/ 538 w 772"/>
                <a:gd name="T63" fmla="*/ 322 h 788"/>
                <a:gd name="T64" fmla="*/ 518 w 772"/>
                <a:gd name="T65" fmla="*/ 353 h 788"/>
                <a:gd name="T66" fmla="*/ 484 w 772"/>
                <a:gd name="T67" fmla="*/ 355 h 788"/>
                <a:gd name="T68" fmla="*/ 381 w 772"/>
                <a:gd name="T69" fmla="*/ 284 h 788"/>
                <a:gd name="T70" fmla="*/ 271 w 772"/>
                <a:gd name="T71" fmla="*/ 394 h 788"/>
                <a:gd name="T72" fmla="*/ 381 w 772"/>
                <a:gd name="T73" fmla="*/ 504 h 788"/>
                <a:gd name="T74" fmla="*/ 485 w 772"/>
                <a:gd name="T75" fmla="*/ 432 h 788"/>
                <a:gd name="T76" fmla="*/ 515 w 772"/>
                <a:gd name="T77" fmla="*/ 428 h 788"/>
                <a:gd name="T78" fmla="*/ 542 w 772"/>
                <a:gd name="T79" fmla="*/ 458 h 788"/>
                <a:gd name="T80" fmla="*/ 541 w 772"/>
                <a:gd name="T81" fmla="*/ 474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72" h="788">
                  <a:moveTo>
                    <a:pt x="715" y="270"/>
                  </a:moveTo>
                  <a:cubicBezTo>
                    <a:pt x="710" y="264"/>
                    <a:pt x="707" y="254"/>
                    <a:pt x="706" y="245"/>
                  </a:cubicBezTo>
                  <a:cubicBezTo>
                    <a:pt x="692" y="146"/>
                    <a:pt x="628" y="83"/>
                    <a:pt x="529" y="71"/>
                  </a:cubicBezTo>
                  <a:cubicBezTo>
                    <a:pt x="521" y="70"/>
                    <a:pt x="511" y="65"/>
                    <a:pt x="505" y="60"/>
                  </a:cubicBezTo>
                  <a:cubicBezTo>
                    <a:pt x="429" y="0"/>
                    <a:pt x="335" y="0"/>
                    <a:pt x="260" y="60"/>
                  </a:cubicBezTo>
                  <a:cubicBezTo>
                    <a:pt x="253" y="66"/>
                    <a:pt x="243" y="70"/>
                    <a:pt x="233" y="71"/>
                  </a:cubicBezTo>
                  <a:cubicBezTo>
                    <a:pt x="136" y="84"/>
                    <a:pt x="72" y="148"/>
                    <a:pt x="59" y="246"/>
                  </a:cubicBezTo>
                  <a:cubicBezTo>
                    <a:pt x="58" y="255"/>
                    <a:pt x="54" y="265"/>
                    <a:pt x="48" y="272"/>
                  </a:cubicBezTo>
                  <a:cubicBezTo>
                    <a:pt x="21" y="309"/>
                    <a:pt x="2" y="348"/>
                    <a:pt x="0" y="399"/>
                  </a:cubicBezTo>
                  <a:cubicBezTo>
                    <a:pt x="2" y="408"/>
                    <a:pt x="1" y="422"/>
                    <a:pt x="6" y="434"/>
                  </a:cubicBezTo>
                  <a:cubicBezTo>
                    <a:pt x="20" y="463"/>
                    <a:pt x="36" y="491"/>
                    <a:pt x="51" y="520"/>
                  </a:cubicBezTo>
                  <a:cubicBezTo>
                    <a:pt x="55" y="526"/>
                    <a:pt x="58" y="533"/>
                    <a:pt x="59" y="540"/>
                  </a:cubicBezTo>
                  <a:cubicBezTo>
                    <a:pt x="72" y="641"/>
                    <a:pt x="134" y="704"/>
                    <a:pt x="234" y="717"/>
                  </a:cubicBezTo>
                  <a:cubicBezTo>
                    <a:pt x="243" y="718"/>
                    <a:pt x="252" y="722"/>
                    <a:pt x="259" y="728"/>
                  </a:cubicBezTo>
                  <a:cubicBezTo>
                    <a:pt x="336" y="788"/>
                    <a:pt x="429" y="788"/>
                    <a:pt x="506" y="728"/>
                  </a:cubicBezTo>
                  <a:cubicBezTo>
                    <a:pt x="512" y="723"/>
                    <a:pt x="520" y="719"/>
                    <a:pt x="528" y="718"/>
                  </a:cubicBezTo>
                  <a:cubicBezTo>
                    <a:pt x="627" y="706"/>
                    <a:pt x="693" y="641"/>
                    <a:pt x="706" y="542"/>
                  </a:cubicBezTo>
                  <a:cubicBezTo>
                    <a:pt x="707" y="533"/>
                    <a:pt x="712" y="525"/>
                    <a:pt x="716" y="517"/>
                  </a:cubicBezTo>
                  <a:cubicBezTo>
                    <a:pt x="727" y="499"/>
                    <a:pt x="743" y="483"/>
                    <a:pt x="750" y="463"/>
                  </a:cubicBezTo>
                  <a:cubicBezTo>
                    <a:pt x="772" y="394"/>
                    <a:pt x="763" y="328"/>
                    <a:pt x="715" y="270"/>
                  </a:cubicBezTo>
                  <a:close/>
                  <a:moveTo>
                    <a:pt x="541" y="474"/>
                  </a:moveTo>
                  <a:cubicBezTo>
                    <a:pt x="529" y="518"/>
                    <a:pt x="496" y="542"/>
                    <a:pt x="455" y="556"/>
                  </a:cubicBezTo>
                  <a:cubicBezTo>
                    <a:pt x="437" y="562"/>
                    <a:pt x="419" y="565"/>
                    <a:pt x="401" y="566"/>
                  </a:cubicBezTo>
                  <a:cubicBezTo>
                    <a:pt x="395" y="567"/>
                    <a:pt x="388" y="567"/>
                    <a:pt x="381" y="567"/>
                  </a:cubicBezTo>
                  <a:cubicBezTo>
                    <a:pt x="286" y="567"/>
                    <a:pt x="208" y="490"/>
                    <a:pt x="208" y="394"/>
                  </a:cubicBezTo>
                  <a:cubicBezTo>
                    <a:pt x="208" y="299"/>
                    <a:pt x="286" y="222"/>
                    <a:pt x="381" y="222"/>
                  </a:cubicBezTo>
                  <a:cubicBezTo>
                    <a:pt x="386" y="222"/>
                    <a:pt x="391" y="222"/>
                    <a:pt x="396" y="222"/>
                  </a:cubicBezTo>
                  <a:cubicBezTo>
                    <a:pt x="396" y="222"/>
                    <a:pt x="396" y="222"/>
                    <a:pt x="396" y="222"/>
                  </a:cubicBezTo>
                  <a:cubicBezTo>
                    <a:pt x="402" y="222"/>
                    <a:pt x="408" y="223"/>
                    <a:pt x="414" y="223"/>
                  </a:cubicBezTo>
                  <a:cubicBezTo>
                    <a:pt x="453" y="228"/>
                    <a:pt x="488" y="242"/>
                    <a:pt x="514" y="272"/>
                  </a:cubicBezTo>
                  <a:cubicBezTo>
                    <a:pt x="524" y="284"/>
                    <a:pt x="532" y="299"/>
                    <a:pt x="537" y="313"/>
                  </a:cubicBezTo>
                  <a:cubicBezTo>
                    <a:pt x="538" y="317"/>
                    <a:pt x="538" y="320"/>
                    <a:pt x="538" y="322"/>
                  </a:cubicBezTo>
                  <a:cubicBezTo>
                    <a:pt x="539" y="336"/>
                    <a:pt x="531" y="346"/>
                    <a:pt x="518" y="353"/>
                  </a:cubicBezTo>
                  <a:cubicBezTo>
                    <a:pt x="506" y="360"/>
                    <a:pt x="494" y="361"/>
                    <a:pt x="484" y="355"/>
                  </a:cubicBezTo>
                  <a:cubicBezTo>
                    <a:pt x="468" y="313"/>
                    <a:pt x="428" y="284"/>
                    <a:pt x="381" y="284"/>
                  </a:cubicBezTo>
                  <a:cubicBezTo>
                    <a:pt x="320" y="284"/>
                    <a:pt x="271" y="333"/>
                    <a:pt x="271" y="394"/>
                  </a:cubicBezTo>
                  <a:cubicBezTo>
                    <a:pt x="271" y="455"/>
                    <a:pt x="320" y="504"/>
                    <a:pt x="381" y="504"/>
                  </a:cubicBezTo>
                  <a:cubicBezTo>
                    <a:pt x="429" y="504"/>
                    <a:pt x="469" y="474"/>
                    <a:pt x="485" y="432"/>
                  </a:cubicBezTo>
                  <a:cubicBezTo>
                    <a:pt x="493" y="425"/>
                    <a:pt x="503" y="424"/>
                    <a:pt x="515" y="428"/>
                  </a:cubicBezTo>
                  <a:cubicBezTo>
                    <a:pt x="529" y="433"/>
                    <a:pt x="539" y="445"/>
                    <a:pt x="542" y="458"/>
                  </a:cubicBezTo>
                  <a:cubicBezTo>
                    <a:pt x="542" y="463"/>
                    <a:pt x="542" y="469"/>
                    <a:pt x="541" y="474"/>
                  </a:cubicBezTo>
                  <a:close/>
                </a:path>
              </a:pathLst>
            </a:custGeom>
            <a:gradFill>
              <a:gsLst>
                <a:gs pos="0">
                  <a:srgbClr val="0076CF"/>
                </a:gs>
                <a:gs pos="100000">
                  <a:srgbClr val="1CCCF8"/>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40" name="任意多边形 39"/>
            <p:cNvSpPr/>
            <p:nvPr/>
          </p:nvSpPr>
          <p:spPr>
            <a:xfrm>
              <a:off x="1862354" y="3285758"/>
              <a:ext cx="56257" cy="160734"/>
            </a:xfrm>
            <a:custGeom>
              <a:avLst/>
              <a:gdLst/>
              <a:ahLst/>
              <a:cxnLst/>
              <a:rect l="l" t="t" r="r" b="b"/>
              <a:pathLst>
                <a:path w="56257" h="160734">
                  <a:moveTo>
                    <a:pt x="44648" y="0"/>
                  </a:moveTo>
                  <a:lnTo>
                    <a:pt x="56257" y="0"/>
                  </a:lnTo>
                  <a:lnTo>
                    <a:pt x="56257" y="160734"/>
                  </a:lnTo>
                  <a:lnTo>
                    <a:pt x="41077" y="160734"/>
                  </a:lnTo>
                  <a:lnTo>
                    <a:pt x="41077" y="41076"/>
                  </a:lnTo>
                  <a:lnTo>
                    <a:pt x="0" y="41076"/>
                  </a:lnTo>
                  <a:lnTo>
                    <a:pt x="0" y="31254"/>
                  </a:lnTo>
                  <a:cubicBezTo>
                    <a:pt x="26789" y="31849"/>
                    <a:pt x="41672" y="21431"/>
                    <a:pt x="4464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 name="组合 2"/>
          <p:cNvGrpSpPr/>
          <p:nvPr/>
        </p:nvGrpSpPr>
        <p:grpSpPr>
          <a:xfrm>
            <a:off x="3801744" y="2419350"/>
            <a:ext cx="1845984" cy="1882776"/>
            <a:chOff x="4087511" y="2419350"/>
            <a:chExt cx="1845984" cy="1882776"/>
          </a:xfrm>
        </p:grpSpPr>
        <p:sp>
          <p:nvSpPr>
            <p:cNvPr id="11" name="Freeform 5"/>
            <p:cNvSpPr>
              <a:spLocks noEditPoints="1"/>
            </p:cNvSpPr>
            <p:nvPr/>
          </p:nvSpPr>
          <p:spPr bwMode="auto">
            <a:xfrm>
              <a:off x="4087511" y="2419350"/>
              <a:ext cx="1845984" cy="1882776"/>
            </a:xfrm>
            <a:custGeom>
              <a:avLst/>
              <a:gdLst>
                <a:gd name="T0" fmla="*/ 715 w 772"/>
                <a:gd name="T1" fmla="*/ 270 h 788"/>
                <a:gd name="T2" fmla="*/ 706 w 772"/>
                <a:gd name="T3" fmla="*/ 245 h 788"/>
                <a:gd name="T4" fmla="*/ 529 w 772"/>
                <a:gd name="T5" fmla="*/ 71 h 788"/>
                <a:gd name="T6" fmla="*/ 505 w 772"/>
                <a:gd name="T7" fmla="*/ 60 h 788"/>
                <a:gd name="T8" fmla="*/ 260 w 772"/>
                <a:gd name="T9" fmla="*/ 60 h 788"/>
                <a:gd name="T10" fmla="*/ 233 w 772"/>
                <a:gd name="T11" fmla="*/ 71 h 788"/>
                <a:gd name="T12" fmla="*/ 59 w 772"/>
                <a:gd name="T13" fmla="*/ 246 h 788"/>
                <a:gd name="T14" fmla="*/ 48 w 772"/>
                <a:gd name="T15" fmla="*/ 272 h 788"/>
                <a:gd name="T16" fmla="*/ 0 w 772"/>
                <a:gd name="T17" fmla="*/ 399 h 788"/>
                <a:gd name="T18" fmla="*/ 6 w 772"/>
                <a:gd name="T19" fmla="*/ 434 h 788"/>
                <a:gd name="T20" fmla="*/ 51 w 772"/>
                <a:gd name="T21" fmla="*/ 520 h 788"/>
                <a:gd name="T22" fmla="*/ 59 w 772"/>
                <a:gd name="T23" fmla="*/ 540 h 788"/>
                <a:gd name="T24" fmla="*/ 234 w 772"/>
                <a:gd name="T25" fmla="*/ 717 h 788"/>
                <a:gd name="T26" fmla="*/ 259 w 772"/>
                <a:gd name="T27" fmla="*/ 728 h 788"/>
                <a:gd name="T28" fmla="*/ 506 w 772"/>
                <a:gd name="T29" fmla="*/ 728 h 788"/>
                <a:gd name="T30" fmla="*/ 528 w 772"/>
                <a:gd name="T31" fmla="*/ 718 h 788"/>
                <a:gd name="T32" fmla="*/ 706 w 772"/>
                <a:gd name="T33" fmla="*/ 542 h 788"/>
                <a:gd name="T34" fmla="*/ 716 w 772"/>
                <a:gd name="T35" fmla="*/ 517 h 788"/>
                <a:gd name="T36" fmla="*/ 750 w 772"/>
                <a:gd name="T37" fmla="*/ 463 h 788"/>
                <a:gd name="T38" fmla="*/ 715 w 772"/>
                <a:gd name="T39" fmla="*/ 270 h 788"/>
                <a:gd name="T40" fmla="*/ 541 w 772"/>
                <a:gd name="T41" fmla="*/ 474 h 788"/>
                <a:gd name="T42" fmla="*/ 455 w 772"/>
                <a:gd name="T43" fmla="*/ 556 h 788"/>
                <a:gd name="T44" fmla="*/ 401 w 772"/>
                <a:gd name="T45" fmla="*/ 566 h 788"/>
                <a:gd name="T46" fmla="*/ 381 w 772"/>
                <a:gd name="T47" fmla="*/ 567 h 788"/>
                <a:gd name="T48" fmla="*/ 208 w 772"/>
                <a:gd name="T49" fmla="*/ 394 h 788"/>
                <a:gd name="T50" fmla="*/ 381 w 772"/>
                <a:gd name="T51" fmla="*/ 222 h 788"/>
                <a:gd name="T52" fmla="*/ 396 w 772"/>
                <a:gd name="T53" fmla="*/ 222 h 788"/>
                <a:gd name="T54" fmla="*/ 396 w 772"/>
                <a:gd name="T55" fmla="*/ 222 h 788"/>
                <a:gd name="T56" fmla="*/ 414 w 772"/>
                <a:gd name="T57" fmla="*/ 223 h 788"/>
                <a:gd name="T58" fmla="*/ 514 w 772"/>
                <a:gd name="T59" fmla="*/ 272 h 788"/>
                <a:gd name="T60" fmla="*/ 537 w 772"/>
                <a:gd name="T61" fmla="*/ 313 h 788"/>
                <a:gd name="T62" fmla="*/ 538 w 772"/>
                <a:gd name="T63" fmla="*/ 322 h 788"/>
                <a:gd name="T64" fmla="*/ 518 w 772"/>
                <a:gd name="T65" fmla="*/ 353 h 788"/>
                <a:gd name="T66" fmla="*/ 484 w 772"/>
                <a:gd name="T67" fmla="*/ 355 h 788"/>
                <a:gd name="T68" fmla="*/ 381 w 772"/>
                <a:gd name="T69" fmla="*/ 284 h 788"/>
                <a:gd name="T70" fmla="*/ 271 w 772"/>
                <a:gd name="T71" fmla="*/ 394 h 788"/>
                <a:gd name="T72" fmla="*/ 381 w 772"/>
                <a:gd name="T73" fmla="*/ 504 h 788"/>
                <a:gd name="T74" fmla="*/ 485 w 772"/>
                <a:gd name="T75" fmla="*/ 432 h 788"/>
                <a:gd name="T76" fmla="*/ 515 w 772"/>
                <a:gd name="T77" fmla="*/ 428 h 788"/>
                <a:gd name="T78" fmla="*/ 542 w 772"/>
                <a:gd name="T79" fmla="*/ 458 h 788"/>
                <a:gd name="T80" fmla="*/ 541 w 772"/>
                <a:gd name="T81" fmla="*/ 474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72" h="788">
                  <a:moveTo>
                    <a:pt x="715" y="270"/>
                  </a:moveTo>
                  <a:cubicBezTo>
                    <a:pt x="710" y="264"/>
                    <a:pt x="707" y="254"/>
                    <a:pt x="706" y="245"/>
                  </a:cubicBezTo>
                  <a:cubicBezTo>
                    <a:pt x="692" y="146"/>
                    <a:pt x="628" y="83"/>
                    <a:pt x="529" y="71"/>
                  </a:cubicBezTo>
                  <a:cubicBezTo>
                    <a:pt x="521" y="70"/>
                    <a:pt x="511" y="65"/>
                    <a:pt x="505" y="60"/>
                  </a:cubicBezTo>
                  <a:cubicBezTo>
                    <a:pt x="429" y="0"/>
                    <a:pt x="335" y="0"/>
                    <a:pt x="260" y="60"/>
                  </a:cubicBezTo>
                  <a:cubicBezTo>
                    <a:pt x="253" y="66"/>
                    <a:pt x="243" y="70"/>
                    <a:pt x="233" y="71"/>
                  </a:cubicBezTo>
                  <a:cubicBezTo>
                    <a:pt x="136" y="84"/>
                    <a:pt x="72" y="148"/>
                    <a:pt x="59" y="246"/>
                  </a:cubicBezTo>
                  <a:cubicBezTo>
                    <a:pt x="58" y="255"/>
                    <a:pt x="54" y="265"/>
                    <a:pt x="48" y="272"/>
                  </a:cubicBezTo>
                  <a:cubicBezTo>
                    <a:pt x="21" y="309"/>
                    <a:pt x="2" y="348"/>
                    <a:pt x="0" y="399"/>
                  </a:cubicBezTo>
                  <a:cubicBezTo>
                    <a:pt x="2" y="408"/>
                    <a:pt x="1" y="422"/>
                    <a:pt x="6" y="434"/>
                  </a:cubicBezTo>
                  <a:cubicBezTo>
                    <a:pt x="20" y="463"/>
                    <a:pt x="36" y="491"/>
                    <a:pt x="51" y="520"/>
                  </a:cubicBezTo>
                  <a:cubicBezTo>
                    <a:pt x="55" y="526"/>
                    <a:pt x="58" y="533"/>
                    <a:pt x="59" y="540"/>
                  </a:cubicBezTo>
                  <a:cubicBezTo>
                    <a:pt x="72" y="641"/>
                    <a:pt x="134" y="704"/>
                    <a:pt x="234" y="717"/>
                  </a:cubicBezTo>
                  <a:cubicBezTo>
                    <a:pt x="243" y="718"/>
                    <a:pt x="252" y="722"/>
                    <a:pt x="259" y="728"/>
                  </a:cubicBezTo>
                  <a:cubicBezTo>
                    <a:pt x="336" y="788"/>
                    <a:pt x="429" y="788"/>
                    <a:pt x="506" y="728"/>
                  </a:cubicBezTo>
                  <a:cubicBezTo>
                    <a:pt x="512" y="723"/>
                    <a:pt x="520" y="719"/>
                    <a:pt x="528" y="718"/>
                  </a:cubicBezTo>
                  <a:cubicBezTo>
                    <a:pt x="627" y="706"/>
                    <a:pt x="693" y="641"/>
                    <a:pt x="706" y="542"/>
                  </a:cubicBezTo>
                  <a:cubicBezTo>
                    <a:pt x="707" y="533"/>
                    <a:pt x="712" y="525"/>
                    <a:pt x="716" y="517"/>
                  </a:cubicBezTo>
                  <a:cubicBezTo>
                    <a:pt x="727" y="499"/>
                    <a:pt x="743" y="483"/>
                    <a:pt x="750" y="463"/>
                  </a:cubicBezTo>
                  <a:cubicBezTo>
                    <a:pt x="772" y="394"/>
                    <a:pt x="763" y="328"/>
                    <a:pt x="715" y="270"/>
                  </a:cubicBezTo>
                  <a:close/>
                  <a:moveTo>
                    <a:pt x="541" y="474"/>
                  </a:moveTo>
                  <a:cubicBezTo>
                    <a:pt x="529" y="518"/>
                    <a:pt x="496" y="542"/>
                    <a:pt x="455" y="556"/>
                  </a:cubicBezTo>
                  <a:cubicBezTo>
                    <a:pt x="437" y="562"/>
                    <a:pt x="419" y="565"/>
                    <a:pt x="401" y="566"/>
                  </a:cubicBezTo>
                  <a:cubicBezTo>
                    <a:pt x="395" y="567"/>
                    <a:pt x="388" y="567"/>
                    <a:pt x="381" y="567"/>
                  </a:cubicBezTo>
                  <a:cubicBezTo>
                    <a:pt x="286" y="567"/>
                    <a:pt x="208" y="490"/>
                    <a:pt x="208" y="394"/>
                  </a:cubicBezTo>
                  <a:cubicBezTo>
                    <a:pt x="208" y="299"/>
                    <a:pt x="286" y="222"/>
                    <a:pt x="381" y="222"/>
                  </a:cubicBezTo>
                  <a:cubicBezTo>
                    <a:pt x="386" y="222"/>
                    <a:pt x="391" y="222"/>
                    <a:pt x="396" y="222"/>
                  </a:cubicBezTo>
                  <a:cubicBezTo>
                    <a:pt x="396" y="222"/>
                    <a:pt x="396" y="222"/>
                    <a:pt x="396" y="222"/>
                  </a:cubicBezTo>
                  <a:cubicBezTo>
                    <a:pt x="402" y="222"/>
                    <a:pt x="408" y="223"/>
                    <a:pt x="414" y="223"/>
                  </a:cubicBezTo>
                  <a:cubicBezTo>
                    <a:pt x="453" y="228"/>
                    <a:pt x="488" y="242"/>
                    <a:pt x="514" y="272"/>
                  </a:cubicBezTo>
                  <a:cubicBezTo>
                    <a:pt x="524" y="284"/>
                    <a:pt x="532" y="299"/>
                    <a:pt x="537" y="313"/>
                  </a:cubicBezTo>
                  <a:cubicBezTo>
                    <a:pt x="538" y="317"/>
                    <a:pt x="538" y="320"/>
                    <a:pt x="538" y="322"/>
                  </a:cubicBezTo>
                  <a:cubicBezTo>
                    <a:pt x="539" y="336"/>
                    <a:pt x="531" y="346"/>
                    <a:pt x="518" y="353"/>
                  </a:cubicBezTo>
                  <a:cubicBezTo>
                    <a:pt x="506" y="360"/>
                    <a:pt x="494" y="361"/>
                    <a:pt x="484" y="355"/>
                  </a:cubicBezTo>
                  <a:cubicBezTo>
                    <a:pt x="468" y="313"/>
                    <a:pt x="428" y="284"/>
                    <a:pt x="381" y="284"/>
                  </a:cubicBezTo>
                  <a:cubicBezTo>
                    <a:pt x="320" y="284"/>
                    <a:pt x="271" y="333"/>
                    <a:pt x="271" y="394"/>
                  </a:cubicBezTo>
                  <a:cubicBezTo>
                    <a:pt x="271" y="455"/>
                    <a:pt x="320" y="504"/>
                    <a:pt x="381" y="504"/>
                  </a:cubicBezTo>
                  <a:cubicBezTo>
                    <a:pt x="429" y="504"/>
                    <a:pt x="469" y="474"/>
                    <a:pt x="485" y="432"/>
                  </a:cubicBezTo>
                  <a:cubicBezTo>
                    <a:pt x="493" y="425"/>
                    <a:pt x="503" y="424"/>
                    <a:pt x="515" y="428"/>
                  </a:cubicBezTo>
                  <a:cubicBezTo>
                    <a:pt x="529" y="433"/>
                    <a:pt x="539" y="445"/>
                    <a:pt x="542" y="458"/>
                  </a:cubicBezTo>
                  <a:cubicBezTo>
                    <a:pt x="542" y="463"/>
                    <a:pt x="542" y="469"/>
                    <a:pt x="541" y="474"/>
                  </a:cubicBezTo>
                  <a:close/>
                </a:path>
              </a:pathLst>
            </a:custGeom>
            <a:gradFill>
              <a:gsLst>
                <a:gs pos="0">
                  <a:srgbClr val="DC4A0C"/>
                </a:gs>
                <a:gs pos="100000">
                  <a:srgbClr val="FA891B"/>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任意多边形 40"/>
            <p:cNvSpPr/>
            <p:nvPr/>
          </p:nvSpPr>
          <p:spPr>
            <a:xfrm>
              <a:off x="4956924" y="3280371"/>
              <a:ext cx="107156" cy="160734"/>
            </a:xfrm>
            <a:custGeom>
              <a:avLst/>
              <a:gdLst/>
              <a:ahLst/>
              <a:cxnLst/>
              <a:rect l="l" t="t" r="r" b="b"/>
              <a:pathLst>
                <a:path w="107156" h="160734">
                  <a:moveTo>
                    <a:pt x="57150" y="0"/>
                  </a:moveTo>
                  <a:cubicBezTo>
                    <a:pt x="88701" y="1190"/>
                    <a:pt x="105370" y="15775"/>
                    <a:pt x="107156" y="43755"/>
                  </a:cubicBezTo>
                  <a:cubicBezTo>
                    <a:pt x="107156" y="65186"/>
                    <a:pt x="90785" y="84832"/>
                    <a:pt x="58043" y="102691"/>
                  </a:cubicBezTo>
                  <a:cubicBezTo>
                    <a:pt x="47922" y="108644"/>
                    <a:pt x="40779" y="113109"/>
                    <a:pt x="36611" y="116086"/>
                  </a:cubicBezTo>
                  <a:cubicBezTo>
                    <a:pt x="22324" y="126206"/>
                    <a:pt x="15478" y="136922"/>
                    <a:pt x="16073" y="148233"/>
                  </a:cubicBezTo>
                  <a:lnTo>
                    <a:pt x="105370" y="148233"/>
                  </a:lnTo>
                  <a:lnTo>
                    <a:pt x="105370" y="160734"/>
                  </a:lnTo>
                  <a:lnTo>
                    <a:pt x="0" y="160734"/>
                  </a:lnTo>
                  <a:cubicBezTo>
                    <a:pt x="0" y="143470"/>
                    <a:pt x="4167" y="130373"/>
                    <a:pt x="12501" y="121443"/>
                  </a:cubicBezTo>
                  <a:cubicBezTo>
                    <a:pt x="21431" y="110728"/>
                    <a:pt x="36016" y="99715"/>
                    <a:pt x="56257" y="88404"/>
                  </a:cubicBezTo>
                  <a:cubicBezTo>
                    <a:pt x="80664" y="75902"/>
                    <a:pt x="92273" y="61317"/>
                    <a:pt x="91082" y="44648"/>
                  </a:cubicBezTo>
                  <a:cubicBezTo>
                    <a:pt x="89892" y="24408"/>
                    <a:pt x="77986" y="13394"/>
                    <a:pt x="55364" y="11608"/>
                  </a:cubicBezTo>
                  <a:cubicBezTo>
                    <a:pt x="32742" y="13990"/>
                    <a:pt x="21133" y="27682"/>
                    <a:pt x="20538" y="52685"/>
                  </a:cubicBezTo>
                  <a:lnTo>
                    <a:pt x="5357" y="52685"/>
                  </a:lnTo>
                  <a:cubicBezTo>
                    <a:pt x="6548" y="19347"/>
                    <a:pt x="23812" y="1786"/>
                    <a:pt x="5715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6631027" y="2419350"/>
            <a:ext cx="1845984" cy="1882776"/>
            <a:chOff x="6716411" y="2419350"/>
            <a:chExt cx="1845984" cy="1882776"/>
          </a:xfrm>
        </p:grpSpPr>
        <p:sp>
          <p:nvSpPr>
            <p:cNvPr id="12" name="Freeform 5"/>
            <p:cNvSpPr>
              <a:spLocks noEditPoints="1"/>
            </p:cNvSpPr>
            <p:nvPr/>
          </p:nvSpPr>
          <p:spPr bwMode="auto">
            <a:xfrm>
              <a:off x="6716411" y="2419350"/>
              <a:ext cx="1845984" cy="1882776"/>
            </a:xfrm>
            <a:custGeom>
              <a:avLst/>
              <a:gdLst>
                <a:gd name="T0" fmla="*/ 715 w 772"/>
                <a:gd name="T1" fmla="*/ 270 h 788"/>
                <a:gd name="T2" fmla="*/ 706 w 772"/>
                <a:gd name="T3" fmla="*/ 245 h 788"/>
                <a:gd name="T4" fmla="*/ 529 w 772"/>
                <a:gd name="T5" fmla="*/ 71 h 788"/>
                <a:gd name="T6" fmla="*/ 505 w 772"/>
                <a:gd name="T7" fmla="*/ 60 h 788"/>
                <a:gd name="T8" fmla="*/ 260 w 772"/>
                <a:gd name="T9" fmla="*/ 60 h 788"/>
                <a:gd name="T10" fmla="*/ 233 w 772"/>
                <a:gd name="T11" fmla="*/ 71 h 788"/>
                <a:gd name="T12" fmla="*/ 59 w 772"/>
                <a:gd name="T13" fmla="*/ 246 h 788"/>
                <a:gd name="T14" fmla="*/ 48 w 772"/>
                <a:gd name="T15" fmla="*/ 272 h 788"/>
                <a:gd name="T16" fmla="*/ 0 w 772"/>
                <a:gd name="T17" fmla="*/ 399 h 788"/>
                <a:gd name="T18" fmla="*/ 6 w 772"/>
                <a:gd name="T19" fmla="*/ 434 h 788"/>
                <a:gd name="T20" fmla="*/ 51 w 772"/>
                <a:gd name="T21" fmla="*/ 520 h 788"/>
                <a:gd name="T22" fmla="*/ 59 w 772"/>
                <a:gd name="T23" fmla="*/ 540 h 788"/>
                <a:gd name="T24" fmla="*/ 234 w 772"/>
                <a:gd name="T25" fmla="*/ 717 h 788"/>
                <a:gd name="T26" fmla="*/ 259 w 772"/>
                <a:gd name="T27" fmla="*/ 728 h 788"/>
                <a:gd name="T28" fmla="*/ 506 w 772"/>
                <a:gd name="T29" fmla="*/ 728 h 788"/>
                <a:gd name="T30" fmla="*/ 528 w 772"/>
                <a:gd name="T31" fmla="*/ 718 h 788"/>
                <a:gd name="T32" fmla="*/ 706 w 772"/>
                <a:gd name="T33" fmla="*/ 542 h 788"/>
                <a:gd name="T34" fmla="*/ 716 w 772"/>
                <a:gd name="T35" fmla="*/ 517 h 788"/>
                <a:gd name="T36" fmla="*/ 750 w 772"/>
                <a:gd name="T37" fmla="*/ 463 h 788"/>
                <a:gd name="T38" fmla="*/ 715 w 772"/>
                <a:gd name="T39" fmla="*/ 270 h 788"/>
                <a:gd name="T40" fmla="*/ 541 w 772"/>
                <a:gd name="T41" fmla="*/ 474 h 788"/>
                <a:gd name="T42" fmla="*/ 455 w 772"/>
                <a:gd name="T43" fmla="*/ 556 h 788"/>
                <a:gd name="T44" fmla="*/ 401 w 772"/>
                <a:gd name="T45" fmla="*/ 566 h 788"/>
                <a:gd name="T46" fmla="*/ 381 w 772"/>
                <a:gd name="T47" fmla="*/ 567 h 788"/>
                <a:gd name="T48" fmla="*/ 208 w 772"/>
                <a:gd name="T49" fmla="*/ 394 h 788"/>
                <a:gd name="T50" fmla="*/ 381 w 772"/>
                <a:gd name="T51" fmla="*/ 222 h 788"/>
                <a:gd name="T52" fmla="*/ 396 w 772"/>
                <a:gd name="T53" fmla="*/ 222 h 788"/>
                <a:gd name="T54" fmla="*/ 396 w 772"/>
                <a:gd name="T55" fmla="*/ 222 h 788"/>
                <a:gd name="T56" fmla="*/ 414 w 772"/>
                <a:gd name="T57" fmla="*/ 223 h 788"/>
                <a:gd name="T58" fmla="*/ 514 w 772"/>
                <a:gd name="T59" fmla="*/ 272 h 788"/>
                <a:gd name="T60" fmla="*/ 537 w 772"/>
                <a:gd name="T61" fmla="*/ 313 h 788"/>
                <a:gd name="T62" fmla="*/ 538 w 772"/>
                <a:gd name="T63" fmla="*/ 322 h 788"/>
                <a:gd name="T64" fmla="*/ 518 w 772"/>
                <a:gd name="T65" fmla="*/ 353 h 788"/>
                <a:gd name="T66" fmla="*/ 484 w 772"/>
                <a:gd name="T67" fmla="*/ 355 h 788"/>
                <a:gd name="T68" fmla="*/ 381 w 772"/>
                <a:gd name="T69" fmla="*/ 284 h 788"/>
                <a:gd name="T70" fmla="*/ 271 w 772"/>
                <a:gd name="T71" fmla="*/ 394 h 788"/>
                <a:gd name="T72" fmla="*/ 381 w 772"/>
                <a:gd name="T73" fmla="*/ 504 h 788"/>
                <a:gd name="T74" fmla="*/ 485 w 772"/>
                <a:gd name="T75" fmla="*/ 432 h 788"/>
                <a:gd name="T76" fmla="*/ 515 w 772"/>
                <a:gd name="T77" fmla="*/ 428 h 788"/>
                <a:gd name="T78" fmla="*/ 542 w 772"/>
                <a:gd name="T79" fmla="*/ 458 h 788"/>
                <a:gd name="T80" fmla="*/ 541 w 772"/>
                <a:gd name="T81" fmla="*/ 474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72" h="788">
                  <a:moveTo>
                    <a:pt x="715" y="270"/>
                  </a:moveTo>
                  <a:cubicBezTo>
                    <a:pt x="710" y="264"/>
                    <a:pt x="707" y="254"/>
                    <a:pt x="706" y="245"/>
                  </a:cubicBezTo>
                  <a:cubicBezTo>
                    <a:pt x="692" y="146"/>
                    <a:pt x="628" y="83"/>
                    <a:pt x="529" y="71"/>
                  </a:cubicBezTo>
                  <a:cubicBezTo>
                    <a:pt x="521" y="70"/>
                    <a:pt x="511" y="65"/>
                    <a:pt x="505" y="60"/>
                  </a:cubicBezTo>
                  <a:cubicBezTo>
                    <a:pt x="429" y="0"/>
                    <a:pt x="335" y="0"/>
                    <a:pt x="260" y="60"/>
                  </a:cubicBezTo>
                  <a:cubicBezTo>
                    <a:pt x="253" y="66"/>
                    <a:pt x="243" y="70"/>
                    <a:pt x="233" y="71"/>
                  </a:cubicBezTo>
                  <a:cubicBezTo>
                    <a:pt x="136" y="84"/>
                    <a:pt x="72" y="148"/>
                    <a:pt x="59" y="246"/>
                  </a:cubicBezTo>
                  <a:cubicBezTo>
                    <a:pt x="58" y="255"/>
                    <a:pt x="54" y="265"/>
                    <a:pt x="48" y="272"/>
                  </a:cubicBezTo>
                  <a:cubicBezTo>
                    <a:pt x="21" y="309"/>
                    <a:pt x="2" y="348"/>
                    <a:pt x="0" y="399"/>
                  </a:cubicBezTo>
                  <a:cubicBezTo>
                    <a:pt x="2" y="408"/>
                    <a:pt x="1" y="422"/>
                    <a:pt x="6" y="434"/>
                  </a:cubicBezTo>
                  <a:cubicBezTo>
                    <a:pt x="20" y="463"/>
                    <a:pt x="36" y="491"/>
                    <a:pt x="51" y="520"/>
                  </a:cubicBezTo>
                  <a:cubicBezTo>
                    <a:pt x="55" y="526"/>
                    <a:pt x="58" y="533"/>
                    <a:pt x="59" y="540"/>
                  </a:cubicBezTo>
                  <a:cubicBezTo>
                    <a:pt x="72" y="641"/>
                    <a:pt x="134" y="704"/>
                    <a:pt x="234" y="717"/>
                  </a:cubicBezTo>
                  <a:cubicBezTo>
                    <a:pt x="243" y="718"/>
                    <a:pt x="252" y="722"/>
                    <a:pt x="259" y="728"/>
                  </a:cubicBezTo>
                  <a:cubicBezTo>
                    <a:pt x="336" y="788"/>
                    <a:pt x="429" y="788"/>
                    <a:pt x="506" y="728"/>
                  </a:cubicBezTo>
                  <a:cubicBezTo>
                    <a:pt x="512" y="723"/>
                    <a:pt x="520" y="719"/>
                    <a:pt x="528" y="718"/>
                  </a:cubicBezTo>
                  <a:cubicBezTo>
                    <a:pt x="627" y="706"/>
                    <a:pt x="693" y="641"/>
                    <a:pt x="706" y="542"/>
                  </a:cubicBezTo>
                  <a:cubicBezTo>
                    <a:pt x="707" y="533"/>
                    <a:pt x="712" y="525"/>
                    <a:pt x="716" y="517"/>
                  </a:cubicBezTo>
                  <a:cubicBezTo>
                    <a:pt x="727" y="499"/>
                    <a:pt x="743" y="483"/>
                    <a:pt x="750" y="463"/>
                  </a:cubicBezTo>
                  <a:cubicBezTo>
                    <a:pt x="772" y="394"/>
                    <a:pt x="763" y="328"/>
                    <a:pt x="715" y="270"/>
                  </a:cubicBezTo>
                  <a:close/>
                  <a:moveTo>
                    <a:pt x="541" y="474"/>
                  </a:moveTo>
                  <a:cubicBezTo>
                    <a:pt x="529" y="518"/>
                    <a:pt x="496" y="542"/>
                    <a:pt x="455" y="556"/>
                  </a:cubicBezTo>
                  <a:cubicBezTo>
                    <a:pt x="437" y="562"/>
                    <a:pt x="419" y="565"/>
                    <a:pt x="401" y="566"/>
                  </a:cubicBezTo>
                  <a:cubicBezTo>
                    <a:pt x="395" y="567"/>
                    <a:pt x="388" y="567"/>
                    <a:pt x="381" y="567"/>
                  </a:cubicBezTo>
                  <a:cubicBezTo>
                    <a:pt x="286" y="567"/>
                    <a:pt x="208" y="490"/>
                    <a:pt x="208" y="394"/>
                  </a:cubicBezTo>
                  <a:cubicBezTo>
                    <a:pt x="208" y="299"/>
                    <a:pt x="286" y="222"/>
                    <a:pt x="381" y="222"/>
                  </a:cubicBezTo>
                  <a:cubicBezTo>
                    <a:pt x="386" y="222"/>
                    <a:pt x="391" y="222"/>
                    <a:pt x="396" y="222"/>
                  </a:cubicBezTo>
                  <a:cubicBezTo>
                    <a:pt x="396" y="222"/>
                    <a:pt x="396" y="222"/>
                    <a:pt x="396" y="222"/>
                  </a:cubicBezTo>
                  <a:cubicBezTo>
                    <a:pt x="402" y="222"/>
                    <a:pt x="408" y="223"/>
                    <a:pt x="414" y="223"/>
                  </a:cubicBezTo>
                  <a:cubicBezTo>
                    <a:pt x="453" y="228"/>
                    <a:pt x="488" y="242"/>
                    <a:pt x="514" y="272"/>
                  </a:cubicBezTo>
                  <a:cubicBezTo>
                    <a:pt x="524" y="284"/>
                    <a:pt x="532" y="299"/>
                    <a:pt x="537" y="313"/>
                  </a:cubicBezTo>
                  <a:cubicBezTo>
                    <a:pt x="538" y="317"/>
                    <a:pt x="538" y="320"/>
                    <a:pt x="538" y="322"/>
                  </a:cubicBezTo>
                  <a:cubicBezTo>
                    <a:pt x="539" y="336"/>
                    <a:pt x="531" y="346"/>
                    <a:pt x="518" y="353"/>
                  </a:cubicBezTo>
                  <a:cubicBezTo>
                    <a:pt x="506" y="360"/>
                    <a:pt x="494" y="361"/>
                    <a:pt x="484" y="355"/>
                  </a:cubicBezTo>
                  <a:cubicBezTo>
                    <a:pt x="468" y="313"/>
                    <a:pt x="428" y="284"/>
                    <a:pt x="381" y="284"/>
                  </a:cubicBezTo>
                  <a:cubicBezTo>
                    <a:pt x="320" y="284"/>
                    <a:pt x="271" y="333"/>
                    <a:pt x="271" y="394"/>
                  </a:cubicBezTo>
                  <a:cubicBezTo>
                    <a:pt x="271" y="455"/>
                    <a:pt x="320" y="504"/>
                    <a:pt x="381" y="504"/>
                  </a:cubicBezTo>
                  <a:cubicBezTo>
                    <a:pt x="429" y="504"/>
                    <a:pt x="469" y="474"/>
                    <a:pt x="485" y="432"/>
                  </a:cubicBezTo>
                  <a:cubicBezTo>
                    <a:pt x="493" y="425"/>
                    <a:pt x="503" y="424"/>
                    <a:pt x="515" y="428"/>
                  </a:cubicBezTo>
                  <a:cubicBezTo>
                    <a:pt x="529" y="433"/>
                    <a:pt x="539" y="445"/>
                    <a:pt x="542" y="458"/>
                  </a:cubicBezTo>
                  <a:cubicBezTo>
                    <a:pt x="542" y="463"/>
                    <a:pt x="542" y="469"/>
                    <a:pt x="541" y="474"/>
                  </a:cubicBezTo>
                  <a:close/>
                </a:path>
              </a:pathLst>
            </a:custGeom>
            <a:gradFill>
              <a:gsLst>
                <a:gs pos="0">
                  <a:srgbClr val="BA013F"/>
                </a:gs>
                <a:gs pos="100000">
                  <a:srgbClr val="FB4182"/>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任意多边形 41"/>
            <p:cNvSpPr/>
            <p:nvPr/>
          </p:nvSpPr>
          <p:spPr>
            <a:xfrm>
              <a:off x="7565881" y="3259402"/>
              <a:ext cx="108942" cy="162653"/>
            </a:xfrm>
            <a:custGeom>
              <a:avLst/>
              <a:gdLst/>
              <a:ahLst/>
              <a:cxnLst/>
              <a:rect l="l" t="t" r="r" b="b"/>
              <a:pathLst>
                <a:path w="108942" h="162653">
                  <a:moveTo>
                    <a:pt x="57150" y="0"/>
                  </a:moveTo>
                  <a:cubicBezTo>
                    <a:pt x="86915" y="1190"/>
                    <a:pt x="102393" y="14287"/>
                    <a:pt x="103584" y="39290"/>
                  </a:cubicBezTo>
                  <a:cubicBezTo>
                    <a:pt x="102989" y="56554"/>
                    <a:pt x="95250" y="68461"/>
                    <a:pt x="80367" y="75009"/>
                  </a:cubicBezTo>
                  <a:cubicBezTo>
                    <a:pt x="98822" y="80962"/>
                    <a:pt x="108347" y="94357"/>
                    <a:pt x="108942" y="115193"/>
                  </a:cubicBezTo>
                  <a:cubicBezTo>
                    <a:pt x="106561" y="145554"/>
                    <a:pt x="89297" y="161329"/>
                    <a:pt x="57150" y="162520"/>
                  </a:cubicBezTo>
                  <a:cubicBezTo>
                    <a:pt x="20240" y="164306"/>
                    <a:pt x="1190" y="148233"/>
                    <a:pt x="0" y="114300"/>
                  </a:cubicBezTo>
                  <a:lnTo>
                    <a:pt x="14287" y="114300"/>
                  </a:lnTo>
                  <a:cubicBezTo>
                    <a:pt x="14883" y="138708"/>
                    <a:pt x="28277" y="151209"/>
                    <a:pt x="54471" y="151804"/>
                  </a:cubicBezTo>
                  <a:cubicBezTo>
                    <a:pt x="78879" y="150018"/>
                    <a:pt x="92273" y="137815"/>
                    <a:pt x="94654" y="115193"/>
                  </a:cubicBezTo>
                  <a:cubicBezTo>
                    <a:pt x="92868" y="92571"/>
                    <a:pt x="75604" y="81855"/>
                    <a:pt x="42862" y="83046"/>
                  </a:cubicBezTo>
                  <a:lnTo>
                    <a:pt x="42862" y="71437"/>
                  </a:lnTo>
                  <a:cubicBezTo>
                    <a:pt x="73223" y="72628"/>
                    <a:pt x="88404" y="62210"/>
                    <a:pt x="88404" y="40183"/>
                  </a:cubicBezTo>
                  <a:cubicBezTo>
                    <a:pt x="87213" y="22324"/>
                    <a:pt x="75902" y="12799"/>
                    <a:pt x="54471" y="11608"/>
                  </a:cubicBezTo>
                  <a:cubicBezTo>
                    <a:pt x="32444" y="13394"/>
                    <a:pt x="20836" y="25003"/>
                    <a:pt x="19645" y="46434"/>
                  </a:cubicBezTo>
                  <a:lnTo>
                    <a:pt x="5358" y="46434"/>
                  </a:lnTo>
                  <a:cubicBezTo>
                    <a:pt x="4762" y="32742"/>
                    <a:pt x="9822" y="20836"/>
                    <a:pt x="20538" y="10715"/>
                  </a:cubicBezTo>
                  <a:cubicBezTo>
                    <a:pt x="28277" y="3572"/>
                    <a:pt x="40481" y="0"/>
                    <a:pt x="5715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9345311" y="2419350"/>
            <a:ext cx="1845984" cy="1882776"/>
            <a:chOff x="9345311" y="2419350"/>
            <a:chExt cx="1845984" cy="1882776"/>
          </a:xfrm>
        </p:grpSpPr>
        <p:sp>
          <p:nvSpPr>
            <p:cNvPr id="13" name="Freeform 5"/>
            <p:cNvSpPr>
              <a:spLocks noEditPoints="1"/>
            </p:cNvSpPr>
            <p:nvPr/>
          </p:nvSpPr>
          <p:spPr bwMode="auto">
            <a:xfrm>
              <a:off x="9345311" y="2419350"/>
              <a:ext cx="1845984" cy="1882776"/>
            </a:xfrm>
            <a:custGeom>
              <a:avLst/>
              <a:gdLst>
                <a:gd name="T0" fmla="*/ 715 w 772"/>
                <a:gd name="T1" fmla="*/ 270 h 788"/>
                <a:gd name="T2" fmla="*/ 706 w 772"/>
                <a:gd name="T3" fmla="*/ 245 h 788"/>
                <a:gd name="T4" fmla="*/ 529 w 772"/>
                <a:gd name="T5" fmla="*/ 71 h 788"/>
                <a:gd name="T6" fmla="*/ 505 w 772"/>
                <a:gd name="T7" fmla="*/ 60 h 788"/>
                <a:gd name="T8" fmla="*/ 260 w 772"/>
                <a:gd name="T9" fmla="*/ 60 h 788"/>
                <a:gd name="T10" fmla="*/ 233 w 772"/>
                <a:gd name="T11" fmla="*/ 71 h 788"/>
                <a:gd name="T12" fmla="*/ 59 w 772"/>
                <a:gd name="T13" fmla="*/ 246 h 788"/>
                <a:gd name="T14" fmla="*/ 48 w 772"/>
                <a:gd name="T15" fmla="*/ 272 h 788"/>
                <a:gd name="T16" fmla="*/ 0 w 772"/>
                <a:gd name="T17" fmla="*/ 399 h 788"/>
                <a:gd name="T18" fmla="*/ 6 w 772"/>
                <a:gd name="T19" fmla="*/ 434 h 788"/>
                <a:gd name="T20" fmla="*/ 51 w 772"/>
                <a:gd name="T21" fmla="*/ 520 h 788"/>
                <a:gd name="T22" fmla="*/ 59 w 772"/>
                <a:gd name="T23" fmla="*/ 540 h 788"/>
                <a:gd name="T24" fmla="*/ 234 w 772"/>
                <a:gd name="T25" fmla="*/ 717 h 788"/>
                <a:gd name="T26" fmla="*/ 259 w 772"/>
                <a:gd name="T27" fmla="*/ 728 h 788"/>
                <a:gd name="T28" fmla="*/ 506 w 772"/>
                <a:gd name="T29" fmla="*/ 728 h 788"/>
                <a:gd name="T30" fmla="*/ 528 w 772"/>
                <a:gd name="T31" fmla="*/ 718 h 788"/>
                <a:gd name="T32" fmla="*/ 706 w 772"/>
                <a:gd name="T33" fmla="*/ 542 h 788"/>
                <a:gd name="T34" fmla="*/ 716 w 772"/>
                <a:gd name="T35" fmla="*/ 517 h 788"/>
                <a:gd name="T36" fmla="*/ 750 w 772"/>
                <a:gd name="T37" fmla="*/ 463 h 788"/>
                <a:gd name="T38" fmla="*/ 715 w 772"/>
                <a:gd name="T39" fmla="*/ 270 h 788"/>
                <a:gd name="T40" fmla="*/ 541 w 772"/>
                <a:gd name="T41" fmla="*/ 474 h 788"/>
                <a:gd name="T42" fmla="*/ 455 w 772"/>
                <a:gd name="T43" fmla="*/ 556 h 788"/>
                <a:gd name="T44" fmla="*/ 401 w 772"/>
                <a:gd name="T45" fmla="*/ 566 h 788"/>
                <a:gd name="T46" fmla="*/ 381 w 772"/>
                <a:gd name="T47" fmla="*/ 567 h 788"/>
                <a:gd name="T48" fmla="*/ 208 w 772"/>
                <a:gd name="T49" fmla="*/ 394 h 788"/>
                <a:gd name="T50" fmla="*/ 381 w 772"/>
                <a:gd name="T51" fmla="*/ 222 h 788"/>
                <a:gd name="T52" fmla="*/ 396 w 772"/>
                <a:gd name="T53" fmla="*/ 222 h 788"/>
                <a:gd name="T54" fmla="*/ 396 w 772"/>
                <a:gd name="T55" fmla="*/ 222 h 788"/>
                <a:gd name="T56" fmla="*/ 414 w 772"/>
                <a:gd name="T57" fmla="*/ 223 h 788"/>
                <a:gd name="T58" fmla="*/ 514 w 772"/>
                <a:gd name="T59" fmla="*/ 272 h 788"/>
                <a:gd name="T60" fmla="*/ 537 w 772"/>
                <a:gd name="T61" fmla="*/ 313 h 788"/>
                <a:gd name="T62" fmla="*/ 538 w 772"/>
                <a:gd name="T63" fmla="*/ 322 h 788"/>
                <a:gd name="T64" fmla="*/ 518 w 772"/>
                <a:gd name="T65" fmla="*/ 353 h 788"/>
                <a:gd name="T66" fmla="*/ 484 w 772"/>
                <a:gd name="T67" fmla="*/ 355 h 788"/>
                <a:gd name="T68" fmla="*/ 381 w 772"/>
                <a:gd name="T69" fmla="*/ 284 h 788"/>
                <a:gd name="T70" fmla="*/ 271 w 772"/>
                <a:gd name="T71" fmla="*/ 394 h 788"/>
                <a:gd name="T72" fmla="*/ 381 w 772"/>
                <a:gd name="T73" fmla="*/ 504 h 788"/>
                <a:gd name="T74" fmla="*/ 485 w 772"/>
                <a:gd name="T75" fmla="*/ 432 h 788"/>
                <a:gd name="T76" fmla="*/ 515 w 772"/>
                <a:gd name="T77" fmla="*/ 428 h 788"/>
                <a:gd name="T78" fmla="*/ 542 w 772"/>
                <a:gd name="T79" fmla="*/ 458 h 788"/>
                <a:gd name="T80" fmla="*/ 541 w 772"/>
                <a:gd name="T81" fmla="*/ 474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72" h="788">
                  <a:moveTo>
                    <a:pt x="715" y="270"/>
                  </a:moveTo>
                  <a:cubicBezTo>
                    <a:pt x="710" y="264"/>
                    <a:pt x="707" y="254"/>
                    <a:pt x="706" y="245"/>
                  </a:cubicBezTo>
                  <a:cubicBezTo>
                    <a:pt x="692" y="146"/>
                    <a:pt x="628" y="83"/>
                    <a:pt x="529" y="71"/>
                  </a:cubicBezTo>
                  <a:cubicBezTo>
                    <a:pt x="521" y="70"/>
                    <a:pt x="511" y="65"/>
                    <a:pt x="505" y="60"/>
                  </a:cubicBezTo>
                  <a:cubicBezTo>
                    <a:pt x="429" y="0"/>
                    <a:pt x="335" y="0"/>
                    <a:pt x="260" y="60"/>
                  </a:cubicBezTo>
                  <a:cubicBezTo>
                    <a:pt x="253" y="66"/>
                    <a:pt x="243" y="70"/>
                    <a:pt x="233" y="71"/>
                  </a:cubicBezTo>
                  <a:cubicBezTo>
                    <a:pt x="136" y="84"/>
                    <a:pt x="72" y="148"/>
                    <a:pt x="59" y="246"/>
                  </a:cubicBezTo>
                  <a:cubicBezTo>
                    <a:pt x="58" y="255"/>
                    <a:pt x="54" y="265"/>
                    <a:pt x="48" y="272"/>
                  </a:cubicBezTo>
                  <a:cubicBezTo>
                    <a:pt x="21" y="309"/>
                    <a:pt x="2" y="348"/>
                    <a:pt x="0" y="399"/>
                  </a:cubicBezTo>
                  <a:cubicBezTo>
                    <a:pt x="2" y="408"/>
                    <a:pt x="1" y="422"/>
                    <a:pt x="6" y="434"/>
                  </a:cubicBezTo>
                  <a:cubicBezTo>
                    <a:pt x="20" y="463"/>
                    <a:pt x="36" y="491"/>
                    <a:pt x="51" y="520"/>
                  </a:cubicBezTo>
                  <a:cubicBezTo>
                    <a:pt x="55" y="526"/>
                    <a:pt x="58" y="533"/>
                    <a:pt x="59" y="540"/>
                  </a:cubicBezTo>
                  <a:cubicBezTo>
                    <a:pt x="72" y="641"/>
                    <a:pt x="134" y="704"/>
                    <a:pt x="234" y="717"/>
                  </a:cubicBezTo>
                  <a:cubicBezTo>
                    <a:pt x="243" y="718"/>
                    <a:pt x="252" y="722"/>
                    <a:pt x="259" y="728"/>
                  </a:cubicBezTo>
                  <a:cubicBezTo>
                    <a:pt x="336" y="788"/>
                    <a:pt x="429" y="788"/>
                    <a:pt x="506" y="728"/>
                  </a:cubicBezTo>
                  <a:cubicBezTo>
                    <a:pt x="512" y="723"/>
                    <a:pt x="520" y="719"/>
                    <a:pt x="528" y="718"/>
                  </a:cubicBezTo>
                  <a:cubicBezTo>
                    <a:pt x="627" y="706"/>
                    <a:pt x="693" y="641"/>
                    <a:pt x="706" y="542"/>
                  </a:cubicBezTo>
                  <a:cubicBezTo>
                    <a:pt x="707" y="533"/>
                    <a:pt x="712" y="525"/>
                    <a:pt x="716" y="517"/>
                  </a:cubicBezTo>
                  <a:cubicBezTo>
                    <a:pt x="727" y="499"/>
                    <a:pt x="743" y="483"/>
                    <a:pt x="750" y="463"/>
                  </a:cubicBezTo>
                  <a:cubicBezTo>
                    <a:pt x="772" y="394"/>
                    <a:pt x="763" y="328"/>
                    <a:pt x="715" y="270"/>
                  </a:cubicBezTo>
                  <a:close/>
                  <a:moveTo>
                    <a:pt x="541" y="474"/>
                  </a:moveTo>
                  <a:cubicBezTo>
                    <a:pt x="529" y="518"/>
                    <a:pt x="496" y="542"/>
                    <a:pt x="455" y="556"/>
                  </a:cubicBezTo>
                  <a:cubicBezTo>
                    <a:pt x="437" y="562"/>
                    <a:pt x="419" y="565"/>
                    <a:pt x="401" y="566"/>
                  </a:cubicBezTo>
                  <a:cubicBezTo>
                    <a:pt x="395" y="567"/>
                    <a:pt x="388" y="567"/>
                    <a:pt x="381" y="567"/>
                  </a:cubicBezTo>
                  <a:cubicBezTo>
                    <a:pt x="286" y="567"/>
                    <a:pt x="208" y="490"/>
                    <a:pt x="208" y="394"/>
                  </a:cubicBezTo>
                  <a:cubicBezTo>
                    <a:pt x="208" y="299"/>
                    <a:pt x="286" y="222"/>
                    <a:pt x="381" y="222"/>
                  </a:cubicBezTo>
                  <a:cubicBezTo>
                    <a:pt x="386" y="222"/>
                    <a:pt x="391" y="222"/>
                    <a:pt x="396" y="222"/>
                  </a:cubicBezTo>
                  <a:cubicBezTo>
                    <a:pt x="396" y="222"/>
                    <a:pt x="396" y="222"/>
                    <a:pt x="396" y="222"/>
                  </a:cubicBezTo>
                  <a:cubicBezTo>
                    <a:pt x="402" y="222"/>
                    <a:pt x="408" y="223"/>
                    <a:pt x="414" y="223"/>
                  </a:cubicBezTo>
                  <a:cubicBezTo>
                    <a:pt x="453" y="228"/>
                    <a:pt x="488" y="242"/>
                    <a:pt x="514" y="272"/>
                  </a:cubicBezTo>
                  <a:cubicBezTo>
                    <a:pt x="524" y="284"/>
                    <a:pt x="532" y="299"/>
                    <a:pt x="537" y="313"/>
                  </a:cubicBezTo>
                  <a:cubicBezTo>
                    <a:pt x="538" y="317"/>
                    <a:pt x="538" y="320"/>
                    <a:pt x="538" y="322"/>
                  </a:cubicBezTo>
                  <a:cubicBezTo>
                    <a:pt x="539" y="336"/>
                    <a:pt x="531" y="346"/>
                    <a:pt x="518" y="353"/>
                  </a:cubicBezTo>
                  <a:cubicBezTo>
                    <a:pt x="506" y="360"/>
                    <a:pt x="494" y="361"/>
                    <a:pt x="484" y="355"/>
                  </a:cubicBezTo>
                  <a:cubicBezTo>
                    <a:pt x="468" y="313"/>
                    <a:pt x="428" y="284"/>
                    <a:pt x="381" y="284"/>
                  </a:cubicBezTo>
                  <a:cubicBezTo>
                    <a:pt x="320" y="284"/>
                    <a:pt x="271" y="333"/>
                    <a:pt x="271" y="394"/>
                  </a:cubicBezTo>
                  <a:cubicBezTo>
                    <a:pt x="271" y="455"/>
                    <a:pt x="320" y="504"/>
                    <a:pt x="381" y="504"/>
                  </a:cubicBezTo>
                  <a:cubicBezTo>
                    <a:pt x="429" y="504"/>
                    <a:pt x="469" y="474"/>
                    <a:pt x="485" y="432"/>
                  </a:cubicBezTo>
                  <a:cubicBezTo>
                    <a:pt x="493" y="425"/>
                    <a:pt x="503" y="424"/>
                    <a:pt x="515" y="428"/>
                  </a:cubicBezTo>
                  <a:cubicBezTo>
                    <a:pt x="529" y="433"/>
                    <a:pt x="539" y="445"/>
                    <a:pt x="542" y="458"/>
                  </a:cubicBezTo>
                  <a:cubicBezTo>
                    <a:pt x="542" y="463"/>
                    <a:pt x="542" y="469"/>
                    <a:pt x="541" y="474"/>
                  </a:cubicBezTo>
                  <a:close/>
                </a:path>
              </a:pathLst>
            </a:custGeom>
            <a:gradFill>
              <a:gsLst>
                <a:gs pos="0">
                  <a:srgbClr val="6DA400"/>
                </a:gs>
                <a:gs pos="100000">
                  <a:srgbClr val="B0EB2F"/>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任意多边形 42"/>
            <p:cNvSpPr/>
            <p:nvPr/>
          </p:nvSpPr>
          <p:spPr>
            <a:xfrm>
              <a:off x="10193888" y="3259421"/>
              <a:ext cx="110728" cy="159841"/>
            </a:xfrm>
            <a:custGeom>
              <a:avLst/>
              <a:gdLst/>
              <a:ahLst/>
              <a:cxnLst/>
              <a:rect l="l" t="t" r="r" b="b"/>
              <a:pathLst>
                <a:path w="110728" h="159841">
                  <a:moveTo>
                    <a:pt x="75009" y="0"/>
                  </a:moveTo>
                  <a:lnTo>
                    <a:pt x="88404" y="0"/>
                  </a:lnTo>
                  <a:lnTo>
                    <a:pt x="88404" y="108049"/>
                  </a:lnTo>
                  <a:lnTo>
                    <a:pt x="110728" y="108049"/>
                  </a:lnTo>
                  <a:lnTo>
                    <a:pt x="110728" y="119657"/>
                  </a:lnTo>
                  <a:lnTo>
                    <a:pt x="88404" y="119657"/>
                  </a:lnTo>
                  <a:lnTo>
                    <a:pt x="88404" y="159841"/>
                  </a:lnTo>
                  <a:lnTo>
                    <a:pt x="74116" y="159841"/>
                  </a:lnTo>
                  <a:lnTo>
                    <a:pt x="74116" y="119657"/>
                  </a:lnTo>
                  <a:lnTo>
                    <a:pt x="0" y="119657"/>
                  </a:lnTo>
                  <a:lnTo>
                    <a:pt x="0" y="107156"/>
                  </a:lnTo>
                  <a:lnTo>
                    <a:pt x="75009" y="0"/>
                  </a:lnTo>
                  <a:close/>
                  <a:moveTo>
                    <a:pt x="74116" y="22324"/>
                  </a:moveTo>
                  <a:lnTo>
                    <a:pt x="14287" y="108049"/>
                  </a:lnTo>
                  <a:lnTo>
                    <a:pt x="74116" y="108049"/>
                  </a:lnTo>
                  <a:lnTo>
                    <a:pt x="74116" y="2232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838186722"/>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250"/>
                                        <p:tgtEl>
                                          <p:spTgt spid="14"/>
                                        </p:tgtEl>
                                      </p:cBhvr>
                                    </p:animEffect>
                                  </p:childTnLst>
                                </p:cTn>
                              </p:par>
                            </p:childTnLst>
                          </p:cTn>
                        </p:par>
                        <p:par>
                          <p:cTn id="32" fill="hold">
                            <p:stCondLst>
                              <p:cond delay="2250"/>
                            </p:stCondLst>
                            <p:childTnLst>
                              <p:par>
                                <p:cTn id="33" presetID="10" presetClass="entr" presetSubtype="0"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250"/>
                                        <p:tgtEl>
                                          <p:spTgt spid="26"/>
                                        </p:tgtEl>
                                      </p:cBhvr>
                                    </p:animEffect>
                                  </p:childTnLst>
                                </p:cTn>
                              </p:par>
                            </p:childTnLst>
                          </p:cTn>
                        </p:par>
                        <p:par>
                          <p:cTn id="36" fill="hold">
                            <p:stCondLst>
                              <p:cond delay="2500"/>
                            </p:stCondLst>
                            <p:childTnLst>
                              <p:par>
                                <p:cTn id="37" presetID="10" presetClass="entr" presetSubtype="0" fill="hold"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250"/>
                                        <p:tgtEl>
                                          <p:spTgt spid="29"/>
                                        </p:tgtEl>
                                      </p:cBhvr>
                                    </p:animEffect>
                                  </p:childTnLst>
                                </p:cTn>
                              </p:par>
                            </p:childTnLst>
                          </p:cTn>
                        </p:par>
                        <p:par>
                          <p:cTn id="40" fill="hold">
                            <p:stCondLst>
                              <p:cond delay="2750"/>
                            </p:stCondLst>
                            <p:childTnLst>
                              <p:par>
                                <p:cTn id="41" presetID="10" presetClass="entr" presetSubtype="0" fill="hold"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2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8340480" y="2199885"/>
            <a:ext cx="2370017" cy="843718"/>
            <a:chOff x="3106598" y="5073134"/>
            <a:chExt cx="2370017" cy="843718"/>
          </a:xfrm>
        </p:grpSpPr>
        <p:sp>
          <p:nvSpPr>
            <p:cNvPr id="24" name="矩形 23"/>
            <p:cNvSpPr/>
            <p:nvPr/>
          </p:nvSpPr>
          <p:spPr>
            <a:xfrm>
              <a:off x="3106598" y="5073134"/>
              <a:ext cx="1874231" cy="369332"/>
            </a:xfrm>
            <a:prstGeom prst="rect">
              <a:avLst/>
            </a:prstGeom>
          </p:spPr>
          <p:txBody>
            <a:bodyPr wrap="none">
              <a:spAutoFit/>
            </a:bodyPr>
            <a:lstStyle/>
            <a:p>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25" name="矩形 24"/>
            <p:cNvSpPr/>
            <p:nvPr/>
          </p:nvSpPr>
          <p:spPr>
            <a:xfrm>
              <a:off x="3106598" y="5404404"/>
              <a:ext cx="2370017" cy="512448"/>
            </a:xfrm>
            <a:prstGeom prst="rect">
              <a:avLst/>
            </a:prstGeom>
          </p:spPr>
          <p:txBody>
            <a:bodyPr wrap="square">
              <a:spAutoFit/>
            </a:bodyPr>
            <a:lstStyle/>
            <a:p>
              <a:pP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26" name="组合 25"/>
          <p:cNvGrpSpPr/>
          <p:nvPr/>
        </p:nvGrpSpPr>
        <p:grpSpPr>
          <a:xfrm>
            <a:off x="1481504" y="2199885"/>
            <a:ext cx="2370017" cy="843718"/>
            <a:chOff x="1221767" y="2192338"/>
            <a:chExt cx="2370017" cy="843718"/>
          </a:xfrm>
        </p:grpSpPr>
        <p:sp>
          <p:nvSpPr>
            <p:cNvPr id="27" name="矩形 26"/>
            <p:cNvSpPr/>
            <p:nvPr/>
          </p:nvSpPr>
          <p:spPr>
            <a:xfrm>
              <a:off x="1717553" y="2192338"/>
              <a:ext cx="1874231" cy="369332"/>
            </a:xfrm>
            <a:prstGeom prst="rect">
              <a:avLst/>
            </a:prstGeom>
          </p:spPr>
          <p:txBody>
            <a:bodyPr wrap="none">
              <a:spAutoFit/>
            </a:bodyPr>
            <a:lstStyle/>
            <a:p>
              <a:pPr algn="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28" name="矩形 27"/>
            <p:cNvSpPr/>
            <p:nvPr/>
          </p:nvSpPr>
          <p:spPr>
            <a:xfrm>
              <a:off x="1221767" y="2523608"/>
              <a:ext cx="2370017" cy="512448"/>
            </a:xfrm>
            <a:prstGeom prst="rect">
              <a:avLst/>
            </a:prstGeom>
          </p:spPr>
          <p:txBody>
            <a:bodyPr wrap="square">
              <a:spAutoFit/>
            </a:bodyPr>
            <a:lstStyle/>
            <a:p>
              <a:pPr algn="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29" name="组合 28"/>
          <p:cNvGrpSpPr/>
          <p:nvPr/>
        </p:nvGrpSpPr>
        <p:grpSpPr>
          <a:xfrm>
            <a:off x="8340480" y="4831323"/>
            <a:ext cx="2370017" cy="843718"/>
            <a:chOff x="3106598" y="5073134"/>
            <a:chExt cx="2370017" cy="843718"/>
          </a:xfrm>
        </p:grpSpPr>
        <p:sp>
          <p:nvSpPr>
            <p:cNvPr id="30" name="矩形 29"/>
            <p:cNvSpPr/>
            <p:nvPr/>
          </p:nvSpPr>
          <p:spPr>
            <a:xfrm>
              <a:off x="3106598" y="5073134"/>
              <a:ext cx="1874231" cy="369332"/>
            </a:xfrm>
            <a:prstGeom prst="rect">
              <a:avLst/>
            </a:prstGeom>
          </p:spPr>
          <p:txBody>
            <a:bodyPr wrap="none">
              <a:spAutoFit/>
            </a:bodyPr>
            <a:lstStyle/>
            <a:p>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31" name="矩形 30"/>
            <p:cNvSpPr/>
            <p:nvPr/>
          </p:nvSpPr>
          <p:spPr>
            <a:xfrm>
              <a:off x="3106598" y="5404404"/>
              <a:ext cx="2370017" cy="512448"/>
            </a:xfrm>
            <a:prstGeom prst="rect">
              <a:avLst/>
            </a:prstGeom>
          </p:spPr>
          <p:txBody>
            <a:bodyPr wrap="square">
              <a:spAutoFit/>
            </a:bodyPr>
            <a:lstStyle/>
            <a:p>
              <a:pP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32" name="组合 31"/>
          <p:cNvGrpSpPr/>
          <p:nvPr/>
        </p:nvGrpSpPr>
        <p:grpSpPr>
          <a:xfrm>
            <a:off x="1481504" y="4831323"/>
            <a:ext cx="2370017" cy="843718"/>
            <a:chOff x="1221767" y="2192338"/>
            <a:chExt cx="2370017" cy="843718"/>
          </a:xfrm>
        </p:grpSpPr>
        <p:sp>
          <p:nvSpPr>
            <p:cNvPr id="33" name="矩形 32"/>
            <p:cNvSpPr/>
            <p:nvPr/>
          </p:nvSpPr>
          <p:spPr>
            <a:xfrm>
              <a:off x="1717553" y="2192338"/>
              <a:ext cx="1874231" cy="369332"/>
            </a:xfrm>
            <a:prstGeom prst="rect">
              <a:avLst/>
            </a:prstGeom>
          </p:spPr>
          <p:txBody>
            <a:bodyPr wrap="none">
              <a:spAutoFit/>
            </a:bodyPr>
            <a:lstStyle/>
            <a:p>
              <a:pPr algn="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34" name="矩形 33"/>
            <p:cNvSpPr/>
            <p:nvPr/>
          </p:nvSpPr>
          <p:spPr>
            <a:xfrm>
              <a:off x="1221767" y="2523608"/>
              <a:ext cx="2370017" cy="512448"/>
            </a:xfrm>
            <a:prstGeom prst="rect">
              <a:avLst/>
            </a:prstGeom>
          </p:spPr>
          <p:txBody>
            <a:bodyPr wrap="square">
              <a:spAutoFit/>
            </a:bodyPr>
            <a:lstStyle/>
            <a:p>
              <a:pPr algn="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5" name="组合 4"/>
          <p:cNvGrpSpPr/>
          <p:nvPr/>
        </p:nvGrpSpPr>
        <p:grpSpPr>
          <a:xfrm>
            <a:off x="5396568" y="4019345"/>
            <a:ext cx="1403671" cy="1562305"/>
            <a:chOff x="5396568" y="4019345"/>
            <a:chExt cx="1403671" cy="1562305"/>
          </a:xfrm>
        </p:grpSpPr>
        <p:grpSp>
          <p:nvGrpSpPr>
            <p:cNvPr id="21" name="组合 20"/>
            <p:cNvGrpSpPr/>
            <p:nvPr/>
          </p:nvGrpSpPr>
          <p:grpSpPr>
            <a:xfrm>
              <a:off x="5396568" y="4019345"/>
              <a:ext cx="1403671" cy="1562305"/>
              <a:chOff x="5478788" y="4154227"/>
              <a:chExt cx="1238666" cy="1378653"/>
            </a:xfrm>
          </p:grpSpPr>
          <p:sp>
            <p:nvSpPr>
              <p:cNvPr id="15" name="Freeform 10"/>
              <p:cNvSpPr>
                <a:spLocks/>
              </p:cNvSpPr>
              <p:nvPr/>
            </p:nvSpPr>
            <p:spPr bwMode="auto">
              <a:xfrm>
                <a:off x="5478788" y="4154227"/>
                <a:ext cx="1238666" cy="918395"/>
              </a:xfrm>
              <a:custGeom>
                <a:avLst/>
                <a:gdLst>
                  <a:gd name="T0" fmla="*/ 257 w 310"/>
                  <a:gd name="T1" fmla="*/ 225 h 230"/>
                  <a:gd name="T2" fmla="*/ 185 w 310"/>
                  <a:gd name="T3" fmla="*/ 171 h 230"/>
                  <a:gd name="T4" fmla="*/ 155 w 310"/>
                  <a:gd name="T5" fmla="*/ 137 h 230"/>
                  <a:gd name="T6" fmla="*/ 124 w 310"/>
                  <a:gd name="T7" fmla="*/ 172 h 230"/>
                  <a:gd name="T8" fmla="*/ 77 w 310"/>
                  <a:gd name="T9" fmla="*/ 225 h 230"/>
                  <a:gd name="T10" fmla="*/ 13 w 310"/>
                  <a:gd name="T11" fmla="*/ 195 h 230"/>
                  <a:gd name="T12" fmla="*/ 23 w 310"/>
                  <a:gd name="T13" fmla="*/ 125 h 230"/>
                  <a:gd name="T14" fmla="*/ 131 w 310"/>
                  <a:gd name="T15" fmla="*/ 16 h 230"/>
                  <a:gd name="T16" fmla="*/ 179 w 310"/>
                  <a:gd name="T17" fmla="*/ 15 h 230"/>
                  <a:gd name="T18" fmla="*/ 289 w 310"/>
                  <a:gd name="T19" fmla="*/ 125 h 230"/>
                  <a:gd name="T20" fmla="*/ 300 w 310"/>
                  <a:gd name="T21" fmla="*/ 190 h 230"/>
                  <a:gd name="T22" fmla="*/ 257 w 310"/>
                  <a:gd name="T23" fmla="*/ 225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0" h="230">
                    <a:moveTo>
                      <a:pt x="257" y="225"/>
                    </a:moveTo>
                    <a:cubicBezTo>
                      <a:pt x="214" y="226"/>
                      <a:pt x="191" y="204"/>
                      <a:pt x="185" y="171"/>
                    </a:cubicBezTo>
                    <a:cubicBezTo>
                      <a:pt x="181" y="146"/>
                      <a:pt x="173" y="137"/>
                      <a:pt x="155" y="137"/>
                    </a:cubicBezTo>
                    <a:cubicBezTo>
                      <a:pt x="137" y="137"/>
                      <a:pt x="128" y="148"/>
                      <a:pt x="124" y="172"/>
                    </a:cubicBezTo>
                    <a:cubicBezTo>
                      <a:pt x="121" y="200"/>
                      <a:pt x="102" y="220"/>
                      <a:pt x="77" y="225"/>
                    </a:cubicBezTo>
                    <a:cubicBezTo>
                      <a:pt x="51" y="230"/>
                      <a:pt x="25" y="217"/>
                      <a:pt x="13" y="195"/>
                    </a:cubicBezTo>
                    <a:cubicBezTo>
                      <a:pt x="0" y="171"/>
                      <a:pt x="3" y="145"/>
                      <a:pt x="23" y="125"/>
                    </a:cubicBezTo>
                    <a:cubicBezTo>
                      <a:pt x="58" y="88"/>
                      <a:pt x="95" y="52"/>
                      <a:pt x="131" y="16"/>
                    </a:cubicBezTo>
                    <a:cubicBezTo>
                      <a:pt x="147" y="0"/>
                      <a:pt x="163" y="0"/>
                      <a:pt x="179" y="15"/>
                    </a:cubicBezTo>
                    <a:cubicBezTo>
                      <a:pt x="216" y="51"/>
                      <a:pt x="252" y="88"/>
                      <a:pt x="289" y="125"/>
                    </a:cubicBezTo>
                    <a:cubicBezTo>
                      <a:pt x="306" y="144"/>
                      <a:pt x="310" y="167"/>
                      <a:pt x="300" y="190"/>
                    </a:cubicBezTo>
                    <a:cubicBezTo>
                      <a:pt x="290" y="213"/>
                      <a:pt x="271" y="225"/>
                      <a:pt x="257" y="225"/>
                    </a:cubicBezTo>
                    <a:close/>
                  </a:path>
                </a:pathLst>
              </a:custGeom>
              <a:gradFill>
                <a:gsLst>
                  <a:gs pos="0">
                    <a:srgbClr val="6DA400"/>
                  </a:gs>
                  <a:gs pos="100000">
                    <a:srgbClr val="B0EB2F"/>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6" name="Freeform 11"/>
              <p:cNvSpPr>
                <a:spLocks/>
              </p:cNvSpPr>
              <p:nvPr/>
            </p:nvSpPr>
            <p:spPr bwMode="auto">
              <a:xfrm>
                <a:off x="5862690" y="5057775"/>
                <a:ext cx="479347" cy="475105"/>
              </a:xfrm>
              <a:custGeom>
                <a:avLst/>
                <a:gdLst>
                  <a:gd name="T0" fmla="*/ 0 w 120"/>
                  <a:gd name="T1" fmla="*/ 60 h 119"/>
                  <a:gd name="T2" fmla="*/ 60 w 120"/>
                  <a:gd name="T3" fmla="*/ 0 h 119"/>
                  <a:gd name="T4" fmla="*/ 119 w 120"/>
                  <a:gd name="T5" fmla="*/ 61 h 119"/>
                  <a:gd name="T6" fmla="*/ 59 w 120"/>
                  <a:gd name="T7" fmla="*/ 119 h 119"/>
                  <a:gd name="T8" fmla="*/ 0 w 120"/>
                  <a:gd name="T9" fmla="*/ 60 h 119"/>
                </a:gdLst>
                <a:ahLst/>
                <a:cxnLst>
                  <a:cxn ang="0">
                    <a:pos x="T0" y="T1"/>
                  </a:cxn>
                  <a:cxn ang="0">
                    <a:pos x="T2" y="T3"/>
                  </a:cxn>
                  <a:cxn ang="0">
                    <a:pos x="T4" y="T5"/>
                  </a:cxn>
                  <a:cxn ang="0">
                    <a:pos x="T6" y="T7"/>
                  </a:cxn>
                  <a:cxn ang="0">
                    <a:pos x="T8" y="T9"/>
                  </a:cxn>
                </a:cxnLst>
                <a:rect l="0" t="0" r="r" b="b"/>
                <a:pathLst>
                  <a:path w="120" h="119">
                    <a:moveTo>
                      <a:pt x="0" y="60"/>
                    </a:moveTo>
                    <a:cubicBezTo>
                      <a:pt x="1" y="26"/>
                      <a:pt x="27" y="0"/>
                      <a:pt x="60" y="0"/>
                    </a:cubicBezTo>
                    <a:cubicBezTo>
                      <a:pt x="92" y="1"/>
                      <a:pt x="120" y="29"/>
                      <a:pt x="119" y="61"/>
                    </a:cubicBezTo>
                    <a:cubicBezTo>
                      <a:pt x="118" y="93"/>
                      <a:pt x="91" y="119"/>
                      <a:pt x="59" y="119"/>
                    </a:cubicBezTo>
                    <a:cubicBezTo>
                      <a:pt x="26" y="119"/>
                      <a:pt x="0" y="94"/>
                      <a:pt x="0" y="60"/>
                    </a:cubicBezTo>
                    <a:close/>
                  </a:path>
                </a:pathLst>
              </a:custGeom>
              <a:gradFill>
                <a:gsLst>
                  <a:gs pos="0">
                    <a:srgbClr val="6DA400"/>
                  </a:gs>
                  <a:gs pos="100000">
                    <a:srgbClr val="B0EB2F"/>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sp>
          <p:nvSpPr>
            <p:cNvPr id="39" name="任意多边形 38"/>
            <p:cNvSpPr/>
            <p:nvPr/>
          </p:nvSpPr>
          <p:spPr>
            <a:xfrm>
              <a:off x="6030833" y="5232532"/>
              <a:ext cx="110728" cy="159841"/>
            </a:xfrm>
            <a:custGeom>
              <a:avLst/>
              <a:gdLst/>
              <a:ahLst/>
              <a:cxnLst/>
              <a:rect l="l" t="t" r="r" b="b"/>
              <a:pathLst>
                <a:path w="110728" h="159841">
                  <a:moveTo>
                    <a:pt x="75009" y="0"/>
                  </a:moveTo>
                  <a:lnTo>
                    <a:pt x="88404" y="0"/>
                  </a:lnTo>
                  <a:lnTo>
                    <a:pt x="88404" y="108049"/>
                  </a:lnTo>
                  <a:lnTo>
                    <a:pt x="110728" y="108049"/>
                  </a:lnTo>
                  <a:lnTo>
                    <a:pt x="110728" y="119657"/>
                  </a:lnTo>
                  <a:lnTo>
                    <a:pt x="88404" y="119657"/>
                  </a:lnTo>
                  <a:lnTo>
                    <a:pt x="88404" y="159841"/>
                  </a:lnTo>
                  <a:lnTo>
                    <a:pt x="74116" y="159841"/>
                  </a:lnTo>
                  <a:lnTo>
                    <a:pt x="74116" y="119657"/>
                  </a:lnTo>
                  <a:lnTo>
                    <a:pt x="0" y="119657"/>
                  </a:lnTo>
                  <a:lnTo>
                    <a:pt x="0" y="107156"/>
                  </a:lnTo>
                  <a:lnTo>
                    <a:pt x="75009" y="0"/>
                  </a:lnTo>
                  <a:close/>
                  <a:moveTo>
                    <a:pt x="74116" y="22324"/>
                  </a:moveTo>
                  <a:lnTo>
                    <a:pt x="14287" y="108049"/>
                  </a:lnTo>
                  <a:lnTo>
                    <a:pt x="74116" y="108049"/>
                  </a:lnTo>
                  <a:lnTo>
                    <a:pt x="74116" y="2232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Freeform 157"/>
            <p:cNvSpPr>
              <a:spLocks noChangeAspect="1" noEditPoints="1"/>
            </p:cNvSpPr>
            <p:nvPr/>
          </p:nvSpPr>
          <p:spPr bwMode="auto">
            <a:xfrm>
              <a:off x="6002522" y="4178384"/>
              <a:ext cx="182150" cy="200964"/>
            </a:xfrm>
            <a:custGeom>
              <a:avLst/>
              <a:gdLst>
                <a:gd name="T0" fmla="*/ 25 w 99"/>
                <a:gd name="T1" fmla="*/ 58 h 109"/>
                <a:gd name="T2" fmla="*/ 15 w 99"/>
                <a:gd name="T3" fmla="*/ 61 h 109"/>
                <a:gd name="T4" fmla="*/ 51 w 99"/>
                <a:gd name="T5" fmla="*/ 55 h 109"/>
                <a:gd name="T6" fmla="*/ 63 w 99"/>
                <a:gd name="T7" fmla="*/ 46 h 109"/>
                <a:gd name="T8" fmla="*/ 56 w 99"/>
                <a:gd name="T9" fmla="*/ 59 h 109"/>
                <a:gd name="T10" fmla="*/ 51 w 99"/>
                <a:gd name="T11" fmla="*/ 67 h 109"/>
                <a:gd name="T12" fmla="*/ 46 w 99"/>
                <a:gd name="T13" fmla="*/ 57 h 109"/>
                <a:gd name="T14" fmla="*/ 38 w 99"/>
                <a:gd name="T15" fmla="*/ 37 h 109"/>
                <a:gd name="T16" fmla="*/ 51 w 99"/>
                <a:gd name="T17" fmla="*/ 55 h 109"/>
                <a:gd name="T18" fmla="*/ 42 w 99"/>
                <a:gd name="T19" fmla="*/ 33 h 109"/>
                <a:gd name="T20" fmla="*/ 42 w 99"/>
                <a:gd name="T21" fmla="*/ 0 h 109"/>
                <a:gd name="T22" fmla="*/ 15 w 99"/>
                <a:gd name="T23" fmla="*/ 25 h 109"/>
                <a:gd name="T24" fmla="*/ 15 w 99"/>
                <a:gd name="T25" fmla="*/ 94 h 109"/>
                <a:gd name="T26" fmla="*/ 84 w 99"/>
                <a:gd name="T27" fmla="*/ 94 h 109"/>
                <a:gd name="T28" fmla="*/ 97 w 99"/>
                <a:gd name="T29" fmla="*/ 73 h 109"/>
                <a:gd name="T30" fmla="*/ 85 w 99"/>
                <a:gd name="T31" fmla="*/ 71 h 109"/>
                <a:gd name="T32" fmla="*/ 49 w 99"/>
                <a:gd name="T33" fmla="*/ 97 h 109"/>
                <a:gd name="T34" fmla="*/ 12 w 99"/>
                <a:gd name="T35" fmla="*/ 60 h 109"/>
                <a:gd name="T36" fmla="*/ 42 w 99"/>
                <a:gd name="T37" fmla="*/ 22 h 109"/>
                <a:gd name="T38" fmla="*/ 85 w 99"/>
                <a:gd name="T39" fmla="*/ 47 h 109"/>
                <a:gd name="T40" fmla="*/ 95 w 99"/>
                <a:gd name="T41" fmla="*/ 41 h 109"/>
                <a:gd name="T42" fmla="*/ 98 w 99"/>
                <a:gd name="T43" fmla="*/ 53 h 109"/>
                <a:gd name="T44" fmla="*/ 87 w 99"/>
                <a:gd name="T45" fmla="*/ 56 h 109"/>
                <a:gd name="T46" fmla="*/ 87 w 99"/>
                <a:gd name="T47" fmla="*/ 67 h 109"/>
                <a:gd name="T48" fmla="*/ 87 w 99"/>
                <a:gd name="T49" fmla="*/ 59 h 109"/>
                <a:gd name="T50" fmla="*/ 99 w 99"/>
                <a:gd name="T51" fmla="*/ 57 h 109"/>
                <a:gd name="T52" fmla="*/ 99 w 99"/>
                <a:gd name="T53" fmla="*/ 60 h 109"/>
                <a:gd name="T54" fmla="*/ 97 w 99"/>
                <a:gd name="T55" fmla="*/ 71 h 109"/>
                <a:gd name="T56" fmla="*/ 87 w 99"/>
                <a:gd name="T57" fmla="*/ 67 h 109"/>
                <a:gd name="T58" fmla="*/ 80 w 99"/>
                <a:gd name="T59" fmla="*/ 37 h 109"/>
                <a:gd name="T60" fmla="*/ 88 w 99"/>
                <a:gd name="T61" fmla="*/ 28 h 109"/>
                <a:gd name="T62" fmla="*/ 94 w 99"/>
                <a:gd name="T63" fmla="*/ 38 h 109"/>
                <a:gd name="T64" fmla="*/ 84 w 99"/>
                <a:gd name="T65" fmla="*/ 44 h 109"/>
                <a:gd name="T66" fmla="*/ 77 w 99"/>
                <a:gd name="T67" fmla="*/ 34 h 109"/>
                <a:gd name="T68" fmla="*/ 71 w 99"/>
                <a:gd name="T69" fmla="*/ 28 h 109"/>
                <a:gd name="T70" fmla="*/ 76 w 99"/>
                <a:gd name="T71" fmla="*/ 18 h 109"/>
                <a:gd name="T72" fmla="*/ 84 w 99"/>
                <a:gd name="T73" fmla="*/ 25 h 109"/>
                <a:gd name="T74" fmla="*/ 86 w 99"/>
                <a:gd name="T75" fmla="*/ 27 h 109"/>
                <a:gd name="T76" fmla="*/ 50 w 99"/>
                <a:gd name="T77" fmla="*/ 93 h 109"/>
                <a:gd name="T78" fmla="*/ 53 w 99"/>
                <a:gd name="T79" fmla="*/ 83 h 109"/>
                <a:gd name="T80" fmla="*/ 50 w 99"/>
                <a:gd name="T81" fmla="*/ 93 h 109"/>
                <a:gd name="T82" fmla="*/ 67 w 99"/>
                <a:gd name="T83" fmla="*/ 76 h 109"/>
                <a:gd name="T84" fmla="*/ 77 w 99"/>
                <a:gd name="T85" fmla="*/ 81 h 109"/>
                <a:gd name="T86" fmla="*/ 25 w 99"/>
                <a:gd name="T87" fmla="*/ 83 h 109"/>
                <a:gd name="T88" fmla="*/ 34 w 99"/>
                <a:gd name="T89" fmla="*/ 78 h 109"/>
                <a:gd name="T90" fmla="*/ 25 w 99"/>
                <a:gd name="T91" fmla="*/ 83 h 109"/>
                <a:gd name="T92" fmla="*/ 33 w 99"/>
                <a:gd name="T93" fmla="*/ 40 h 109"/>
                <a:gd name="T94" fmla="*/ 23 w 99"/>
                <a:gd name="T95" fmla="*/ 36 h 109"/>
                <a:gd name="T96" fmla="*/ 75 w 99"/>
                <a:gd name="T97" fmla="*/ 34 h 109"/>
                <a:gd name="T98" fmla="*/ 66 w 99"/>
                <a:gd name="T99" fmla="*/ 39 h 109"/>
                <a:gd name="T100" fmla="*/ 75 w 99"/>
                <a:gd name="T101" fmla="*/ 34 h 109"/>
                <a:gd name="T102" fmla="*/ 75 w 99"/>
                <a:gd name="T103" fmla="*/ 59 h 109"/>
                <a:gd name="T104" fmla="*/ 85 w 99"/>
                <a:gd name="T105"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9" h="109">
                  <a:moveTo>
                    <a:pt x="15" y="58"/>
                  </a:moveTo>
                  <a:cubicBezTo>
                    <a:pt x="25" y="58"/>
                    <a:pt x="25" y="58"/>
                    <a:pt x="25" y="58"/>
                  </a:cubicBezTo>
                  <a:cubicBezTo>
                    <a:pt x="25" y="61"/>
                    <a:pt x="25" y="61"/>
                    <a:pt x="25" y="61"/>
                  </a:cubicBezTo>
                  <a:cubicBezTo>
                    <a:pt x="15" y="61"/>
                    <a:pt x="15" y="61"/>
                    <a:pt x="15" y="61"/>
                  </a:cubicBezTo>
                  <a:cubicBezTo>
                    <a:pt x="15" y="58"/>
                    <a:pt x="15" y="58"/>
                    <a:pt x="15" y="58"/>
                  </a:cubicBezTo>
                  <a:close/>
                  <a:moveTo>
                    <a:pt x="51" y="55"/>
                  </a:moveTo>
                  <a:cubicBezTo>
                    <a:pt x="52" y="55"/>
                    <a:pt x="52" y="55"/>
                    <a:pt x="53" y="55"/>
                  </a:cubicBezTo>
                  <a:cubicBezTo>
                    <a:pt x="56" y="52"/>
                    <a:pt x="60" y="48"/>
                    <a:pt x="63" y="46"/>
                  </a:cubicBezTo>
                  <a:cubicBezTo>
                    <a:pt x="64" y="46"/>
                    <a:pt x="65" y="47"/>
                    <a:pt x="66" y="48"/>
                  </a:cubicBezTo>
                  <a:cubicBezTo>
                    <a:pt x="63" y="53"/>
                    <a:pt x="60" y="56"/>
                    <a:pt x="56" y="59"/>
                  </a:cubicBezTo>
                  <a:cubicBezTo>
                    <a:pt x="57" y="60"/>
                    <a:pt x="57" y="60"/>
                    <a:pt x="57" y="61"/>
                  </a:cubicBezTo>
                  <a:cubicBezTo>
                    <a:pt x="57" y="64"/>
                    <a:pt x="54" y="67"/>
                    <a:pt x="51" y="67"/>
                  </a:cubicBezTo>
                  <a:cubicBezTo>
                    <a:pt x="47" y="67"/>
                    <a:pt x="45" y="64"/>
                    <a:pt x="45" y="61"/>
                  </a:cubicBezTo>
                  <a:cubicBezTo>
                    <a:pt x="45" y="59"/>
                    <a:pt x="45" y="58"/>
                    <a:pt x="46" y="57"/>
                  </a:cubicBezTo>
                  <a:cubicBezTo>
                    <a:pt x="41" y="51"/>
                    <a:pt x="38" y="45"/>
                    <a:pt x="35" y="38"/>
                  </a:cubicBezTo>
                  <a:cubicBezTo>
                    <a:pt x="36" y="38"/>
                    <a:pt x="37" y="37"/>
                    <a:pt x="38" y="37"/>
                  </a:cubicBezTo>
                  <a:cubicBezTo>
                    <a:pt x="42" y="42"/>
                    <a:pt x="46" y="49"/>
                    <a:pt x="49" y="55"/>
                  </a:cubicBezTo>
                  <a:cubicBezTo>
                    <a:pt x="49" y="55"/>
                    <a:pt x="50" y="55"/>
                    <a:pt x="51" y="55"/>
                  </a:cubicBezTo>
                  <a:close/>
                  <a:moveTo>
                    <a:pt x="42" y="22"/>
                  </a:moveTo>
                  <a:cubicBezTo>
                    <a:pt x="42" y="33"/>
                    <a:pt x="42" y="33"/>
                    <a:pt x="42" y="33"/>
                  </a:cubicBezTo>
                  <a:cubicBezTo>
                    <a:pt x="70" y="17"/>
                    <a:pt x="70" y="17"/>
                    <a:pt x="70" y="17"/>
                  </a:cubicBezTo>
                  <a:cubicBezTo>
                    <a:pt x="42" y="0"/>
                    <a:pt x="42" y="0"/>
                    <a:pt x="42" y="0"/>
                  </a:cubicBezTo>
                  <a:cubicBezTo>
                    <a:pt x="42" y="11"/>
                    <a:pt x="42" y="11"/>
                    <a:pt x="42" y="11"/>
                  </a:cubicBezTo>
                  <a:cubicBezTo>
                    <a:pt x="32" y="12"/>
                    <a:pt x="22" y="17"/>
                    <a:pt x="15" y="25"/>
                  </a:cubicBezTo>
                  <a:cubicBezTo>
                    <a:pt x="5" y="34"/>
                    <a:pt x="0" y="46"/>
                    <a:pt x="0" y="60"/>
                  </a:cubicBezTo>
                  <a:cubicBezTo>
                    <a:pt x="0" y="73"/>
                    <a:pt x="5" y="85"/>
                    <a:pt x="15" y="94"/>
                  </a:cubicBezTo>
                  <a:cubicBezTo>
                    <a:pt x="24" y="104"/>
                    <a:pt x="36" y="109"/>
                    <a:pt x="49" y="109"/>
                  </a:cubicBezTo>
                  <a:cubicBezTo>
                    <a:pt x="63" y="109"/>
                    <a:pt x="75" y="104"/>
                    <a:pt x="84" y="94"/>
                  </a:cubicBezTo>
                  <a:cubicBezTo>
                    <a:pt x="90" y="89"/>
                    <a:pt x="94" y="82"/>
                    <a:pt x="96" y="75"/>
                  </a:cubicBezTo>
                  <a:cubicBezTo>
                    <a:pt x="97" y="73"/>
                    <a:pt x="97" y="73"/>
                    <a:pt x="97" y="73"/>
                  </a:cubicBezTo>
                  <a:cubicBezTo>
                    <a:pt x="86" y="70"/>
                    <a:pt x="86" y="70"/>
                    <a:pt x="86" y="70"/>
                  </a:cubicBezTo>
                  <a:cubicBezTo>
                    <a:pt x="85" y="71"/>
                    <a:pt x="85" y="71"/>
                    <a:pt x="85" y="71"/>
                  </a:cubicBezTo>
                  <a:cubicBezTo>
                    <a:pt x="84" y="77"/>
                    <a:pt x="80" y="82"/>
                    <a:pt x="76" y="86"/>
                  </a:cubicBezTo>
                  <a:cubicBezTo>
                    <a:pt x="69" y="93"/>
                    <a:pt x="60" y="97"/>
                    <a:pt x="49" y="97"/>
                  </a:cubicBezTo>
                  <a:cubicBezTo>
                    <a:pt x="39" y="97"/>
                    <a:pt x="30" y="93"/>
                    <a:pt x="23" y="86"/>
                  </a:cubicBezTo>
                  <a:cubicBezTo>
                    <a:pt x="16" y="79"/>
                    <a:pt x="12" y="70"/>
                    <a:pt x="12" y="60"/>
                  </a:cubicBezTo>
                  <a:cubicBezTo>
                    <a:pt x="12" y="50"/>
                    <a:pt x="16" y="40"/>
                    <a:pt x="23" y="33"/>
                  </a:cubicBezTo>
                  <a:cubicBezTo>
                    <a:pt x="28" y="28"/>
                    <a:pt x="35" y="24"/>
                    <a:pt x="42" y="22"/>
                  </a:cubicBezTo>
                  <a:close/>
                  <a:moveTo>
                    <a:pt x="87" y="54"/>
                  </a:moveTo>
                  <a:cubicBezTo>
                    <a:pt x="87" y="52"/>
                    <a:pt x="86" y="49"/>
                    <a:pt x="85" y="47"/>
                  </a:cubicBezTo>
                  <a:cubicBezTo>
                    <a:pt x="84" y="45"/>
                    <a:pt x="84" y="45"/>
                    <a:pt x="84" y="45"/>
                  </a:cubicBezTo>
                  <a:cubicBezTo>
                    <a:pt x="95" y="41"/>
                    <a:pt x="95" y="41"/>
                    <a:pt x="95" y="41"/>
                  </a:cubicBezTo>
                  <a:cubicBezTo>
                    <a:pt x="96" y="43"/>
                    <a:pt x="96" y="43"/>
                    <a:pt x="96" y="43"/>
                  </a:cubicBezTo>
                  <a:cubicBezTo>
                    <a:pt x="97" y="46"/>
                    <a:pt x="98" y="50"/>
                    <a:pt x="98" y="53"/>
                  </a:cubicBezTo>
                  <a:cubicBezTo>
                    <a:pt x="99" y="55"/>
                    <a:pt x="99" y="55"/>
                    <a:pt x="99" y="55"/>
                  </a:cubicBezTo>
                  <a:cubicBezTo>
                    <a:pt x="87" y="56"/>
                    <a:pt x="87" y="56"/>
                    <a:pt x="87" y="56"/>
                  </a:cubicBezTo>
                  <a:cubicBezTo>
                    <a:pt x="87" y="54"/>
                    <a:pt x="87" y="54"/>
                    <a:pt x="87" y="54"/>
                  </a:cubicBezTo>
                  <a:close/>
                  <a:moveTo>
                    <a:pt x="87" y="67"/>
                  </a:moveTo>
                  <a:cubicBezTo>
                    <a:pt x="87" y="64"/>
                    <a:pt x="87" y="62"/>
                    <a:pt x="87" y="60"/>
                  </a:cubicBezTo>
                  <a:cubicBezTo>
                    <a:pt x="87" y="59"/>
                    <a:pt x="87" y="59"/>
                    <a:pt x="87" y="59"/>
                  </a:cubicBezTo>
                  <a:cubicBezTo>
                    <a:pt x="87" y="57"/>
                    <a:pt x="87" y="57"/>
                    <a:pt x="87" y="57"/>
                  </a:cubicBezTo>
                  <a:cubicBezTo>
                    <a:pt x="99" y="57"/>
                    <a:pt x="99" y="57"/>
                    <a:pt x="99" y="57"/>
                  </a:cubicBezTo>
                  <a:cubicBezTo>
                    <a:pt x="99" y="59"/>
                    <a:pt x="99" y="59"/>
                    <a:pt x="99" y="59"/>
                  </a:cubicBezTo>
                  <a:cubicBezTo>
                    <a:pt x="99" y="59"/>
                    <a:pt x="99" y="59"/>
                    <a:pt x="99" y="60"/>
                  </a:cubicBezTo>
                  <a:cubicBezTo>
                    <a:pt x="99" y="63"/>
                    <a:pt x="99" y="66"/>
                    <a:pt x="98" y="69"/>
                  </a:cubicBezTo>
                  <a:cubicBezTo>
                    <a:pt x="97" y="71"/>
                    <a:pt x="97" y="71"/>
                    <a:pt x="97" y="71"/>
                  </a:cubicBezTo>
                  <a:cubicBezTo>
                    <a:pt x="86" y="68"/>
                    <a:pt x="86" y="68"/>
                    <a:pt x="86" y="68"/>
                  </a:cubicBezTo>
                  <a:cubicBezTo>
                    <a:pt x="87" y="67"/>
                    <a:pt x="87" y="67"/>
                    <a:pt x="87" y="67"/>
                  </a:cubicBezTo>
                  <a:close/>
                  <a:moveTo>
                    <a:pt x="83" y="42"/>
                  </a:moveTo>
                  <a:cubicBezTo>
                    <a:pt x="82" y="40"/>
                    <a:pt x="81" y="38"/>
                    <a:pt x="80" y="37"/>
                  </a:cubicBezTo>
                  <a:cubicBezTo>
                    <a:pt x="78" y="35"/>
                    <a:pt x="78" y="35"/>
                    <a:pt x="78" y="35"/>
                  </a:cubicBezTo>
                  <a:cubicBezTo>
                    <a:pt x="88" y="28"/>
                    <a:pt x="88" y="28"/>
                    <a:pt x="88" y="28"/>
                  </a:cubicBezTo>
                  <a:cubicBezTo>
                    <a:pt x="89" y="30"/>
                    <a:pt x="89" y="30"/>
                    <a:pt x="89" y="30"/>
                  </a:cubicBezTo>
                  <a:cubicBezTo>
                    <a:pt x="91" y="32"/>
                    <a:pt x="92" y="35"/>
                    <a:pt x="94" y="38"/>
                  </a:cubicBezTo>
                  <a:cubicBezTo>
                    <a:pt x="95" y="40"/>
                    <a:pt x="95" y="40"/>
                    <a:pt x="95" y="40"/>
                  </a:cubicBezTo>
                  <a:cubicBezTo>
                    <a:pt x="84" y="44"/>
                    <a:pt x="84" y="44"/>
                    <a:pt x="84" y="44"/>
                  </a:cubicBezTo>
                  <a:cubicBezTo>
                    <a:pt x="83" y="42"/>
                    <a:pt x="83" y="42"/>
                    <a:pt x="83" y="42"/>
                  </a:cubicBezTo>
                  <a:close/>
                  <a:moveTo>
                    <a:pt x="77" y="34"/>
                  </a:moveTo>
                  <a:cubicBezTo>
                    <a:pt x="76" y="33"/>
                    <a:pt x="76" y="33"/>
                    <a:pt x="76" y="33"/>
                  </a:cubicBezTo>
                  <a:cubicBezTo>
                    <a:pt x="75" y="31"/>
                    <a:pt x="73" y="30"/>
                    <a:pt x="71" y="28"/>
                  </a:cubicBezTo>
                  <a:cubicBezTo>
                    <a:pt x="69" y="27"/>
                    <a:pt x="69" y="27"/>
                    <a:pt x="69" y="27"/>
                  </a:cubicBezTo>
                  <a:cubicBezTo>
                    <a:pt x="76" y="18"/>
                    <a:pt x="76" y="18"/>
                    <a:pt x="76" y="18"/>
                  </a:cubicBezTo>
                  <a:cubicBezTo>
                    <a:pt x="78" y="19"/>
                    <a:pt x="78" y="19"/>
                    <a:pt x="78" y="19"/>
                  </a:cubicBezTo>
                  <a:cubicBezTo>
                    <a:pt x="80" y="21"/>
                    <a:pt x="82" y="23"/>
                    <a:pt x="84" y="25"/>
                  </a:cubicBezTo>
                  <a:cubicBezTo>
                    <a:pt x="85" y="25"/>
                    <a:pt x="85" y="25"/>
                    <a:pt x="85" y="25"/>
                  </a:cubicBezTo>
                  <a:cubicBezTo>
                    <a:pt x="86" y="27"/>
                    <a:pt x="86" y="27"/>
                    <a:pt x="86" y="27"/>
                  </a:cubicBezTo>
                  <a:cubicBezTo>
                    <a:pt x="77" y="34"/>
                    <a:pt x="77" y="34"/>
                    <a:pt x="77" y="34"/>
                  </a:cubicBezTo>
                  <a:close/>
                  <a:moveTo>
                    <a:pt x="50" y="93"/>
                  </a:moveTo>
                  <a:cubicBezTo>
                    <a:pt x="50" y="83"/>
                    <a:pt x="50" y="83"/>
                    <a:pt x="50" y="83"/>
                  </a:cubicBezTo>
                  <a:cubicBezTo>
                    <a:pt x="53" y="83"/>
                    <a:pt x="53" y="83"/>
                    <a:pt x="53" y="83"/>
                  </a:cubicBezTo>
                  <a:cubicBezTo>
                    <a:pt x="53" y="93"/>
                    <a:pt x="53" y="93"/>
                    <a:pt x="53" y="93"/>
                  </a:cubicBezTo>
                  <a:cubicBezTo>
                    <a:pt x="50" y="93"/>
                    <a:pt x="50" y="93"/>
                    <a:pt x="50" y="93"/>
                  </a:cubicBezTo>
                  <a:close/>
                  <a:moveTo>
                    <a:pt x="74" y="83"/>
                  </a:moveTo>
                  <a:cubicBezTo>
                    <a:pt x="67" y="76"/>
                    <a:pt x="67" y="76"/>
                    <a:pt x="67" y="76"/>
                  </a:cubicBezTo>
                  <a:cubicBezTo>
                    <a:pt x="70" y="74"/>
                    <a:pt x="70" y="74"/>
                    <a:pt x="70" y="74"/>
                  </a:cubicBezTo>
                  <a:cubicBezTo>
                    <a:pt x="77" y="81"/>
                    <a:pt x="77" y="81"/>
                    <a:pt x="77" y="81"/>
                  </a:cubicBezTo>
                  <a:cubicBezTo>
                    <a:pt x="74" y="83"/>
                    <a:pt x="74" y="83"/>
                    <a:pt x="74" y="83"/>
                  </a:cubicBezTo>
                  <a:close/>
                  <a:moveTo>
                    <a:pt x="25" y="83"/>
                  </a:moveTo>
                  <a:cubicBezTo>
                    <a:pt x="32" y="76"/>
                    <a:pt x="32" y="76"/>
                    <a:pt x="32" y="76"/>
                  </a:cubicBezTo>
                  <a:cubicBezTo>
                    <a:pt x="34" y="78"/>
                    <a:pt x="34" y="78"/>
                    <a:pt x="34" y="78"/>
                  </a:cubicBezTo>
                  <a:cubicBezTo>
                    <a:pt x="27" y="85"/>
                    <a:pt x="27" y="85"/>
                    <a:pt x="27" y="85"/>
                  </a:cubicBezTo>
                  <a:cubicBezTo>
                    <a:pt x="25" y="83"/>
                    <a:pt x="25" y="83"/>
                    <a:pt x="25" y="83"/>
                  </a:cubicBezTo>
                  <a:close/>
                  <a:moveTo>
                    <a:pt x="26" y="33"/>
                  </a:moveTo>
                  <a:cubicBezTo>
                    <a:pt x="33" y="40"/>
                    <a:pt x="33" y="40"/>
                    <a:pt x="33" y="40"/>
                  </a:cubicBezTo>
                  <a:cubicBezTo>
                    <a:pt x="30" y="43"/>
                    <a:pt x="30" y="43"/>
                    <a:pt x="30" y="43"/>
                  </a:cubicBezTo>
                  <a:cubicBezTo>
                    <a:pt x="23" y="36"/>
                    <a:pt x="23" y="36"/>
                    <a:pt x="23" y="36"/>
                  </a:cubicBezTo>
                  <a:cubicBezTo>
                    <a:pt x="26" y="33"/>
                    <a:pt x="26" y="33"/>
                    <a:pt x="26" y="33"/>
                  </a:cubicBezTo>
                  <a:close/>
                  <a:moveTo>
                    <a:pt x="75" y="34"/>
                  </a:moveTo>
                  <a:cubicBezTo>
                    <a:pt x="73" y="32"/>
                    <a:pt x="73" y="32"/>
                    <a:pt x="73" y="32"/>
                  </a:cubicBezTo>
                  <a:cubicBezTo>
                    <a:pt x="66" y="39"/>
                    <a:pt x="66" y="39"/>
                    <a:pt x="66" y="39"/>
                  </a:cubicBezTo>
                  <a:cubicBezTo>
                    <a:pt x="68" y="41"/>
                    <a:pt x="68" y="41"/>
                    <a:pt x="68" y="41"/>
                  </a:cubicBezTo>
                  <a:cubicBezTo>
                    <a:pt x="75" y="34"/>
                    <a:pt x="75" y="34"/>
                    <a:pt x="75" y="34"/>
                  </a:cubicBezTo>
                  <a:close/>
                  <a:moveTo>
                    <a:pt x="85" y="59"/>
                  </a:moveTo>
                  <a:cubicBezTo>
                    <a:pt x="75" y="59"/>
                    <a:pt x="75" y="59"/>
                    <a:pt x="75" y="59"/>
                  </a:cubicBezTo>
                  <a:cubicBezTo>
                    <a:pt x="75" y="56"/>
                    <a:pt x="75" y="56"/>
                    <a:pt x="75" y="56"/>
                  </a:cubicBezTo>
                  <a:cubicBezTo>
                    <a:pt x="85" y="56"/>
                    <a:pt x="85" y="56"/>
                    <a:pt x="85" y="56"/>
                  </a:cubicBezTo>
                  <a:lnTo>
                    <a:pt x="85" y="59"/>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 name="组合 1"/>
          <p:cNvGrpSpPr/>
          <p:nvPr/>
        </p:nvGrpSpPr>
        <p:grpSpPr>
          <a:xfrm>
            <a:off x="4336604" y="3228579"/>
            <a:ext cx="1567113" cy="1379635"/>
            <a:chOff x="4336604" y="3228579"/>
            <a:chExt cx="1567113" cy="1379635"/>
          </a:xfrm>
        </p:grpSpPr>
        <p:grpSp>
          <p:nvGrpSpPr>
            <p:cNvPr id="22" name="组合 21"/>
            <p:cNvGrpSpPr/>
            <p:nvPr/>
          </p:nvGrpSpPr>
          <p:grpSpPr>
            <a:xfrm>
              <a:off x="4336604" y="3228579"/>
              <a:ext cx="1567113" cy="1379635"/>
              <a:chOff x="4543425" y="3456418"/>
              <a:chExt cx="1382895" cy="1217456"/>
            </a:xfrm>
          </p:grpSpPr>
          <p:sp>
            <p:nvSpPr>
              <p:cNvPr id="12" name="Freeform 7"/>
              <p:cNvSpPr>
                <a:spLocks/>
              </p:cNvSpPr>
              <p:nvPr/>
            </p:nvSpPr>
            <p:spPr bwMode="auto">
              <a:xfrm>
                <a:off x="5010046" y="3456418"/>
                <a:ext cx="916274" cy="1217456"/>
              </a:xfrm>
              <a:custGeom>
                <a:avLst/>
                <a:gdLst>
                  <a:gd name="T0" fmla="*/ 59 w 229"/>
                  <a:gd name="T1" fmla="*/ 305 h 305"/>
                  <a:gd name="T2" fmla="*/ 4 w 229"/>
                  <a:gd name="T3" fmla="*/ 252 h 305"/>
                  <a:gd name="T4" fmla="*/ 49 w 229"/>
                  <a:gd name="T5" fmla="*/ 186 h 305"/>
                  <a:gd name="T6" fmla="*/ 63 w 229"/>
                  <a:gd name="T7" fmla="*/ 184 h 305"/>
                  <a:gd name="T8" fmla="*/ 92 w 229"/>
                  <a:gd name="T9" fmla="*/ 152 h 305"/>
                  <a:gd name="T10" fmla="*/ 62 w 229"/>
                  <a:gd name="T11" fmla="*/ 123 h 305"/>
                  <a:gd name="T12" fmla="*/ 3 w 229"/>
                  <a:gd name="T13" fmla="*/ 62 h 305"/>
                  <a:gd name="T14" fmla="*/ 37 w 229"/>
                  <a:gd name="T15" fmla="*/ 10 h 305"/>
                  <a:gd name="T16" fmla="*/ 97 w 229"/>
                  <a:gd name="T17" fmla="*/ 16 h 305"/>
                  <a:gd name="T18" fmla="*/ 216 w 229"/>
                  <a:gd name="T19" fmla="*/ 135 h 305"/>
                  <a:gd name="T20" fmla="*/ 214 w 229"/>
                  <a:gd name="T21" fmla="*/ 176 h 305"/>
                  <a:gd name="T22" fmla="*/ 94 w 229"/>
                  <a:gd name="T23" fmla="*/ 294 h 305"/>
                  <a:gd name="T24" fmla="*/ 59 w 229"/>
                  <a:gd name="T25"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9" h="305">
                    <a:moveTo>
                      <a:pt x="59" y="305"/>
                    </a:moveTo>
                    <a:cubicBezTo>
                      <a:pt x="33" y="303"/>
                      <a:pt x="7" y="279"/>
                      <a:pt x="4" y="252"/>
                    </a:cubicBezTo>
                    <a:cubicBezTo>
                      <a:pt x="0" y="221"/>
                      <a:pt x="19" y="193"/>
                      <a:pt x="49" y="186"/>
                    </a:cubicBezTo>
                    <a:cubicBezTo>
                      <a:pt x="53" y="185"/>
                      <a:pt x="58" y="185"/>
                      <a:pt x="63" y="184"/>
                    </a:cubicBezTo>
                    <a:cubicBezTo>
                      <a:pt x="82" y="181"/>
                      <a:pt x="93" y="169"/>
                      <a:pt x="92" y="152"/>
                    </a:cubicBezTo>
                    <a:cubicBezTo>
                      <a:pt x="90" y="134"/>
                      <a:pt x="80" y="126"/>
                      <a:pt x="62" y="123"/>
                    </a:cubicBezTo>
                    <a:cubicBezTo>
                      <a:pt x="24" y="118"/>
                      <a:pt x="3" y="96"/>
                      <a:pt x="3" y="62"/>
                    </a:cubicBezTo>
                    <a:cubicBezTo>
                      <a:pt x="3" y="38"/>
                      <a:pt x="16" y="21"/>
                      <a:pt x="37" y="10"/>
                    </a:cubicBezTo>
                    <a:cubicBezTo>
                      <a:pt x="58" y="0"/>
                      <a:pt x="80" y="1"/>
                      <a:pt x="97" y="16"/>
                    </a:cubicBezTo>
                    <a:cubicBezTo>
                      <a:pt x="138" y="55"/>
                      <a:pt x="177" y="94"/>
                      <a:pt x="216" y="135"/>
                    </a:cubicBezTo>
                    <a:cubicBezTo>
                      <a:pt x="229" y="148"/>
                      <a:pt x="226" y="163"/>
                      <a:pt x="214" y="176"/>
                    </a:cubicBezTo>
                    <a:cubicBezTo>
                      <a:pt x="174" y="216"/>
                      <a:pt x="135" y="256"/>
                      <a:pt x="94" y="294"/>
                    </a:cubicBezTo>
                    <a:cubicBezTo>
                      <a:pt x="86" y="302"/>
                      <a:pt x="71" y="302"/>
                      <a:pt x="59" y="305"/>
                    </a:cubicBezTo>
                    <a:close/>
                  </a:path>
                </a:pathLst>
              </a:custGeom>
              <a:gradFill>
                <a:gsLst>
                  <a:gs pos="0">
                    <a:srgbClr val="0076CF"/>
                  </a:gs>
                  <a:gs pos="100000">
                    <a:srgbClr val="1CCCF8"/>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7" name="Freeform 12"/>
              <p:cNvSpPr>
                <a:spLocks/>
              </p:cNvSpPr>
              <p:nvPr/>
            </p:nvSpPr>
            <p:spPr bwMode="auto">
              <a:xfrm>
                <a:off x="4543425" y="3833956"/>
                <a:ext cx="475105" cy="468743"/>
              </a:xfrm>
              <a:custGeom>
                <a:avLst/>
                <a:gdLst>
                  <a:gd name="T0" fmla="*/ 60 w 119"/>
                  <a:gd name="T1" fmla="*/ 117 h 117"/>
                  <a:gd name="T2" fmla="*/ 1 w 119"/>
                  <a:gd name="T3" fmla="*/ 60 h 117"/>
                  <a:gd name="T4" fmla="*/ 59 w 119"/>
                  <a:gd name="T5" fmla="*/ 0 h 117"/>
                  <a:gd name="T6" fmla="*/ 118 w 119"/>
                  <a:gd name="T7" fmla="*/ 58 h 117"/>
                  <a:gd name="T8" fmla="*/ 60 w 119"/>
                  <a:gd name="T9" fmla="*/ 117 h 117"/>
                </a:gdLst>
                <a:ahLst/>
                <a:cxnLst>
                  <a:cxn ang="0">
                    <a:pos x="T0" y="T1"/>
                  </a:cxn>
                  <a:cxn ang="0">
                    <a:pos x="T2" y="T3"/>
                  </a:cxn>
                  <a:cxn ang="0">
                    <a:pos x="T4" y="T5"/>
                  </a:cxn>
                  <a:cxn ang="0">
                    <a:pos x="T6" y="T7"/>
                  </a:cxn>
                  <a:cxn ang="0">
                    <a:pos x="T8" y="T9"/>
                  </a:cxn>
                </a:cxnLst>
                <a:rect l="0" t="0" r="r" b="b"/>
                <a:pathLst>
                  <a:path w="119" h="117">
                    <a:moveTo>
                      <a:pt x="60" y="117"/>
                    </a:moveTo>
                    <a:cubicBezTo>
                      <a:pt x="27" y="117"/>
                      <a:pt x="1" y="92"/>
                      <a:pt x="1" y="60"/>
                    </a:cubicBezTo>
                    <a:cubicBezTo>
                      <a:pt x="0" y="26"/>
                      <a:pt x="25" y="0"/>
                      <a:pt x="59" y="0"/>
                    </a:cubicBezTo>
                    <a:cubicBezTo>
                      <a:pt x="92" y="0"/>
                      <a:pt x="118" y="26"/>
                      <a:pt x="118" y="58"/>
                    </a:cubicBezTo>
                    <a:cubicBezTo>
                      <a:pt x="119" y="90"/>
                      <a:pt x="92" y="117"/>
                      <a:pt x="60" y="117"/>
                    </a:cubicBezTo>
                    <a:close/>
                  </a:path>
                </a:pathLst>
              </a:custGeom>
              <a:gradFill>
                <a:gsLst>
                  <a:gs pos="0">
                    <a:srgbClr val="0076CF"/>
                  </a:gs>
                  <a:gs pos="100000">
                    <a:srgbClr val="1CCCF8"/>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sp>
          <p:nvSpPr>
            <p:cNvPr id="36" name="任意多边形 35"/>
            <p:cNvSpPr/>
            <p:nvPr/>
          </p:nvSpPr>
          <p:spPr>
            <a:xfrm>
              <a:off x="4546028" y="3846442"/>
              <a:ext cx="56257" cy="160734"/>
            </a:xfrm>
            <a:custGeom>
              <a:avLst/>
              <a:gdLst/>
              <a:ahLst/>
              <a:cxnLst/>
              <a:rect l="l" t="t" r="r" b="b"/>
              <a:pathLst>
                <a:path w="56257" h="160734">
                  <a:moveTo>
                    <a:pt x="44648" y="0"/>
                  </a:moveTo>
                  <a:lnTo>
                    <a:pt x="56257" y="0"/>
                  </a:lnTo>
                  <a:lnTo>
                    <a:pt x="56257" y="160734"/>
                  </a:lnTo>
                  <a:lnTo>
                    <a:pt x="41077" y="160734"/>
                  </a:lnTo>
                  <a:lnTo>
                    <a:pt x="41077" y="41076"/>
                  </a:lnTo>
                  <a:lnTo>
                    <a:pt x="0" y="41076"/>
                  </a:lnTo>
                  <a:lnTo>
                    <a:pt x="0" y="31254"/>
                  </a:lnTo>
                  <a:cubicBezTo>
                    <a:pt x="26789" y="31849"/>
                    <a:pt x="41672" y="21431"/>
                    <a:pt x="4464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1" name="组合 40"/>
            <p:cNvGrpSpPr>
              <a:grpSpLocks noChangeAspect="1"/>
            </p:cNvGrpSpPr>
            <p:nvPr/>
          </p:nvGrpSpPr>
          <p:grpSpPr>
            <a:xfrm>
              <a:off x="5479579" y="3781567"/>
              <a:ext cx="161842" cy="218155"/>
              <a:chOff x="3722033" y="3714538"/>
              <a:chExt cx="500321" cy="674410"/>
            </a:xfrm>
            <a:solidFill>
              <a:schemeClr val="bg1"/>
            </a:solidFill>
          </p:grpSpPr>
          <p:sp>
            <p:nvSpPr>
              <p:cNvPr id="42" name="Freeform 27"/>
              <p:cNvSpPr>
                <a:spLocks noEditPoints="1"/>
              </p:cNvSpPr>
              <p:nvPr/>
            </p:nvSpPr>
            <p:spPr bwMode="auto">
              <a:xfrm>
                <a:off x="3818586" y="4203888"/>
                <a:ext cx="306118" cy="185060"/>
              </a:xfrm>
              <a:custGeom>
                <a:avLst/>
                <a:gdLst>
                  <a:gd name="T0" fmla="*/ 317 w 354"/>
                  <a:gd name="T1" fmla="*/ 5 h 214"/>
                  <a:gd name="T2" fmla="*/ 354 w 354"/>
                  <a:gd name="T3" fmla="*/ 186 h 214"/>
                  <a:gd name="T4" fmla="*/ 294 w 354"/>
                  <a:gd name="T5" fmla="*/ 171 h 214"/>
                  <a:gd name="T6" fmla="*/ 250 w 354"/>
                  <a:gd name="T7" fmla="*/ 214 h 214"/>
                  <a:gd name="T8" fmla="*/ 215 w 354"/>
                  <a:gd name="T9" fmla="*/ 44 h 214"/>
                  <a:gd name="T10" fmla="*/ 230 w 354"/>
                  <a:gd name="T11" fmla="*/ 46 h 214"/>
                  <a:gd name="T12" fmla="*/ 241 w 354"/>
                  <a:gd name="T13" fmla="*/ 45 h 214"/>
                  <a:gd name="T14" fmla="*/ 287 w 354"/>
                  <a:gd name="T15" fmla="*/ 7 h 214"/>
                  <a:gd name="T16" fmla="*/ 292 w 354"/>
                  <a:gd name="T17" fmla="*/ 0 h 214"/>
                  <a:gd name="T18" fmla="*/ 300 w 354"/>
                  <a:gd name="T19" fmla="*/ 2 h 214"/>
                  <a:gd name="T20" fmla="*/ 317 w 354"/>
                  <a:gd name="T21" fmla="*/ 5 h 214"/>
                  <a:gd name="T22" fmla="*/ 140 w 354"/>
                  <a:gd name="T23" fmla="*/ 44 h 214"/>
                  <a:gd name="T24" fmla="*/ 105 w 354"/>
                  <a:gd name="T25" fmla="*/ 214 h 214"/>
                  <a:gd name="T26" fmla="*/ 60 w 354"/>
                  <a:gd name="T27" fmla="*/ 171 h 214"/>
                  <a:gd name="T28" fmla="*/ 0 w 354"/>
                  <a:gd name="T29" fmla="*/ 186 h 214"/>
                  <a:gd name="T30" fmla="*/ 38 w 354"/>
                  <a:gd name="T31" fmla="*/ 5 h 214"/>
                  <a:gd name="T32" fmla="*/ 55 w 354"/>
                  <a:gd name="T33" fmla="*/ 2 h 214"/>
                  <a:gd name="T34" fmla="*/ 63 w 354"/>
                  <a:gd name="T35" fmla="*/ 0 h 214"/>
                  <a:gd name="T36" fmla="*/ 67 w 354"/>
                  <a:gd name="T37" fmla="*/ 7 h 214"/>
                  <a:gd name="T38" fmla="*/ 103 w 354"/>
                  <a:gd name="T39" fmla="*/ 42 h 214"/>
                  <a:gd name="T40" fmla="*/ 114 w 354"/>
                  <a:gd name="T41" fmla="*/ 45 h 214"/>
                  <a:gd name="T42" fmla="*/ 140 w 354"/>
                  <a:gd name="T43" fmla="*/ 4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4" h="214">
                    <a:moveTo>
                      <a:pt x="317" y="5"/>
                    </a:moveTo>
                    <a:cubicBezTo>
                      <a:pt x="354" y="186"/>
                      <a:pt x="354" y="186"/>
                      <a:pt x="354" y="186"/>
                    </a:cubicBezTo>
                    <a:cubicBezTo>
                      <a:pt x="294" y="171"/>
                      <a:pt x="294" y="171"/>
                      <a:pt x="294" y="171"/>
                    </a:cubicBezTo>
                    <a:cubicBezTo>
                      <a:pt x="250" y="214"/>
                      <a:pt x="250" y="214"/>
                      <a:pt x="250" y="214"/>
                    </a:cubicBezTo>
                    <a:cubicBezTo>
                      <a:pt x="215" y="44"/>
                      <a:pt x="215" y="44"/>
                      <a:pt x="215" y="44"/>
                    </a:cubicBezTo>
                    <a:cubicBezTo>
                      <a:pt x="220" y="45"/>
                      <a:pt x="225" y="46"/>
                      <a:pt x="230" y="46"/>
                    </a:cubicBezTo>
                    <a:cubicBezTo>
                      <a:pt x="234" y="46"/>
                      <a:pt x="238" y="46"/>
                      <a:pt x="241" y="45"/>
                    </a:cubicBezTo>
                    <a:cubicBezTo>
                      <a:pt x="264" y="40"/>
                      <a:pt x="276" y="25"/>
                      <a:pt x="287" y="7"/>
                    </a:cubicBezTo>
                    <a:cubicBezTo>
                      <a:pt x="289" y="5"/>
                      <a:pt x="290" y="2"/>
                      <a:pt x="292" y="0"/>
                    </a:cubicBezTo>
                    <a:cubicBezTo>
                      <a:pt x="295" y="0"/>
                      <a:pt x="298" y="1"/>
                      <a:pt x="300" y="2"/>
                    </a:cubicBezTo>
                    <a:cubicBezTo>
                      <a:pt x="306" y="3"/>
                      <a:pt x="311" y="4"/>
                      <a:pt x="317" y="5"/>
                    </a:cubicBezTo>
                    <a:close/>
                    <a:moveTo>
                      <a:pt x="140" y="44"/>
                    </a:moveTo>
                    <a:cubicBezTo>
                      <a:pt x="105" y="214"/>
                      <a:pt x="105" y="214"/>
                      <a:pt x="105" y="214"/>
                    </a:cubicBezTo>
                    <a:cubicBezTo>
                      <a:pt x="60" y="171"/>
                      <a:pt x="60" y="171"/>
                      <a:pt x="60" y="171"/>
                    </a:cubicBezTo>
                    <a:cubicBezTo>
                      <a:pt x="0" y="186"/>
                      <a:pt x="0" y="186"/>
                      <a:pt x="0" y="186"/>
                    </a:cubicBezTo>
                    <a:cubicBezTo>
                      <a:pt x="38" y="5"/>
                      <a:pt x="38" y="5"/>
                      <a:pt x="38" y="5"/>
                    </a:cubicBezTo>
                    <a:cubicBezTo>
                      <a:pt x="43" y="4"/>
                      <a:pt x="49" y="3"/>
                      <a:pt x="55" y="2"/>
                    </a:cubicBezTo>
                    <a:cubicBezTo>
                      <a:pt x="57" y="1"/>
                      <a:pt x="60" y="1"/>
                      <a:pt x="63" y="0"/>
                    </a:cubicBezTo>
                    <a:cubicBezTo>
                      <a:pt x="65" y="2"/>
                      <a:pt x="66" y="5"/>
                      <a:pt x="67" y="7"/>
                    </a:cubicBezTo>
                    <a:cubicBezTo>
                      <a:pt x="77" y="21"/>
                      <a:pt x="86" y="35"/>
                      <a:pt x="103" y="42"/>
                    </a:cubicBezTo>
                    <a:cubicBezTo>
                      <a:pt x="106" y="43"/>
                      <a:pt x="110" y="44"/>
                      <a:pt x="114" y="45"/>
                    </a:cubicBezTo>
                    <a:cubicBezTo>
                      <a:pt x="123" y="47"/>
                      <a:pt x="131" y="46"/>
                      <a:pt x="140"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8"/>
              <p:cNvSpPr>
                <a:spLocks noEditPoints="1"/>
              </p:cNvSpPr>
              <p:nvPr/>
            </p:nvSpPr>
            <p:spPr bwMode="auto">
              <a:xfrm>
                <a:off x="3722033" y="3714538"/>
                <a:ext cx="500321" cy="500687"/>
              </a:xfrm>
              <a:custGeom>
                <a:avLst/>
                <a:gdLst>
                  <a:gd name="T0" fmla="*/ 289 w 579"/>
                  <a:gd name="T1" fmla="*/ 28 h 579"/>
                  <a:gd name="T2" fmla="*/ 346 w 579"/>
                  <a:gd name="T3" fmla="*/ 4 h 579"/>
                  <a:gd name="T4" fmla="*/ 390 w 579"/>
                  <a:gd name="T5" fmla="*/ 48 h 579"/>
                  <a:gd name="T6" fmla="*/ 451 w 579"/>
                  <a:gd name="T7" fmla="*/ 48 h 579"/>
                  <a:gd name="T8" fmla="*/ 475 w 579"/>
                  <a:gd name="T9" fmla="*/ 105 h 579"/>
                  <a:gd name="T10" fmla="*/ 532 w 579"/>
                  <a:gd name="T11" fmla="*/ 128 h 579"/>
                  <a:gd name="T12" fmla="*/ 531 w 579"/>
                  <a:gd name="T13" fmla="*/ 190 h 579"/>
                  <a:gd name="T14" fmla="*/ 575 w 579"/>
                  <a:gd name="T15" fmla="*/ 233 h 579"/>
                  <a:gd name="T16" fmla="*/ 551 w 579"/>
                  <a:gd name="T17" fmla="*/ 290 h 579"/>
                  <a:gd name="T18" fmla="*/ 575 w 579"/>
                  <a:gd name="T19" fmla="*/ 347 h 579"/>
                  <a:gd name="T20" fmla="*/ 531 w 579"/>
                  <a:gd name="T21" fmla="*/ 390 h 579"/>
                  <a:gd name="T22" fmla="*/ 532 w 579"/>
                  <a:gd name="T23" fmla="*/ 452 h 579"/>
                  <a:gd name="T24" fmla="*/ 475 w 579"/>
                  <a:gd name="T25" fmla="*/ 475 h 579"/>
                  <a:gd name="T26" fmla="*/ 451 w 579"/>
                  <a:gd name="T27" fmla="*/ 532 h 579"/>
                  <a:gd name="T28" fmla="*/ 390 w 579"/>
                  <a:gd name="T29" fmla="*/ 532 h 579"/>
                  <a:gd name="T30" fmla="*/ 346 w 579"/>
                  <a:gd name="T31" fmla="*/ 575 h 579"/>
                  <a:gd name="T32" fmla="*/ 289 w 579"/>
                  <a:gd name="T33" fmla="*/ 552 h 579"/>
                  <a:gd name="T34" fmla="*/ 233 w 579"/>
                  <a:gd name="T35" fmla="*/ 575 h 579"/>
                  <a:gd name="T36" fmla="*/ 189 w 579"/>
                  <a:gd name="T37" fmla="*/ 532 h 579"/>
                  <a:gd name="T38" fmla="*/ 128 w 579"/>
                  <a:gd name="T39" fmla="*/ 532 h 579"/>
                  <a:gd name="T40" fmla="*/ 104 w 579"/>
                  <a:gd name="T41" fmla="*/ 475 h 579"/>
                  <a:gd name="T42" fmla="*/ 47 w 579"/>
                  <a:gd name="T43" fmla="*/ 452 h 579"/>
                  <a:gd name="T44" fmla="*/ 47 w 579"/>
                  <a:gd name="T45" fmla="*/ 390 h 579"/>
                  <a:gd name="T46" fmla="*/ 4 w 579"/>
                  <a:gd name="T47" fmla="*/ 347 h 579"/>
                  <a:gd name="T48" fmla="*/ 27 w 579"/>
                  <a:gd name="T49" fmla="*/ 290 h 579"/>
                  <a:gd name="T50" fmla="*/ 4 w 579"/>
                  <a:gd name="T51" fmla="*/ 233 h 579"/>
                  <a:gd name="T52" fmla="*/ 47 w 579"/>
                  <a:gd name="T53" fmla="*/ 190 h 579"/>
                  <a:gd name="T54" fmla="*/ 47 w 579"/>
                  <a:gd name="T55" fmla="*/ 128 h 579"/>
                  <a:gd name="T56" fmla="*/ 104 w 579"/>
                  <a:gd name="T57" fmla="*/ 105 h 579"/>
                  <a:gd name="T58" fmla="*/ 128 w 579"/>
                  <a:gd name="T59" fmla="*/ 48 h 579"/>
                  <a:gd name="T60" fmla="*/ 189 w 579"/>
                  <a:gd name="T61" fmla="*/ 48 h 579"/>
                  <a:gd name="T62" fmla="*/ 233 w 579"/>
                  <a:gd name="T63" fmla="*/ 4 h 579"/>
                  <a:gd name="T64" fmla="*/ 289 w 579"/>
                  <a:gd name="T65" fmla="*/ 28 h 579"/>
                  <a:gd name="T66" fmla="*/ 367 w 579"/>
                  <a:gd name="T67" fmla="*/ 103 h 579"/>
                  <a:gd name="T68" fmla="*/ 87 w 579"/>
                  <a:gd name="T69" fmla="*/ 288 h 579"/>
                  <a:gd name="T70" fmla="*/ 367 w 579"/>
                  <a:gd name="T71" fmla="*/ 477 h 579"/>
                  <a:gd name="T72" fmla="*/ 431 w 579"/>
                  <a:gd name="T73" fmla="*/ 146 h 579"/>
                  <a:gd name="T74" fmla="*/ 367 w 579"/>
                  <a:gd name="T75" fmla="*/ 103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9" h="579">
                    <a:moveTo>
                      <a:pt x="289" y="28"/>
                    </a:moveTo>
                    <a:cubicBezTo>
                      <a:pt x="308" y="29"/>
                      <a:pt x="327" y="0"/>
                      <a:pt x="346" y="4"/>
                    </a:cubicBezTo>
                    <a:cubicBezTo>
                      <a:pt x="365" y="8"/>
                      <a:pt x="371" y="42"/>
                      <a:pt x="390" y="48"/>
                    </a:cubicBezTo>
                    <a:cubicBezTo>
                      <a:pt x="407" y="56"/>
                      <a:pt x="435" y="37"/>
                      <a:pt x="451" y="48"/>
                    </a:cubicBezTo>
                    <a:cubicBezTo>
                      <a:pt x="467" y="58"/>
                      <a:pt x="460" y="92"/>
                      <a:pt x="475" y="105"/>
                    </a:cubicBezTo>
                    <a:cubicBezTo>
                      <a:pt x="487" y="119"/>
                      <a:pt x="521" y="112"/>
                      <a:pt x="532" y="128"/>
                    </a:cubicBezTo>
                    <a:cubicBezTo>
                      <a:pt x="542" y="144"/>
                      <a:pt x="523" y="172"/>
                      <a:pt x="531" y="190"/>
                    </a:cubicBezTo>
                    <a:cubicBezTo>
                      <a:pt x="537" y="208"/>
                      <a:pt x="571" y="214"/>
                      <a:pt x="575" y="233"/>
                    </a:cubicBezTo>
                    <a:cubicBezTo>
                      <a:pt x="579" y="252"/>
                      <a:pt x="550" y="271"/>
                      <a:pt x="551" y="290"/>
                    </a:cubicBezTo>
                    <a:cubicBezTo>
                      <a:pt x="550" y="309"/>
                      <a:pt x="579" y="328"/>
                      <a:pt x="575" y="347"/>
                    </a:cubicBezTo>
                    <a:cubicBezTo>
                      <a:pt x="571" y="366"/>
                      <a:pt x="538" y="372"/>
                      <a:pt x="531" y="390"/>
                    </a:cubicBezTo>
                    <a:cubicBezTo>
                      <a:pt x="523" y="407"/>
                      <a:pt x="542" y="436"/>
                      <a:pt x="532" y="452"/>
                    </a:cubicBezTo>
                    <a:cubicBezTo>
                      <a:pt x="521" y="468"/>
                      <a:pt x="487" y="461"/>
                      <a:pt x="475" y="475"/>
                    </a:cubicBezTo>
                    <a:cubicBezTo>
                      <a:pt x="460" y="488"/>
                      <a:pt x="467" y="521"/>
                      <a:pt x="451" y="532"/>
                    </a:cubicBezTo>
                    <a:cubicBezTo>
                      <a:pt x="435" y="543"/>
                      <a:pt x="407" y="523"/>
                      <a:pt x="390" y="532"/>
                    </a:cubicBezTo>
                    <a:cubicBezTo>
                      <a:pt x="372" y="538"/>
                      <a:pt x="365" y="572"/>
                      <a:pt x="346" y="575"/>
                    </a:cubicBezTo>
                    <a:cubicBezTo>
                      <a:pt x="327" y="579"/>
                      <a:pt x="309" y="550"/>
                      <a:pt x="289" y="552"/>
                    </a:cubicBezTo>
                    <a:cubicBezTo>
                      <a:pt x="270" y="550"/>
                      <a:pt x="252" y="579"/>
                      <a:pt x="233" y="575"/>
                    </a:cubicBezTo>
                    <a:cubicBezTo>
                      <a:pt x="214" y="572"/>
                      <a:pt x="207" y="538"/>
                      <a:pt x="189" y="532"/>
                    </a:cubicBezTo>
                    <a:cubicBezTo>
                      <a:pt x="172" y="523"/>
                      <a:pt x="144" y="543"/>
                      <a:pt x="128" y="532"/>
                    </a:cubicBezTo>
                    <a:cubicBezTo>
                      <a:pt x="112" y="521"/>
                      <a:pt x="119" y="488"/>
                      <a:pt x="104" y="475"/>
                    </a:cubicBezTo>
                    <a:cubicBezTo>
                      <a:pt x="92" y="461"/>
                      <a:pt x="58" y="468"/>
                      <a:pt x="47" y="452"/>
                    </a:cubicBezTo>
                    <a:cubicBezTo>
                      <a:pt x="36" y="436"/>
                      <a:pt x="56" y="407"/>
                      <a:pt x="47" y="390"/>
                    </a:cubicBezTo>
                    <a:cubicBezTo>
                      <a:pt x="41" y="372"/>
                      <a:pt x="8" y="366"/>
                      <a:pt x="4" y="347"/>
                    </a:cubicBezTo>
                    <a:cubicBezTo>
                      <a:pt x="0" y="328"/>
                      <a:pt x="29" y="309"/>
                      <a:pt x="27" y="290"/>
                    </a:cubicBezTo>
                    <a:cubicBezTo>
                      <a:pt x="29" y="271"/>
                      <a:pt x="0" y="252"/>
                      <a:pt x="4" y="233"/>
                    </a:cubicBezTo>
                    <a:cubicBezTo>
                      <a:pt x="8" y="214"/>
                      <a:pt x="41" y="208"/>
                      <a:pt x="47" y="190"/>
                    </a:cubicBezTo>
                    <a:cubicBezTo>
                      <a:pt x="56" y="172"/>
                      <a:pt x="36" y="144"/>
                      <a:pt x="47" y="128"/>
                    </a:cubicBezTo>
                    <a:cubicBezTo>
                      <a:pt x="58" y="112"/>
                      <a:pt x="92" y="119"/>
                      <a:pt x="104" y="105"/>
                    </a:cubicBezTo>
                    <a:cubicBezTo>
                      <a:pt x="119" y="92"/>
                      <a:pt x="112" y="58"/>
                      <a:pt x="128" y="48"/>
                    </a:cubicBezTo>
                    <a:cubicBezTo>
                      <a:pt x="144" y="37"/>
                      <a:pt x="172" y="56"/>
                      <a:pt x="189" y="48"/>
                    </a:cubicBezTo>
                    <a:cubicBezTo>
                      <a:pt x="207" y="42"/>
                      <a:pt x="214" y="8"/>
                      <a:pt x="233" y="4"/>
                    </a:cubicBezTo>
                    <a:cubicBezTo>
                      <a:pt x="252" y="0"/>
                      <a:pt x="270" y="29"/>
                      <a:pt x="289" y="28"/>
                    </a:cubicBezTo>
                    <a:close/>
                    <a:moveTo>
                      <a:pt x="367" y="103"/>
                    </a:moveTo>
                    <a:cubicBezTo>
                      <a:pt x="234" y="48"/>
                      <a:pt x="88" y="145"/>
                      <a:pt x="87" y="288"/>
                    </a:cubicBezTo>
                    <a:cubicBezTo>
                      <a:pt x="86" y="433"/>
                      <a:pt x="233" y="532"/>
                      <a:pt x="367" y="477"/>
                    </a:cubicBezTo>
                    <a:cubicBezTo>
                      <a:pt x="501" y="421"/>
                      <a:pt x="534" y="247"/>
                      <a:pt x="431" y="146"/>
                    </a:cubicBezTo>
                    <a:cubicBezTo>
                      <a:pt x="413" y="127"/>
                      <a:pt x="391" y="113"/>
                      <a:pt x="367" y="1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9"/>
              <p:cNvSpPr>
                <a:spLocks noEditPoints="1"/>
              </p:cNvSpPr>
              <p:nvPr/>
            </p:nvSpPr>
            <p:spPr bwMode="auto">
              <a:xfrm>
                <a:off x="3829192" y="3821698"/>
                <a:ext cx="286002" cy="287100"/>
              </a:xfrm>
              <a:custGeom>
                <a:avLst/>
                <a:gdLst>
                  <a:gd name="T0" fmla="*/ 165 w 331"/>
                  <a:gd name="T1" fmla="*/ 0 h 332"/>
                  <a:gd name="T2" fmla="*/ 331 w 331"/>
                  <a:gd name="T3" fmla="*/ 166 h 332"/>
                  <a:gd name="T4" fmla="*/ 165 w 331"/>
                  <a:gd name="T5" fmla="*/ 332 h 332"/>
                  <a:gd name="T6" fmla="*/ 0 w 331"/>
                  <a:gd name="T7" fmla="*/ 166 h 332"/>
                  <a:gd name="T8" fmla="*/ 165 w 331"/>
                  <a:gd name="T9" fmla="*/ 0 h 332"/>
                  <a:gd name="T10" fmla="*/ 176 w 331"/>
                  <a:gd name="T11" fmla="*/ 50 h 332"/>
                  <a:gd name="T12" fmla="*/ 205 w 331"/>
                  <a:gd name="T13" fmla="*/ 111 h 332"/>
                  <a:gd name="T14" fmla="*/ 272 w 331"/>
                  <a:gd name="T15" fmla="*/ 119 h 332"/>
                  <a:gd name="T16" fmla="*/ 282 w 331"/>
                  <a:gd name="T17" fmla="*/ 127 h 332"/>
                  <a:gd name="T18" fmla="*/ 279 w 331"/>
                  <a:gd name="T19" fmla="*/ 140 h 332"/>
                  <a:gd name="T20" fmla="*/ 229 w 331"/>
                  <a:gd name="T21" fmla="*/ 186 h 332"/>
                  <a:gd name="T22" fmla="*/ 242 w 331"/>
                  <a:gd name="T23" fmla="*/ 252 h 332"/>
                  <a:gd name="T24" fmla="*/ 237 w 331"/>
                  <a:gd name="T25" fmla="*/ 265 h 332"/>
                  <a:gd name="T26" fmla="*/ 224 w 331"/>
                  <a:gd name="T27" fmla="*/ 265 h 332"/>
                  <a:gd name="T28" fmla="*/ 165 w 331"/>
                  <a:gd name="T29" fmla="*/ 232 h 332"/>
                  <a:gd name="T30" fmla="*/ 106 w 331"/>
                  <a:gd name="T31" fmla="*/ 265 h 332"/>
                  <a:gd name="T32" fmla="*/ 93 w 331"/>
                  <a:gd name="T33" fmla="*/ 265 h 332"/>
                  <a:gd name="T34" fmla="*/ 89 w 331"/>
                  <a:gd name="T35" fmla="*/ 252 h 332"/>
                  <a:gd name="T36" fmla="*/ 102 w 331"/>
                  <a:gd name="T37" fmla="*/ 186 h 332"/>
                  <a:gd name="T38" fmla="*/ 52 w 331"/>
                  <a:gd name="T39" fmla="*/ 140 h 332"/>
                  <a:gd name="T40" fmla="*/ 49 w 331"/>
                  <a:gd name="T41" fmla="*/ 127 h 332"/>
                  <a:gd name="T42" fmla="*/ 59 w 331"/>
                  <a:gd name="T43" fmla="*/ 119 h 332"/>
                  <a:gd name="T44" fmla="*/ 126 w 331"/>
                  <a:gd name="T45" fmla="*/ 111 h 332"/>
                  <a:gd name="T46" fmla="*/ 154 w 331"/>
                  <a:gd name="T47" fmla="*/ 50 h 332"/>
                  <a:gd name="T48" fmla="*/ 165 w 331"/>
                  <a:gd name="T49" fmla="*/ 43 h 332"/>
                  <a:gd name="T50" fmla="*/ 176 w 331"/>
                  <a:gd name="T51" fmla="*/ 5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1" h="332">
                    <a:moveTo>
                      <a:pt x="165" y="0"/>
                    </a:moveTo>
                    <a:cubicBezTo>
                      <a:pt x="257" y="0"/>
                      <a:pt x="331" y="74"/>
                      <a:pt x="331" y="166"/>
                    </a:cubicBezTo>
                    <a:cubicBezTo>
                      <a:pt x="331" y="257"/>
                      <a:pt x="257" y="332"/>
                      <a:pt x="165" y="332"/>
                    </a:cubicBezTo>
                    <a:cubicBezTo>
                      <a:pt x="74" y="332"/>
                      <a:pt x="0" y="257"/>
                      <a:pt x="0" y="166"/>
                    </a:cubicBezTo>
                    <a:cubicBezTo>
                      <a:pt x="0" y="74"/>
                      <a:pt x="74" y="0"/>
                      <a:pt x="165" y="0"/>
                    </a:cubicBezTo>
                    <a:close/>
                    <a:moveTo>
                      <a:pt x="176" y="50"/>
                    </a:moveTo>
                    <a:cubicBezTo>
                      <a:pt x="205" y="111"/>
                      <a:pt x="205" y="111"/>
                      <a:pt x="205" y="111"/>
                    </a:cubicBezTo>
                    <a:cubicBezTo>
                      <a:pt x="272" y="119"/>
                      <a:pt x="272" y="119"/>
                      <a:pt x="272" y="119"/>
                    </a:cubicBezTo>
                    <a:cubicBezTo>
                      <a:pt x="277" y="120"/>
                      <a:pt x="281" y="123"/>
                      <a:pt x="282" y="127"/>
                    </a:cubicBezTo>
                    <a:cubicBezTo>
                      <a:pt x="284" y="132"/>
                      <a:pt x="282" y="137"/>
                      <a:pt x="279" y="140"/>
                    </a:cubicBezTo>
                    <a:cubicBezTo>
                      <a:pt x="229" y="186"/>
                      <a:pt x="229" y="186"/>
                      <a:pt x="229" y="186"/>
                    </a:cubicBezTo>
                    <a:cubicBezTo>
                      <a:pt x="242" y="252"/>
                      <a:pt x="242" y="252"/>
                      <a:pt x="242" y="252"/>
                    </a:cubicBezTo>
                    <a:cubicBezTo>
                      <a:pt x="243" y="257"/>
                      <a:pt x="241" y="262"/>
                      <a:pt x="237" y="265"/>
                    </a:cubicBezTo>
                    <a:cubicBezTo>
                      <a:pt x="234" y="267"/>
                      <a:pt x="229" y="268"/>
                      <a:pt x="224" y="265"/>
                    </a:cubicBezTo>
                    <a:cubicBezTo>
                      <a:pt x="165" y="232"/>
                      <a:pt x="165" y="232"/>
                      <a:pt x="165" y="232"/>
                    </a:cubicBezTo>
                    <a:cubicBezTo>
                      <a:pt x="106" y="265"/>
                      <a:pt x="106" y="265"/>
                      <a:pt x="106" y="265"/>
                    </a:cubicBezTo>
                    <a:cubicBezTo>
                      <a:pt x="102" y="268"/>
                      <a:pt x="97" y="267"/>
                      <a:pt x="93" y="265"/>
                    </a:cubicBezTo>
                    <a:cubicBezTo>
                      <a:pt x="89" y="262"/>
                      <a:pt x="88" y="257"/>
                      <a:pt x="89" y="252"/>
                    </a:cubicBezTo>
                    <a:cubicBezTo>
                      <a:pt x="102" y="186"/>
                      <a:pt x="102" y="186"/>
                      <a:pt x="102" y="186"/>
                    </a:cubicBezTo>
                    <a:cubicBezTo>
                      <a:pt x="52" y="140"/>
                      <a:pt x="52" y="140"/>
                      <a:pt x="52" y="140"/>
                    </a:cubicBezTo>
                    <a:cubicBezTo>
                      <a:pt x="48" y="137"/>
                      <a:pt x="47" y="132"/>
                      <a:pt x="49" y="127"/>
                    </a:cubicBezTo>
                    <a:cubicBezTo>
                      <a:pt x="50" y="123"/>
                      <a:pt x="54" y="120"/>
                      <a:pt x="59" y="119"/>
                    </a:cubicBezTo>
                    <a:cubicBezTo>
                      <a:pt x="126" y="111"/>
                      <a:pt x="126" y="111"/>
                      <a:pt x="126" y="111"/>
                    </a:cubicBezTo>
                    <a:cubicBezTo>
                      <a:pt x="154" y="50"/>
                      <a:pt x="154" y="50"/>
                      <a:pt x="154" y="50"/>
                    </a:cubicBezTo>
                    <a:cubicBezTo>
                      <a:pt x="156" y="45"/>
                      <a:pt x="161" y="43"/>
                      <a:pt x="165" y="43"/>
                    </a:cubicBezTo>
                    <a:cubicBezTo>
                      <a:pt x="170" y="43"/>
                      <a:pt x="174" y="45"/>
                      <a:pt x="176"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4" name="组合 3"/>
          <p:cNvGrpSpPr/>
          <p:nvPr/>
        </p:nvGrpSpPr>
        <p:grpSpPr>
          <a:xfrm>
            <a:off x="6278669" y="3223772"/>
            <a:ext cx="1576727" cy="1406075"/>
            <a:chOff x="6278669" y="3223772"/>
            <a:chExt cx="1576727" cy="1406075"/>
          </a:xfrm>
        </p:grpSpPr>
        <p:grpSp>
          <p:nvGrpSpPr>
            <p:cNvPr id="20" name="组合 19"/>
            <p:cNvGrpSpPr/>
            <p:nvPr/>
          </p:nvGrpSpPr>
          <p:grpSpPr>
            <a:xfrm>
              <a:off x="6278669" y="3223772"/>
              <a:ext cx="1576727" cy="1406075"/>
              <a:chOff x="6257196" y="3452176"/>
              <a:chExt cx="1391379" cy="1240788"/>
            </a:xfrm>
          </p:grpSpPr>
          <p:sp>
            <p:nvSpPr>
              <p:cNvPr id="10" name="Freeform 5"/>
              <p:cNvSpPr>
                <a:spLocks/>
              </p:cNvSpPr>
              <p:nvPr/>
            </p:nvSpPr>
            <p:spPr bwMode="auto">
              <a:xfrm>
                <a:off x="6257196" y="3452176"/>
                <a:ext cx="931121" cy="1240788"/>
              </a:xfrm>
              <a:custGeom>
                <a:avLst/>
                <a:gdLst>
                  <a:gd name="T0" fmla="*/ 166 w 233"/>
                  <a:gd name="T1" fmla="*/ 0 h 311"/>
                  <a:gd name="T2" fmla="*/ 227 w 233"/>
                  <a:gd name="T3" fmla="*/ 54 h 311"/>
                  <a:gd name="T4" fmla="*/ 182 w 233"/>
                  <a:gd name="T5" fmla="*/ 123 h 311"/>
                  <a:gd name="T6" fmla="*/ 164 w 233"/>
                  <a:gd name="T7" fmla="*/ 126 h 311"/>
                  <a:gd name="T8" fmla="*/ 139 w 233"/>
                  <a:gd name="T9" fmla="*/ 153 h 311"/>
                  <a:gd name="T10" fmla="*/ 162 w 233"/>
                  <a:gd name="T11" fmla="*/ 183 h 311"/>
                  <a:gd name="T12" fmla="*/ 178 w 233"/>
                  <a:gd name="T13" fmla="*/ 185 h 311"/>
                  <a:gd name="T14" fmla="*/ 228 w 233"/>
                  <a:gd name="T15" fmla="*/ 231 h 311"/>
                  <a:gd name="T16" fmla="*/ 197 w 233"/>
                  <a:gd name="T17" fmla="*/ 297 h 311"/>
                  <a:gd name="T18" fmla="*/ 128 w 233"/>
                  <a:gd name="T19" fmla="*/ 289 h 311"/>
                  <a:gd name="T20" fmla="*/ 20 w 233"/>
                  <a:gd name="T21" fmla="*/ 182 h 311"/>
                  <a:gd name="T22" fmla="*/ 21 w 233"/>
                  <a:gd name="T23" fmla="*/ 126 h 311"/>
                  <a:gd name="T24" fmla="*/ 121 w 233"/>
                  <a:gd name="T25" fmla="*/ 26 h 311"/>
                  <a:gd name="T26" fmla="*/ 166 w 233"/>
                  <a:gd name="T27" fmla="*/ 0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3" h="311">
                    <a:moveTo>
                      <a:pt x="166" y="0"/>
                    </a:moveTo>
                    <a:cubicBezTo>
                      <a:pt x="198" y="5"/>
                      <a:pt x="224" y="26"/>
                      <a:pt x="227" y="54"/>
                    </a:cubicBezTo>
                    <a:cubicBezTo>
                      <a:pt x="232" y="87"/>
                      <a:pt x="213" y="116"/>
                      <a:pt x="182" y="123"/>
                    </a:cubicBezTo>
                    <a:cubicBezTo>
                      <a:pt x="176" y="125"/>
                      <a:pt x="170" y="124"/>
                      <a:pt x="164" y="126"/>
                    </a:cubicBezTo>
                    <a:cubicBezTo>
                      <a:pt x="149" y="129"/>
                      <a:pt x="140" y="137"/>
                      <a:pt x="139" y="153"/>
                    </a:cubicBezTo>
                    <a:cubicBezTo>
                      <a:pt x="138" y="169"/>
                      <a:pt x="147" y="179"/>
                      <a:pt x="162" y="183"/>
                    </a:cubicBezTo>
                    <a:cubicBezTo>
                      <a:pt x="167" y="185"/>
                      <a:pt x="173" y="184"/>
                      <a:pt x="178" y="185"/>
                    </a:cubicBezTo>
                    <a:cubicBezTo>
                      <a:pt x="201" y="189"/>
                      <a:pt x="224" y="210"/>
                      <a:pt x="228" y="231"/>
                    </a:cubicBezTo>
                    <a:cubicBezTo>
                      <a:pt x="233" y="257"/>
                      <a:pt x="219" y="285"/>
                      <a:pt x="197" y="297"/>
                    </a:cubicBezTo>
                    <a:cubicBezTo>
                      <a:pt x="171" y="311"/>
                      <a:pt x="148" y="309"/>
                      <a:pt x="128" y="289"/>
                    </a:cubicBezTo>
                    <a:cubicBezTo>
                      <a:pt x="92" y="254"/>
                      <a:pt x="56" y="218"/>
                      <a:pt x="20" y="182"/>
                    </a:cubicBezTo>
                    <a:cubicBezTo>
                      <a:pt x="0" y="162"/>
                      <a:pt x="0" y="147"/>
                      <a:pt x="21" y="126"/>
                    </a:cubicBezTo>
                    <a:cubicBezTo>
                      <a:pt x="54" y="93"/>
                      <a:pt x="87" y="58"/>
                      <a:pt x="121" y="26"/>
                    </a:cubicBezTo>
                    <a:cubicBezTo>
                      <a:pt x="134" y="15"/>
                      <a:pt x="151" y="8"/>
                      <a:pt x="166" y="0"/>
                    </a:cubicBezTo>
                    <a:close/>
                  </a:path>
                </a:pathLst>
              </a:custGeom>
              <a:gradFill>
                <a:gsLst>
                  <a:gs pos="0">
                    <a:srgbClr val="BA013F"/>
                  </a:gs>
                  <a:gs pos="100000">
                    <a:srgbClr val="FB4182"/>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3" name="Freeform 8"/>
              <p:cNvSpPr>
                <a:spLocks/>
              </p:cNvSpPr>
              <p:nvPr/>
            </p:nvSpPr>
            <p:spPr bwMode="auto">
              <a:xfrm>
                <a:off x="7164986" y="3823351"/>
                <a:ext cx="483589" cy="487831"/>
              </a:xfrm>
              <a:custGeom>
                <a:avLst/>
                <a:gdLst>
                  <a:gd name="T0" fmla="*/ 121 w 121"/>
                  <a:gd name="T1" fmla="*/ 61 h 122"/>
                  <a:gd name="T2" fmla="*/ 62 w 121"/>
                  <a:gd name="T3" fmla="*/ 121 h 122"/>
                  <a:gd name="T4" fmla="*/ 0 w 121"/>
                  <a:gd name="T5" fmla="*/ 62 h 122"/>
                  <a:gd name="T6" fmla="*/ 59 w 121"/>
                  <a:gd name="T7" fmla="*/ 1 h 122"/>
                  <a:gd name="T8" fmla="*/ 121 w 121"/>
                  <a:gd name="T9" fmla="*/ 61 h 122"/>
                </a:gdLst>
                <a:ahLst/>
                <a:cxnLst>
                  <a:cxn ang="0">
                    <a:pos x="T0" y="T1"/>
                  </a:cxn>
                  <a:cxn ang="0">
                    <a:pos x="T2" y="T3"/>
                  </a:cxn>
                  <a:cxn ang="0">
                    <a:pos x="T4" y="T5"/>
                  </a:cxn>
                  <a:cxn ang="0">
                    <a:pos x="T6" y="T7"/>
                  </a:cxn>
                  <a:cxn ang="0">
                    <a:pos x="T8" y="T9"/>
                  </a:cxn>
                </a:cxnLst>
                <a:rect l="0" t="0" r="r" b="b"/>
                <a:pathLst>
                  <a:path w="121" h="122">
                    <a:moveTo>
                      <a:pt x="121" y="61"/>
                    </a:moveTo>
                    <a:cubicBezTo>
                      <a:pt x="121" y="95"/>
                      <a:pt x="96" y="121"/>
                      <a:pt x="62" y="121"/>
                    </a:cubicBezTo>
                    <a:cubicBezTo>
                      <a:pt x="28" y="122"/>
                      <a:pt x="1" y="96"/>
                      <a:pt x="0" y="62"/>
                    </a:cubicBezTo>
                    <a:cubicBezTo>
                      <a:pt x="0" y="30"/>
                      <a:pt x="27" y="2"/>
                      <a:pt x="59" y="1"/>
                    </a:cubicBezTo>
                    <a:cubicBezTo>
                      <a:pt x="93" y="0"/>
                      <a:pt x="121" y="27"/>
                      <a:pt x="121" y="61"/>
                    </a:cubicBezTo>
                    <a:close/>
                  </a:path>
                </a:pathLst>
              </a:custGeom>
              <a:gradFill>
                <a:gsLst>
                  <a:gs pos="0">
                    <a:srgbClr val="BA013F"/>
                  </a:gs>
                  <a:gs pos="100000">
                    <a:srgbClr val="FB4182"/>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sp>
          <p:nvSpPr>
            <p:cNvPr id="38" name="任意多边形 37"/>
            <p:cNvSpPr/>
            <p:nvPr/>
          </p:nvSpPr>
          <p:spPr>
            <a:xfrm>
              <a:off x="7526920" y="3837069"/>
              <a:ext cx="108942" cy="162653"/>
            </a:xfrm>
            <a:custGeom>
              <a:avLst/>
              <a:gdLst/>
              <a:ahLst/>
              <a:cxnLst/>
              <a:rect l="l" t="t" r="r" b="b"/>
              <a:pathLst>
                <a:path w="108942" h="162653">
                  <a:moveTo>
                    <a:pt x="57150" y="0"/>
                  </a:moveTo>
                  <a:cubicBezTo>
                    <a:pt x="86915" y="1190"/>
                    <a:pt x="102393" y="14287"/>
                    <a:pt x="103584" y="39290"/>
                  </a:cubicBezTo>
                  <a:cubicBezTo>
                    <a:pt x="102989" y="56554"/>
                    <a:pt x="95250" y="68461"/>
                    <a:pt x="80367" y="75009"/>
                  </a:cubicBezTo>
                  <a:cubicBezTo>
                    <a:pt x="98822" y="80962"/>
                    <a:pt x="108347" y="94357"/>
                    <a:pt x="108942" y="115193"/>
                  </a:cubicBezTo>
                  <a:cubicBezTo>
                    <a:pt x="106561" y="145554"/>
                    <a:pt x="89297" y="161329"/>
                    <a:pt x="57150" y="162520"/>
                  </a:cubicBezTo>
                  <a:cubicBezTo>
                    <a:pt x="20240" y="164306"/>
                    <a:pt x="1190" y="148233"/>
                    <a:pt x="0" y="114300"/>
                  </a:cubicBezTo>
                  <a:lnTo>
                    <a:pt x="14287" y="114300"/>
                  </a:lnTo>
                  <a:cubicBezTo>
                    <a:pt x="14883" y="138708"/>
                    <a:pt x="28277" y="151209"/>
                    <a:pt x="54471" y="151804"/>
                  </a:cubicBezTo>
                  <a:cubicBezTo>
                    <a:pt x="78879" y="150018"/>
                    <a:pt x="92273" y="137815"/>
                    <a:pt x="94654" y="115193"/>
                  </a:cubicBezTo>
                  <a:cubicBezTo>
                    <a:pt x="92868" y="92571"/>
                    <a:pt x="75604" y="81855"/>
                    <a:pt x="42862" y="83046"/>
                  </a:cubicBezTo>
                  <a:lnTo>
                    <a:pt x="42862" y="71437"/>
                  </a:lnTo>
                  <a:cubicBezTo>
                    <a:pt x="73223" y="72628"/>
                    <a:pt x="88404" y="62210"/>
                    <a:pt x="88404" y="40183"/>
                  </a:cubicBezTo>
                  <a:cubicBezTo>
                    <a:pt x="87213" y="22324"/>
                    <a:pt x="75902" y="12799"/>
                    <a:pt x="54471" y="11608"/>
                  </a:cubicBezTo>
                  <a:cubicBezTo>
                    <a:pt x="32444" y="13394"/>
                    <a:pt x="20836" y="25003"/>
                    <a:pt x="19645" y="46434"/>
                  </a:cubicBezTo>
                  <a:lnTo>
                    <a:pt x="5358" y="46434"/>
                  </a:lnTo>
                  <a:cubicBezTo>
                    <a:pt x="4762" y="32742"/>
                    <a:pt x="9822" y="20836"/>
                    <a:pt x="20538" y="10715"/>
                  </a:cubicBezTo>
                  <a:cubicBezTo>
                    <a:pt x="28277" y="3572"/>
                    <a:pt x="40481" y="0"/>
                    <a:pt x="5715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5" name="组合 44"/>
            <p:cNvGrpSpPr>
              <a:grpSpLocks noChangeAspect="1"/>
            </p:cNvGrpSpPr>
            <p:nvPr/>
          </p:nvGrpSpPr>
          <p:grpSpPr>
            <a:xfrm>
              <a:off x="6488985" y="3829901"/>
              <a:ext cx="210492" cy="179103"/>
              <a:chOff x="7909299" y="3772690"/>
              <a:chExt cx="667095" cy="567616"/>
            </a:xfrm>
            <a:solidFill>
              <a:schemeClr val="bg1"/>
            </a:solidFill>
          </p:grpSpPr>
          <p:sp>
            <p:nvSpPr>
              <p:cNvPr id="46" name="Freeform 16"/>
              <p:cNvSpPr>
                <a:spLocks noEditPoints="1"/>
              </p:cNvSpPr>
              <p:nvPr/>
            </p:nvSpPr>
            <p:spPr bwMode="auto">
              <a:xfrm>
                <a:off x="7909299" y="3772690"/>
                <a:ext cx="623207" cy="567616"/>
              </a:xfrm>
              <a:custGeom>
                <a:avLst/>
                <a:gdLst>
                  <a:gd name="T0" fmla="*/ 499 w 721"/>
                  <a:gd name="T1" fmla="*/ 196 h 657"/>
                  <a:gd name="T2" fmla="*/ 637 w 721"/>
                  <a:gd name="T3" fmla="*/ 322 h 657"/>
                  <a:gd name="T4" fmla="*/ 646 w 721"/>
                  <a:gd name="T5" fmla="*/ 329 h 657"/>
                  <a:gd name="T6" fmla="*/ 672 w 721"/>
                  <a:gd name="T7" fmla="*/ 353 h 657"/>
                  <a:gd name="T8" fmla="*/ 686 w 721"/>
                  <a:gd name="T9" fmla="*/ 367 h 657"/>
                  <a:gd name="T10" fmla="*/ 669 w 721"/>
                  <a:gd name="T11" fmla="*/ 472 h 657"/>
                  <a:gd name="T12" fmla="*/ 611 w 721"/>
                  <a:gd name="T13" fmla="*/ 550 h 657"/>
                  <a:gd name="T14" fmla="*/ 539 w 721"/>
                  <a:gd name="T15" fmla="*/ 598 h 657"/>
                  <a:gd name="T16" fmla="*/ 439 w 721"/>
                  <a:gd name="T17" fmla="*/ 633 h 657"/>
                  <a:gd name="T18" fmla="*/ 433 w 721"/>
                  <a:gd name="T19" fmla="*/ 629 h 657"/>
                  <a:gd name="T20" fmla="*/ 449 w 721"/>
                  <a:gd name="T21" fmla="*/ 594 h 657"/>
                  <a:gd name="T22" fmla="*/ 481 w 721"/>
                  <a:gd name="T23" fmla="*/ 606 h 657"/>
                  <a:gd name="T24" fmla="*/ 501 w 721"/>
                  <a:gd name="T25" fmla="*/ 591 h 657"/>
                  <a:gd name="T26" fmla="*/ 501 w 721"/>
                  <a:gd name="T27" fmla="*/ 577 h 657"/>
                  <a:gd name="T28" fmla="*/ 452 w 721"/>
                  <a:gd name="T29" fmla="*/ 538 h 657"/>
                  <a:gd name="T30" fmla="*/ 449 w 721"/>
                  <a:gd name="T31" fmla="*/ 511 h 657"/>
                  <a:gd name="T32" fmla="*/ 475 w 721"/>
                  <a:gd name="T33" fmla="*/ 508 h 657"/>
                  <a:gd name="T34" fmla="*/ 530 w 721"/>
                  <a:gd name="T35" fmla="*/ 551 h 657"/>
                  <a:gd name="T36" fmla="*/ 567 w 721"/>
                  <a:gd name="T37" fmla="*/ 557 h 657"/>
                  <a:gd name="T38" fmla="*/ 572 w 721"/>
                  <a:gd name="T39" fmla="*/ 549 h 657"/>
                  <a:gd name="T40" fmla="*/ 570 w 721"/>
                  <a:gd name="T41" fmla="*/ 532 h 657"/>
                  <a:gd name="T42" fmla="*/ 506 w 721"/>
                  <a:gd name="T43" fmla="*/ 481 h 657"/>
                  <a:gd name="T44" fmla="*/ 503 w 721"/>
                  <a:gd name="T45" fmla="*/ 455 h 657"/>
                  <a:gd name="T46" fmla="*/ 529 w 721"/>
                  <a:gd name="T47" fmla="*/ 451 h 657"/>
                  <a:gd name="T48" fmla="*/ 596 w 721"/>
                  <a:gd name="T49" fmla="*/ 504 h 657"/>
                  <a:gd name="T50" fmla="*/ 598 w 721"/>
                  <a:gd name="T51" fmla="*/ 505 h 657"/>
                  <a:gd name="T52" fmla="*/ 620 w 721"/>
                  <a:gd name="T53" fmla="*/ 467 h 657"/>
                  <a:gd name="T54" fmla="*/ 549 w 721"/>
                  <a:gd name="T55" fmla="*/ 414 h 657"/>
                  <a:gd name="T56" fmla="*/ 546 w 721"/>
                  <a:gd name="T57" fmla="*/ 388 h 657"/>
                  <a:gd name="T58" fmla="*/ 572 w 721"/>
                  <a:gd name="T59" fmla="*/ 384 h 657"/>
                  <a:gd name="T60" fmla="*/ 642 w 721"/>
                  <a:gd name="T61" fmla="*/ 437 h 657"/>
                  <a:gd name="T62" fmla="*/ 663 w 721"/>
                  <a:gd name="T63" fmla="*/ 429 h 657"/>
                  <a:gd name="T64" fmla="*/ 659 w 721"/>
                  <a:gd name="T65" fmla="*/ 394 h 657"/>
                  <a:gd name="T66" fmla="*/ 645 w 721"/>
                  <a:gd name="T67" fmla="*/ 379 h 657"/>
                  <a:gd name="T68" fmla="*/ 457 w 721"/>
                  <a:gd name="T69" fmla="*/ 209 h 657"/>
                  <a:gd name="T70" fmla="*/ 462 w 721"/>
                  <a:gd name="T71" fmla="*/ 198 h 657"/>
                  <a:gd name="T72" fmla="*/ 496 w 721"/>
                  <a:gd name="T73" fmla="*/ 196 h 657"/>
                  <a:gd name="T74" fmla="*/ 499 w 721"/>
                  <a:gd name="T75" fmla="*/ 196 h 657"/>
                  <a:gd name="T76" fmla="*/ 86 w 721"/>
                  <a:gd name="T77" fmla="*/ 355 h 657"/>
                  <a:gd name="T78" fmla="*/ 59 w 721"/>
                  <a:gd name="T79" fmla="*/ 262 h 657"/>
                  <a:gd name="T80" fmla="*/ 35 w 721"/>
                  <a:gd name="T81" fmla="*/ 239 h 657"/>
                  <a:gd name="T82" fmla="*/ 0 w 721"/>
                  <a:gd name="T83" fmla="*/ 176 h 657"/>
                  <a:gd name="T84" fmla="*/ 16 w 721"/>
                  <a:gd name="T85" fmla="*/ 135 h 657"/>
                  <a:gd name="T86" fmla="*/ 116 w 721"/>
                  <a:gd name="T87" fmla="*/ 27 h 657"/>
                  <a:gd name="T88" fmla="*/ 199 w 721"/>
                  <a:gd name="T89" fmla="*/ 20 h 657"/>
                  <a:gd name="T90" fmla="*/ 242 w 721"/>
                  <a:gd name="T91" fmla="*/ 46 h 657"/>
                  <a:gd name="T92" fmla="*/ 254 w 721"/>
                  <a:gd name="T93" fmla="*/ 50 h 657"/>
                  <a:gd name="T94" fmla="*/ 350 w 721"/>
                  <a:gd name="T95" fmla="*/ 33 h 657"/>
                  <a:gd name="T96" fmla="*/ 284 w 721"/>
                  <a:gd name="T97" fmla="*/ 82 h 657"/>
                  <a:gd name="T98" fmla="*/ 260 w 721"/>
                  <a:gd name="T99" fmla="*/ 87 h 657"/>
                  <a:gd name="T100" fmla="*/ 195 w 721"/>
                  <a:gd name="T101" fmla="*/ 64 h 657"/>
                  <a:gd name="T102" fmla="*/ 176 w 721"/>
                  <a:gd name="T103" fmla="*/ 50 h 657"/>
                  <a:gd name="T104" fmla="*/ 144 w 721"/>
                  <a:gd name="T105" fmla="*/ 53 h 657"/>
                  <a:gd name="T106" fmla="*/ 44 w 721"/>
                  <a:gd name="T107" fmla="*/ 161 h 657"/>
                  <a:gd name="T108" fmla="*/ 44 w 721"/>
                  <a:gd name="T109" fmla="*/ 193 h 657"/>
                  <a:gd name="T110" fmla="*/ 69 w 721"/>
                  <a:gd name="T111" fmla="*/ 220 h 657"/>
                  <a:gd name="T112" fmla="*/ 97 w 721"/>
                  <a:gd name="T113" fmla="*/ 257 h 657"/>
                  <a:gd name="T114" fmla="*/ 115 w 721"/>
                  <a:gd name="T115" fmla="*/ 330 h 657"/>
                  <a:gd name="T116" fmla="*/ 86 w 721"/>
                  <a:gd name="T117" fmla="*/ 35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21" h="657">
                    <a:moveTo>
                      <a:pt x="499" y="196"/>
                    </a:moveTo>
                    <a:cubicBezTo>
                      <a:pt x="545" y="237"/>
                      <a:pt x="592" y="279"/>
                      <a:pt x="637" y="322"/>
                    </a:cubicBezTo>
                    <a:cubicBezTo>
                      <a:pt x="640" y="325"/>
                      <a:pt x="643" y="327"/>
                      <a:pt x="646" y="329"/>
                    </a:cubicBezTo>
                    <a:cubicBezTo>
                      <a:pt x="672" y="353"/>
                      <a:pt x="672" y="353"/>
                      <a:pt x="672" y="353"/>
                    </a:cubicBezTo>
                    <a:cubicBezTo>
                      <a:pt x="686" y="367"/>
                      <a:pt x="686" y="367"/>
                      <a:pt x="686" y="367"/>
                    </a:cubicBezTo>
                    <a:cubicBezTo>
                      <a:pt x="721" y="403"/>
                      <a:pt x="707" y="456"/>
                      <a:pt x="669" y="472"/>
                    </a:cubicBezTo>
                    <a:cubicBezTo>
                      <a:pt x="685" y="513"/>
                      <a:pt x="652" y="552"/>
                      <a:pt x="611" y="550"/>
                    </a:cubicBezTo>
                    <a:cubicBezTo>
                      <a:pt x="606" y="584"/>
                      <a:pt x="574" y="607"/>
                      <a:pt x="539" y="598"/>
                    </a:cubicBezTo>
                    <a:cubicBezTo>
                      <a:pt x="529" y="641"/>
                      <a:pt x="479" y="657"/>
                      <a:pt x="439" y="633"/>
                    </a:cubicBezTo>
                    <a:cubicBezTo>
                      <a:pt x="433" y="629"/>
                      <a:pt x="433" y="629"/>
                      <a:pt x="433" y="629"/>
                    </a:cubicBezTo>
                    <a:cubicBezTo>
                      <a:pt x="441" y="619"/>
                      <a:pt x="446" y="607"/>
                      <a:pt x="449" y="594"/>
                    </a:cubicBezTo>
                    <a:cubicBezTo>
                      <a:pt x="460" y="601"/>
                      <a:pt x="468" y="607"/>
                      <a:pt x="481" y="606"/>
                    </a:cubicBezTo>
                    <a:cubicBezTo>
                      <a:pt x="490" y="605"/>
                      <a:pt x="499" y="600"/>
                      <a:pt x="501" y="591"/>
                    </a:cubicBezTo>
                    <a:cubicBezTo>
                      <a:pt x="502" y="587"/>
                      <a:pt x="502" y="583"/>
                      <a:pt x="501" y="577"/>
                    </a:cubicBezTo>
                    <a:cubicBezTo>
                      <a:pt x="452" y="538"/>
                      <a:pt x="452" y="538"/>
                      <a:pt x="452" y="538"/>
                    </a:cubicBezTo>
                    <a:cubicBezTo>
                      <a:pt x="444" y="531"/>
                      <a:pt x="442" y="519"/>
                      <a:pt x="449" y="511"/>
                    </a:cubicBezTo>
                    <a:cubicBezTo>
                      <a:pt x="455" y="503"/>
                      <a:pt x="467" y="502"/>
                      <a:pt x="475" y="508"/>
                    </a:cubicBezTo>
                    <a:cubicBezTo>
                      <a:pt x="530" y="551"/>
                      <a:pt x="530" y="551"/>
                      <a:pt x="530" y="551"/>
                    </a:cubicBezTo>
                    <a:cubicBezTo>
                      <a:pt x="543" y="562"/>
                      <a:pt x="556" y="566"/>
                      <a:pt x="567" y="557"/>
                    </a:cubicBezTo>
                    <a:cubicBezTo>
                      <a:pt x="569" y="555"/>
                      <a:pt x="571" y="552"/>
                      <a:pt x="572" y="549"/>
                    </a:cubicBezTo>
                    <a:cubicBezTo>
                      <a:pt x="574" y="544"/>
                      <a:pt x="576" y="536"/>
                      <a:pt x="570" y="532"/>
                    </a:cubicBezTo>
                    <a:cubicBezTo>
                      <a:pt x="506" y="481"/>
                      <a:pt x="506" y="481"/>
                      <a:pt x="506" y="481"/>
                    </a:cubicBezTo>
                    <a:cubicBezTo>
                      <a:pt x="498" y="475"/>
                      <a:pt x="496" y="463"/>
                      <a:pt x="503" y="455"/>
                    </a:cubicBezTo>
                    <a:cubicBezTo>
                      <a:pt x="509" y="446"/>
                      <a:pt x="521" y="445"/>
                      <a:pt x="529" y="451"/>
                    </a:cubicBezTo>
                    <a:cubicBezTo>
                      <a:pt x="596" y="504"/>
                      <a:pt x="596" y="504"/>
                      <a:pt x="596" y="504"/>
                    </a:cubicBezTo>
                    <a:cubicBezTo>
                      <a:pt x="597" y="504"/>
                      <a:pt x="597" y="505"/>
                      <a:pt x="598" y="505"/>
                    </a:cubicBezTo>
                    <a:cubicBezTo>
                      <a:pt x="620" y="525"/>
                      <a:pt x="656" y="496"/>
                      <a:pt x="620" y="467"/>
                    </a:cubicBezTo>
                    <a:cubicBezTo>
                      <a:pt x="549" y="414"/>
                      <a:pt x="549" y="414"/>
                      <a:pt x="549" y="414"/>
                    </a:cubicBezTo>
                    <a:cubicBezTo>
                      <a:pt x="541" y="408"/>
                      <a:pt x="539" y="396"/>
                      <a:pt x="546" y="388"/>
                    </a:cubicBezTo>
                    <a:cubicBezTo>
                      <a:pt x="552" y="379"/>
                      <a:pt x="564" y="378"/>
                      <a:pt x="572" y="384"/>
                    </a:cubicBezTo>
                    <a:cubicBezTo>
                      <a:pt x="642" y="437"/>
                      <a:pt x="642" y="437"/>
                      <a:pt x="642" y="437"/>
                    </a:cubicBezTo>
                    <a:cubicBezTo>
                      <a:pt x="649" y="441"/>
                      <a:pt x="659" y="436"/>
                      <a:pt x="663" y="429"/>
                    </a:cubicBezTo>
                    <a:cubicBezTo>
                      <a:pt x="671" y="419"/>
                      <a:pt x="670" y="405"/>
                      <a:pt x="659" y="394"/>
                    </a:cubicBezTo>
                    <a:cubicBezTo>
                      <a:pt x="645" y="379"/>
                      <a:pt x="645" y="379"/>
                      <a:pt x="645" y="379"/>
                    </a:cubicBezTo>
                    <a:cubicBezTo>
                      <a:pt x="457" y="209"/>
                      <a:pt x="457" y="209"/>
                      <a:pt x="457" y="209"/>
                    </a:cubicBezTo>
                    <a:cubicBezTo>
                      <a:pt x="453" y="205"/>
                      <a:pt x="456" y="198"/>
                      <a:pt x="462" y="198"/>
                    </a:cubicBezTo>
                    <a:cubicBezTo>
                      <a:pt x="473" y="198"/>
                      <a:pt x="485" y="198"/>
                      <a:pt x="496" y="196"/>
                    </a:cubicBezTo>
                    <a:cubicBezTo>
                      <a:pt x="497" y="196"/>
                      <a:pt x="498" y="196"/>
                      <a:pt x="499" y="196"/>
                    </a:cubicBezTo>
                    <a:close/>
                    <a:moveTo>
                      <a:pt x="86" y="355"/>
                    </a:moveTo>
                    <a:cubicBezTo>
                      <a:pt x="66" y="330"/>
                      <a:pt x="64" y="295"/>
                      <a:pt x="59" y="262"/>
                    </a:cubicBezTo>
                    <a:cubicBezTo>
                      <a:pt x="35" y="239"/>
                      <a:pt x="35" y="239"/>
                      <a:pt x="35" y="239"/>
                    </a:cubicBezTo>
                    <a:cubicBezTo>
                      <a:pt x="17" y="219"/>
                      <a:pt x="0" y="205"/>
                      <a:pt x="0" y="176"/>
                    </a:cubicBezTo>
                    <a:cubicBezTo>
                      <a:pt x="0" y="161"/>
                      <a:pt x="6" y="147"/>
                      <a:pt x="16" y="135"/>
                    </a:cubicBezTo>
                    <a:cubicBezTo>
                      <a:pt x="116" y="27"/>
                      <a:pt x="116" y="27"/>
                      <a:pt x="116" y="27"/>
                    </a:cubicBezTo>
                    <a:cubicBezTo>
                      <a:pt x="138" y="3"/>
                      <a:pt x="174" y="0"/>
                      <a:pt x="199" y="20"/>
                    </a:cubicBezTo>
                    <a:cubicBezTo>
                      <a:pt x="215" y="31"/>
                      <a:pt x="221" y="38"/>
                      <a:pt x="242" y="46"/>
                    </a:cubicBezTo>
                    <a:cubicBezTo>
                      <a:pt x="248" y="48"/>
                      <a:pt x="253" y="50"/>
                      <a:pt x="254" y="50"/>
                    </a:cubicBezTo>
                    <a:cubicBezTo>
                      <a:pt x="284" y="46"/>
                      <a:pt x="316" y="32"/>
                      <a:pt x="350" y="33"/>
                    </a:cubicBezTo>
                    <a:cubicBezTo>
                      <a:pt x="337" y="42"/>
                      <a:pt x="286" y="82"/>
                      <a:pt x="284" y="82"/>
                    </a:cubicBezTo>
                    <a:cubicBezTo>
                      <a:pt x="276" y="84"/>
                      <a:pt x="268" y="86"/>
                      <a:pt x="260" y="87"/>
                    </a:cubicBezTo>
                    <a:cubicBezTo>
                      <a:pt x="241" y="90"/>
                      <a:pt x="208" y="74"/>
                      <a:pt x="195" y="64"/>
                    </a:cubicBezTo>
                    <a:cubicBezTo>
                      <a:pt x="176" y="50"/>
                      <a:pt x="176" y="50"/>
                      <a:pt x="176" y="50"/>
                    </a:cubicBezTo>
                    <a:cubicBezTo>
                      <a:pt x="166" y="42"/>
                      <a:pt x="152" y="44"/>
                      <a:pt x="144" y="53"/>
                    </a:cubicBezTo>
                    <a:cubicBezTo>
                      <a:pt x="44" y="161"/>
                      <a:pt x="44" y="161"/>
                      <a:pt x="44" y="161"/>
                    </a:cubicBezTo>
                    <a:cubicBezTo>
                      <a:pt x="36" y="170"/>
                      <a:pt x="36" y="184"/>
                      <a:pt x="44" y="193"/>
                    </a:cubicBezTo>
                    <a:cubicBezTo>
                      <a:pt x="53" y="203"/>
                      <a:pt x="59" y="210"/>
                      <a:pt x="69" y="220"/>
                    </a:cubicBezTo>
                    <a:cubicBezTo>
                      <a:pt x="80" y="230"/>
                      <a:pt x="95" y="244"/>
                      <a:pt x="97" y="257"/>
                    </a:cubicBezTo>
                    <a:cubicBezTo>
                      <a:pt x="100" y="280"/>
                      <a:pt x="102" y="313"/>
                      <a:pt x="115" y="330"/>
                    </a:cubicBezTo>
                    <a:cubicBezTo>
                      <a:pt x="102" y="337"/>
                      <a:pt x="95" y="344"/>
                      <a:pt x="86" y="3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17"/>
              <p:cNvSpPr>
                <a:spLocks noEditPoints="1"/>
              </p:cNvSpPr>
              <p:nvPr/>
            </p:nvSpPr>
            <p:spPr bwMode="auto">
              <a:xfrm>
                <a:off x="7980982" y="3772690"/>
                <a:ext cx="595412" cy="551158"/>
              </a:xfrm>
              <a:custGeom>
                <a:avLst/>
                <a:gdLst>
                  <a:gd name="T0" fmla="*/ 319 w 689"/>
                  <a:gd name="T1" fmla="*/ 543 h 638"/>
                  <a:gd name="T2" fmla="*/ 262 w 689"/>
                  <a:gd name="T3" fmla="*/ 538 h 638"/>
                  <a:gd name="T4" fmla="*/ 258 w 689"/>
                  <a:gd name="T5" fmla="*/ 538 h 638"/>
                  <a:gd name="T6" fmla="*/ 257 w 689"/>
                  <a:gd name="T7" fmla="*/ 535 h 638"/>
                  <a:gd name="T8" fmla="*/ 241 w 689"/>
                  <a:gd name="T9" fmla="*/ 489 h 638"/>
                  <a:gd name="T10" fmla="*/ 241 w 689"/>
                  <a:gd name="T11" fmla="*/ 489 h 638"/>
                  <a:gd name="T12" fmla="*/ 185 w 689"/>
                  <a:gd name="T13" fmla="*/ 484 h 638"/>
                  <a:gd name="T14" fmla="*/ 181 w 689"/>
                  <a:gd name="T15" fmla="*/ 484 h 638"/>
                  <a:gd name="T16" fmla="*/ 180 w 689"/>
                  <a:gd name="T17" fmla="*/ 481 h 638"/>
                  <a:gd name="T18" fmla="*/ 164 w 689"/>
                  <a:gd name="T19" fmla="*/ 435 h 638"/>
                  <a:gd name="T20" fmla="*/ 164 w 689"/>
                  <a:gd name="T21" fmla="*/ 435 h 638"/>
                  <a:gd name="T22" fmla="*/ 117 w 689"/>
                  <a:gd name="T23" fmla="*/ 425 h 638"/>
                  <a:gd name="T24" fmla="*/ 113 w 689"/>
                  <a:gd name="T25" fmla="*/ 425 h 638"/>
                  <a:gd name="T26" fmla="*/ 113 w 689"/>
                  <a:gd name="T27" fmla="*/ 421 h 638"/>
                  <a:gd name="T28" fmla="*/ 100 w 689"/>
                  <a:gd name="T29" fmla="*/ 365 h 638"/>
                  <a:gd name="T30" fmla="*/ 100 w 689"/>
                  <a:gd name="T31" fmla="*/ 365 h 638"/>
                  <a:gd name="T32" fmla="*/ 32 w 689"/>
                  <a:gd name="T33" fmla="*/ 370 h 638"/>
                  <a:gd name="T34" fmla="*/ 18 w 689"/>
                  <a:gd name="T35" fmla="*/ 386 h 638"/>
                  <a:gd name="T36" fmla="*/ 23 w 689"/>
                  <a:gd name="T37" fmla="*/ 455 h 638"/>
                  <a:gd name="T38" fmla="*/ 23 w 689"/>
                  <a:gd name="T39" fmla="*/ 455 h 638"/>
                  <a:gd name="T40" fmla="*/ 66 w 689"/>
                  <a:gd name="T41" fmla="*/ 465 h 638"/>
                  <a:gd name="T42" fmla="*/ 70 w 689"/>
                  <a:gd name="T43" fmla="*/ 466 h 638"/>
                  <a:gd name="T44" fmla="*/ 69 w 689"/>
                  <a:gd name="T45" fmla="*/ 470 h 638"/>
                  <a:gd name="T46" fmla="*/ 76 w 689"/>
                  <a:gd name="T47" fmla="*/ 536 h 638"/>
                  <a:gd name="T48" fmla="*/ 76 w 689"/>
                  <a:gd name="T49" fmla="*/ 536 h 638"/>
                  <a:gd name="T50" fmla="*/ 142 w 689"/>
                  <a:gd name="T51" fmla="*/ 534 h 638"/>
                  <a:gd name="T52" fmla="*/ 145 w 689"/>
                  <a:gd name="T53" fmla="*/ 534 h 638"/>
                  <a:gd name="T54" fmla="*/ 147 w 689"/>
                  <a:gd name="T55" fmla="*/ 537 h 638"/>
                  <a:gd name="T56" fmla="*/ 164 w 689"/>
                  <a:gd name="T57" fmla="*/ 578 h 638"/>
                  <a:gd name="T58" fmla="*/ 164 w 689"/>
                  <a:gd name="T59" fmla="*/ 578 h 638"/>
                  <a:gd name="T60" fmla="*/ 230 w 689"/>
                  <a:gd name="T61" fmla="*/ 576 h 638"/>
                  <a:gd name="T62" fmla="*/ 233 w 689"/>
                  <a:gd name="T63" fmla="*/ 576 h 638"/>
                  <a:gd name="T64" fmla="*/ 235 w 689"/>
                  <a:gd name="T65" fmla="*/ 579 h 638"/>
                  <a:gd name="T66" fmla="*/ 252 w 689"/>
                  <a:gd name="T67" fmla="*/ 621 h 638"/>
                  <a:gd name="T68" fmla="*/ 320 w 689"/>
                  <a:gd name="T69" fmla="*/ 615 h 638"/>
                  <a:gd name="T70" fmla="*/ 324 w 689"/>
                  <a:gd name="T71" fmla="*/ 611 h 638"/>
                  <a:gd name="T72" fmla="*/ 319 w 689"/>
                  <a:gd name="T73" fmla="*/ 543 h 638"/>
                  <a:gd name="T74" fmla="*/ 449 w 689"/>
                  <a:gd name="T75" fmla="*/ 177 h 638"/>
                  <a:gd name="T76" fmla="*/ 576 w 689"/>
                  <a:gd name="T77" fmla="*/ 299 h 638"/>
                  <a:gd name="T78" fmla="*/ 597 w 689"/>
                  <a:gd name="T79" fmla="*/ 306 h 638"/>
                  <a:gd name="T80" fmla="*/ 616 w 689"/>
                  <a:gd name="T81" fmla="*/ 293 h 638"/>
                  <a:gd name="T82" fmla="*/ 636 w 689"/>
                  <a:gd name="T83" fmla="*/ 234 h 638"/>
                  <a:gd name="T84" fmla="*/ 649 w 689"/>
                  <a:gd name="T85" fmla="*/ 209 h 638"/>
                  <a:gd name="T86" fmla="*/ 671 w 689"/>
                  <a:gd name="T87" fmla="*/ 186 h 638"/>
                  <a:gd name="T88" fmla="*/ 672 w 689"/>
                  <a:gd name="T89" fmla="*/ 121 h 638"/>
                  <a:gd name="T90" fmla="*/ 580 w 689"/>
                  <a:gd name="T91" fmla="*/ 21 h 638"/>
                  <a:gd name="T92" fmla="*/ 515 w 689"/>
                  <a:gd name="T93" fmla="*/ 16 h 638"/>
                  <a:gd name="T94" fmla="*/ 493 w 689"/>
                  <a:gd name="T95" fmla="*/ 34 h 638"/>
                  <a:gd name="T96" fmla="*/ 457 w 689"/>
                  <a:gd name="T97" fmla="*/ 44 h 638"/>
                  <a:gd name="T98" fmla="*/ 390 w 689"/>
                  <a:gd name="T99" fmla="*/ 36 h 638"/>
                  <a:gd name="T100" fmla="*/ 274 w 689"/>
                  <a:gd name="T101" fmla="*/ 67 h 638"/>
                  <a:gd name="T102" fmla="*/ 139 w 689"/>
                  <a:gd name="T103" fmla="*/ 171 h 638"/>
                  <a:gd name="T104" fmla="*/ 203 w 689"/>
                  <a:gd name="T105" fmla="*/ 222 h 638"/>
                  <a:gd name="T106" fmla="*/ 301 w 689"/>
                  <a:gd name="T107" fmla="*/ 161 h 638"/>
                  <a:gd name="T108" fmla="*/ 346 w 689"/>
                  <a:gd name="T109" fmla="*/ 158 h 638"/>
                  <a:gd name="T110" fmla="*/ 408 w 689"/>
                  <a:gd name="T111" fmla="*/ 165 h 638"/>
                  <a:gd name="T112" fmla="*/ 449 w 689"/>
                  <a:gd name="T113" fmla="*/ 177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9" h="638">
                    <a:moveTo>
                      <a:pt x="319" y="543"/>
                    </a:moveTo>
                    <a:cubicBezTo>
                      <a:pt x="302" y="529"/>
                      <a:pt x="279" y="528"/>
                      <a:pt x="262" y="538"/>
                    </a:cubicBezTo>
                    <a:cubicBezTo>
                      <a:pt x="261" y="539"/>
                      <a:pt x="259" y="539"/>
                      <a:pt x="258" y="538"/>
                    </a:cubicBezTo>
                    <a:cubicBezTo>
                      <a:pt x="257" y="537"/>
                      <a:pt x="257" y="536"/>
                      <a:pt x="257" y="535"/>
                    </a:cubicBezTo>
                    <a:cubicBezTo>
                      <a:pt x="260" y="518"/>
                      <a:pt x="255" y="500"/>
                      <a:pt x="241" y="489"/>
                    </a:cubicBezTo>
                    <a:cubicBezTo>
                      <a:pt x="241" y="489"/>
                      <a:pt x="241" y="489"/>
                      <a:pt x="241" y="489"/>
                    </a:cubicBezTo>
                    <a:cubicBezTo>
                      <a:pt x="225" y="475"/>
                      <a:pt x="202" y="473"/>
                      <a:pt x="185" y="484"/>
                    </a:cubicBezTo>
                    <a:cubicBezTo>
                      <a:pt x="183" y="485"/>
                      <a:pt x="182" y="484"/>
                      <a:pt x="181" y="484"/>
                    </a:cubicBezTo>
                    <a:cubicBezTo>
                      <a:pt x="180" y="483"/>
                      <a:pt x="180" y="482"/>
                      <a:pt x="180" y="481"/>
                    </a:cubicBezTo>
                    <a:cubicBezTo>
                      <a:pt x="183" y="464"/>
                      <a:pt x="177" y="446"/>
                      <a:pt x="164" y="435"/>
                    </a:cubicBezTo>
                    <a:cubicBezTo>
                      <a:pt x="164" y="435"/>
                      <a:pt x="164" y="435"/>
                      <a:pt x="164" y="435"/>
                    </a:cubicBezTo>
                    <a:cubicBezTo>
                      <a:pt x="150" y="423"/>
                      <a:pt x="132" y="420"/>
                      <a:pt x="117" y="425"/>
                    </a:cubicBezTo>
                    <a:cubicBezTo>
                      <a:pt x="115" y="426"/>
                      <a:pt x="114" y="425"/>
                      <a:pt x="113" y="425"/>
                    </a:cubicBezTo>
                    <a:cubicBezTo>
                      <a:pt x="112" y="424"/>
                      <a:pt x="112" y="422"/>
                      <a:pt x="113" y="421"/>
                    </a:cubicBezTo>
                    <a:cubicBezTo>
                      <a:pt x="121" y="402"/>
                      <a:pt x="116" y="379"/>
                      <a:pt x="100" y="365"/>
                    </a:cubicBezTo>
                    <a:cubicBezTo>
                      <a:pt x="100" y="365"/>
                      <a:pt x="100" y="365"/>
                      <a:pt x="100" y="365"/>
                    </a:cubicBezTo>
                    <a:cubicBezTo>
                      <a:pt x="80" y="347"/>
                      <a:pt x="49" y="350"/>
                      <a:pt x="32" y="370"/>
                    </a:cubicBezTo>
                    <a:cubicBezTo>
                      <a:pt x="18" y="386"/>
                      <a:pt x="18" y="386"/>
                      <a:pt x="18" y="386"/>
                    </a:cubicBezTo>
                    <a:cubicBezTo>
                      <a:pt x="0" y="406"/>
                      <a:pt x="2" y="437"/>
                      <a:pt x="23" y="455"/>
                    </a:cubicBezTo>
                    <a:cubicBezTo>
                      <a:pt x="23" y="455"/>
                      <a:pt x="23" y="455"/>
                      <a:pt x="23" y="455"/>
                    </a:cubicBezTo>
                    <a:cubicBezTo>
                      <a:pt x="35" y="465"/>
                      <a:pt x="51" y="469"/>
                      <a:pt x="66" y="465"/>
                    </a:cubicBezTo>
                    <a:cubicBezTo>
                      <a:pt x="68" y="465"/>
                      <a:pt x="69" y="465"/>
                      <a:pt x="70" y="466"/>
                    </a:cubicBezTo>
                    <a:cubicBezTo>
                      <a:pt x="70" y="467"/>
                      <a:pt x="70" y="469"/>
                      <a:pt x="69" y="470"/>
                    </a:cubicBezTo>
                    <a:cubicBezTo>
                      <a:pt x="54" y="490"/>
                      <a:pt x="57" y="519"/>
                      <a:pt x="76" y="536"/>
                    </a:cubicBezTo>
                    <a:cubicBezTo>
                      <a:pt x="76" y="536"/>
                      <a:pt x="76" y="536"/>
                      <a:pt x="76" y="536"/>
                    </a:cubicBezTo>
                    <a:cubicBezTo>
                      <a:pt x="95" y="553"/>
                      <a:pt x="124" y="552"/>
                      <a:pt x="142" y="534"/>
                    </a:cubicBezTo>
                    <a:cubicBezTo>
                      <a:pt x="143" y="533"/>
                      <a:pt x="144" y="533"/>
                      <a:pt x="145" y="534"/>
                    </a:cubicBezTo>
                    <a:cubicBezTo>
                      <a:pt x="147" y="534"/>
                      <a:pt x="147" y="535"/>
                      <a:pt x="147" y="537"/>
                    </a:cubicBezTo>
                    <a:cubicBezTo>
                      <a:pt x="146" y="552"/>
                      <a:pt x="151" y="568"/>
                      <a:pt x="164" y="578"/>
                    </a:cubicBezTo>
                    <a:cubicBezTo>
                      <a:pt x="164" y="578"/>
                      <a:pt x="164" y="578"/>
                      <a:pt x="164" y="578"/>
                    </a:cubicBezTo>
                    <a:cubicBezTo>
                      <a:pt x="183" y="595"/>
                      <a:pt x="212" y="594"/>
                      <a:pt x="230" y="576"/>
                    </a:cubicBezTo>
                    <a:cubicBezTo>
                      <a:pt x="231" y="575"/>
                      <a:pt x="232" y="575"/>
                      <a:pt x="233" y="576"/>
                    </a:cubicBezTo>
                    <a:cubicBezTo>
                      <a:pt x="234" y="576"/>
                      <a:pt x="235" y="577"/>
                      <a:pt x="235" y="579"/>
                    </a:cubicBezTo>
                    <a:cubicBezTo>
                      <a:pt x="233" y="594"/>
                      <a:pt x="239" y="610"/>
                      <a:pt x="252" y="621"/>
                    </a:cubicBezTo>
                    <a:cubicBezTo>
                      <a:pt x="272" y="638"/>
                      <a:pt x="303" y="636"/>
                      <a:pt x="320" y="615"/>
                    </a:cubicBezTo>
                    <a:cubicBezTo>
                      <a:pt x="324" y="611"/>
                      <a:pt x="324" y="611"/>
                      <a:pt x="324" y="611"/>
                    </a:cubicBezTo>
                    <a:cubicBezTo>
                      <a:pt x="341" y="591"/>
                      <a:pt x="339" y="560"/>
                      <a:pt x="319" y="543"/>
                    </a:cubicBezTo>
                    <a:close/>
                    <a:moveTo>
                      <a:pt x="449" y="177"/>
                    </a:moveTo>
                    <a:cubicBezTo>
                      <a:pt x="489" y="216"/>
                      <a:pt x="535" y="260"/>
                      <a:pt x="576" y="299"/>
                    </a:cubicBezTo>
                    <a:cubicBezTo>
                      <a:pt x="582" y="305"/>
                      <a:pt x="589" y="307"/>
                      <a:pt x="597" y="306"/>
                    </a:cubicBezTo>
                    <a:cubicBezTo>
                      <a:pt x="605" y="305"/>
                      <a:pt x="612" y="300"/>
                      <a:pt x="616" y="293"/>
                    </a:cubicBezTo>
                    <a:cubicBezTo>
                      <a:pt x="626" y="275"/>
                      <a:pt x="632" y="256"/>
                      <a:pt x="636" y="234"/>
                    </a:cubicBezTo>
                    <a:cubicBezTo>
                      <a:pt x="638" y="224"/>
                      <a:pt x="642" y="216"/>
                      <a:pt x="649" y="209"/>
                    </a:cubicBezTo>
                    <a:cubicBezTo>
                      <a:pt x="671" y="186"/>
                      <a:pt x="671" y="186"/>
                      <a:pt x="671" y="186"/>
                    </a:cubicBezTo>
                    <a:cubicBezTo>
                      <a:pt x="688" y="168"/>
                      <a:pt x="689" y="139"/>
                      <a:pt x="672" y="121"/>
                    </a:cubicBezTo>
                    <a:cubicBezTo>
                      <a:pt x="580" y="21"/>
                      <a:pt x="580" y="21"/>
                      <a:pt x="580" y="21"/>
                    </a:cubicBezTo>
                    <a:cubicBezTo>
                      <a:pt x="563" y="3"/>
                      <a:pt x="534" y="0"/>
                      <a:pt x="515" y="16"/>
                    </a:cubicBezTo>
                    <a:cubicBezTo>
                      <a:pt x="493" y="34"/>
                      <a:pt x="493" y="34"/>
                      <a:pt x="493" y="34"/>
                    </a:cubicBezTo>
                    <a:cubicBezTo>
                      <a:pt x="483" y="42"/>
                      <a:pt x="471" y="45"/>
                      <a:pt x="457" y="44"/>
                    </a:cubicBezTo>
                    <a:cubicBezTo>
                      <a:pt x="435" y="41"/>
                      <a:pt x="412" y="38"/>
                      <a:pt x="390" y="36"/>
                    </a:cubicBezTo>
                    <a:cubicBezTo>
                      <a:pt x="347" y="30"/>
                      <a:pt x="308" y="41"/>
                      <a:pt x="274" y="67"/>
                    </a:cubicBezTo>
                    <a:cubicBezTo>
                      <a:pt x="229" y="101"/>
                      <a:pt x="184" y="136"/>
                      <a:pt x="139" y="171"/>
                    </a:cubicBezTo>
                    <a:cubicBezTo>
                      <a:pt x="95" y="207"/>
                      <a:pt x="151" y="255"/>
                      <a:pt x="203" y="222"/>
                    </a:cubicBezTo>
                    <a:cubicBezTo>
                      <a:pt x="301" y="161"/>
                      <a:pt x="301" y="161"/>
                      <a:pt x="301" y="161"/>
                    </a:cubicBezTo>
                    <a:cubicBezTo>
                      <a:pt x="315" y="153"/>
                      <a:pt x="331" y="152"/>
                      <a:pt x="346" y="158"/>
                    </a:cubicBezTo>
                    <a:cubicBezTo>
                      <a:pt x="364" y="167"/>
                      <a:pt x="388" y="168"/>
                      <a:pt x="408" y="165"/>
                    </a:cubicBezTo>
                    <a:cubicBezTo>
                      <a:pt x="423" y="162"/>
                      <a:pt x="437" y="166"/>
                      <a:pt x="449" y="1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3" name="组合 2"/>
          <p:cNvGrpSpPr/>
          <p:nvPr/>
        </p:nvGrpSpPr>
        <p:grpSpPr>
          <a:xfrm>
            <a:off x="5401375" y="2159000"/>
            <a:ext cx="1398864" cy="1567114"/>
            <a:chOff x="5401375" y="2159000"/>
            <a:chExt cx="1398864" cy="1567114"/>
          </a:xfrm>
        </p:grpSpPr>
        <p:grpSp>
          <p:nvGrpSpPr>
            <p:cNvPr id="19" name="组合 18"/>
            <p:cNvGrpSpPr/>
            <p:nvPr/>
          </p:nvGrpSpPr>
          <p:grpSpPr>
            <a:xfrm>
              <a:off x="5401375" y="2159000"/>
              <a:ext cx="1398864" cy="1567114"/>
              <a:chOff x="5483030" y="2512570"/>
              <a:chExt cx="1234424" cy="1382896"/>
            </a:xfrm>
          </p:grpSpPr>
          <p:sp>
            <p:nvSpPr>
              <p:cNvPr id="11" name="Freeform 6"/>
              <p:cNvSpPr>
                <a:spLocks/>
              </p:cNvSpPr>
              <p:nvPr/>
            </p:nvSpPr>
            <p:spPr bwMode="auto">
              <a:xfrm>
                <a:off x="5483030" y="2977071"/>
                <a:ext cx="1234424" cy="918395"/>
              </a:xfrm>
              <a:custGeom>
                <a:avLst/>
                <a:gdLst>
                  <a:gd name="T0" fmla="*/ 52 w 309"/>
                  <a:gd name="T1" fmla="*/ 4 h 230"/>
                  <a:gd name="T2" fmla="*/ 124 w 309"/>
                  <a:gd name="T3" fmla="*/ 59 h 230"/>
                  <a:gd name="T4" fmla="*/ 155 w 309"/>
                  <a:gd name="T5" fmla="*/ 93 h 230"/>
                  <a:gd name="T6" fmla="*/ 185 w 309"/>
                  <a:gd name="T7" fmla="*/ 58 h 230"/>
                  <a:gd name="T8" fmla="*/ 232 w 309"/>
                  <a:gd name="T9" fmla="*/ 5 h 230"/>
                  <a:gd name="T10" fmla="*/ 297 w 309"/>
                  <a:gd name="T11" fmla="*/ 35 h 230"/>
                  <a:gd name="T12" fmla="*/ 287 w 309"/>
                  <a:gd name="T13" fmla="*/ 105 h 230"/>
                  <a:gd name="T14" fmla="*/ 178 w 309"/>
                  <a:gd name="T15" fmla="*/ 214 h 230"/>
                  <a:gd name="T16" fmla="*/ 131 w 309"/>
                  <a:gd name="T17" fmla="*/ 215 h 230"/>
                  <a:gd name="T18" fmla="*/ 21 w 309"/>
                  <a:gd name="T19" fmla="*/ 104 h 230"/>
                  <a:gd name="T20" fmla="*/ 10 w 309"/>
                  <a:gd name="T21" fmla="*/ 40 h 230"/>
                  <a:gd name="T22" fmla="*/ 52 w 309"/>
                  <a:gd name="T23" fmla="*/ 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9" h="230">
                    <a:moveTo>
                      <a:pt x="52" y="4"/>
                    </a:moveTo>
                    <a:cubicBezTo>
                      <a:pt x="95" y="4"/>
                      <a:pt x="119" y="25"/>
                      <a:pt x="124" y="59"/>
                    </a:cubicBezTo>
                    <a:cubicBezTo>
                      <a:pt x="128" y="83"/>
                      <a:pt x="137" y="93"/>
                      <a:pt x="155" y="93"/>
                    </a:cubicBezTo>
                    <a:cubicBezTo>
                      <a:pt x="172" y="93"/>
                      <a:pt x="181" y="82"/>
                      <a:pt x="185" y="58"/>
                    </a:cubicBezTo>
                    <a:cubicBezTo>
                      <a:pt x="189" y="30"/>
                      <a:pt x="207" y="9"/>
                      <a:pt x="232" y="5"/>
                    </a:cubicBezTo>
                    <a:cubicBezTo>
                      <a:pt x="258" y="0"/>
                      <a:pt x="284" y="13"/>
                      <a:pt x="297" y="35"/>
                    </a:cubicBezTo>
                    <a:cubicBezTo>
                      <a:pt x="309" y="58"/>
                      <a:pt x="306" y="85"/>
                      <a:pt x="287" y="105"/>
                    </a:cubicBezTo>
                    <a:cubicBezTo>
                      <a:pt x="251" y="142"/>
                      <a:pt x="215" y="178"/>
                      <a:pt x="178" y="214"/>
                    </a:cubicBezTo>
                    <a:cubicBezTo>
                      <a:pt x="163" y="230"/>
                      <a:pt x="146" y="230"/>
                      <a:pt x="131" y="215"/>
                    </a:cubicBezTo>
                    <a:cubicBezTo>
                      <a:pt x="94" y="178"/>
                      <a:pt x="57" y="142"/>
                      <a:pt x="21" y="104"/>
                    </a:cubicBezTo>
                    <a:cubicBezTo>
                      <a:pt x="3" y="86"/>
                      <a:pt x="0" y="63"/>
                      <a:pt x="10" y="40"/>
                    </a:cubicBezTo>
                    <a:cubicBezTo>
                      <a:pt x="19" y="17"/>
                      <a:pt x="38" y="5"/>
                      <a:pt x="52" y="4"/>
                    </a:cubicBezTo>
                    <a:close/>
                  </a:path>
                </a:pathLst>
              </a:custGeom>
              <a:gradFill>
                <a:gsLst>
                  <a:gs pos="0">
                    <a:srgbClr val="DC4A0C"/>
                  </a:gs>
                  <a:gs pos="100000">
                    <a:srgbClr val="FA891B"/>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4" name="Freeform 9"/>
              <p:cNvSpPr>
                <a:spLocks/>
              </p:cNvSpPr>
              <p:nvPr/>
            </p:nvSpPr>
            <p:spPr bwMode="auto">
              <a:xfrm>
                <a:off x="5854206" y="2512570"/>
                <a:ext cx="479347" cy="479347"/>
              </a:xfrm>
              <a:custGeom>
                <a:avLst/>
                <a:gdLst>
                  <a:gd name="T0" fmla="*/ 120 w 120"/>
                  <a:gd name="T1" fmla="*/ 60 h 120"/>
                  <a:gd name="T2" fmla="*/ 60 w 120"/>
                  <a:gd name="T3" fmla="*/ 119 h 120"/>
                  <a:gd name="T4" fmla="*/ 1 w 120"/>
                  <a:gd name="T5" fmla="*/ 58 h 120"/>
                  <a:gd name="T6" fmla="*/ 61 w 120"/>
                  <a:gd name="T7" fmla="*/ 0 h 120"/>
                  <a:gd name="T8" fmla="*/ 120 w 120"/>
                  <a:gd name="T9" fmla="*/ 60 h 120"/>
                </a:gdLst>
                <a:ahLst/>
                <a:cxnLst>
                  <a:cxn ang="0">
                    <a:pos x="T0" y="T1"/>
                  </a:cxn>
                  <a:cxn ang="0">
                    <a:pos x="T2" y="T3"/>
                  </a:cxn>
                  <a:cxn ang="0">
                    <a:pos x="T4" y="T5"/>
                  </a:cxn>
                  <a:cxn ang="0">
                    <a:pos x="T6" y="T7"/>
                  </a:cxn>
                  <a:cxn ang="0">
                    <a:pos x="T8" y="T9"/>
                  </a:cxn>
                </a:cxnLst>
                <a:rect l="0" t="0" r="r" b="b"/>
                <a:pathLst>
                  <a:path w="120" h="120">
                    <a:moveTo>
                      <a:pt x="120" y="60"/>
                    </a:moveTo>
                    <a:cubicBezTo>
                      <a:pt x="120" y="94"/>
                      <a:pt x="93" y="120"/>
                      <a:pt x="60" y="119"/>
                    </a:cubicBezTo>
                    <a:cubicBezTo>
                      <a:pt x="28" y="119"/>
                      <a:pt x="0" y="91"/>
                      <a:pt x="1" y="58"/>
                    </a:cubicBezTo>
                    <a:cubicBezTo>
                      <a:pt x="2" y="27"/>
                      <a:pt x="29" y="1"/>
                      <a:pt x="61" y="0"/>
                    </a:cubicBezTo>
                    <a:cubicBezTo>
                      <a:pt x="95" y="0"/>
                      <a:pt x="120" y="26"/>
                      <a:pt x="120" y="60"/>
                    </a:cubicBezTo>
                    <a:close/>
                  </a:path>
                </a:pathLst>
              </a:custGeom>
              <a:gradFill>
                <a:gsLst>
                  <a:gs pos="0">
                    <a:srgbClr val="DC4A0C"/>
                  </a:gs>
                  <a:gs pos="100000">
                    <a:srgbClr val="FA891B"/>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sp>
          <p:nvSpPr>
            <p:cNvPr id="37" name="任意多边形 36"/>
            <p:cNvSpPr/>
            <p:nvPr/>
          </p:nvSpPr>
          <p:spPr>
            <a:xfrm>
              <a:off x="6037704" y="2332321"/>
              <a:ext cx="107156" cy="160734"/>
            </a:xfrm>
            <a:custGeom>
              <a:avLst/>
              <a:gdLst/>
              <a:ahLst/>
              <a:cxnLst/>
              <a:rect l="l" t="t" r="r" b="b"/>
              <a:pathLst>
                <a:path w="107156" h="160734">
                  <a:moveTo>
                    <a:pt x="57150" y="0"/>
                  </a:moveTo>
                  <a:cubicBezTo>
                    <a:pt x="88701" y="1190"/>
                    <a:pt x="105370" y="15775"/>
                    <a:pt x="107156" y="43755"/>
                  </a:cubicBezTo>
                  <a:cubicBezTo>
                    <a:pt x="107156" y="65186"/>
                    <a:pt x="90785" y="84832"/>
                    <a:pt x="58043" y="102691"/>
                  </a:cubicBezTo>
                  <a:cubicBezTo>
                    <a:pt x="47922" y="108644"/>
                    <a:pt x="40779" y="113109"/>
                    <a:pt x="36611" y="116086"/>
                  </a:cubicBezTo>
                  <a:cubicBezTo>
                    <a:pt x="22324" y="126206"/>
                    <a:pt x="15478" y="136922"/>
                    <a:pt x="16073" y="148233"/>
                  </a:cubicBezTo>
                  <a:lnTo>
                    <a:pt x="105370" y="148233"/>
                  </a:lnTo>
                  <a:lnTo>
                    <a:pt x="105370" y="160734"/>
                  </a:lnTo>
                  <a:lnTo>
                    <a:pt x="0" y="160734"/>
                  </a:lnTo>
                  <a:cubicBezTo>
                    <a:pt x="0" y="143470"/>
                    <a:pt x="4167" y="130373"/>
                    <a:pt x="12501" y="121443"/>
                  </a:cubicBezTo>
                  <a:cubicBezTo>
                    <a:pt x="21431" y="110728"/>
                    <a:pt x="36016" y="99715"/>
                    <a:pt x="56257" y="88404"/>
                  </a:cubicBezTo>
                  <a:cubicBezTo>
                    <a:pt x="80664" y="75902"/>
                    <a:pt x="92273" y="61317"/>
                    <a:pt x="91082" y="44648"/>
                  </a:cubicBezTo>
                  <a:cubicBezTo>
                    <a:pt x="89892" y="24408"/>
                    <a:pt x="77986" y="13394"/>
                    <a:pt x="55364" y="11608"/>
                  </a:cubicBezTo>
                  <a:cubicBezTo>
                    <a:pt x="32742" y="13990"/>
                    <a:pt x="21133" y="27682"/>
                    <a:pt x="20538" y="52685"/>
                  </a:cubicBezTo>
                  <a:lnTo>
                    <a:pt x="5357" y="52685"/>
                  </a:lnTo>
                  <a:cubicBezTo>
                    <a:pt x="6548" y="19347"/>
                    <a:pt x="23812" y="1786"/>
                    <a:pt x="5715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8" name="组合 47"/>
            <p:cNvGrpSpPr/>
            <p:nvPr/>
          </p:nvGrpSpPr>
          <p:grpSpPr>
            <a:xfrm>
              <a:off x="6030833" y="3283821"/>
              <a:ext cx="198879" cy="199073"/>
              <a:chOff x="5240338" y="2657475"/>
              <a:chExt cx="1630363" cy="1631951"/>
            </a:xfrm>
            <a:solidFill>
              <a:schemeClr val="bg1"/>
            </a:solidFill>
          </p:grpSpPr>
          <p:sp>
            <p:nvSpPr>
              <p:cNvPr id="49" name="Freeform 5"/>
              <p:cNvSpPr>
                <a:spLocks/>
              </p:cNvSpPr>
              <p:nvPr/>
            </p:nvSpPr>
            <p:spPr bwMode="auto">
              <a:xfrm>
                <a:off x="5240338" y="2735263"/>
                <a:ext cx="1552575" cy="1554163"/>
              </a:xfrm>
              <a:custGeom>
                <a:avLst/>
                <a:gdLst>
                  <a:gd name="T0" fmla="*/ 391 w 517"/>
                  <a:gd name="T1" fmla="*/ 73 h 519"/>
                  <a:gd name="T2" fmla="*/ 346 w 517"/>
                  <a:gd name="T3" fmla="*/ 101 h 519"/>
                  <a:gd name="T4" fmla="*/ 325 w 517"/>
                  <a:gd name="T5" fmla="*/ 98 h 519"/>
                  <a:gd name="T6" fmla="*/ 122 w 517"/>
                  <a:gd name="T7" fmla="*/ 151 h 519"/>
                  <a:gd name="T8" fmla="*/ 125 w 517"/>
                  <a:gd name="T9" fmla="*/ 369 h 519"/>
                  <a:gd name="T10" fmla="*/ 332 w 517"/>
                  <a:gd name="T11" fmla="*/ 416 h 519"/>
                  <a:gd name="T12" fmla="*/ 421 w 517"/>
                  <a:gd name="T13" fmla="*/ 197 h 519"/>
                  <a:gd name="T14" fmla="*/ 425 w 517"/>
                  <a:gd name="T15" fmla="*/ 155 h 519"/>
                  <a:gd name="T16" fmla="*/ 443 w 517"/>
                  <a:gd name="T17" fmla="*/ 127 h 519"/>
                  <a:gd name="T18" fmla="*/ 444 w 517"/>
                  <a:gd name="T19" fmla="*/ 398 h 519"/>
                  <a:gd name="T20" fmla="*/ 113 w 517"/>
                  <a:gd name="T21" fmla="*/ 438 h 519"/>
                  <a:gd name="T22" fmla="*/ 88 w 517"/>
                  <a:gd name="T23" fmla="*/ 101 h 519"/>
                  <a:gd name="T24" fmla="*/ 391 w 517"/>
                  <a:gd name="T25" fmla="*/ 73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7" h="519">
                    <a:moveTo>
                      <a:pt x="391" y="73"/>
                    </a:moveTo>
                    <a:cubicBezTo>
                      <a:pt x="376" y="83"/>
                      <a:pt x="361" y="93"/>
                      <a:pt x="346" y="101"/>
                    </a:cubicBezTo>
                    <a:cubicBezTo>
                      <a:pt x="340" y="103"/>
                      <a:pt x="331" y="100"/>
                      <a:pt x="325" y="98"/>
                    </a:cubicBezTo>
                    <a:cubicBezTo>
                      <a:pt x="252" y="68"/>
                      <a:pt x="166" y="91"/>
                      <a:pt x="122" y="151"/>
                    </a:cubicBezTo>
                    <a:cubicBezTo>
                      <a:pt x="72" y="219"/>
                      <a:pt x="73" y="305"/>
                      <a:pt x="125" y="369"/>
                    </a:cubicBezTo>
                    <a:cubicBezTo>
                      <a:pt x="174" y="429"/>
                      <a:pt x="261" y="449"/>
                      <a:pt x="332" y="416"/>
                    </a:cubicBezTo>
                    <a:cubicBezTo>
                      <a:pt x="413" y="379"/>
                      <a:pt x="454" y="279"/>
                      <a:pt x="421" y="197"/>
                    </a:cubicBezTo>
                    <a:cubicBezTo>
                      <a:pt x="414" y="181"/>
                      <a:pt x="415" y="169"/>
                      <a:pt x="425" y="155"/>
                    </a:cubicBezTo>
                    <a:cubicBezTo>
                      <a:pt x="432" y="146"/>
                      <a:pt x="437" y="136"/>
                      <a:pt x="443" y="127"/>
                    </a:cubicBezTo>
                    <a:cubicBezTo>
                      <a:pt x="491" y="165"/>
                      <a:pt x="517" y="302"/>
                      <a:pt x="444" y="398"/>
                    </a:cubicBezTo>
                    <a:cubicBezTo>
                      <a:pt x="366" y="501"/>
                      <a:pt x="209" y="519"/>
                      <a:pt x="113" y="438"/>
                    </a:cubicBezTo>
                    <a:cubicBezTo>
                      <a:pt x="0" y="343"/>
                      <a:pt x="9" y="187"/>
                      <a:pt x="88" y="101"/>
                    </a:cubicBezTo>
                    <a:cubicBezTo>
                      <a:pt x="181" y="0"/>
                      <a:pt x="336" y="17"/>
                      <a:pt x="391"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6"/>
              <p:cNvSpPr>
                <a:spLocks/>
              </p:cNvSpPr>
              <p:nvPr/>
            </p:nvSpPr>
            <p:spPr bwMode="auto">
              <a:xfrm>
                <a:off x="5618163" y="3103563"/>
                <a:ext cx="793750" cy="793750"/>
              </a:xfrm>
              <a:custGeom>
                <a:avLst/>
                <a:gdLst>
                  <a:gd name="T0" fmla="*/ 132 w 264"/>
                  <a:gd name="T1" fmla="*/ 265 h 265"/>
                  <a:gd name="T2" fmla="*/ 3 w 264"/>
                  <a:gd name="T3" fmla="*/ 128 h 265"/>
                  <a:gd name="T4" fmla="*/ 141 w 264"/>
                  <a:gd name="T5" fmla="*/ 5 h 265"/>
                  <a:gd name="T6" fmla="*/ 161 w 264"/>
                  <a:gd name="T7" fmla="*/ 8 h 265"/>
                  <a:gd name="T8" fmla="*/ 168 w 264"/>
                  <a:gd name="T9" fmla="*/ 27 h 265"/>
                  <a:gd name="T10" fmla="*/ 156 w 264"/>
                  <a:gd name="T11" fmla="*/ 50 h 265"/>
                  <a:gd name="T12" fmla="*/ 135 w 264"/>
                  <a:gd name="T13" fmla="*/ 63 h 265"/>
                  <a:gd name="T14" fmla="*/ 60 w 264"/>
                  <a:gd name="T15" fmla="*/ 131 h 265"/>
                  <a:gd name="T16" fmla="*/ 124 w 264"/>
                  <a:gd name="T17" fmla="*/ 207 h 265"/>
                  <a:gd name="T18" fmla="*/ 205 w 264"/>
                  <a:gd name="T19" fmla="*/ 136 h 265"/>
                  <a:gd name="T20" fmla="*/ 224 w 264"/>
                  <a:gd name="T21" fmla="*/ 110 h 265"/>
                  <a:gd name="T22" fmla="*/ 226 w 264"/>
                  <a:gd name="T23" fmla="*/ 109 h 265"/>
                  <a:gd name="T24" fmla="*/ 254 w 264"/>
                  <a:gd name="T25" fmla="*/ 97 h 265"/>
                  <a:gd name="T26" fmla="*/ 263 w 264"/>
                  <a:gd name="T27" fmla="*/ 135 h 265"/>
                  <a:gd name="T28" fmla="*/ 132 w 264"/>
                  <a:gd name="T29"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4" h="265">
                    <a:moveTo>
                      <a:pt x="132" y="265"/>
                    </a:moveTo>
                    <a:cubicBezTo>
                      <a:pt x="57" y="265"/>
                      <a:pt x="0" y="205"/>
                      <a:pt x="3" y="128"/>
                    </a:cubicBezTo>
                    <a:cubicBezTo>
                      <a:pt x="5" y="58"/>
                      <a:pt x="70" y="0"/>
                      <a:pt x="141" y="5"/>
                    </a:cubicBezTo>
                    <a:cubicBezTo>
                      <a:pt x="148" y="6"/>
                      <a:pt x="155" y="7"/>
                      <a:pt x="161" y="8"/>
                    </a:cubicBezTo>
                    <a:cubicBezTo>
                      <a:pt x="173" y="11"/>
                      <a:pt x="175" y="17"/>
                      <a:pt x="168" y="27"/>
                    </a:cubicBezTo>
                    <a:cubicBezTo>
                      <a:pt x="164" y="34"/>
                      <a:pt x="159" y="42"/>
                      <a:pt x="156" y="50"/>
                    </a:cubicBezTo>
                    <a:cubicBezTo>
                      <a:pt x="152" y="60"/>
                      <a:pt x="147" y="63"/>
                      <a:pt x="135" y="63"/>
                    </a:cubicBezTo>
                    <a:cubicBezTo>
                      <a:pt x="94" y="63"/>
                      <a:pt x="63" y="92"/>
                      <a:pt x="60" y="131"/>
                    </a:cubicBezTo>
                    <a:cubicBezTo>
                      <a:pt x="57" y="167"/>
                      <a:pt x="85" y="200"/>
                      <a:pt x="124" y="207"/>
                    </a:cubicBezTo>
                    <a:cubicBezTo>
                      <a:pt x="164" y="214"/>
                      <a:pt x="204" y="180"/>
                      <a:pt x="205" y="136"/>
                    </a:cubicBezTo>
                    <a:cubicBezTo>
                      <a:pt x="205" y="120"/>
                      <a:pt x="209" y="113"/>
                      <a:pt x="224" y="110"/>
                    </a:cubicBezTo>
                    <a:cubicBezTo>
                      <a:pt x="225" y="110"/>
                      <a:pt x="225" y="109"/>
                      <a:pt x="226" y="109"/>
                    </a:cubicBezTo>
                    <a:cubicBezTo>
                      <a:pt x="235" y="105"/>
                      <a:pt x="244" y="101"/>
                      <a:pt x="254" y="97"/>
                    </a:cubicBezTo>
                    <a:cubicBezTo>
                      <a:pt x="257" y="109"/>
                      <a:pt x="263" y="122"/>
                      <a:pt x="263" y="135"/>
                    </a:cubicBezTo>
                    <a:cubicBezTo>
                      <a:pt x="264" y="207"/>
                      <a:pt x="205" y="265"/>
                      <a:pt x="132" y="2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7"/>
              <p:cNvSpPr>
                <a:spLocks/>
              </p:cNvSpPr>
              <p:nvPr/>
            </p:nvSpPr>
            <p:spPr bwMode="auto">
              <a:xfrm>
                <a:off x="6018213" y="2657475"/>
                <a:ext cx="852488" cy="850900"/>
              </a:xfrm>
              <a:custGeom>
                <a:avLst/>
                <a:gdLst>
                  <a:gd name="T0" fmla="*/ 0 w 284"/>
                  <a:gd name="T1" fmla="*/ 280 h 284"/>
                  <a:gd name="T2" fmla="*/ 10 w 284"/>
                  <a:gd name="T3" fmla="*/ 266 h 284"/>
                  <a:gd name="T4" fmla="*/ 31 w 284"/>
                  <a:gd name="T5" fmla="*/ 214 h 284"/>
                  <a:gd name="T6" fmla="*/ 68 w 284"/>
                  <a:gd name="T7" fmla="*/ 156 h 284"/>
                  <a:gd name="T8" fmla="*/ 165 w 284"/>
                  <a:gd name="T9" fmla="*/ 97 h 284"/>
                  <a:gd name="T10" fmla="*/ 186 w 284"/>
                  <a:gd name="T11" fmla="*/ 62 h 284"/>
                  <a:gd name="T12" fmla="*/ 186 w 284"/>
                  <a:gd name="T13" fmla="*/ 41 h 284"/>
                  <a:gd name="T14" fmla="*/ 216 w 284"/>
                  <a:gd name="T15" fmla="*/ 2 h 284"/>
                  <a:gd name="T16" fmla="*/ 249 w 284"/>
                  <a:gd name="T17" fmla="*/ 34 h 284"/>
                  <a:gd name="T18" fmla="*/ 282 w 284"/>
                  <a:gd name="T19" fmla="*/ 68 h 284"/>
                  <a:gd name="T20" fmla="*/ 243 w 284"/>
                  <a:gd name="T21" fmla="*/ 97 h 284"/>
                  <a:gd name="T22" fmla="*/ 175 w 284"/>
                  <a:gd name="T23" fmla="*/ 142 h 284"/>
                  <a:gd name="T24" fmla="*/ 102 w 284"/>
                  <a:gd name="T25" fmla="*/ 240 h 284"/>
                  <a:gd name="T26" fmla="*/ 69 w 284"/>
                  <a:gd name="T27" fmla="*/ 253 h 284"/>
                  <a:gd name="T28" fmla="*/ 19 w 284"/>
                  <a:gd name="T29" fmla="*/ 273 h 284"/>
                  <a:gd name="T30" fmla="*/ 4 w 284"/>
                  <a:gd name="T31" fmla="*/ 284 h 284"/>
                  <a:gd name="T32" fmla="*/ 0 w 284"/>
                  <a:gd name="T33" fmla="*/ 28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4" h="284">
                    <a:moveTo>
                      <a:pt x="0" y="280"/>
                    </a:moveTo>
                    <a:cubicBezTo>
                      <a:pt x="4" y="275"/>
                      <a:pt x="6" y="270"/>
                      <a:pt x="10" y="266"/>
                    </a:cubicBezTo>
                    <a:cubicBezTo>
                      <a:pt x="23" y="251"/>
                      <a:pt x="31" y="236"/>
                      <a:pt x="31" y="214"/>
                    </a:cubicBezTo>
                    <a:cubicBezTo>
                      <a:pt x="31" y="189"/>
                      <a:pt x="48" y="169"/>
                      <a:pt x="68" y="156"/>
                    </a:cubicBezTo>
                    <a:cubicBezTo>
                      <a:pt x="100" y="134"/>
                      <a:pt x="132" y="115"/>
                      <a:pt x="165" y="97"/>
                    </a:cubicBezTo>
                    <a:cubicBezTo>
                      <a:pt x="180" y="89"/>
                      <a:pt x="188" y="79"/>
                      <a:pt x="186" y="62"/>
                    </a:cubicBezTo>
                    <a:cubicBezTo>
                      <a:pt x="185" y="55"/>
                      <a:pt x="185" y="48"/>
                      <a:pt x="186" y="41"/>
                    </a:cubicBezTo>
                    <a:cubicBezTo>
                      <a:pt x="187" y="17"/>
                      <a:pt x="198" y="4"/>
                      <a:pt x="216" y="2"/>
                    </a:cubicBezTo>
                    <a:cubicBezTo>
                      <a:pt x="234" y="0"/>
                      <a:pt x="243" y="9"/>
                      <a:pt x="249" y="34"/>
                    </a:cubicBezTo>
                    <a:cubicBezTo>
                      <a:pt x="274" y="40"/>
                      <a:pt x="284" y="50"/>
                      <a:pt x="282" y="68"/>
                    </a:cubicBezTo>
                    <a:cubicBezTo>
                      <a:pt x="280" y="86"/>
                      <a:pt x="266" y="100"/>
                      <a:pt x="243" y="97"/>
                    </a:cubicBezTo>
                    <a:cubicBezTo>
                      <a:pt x="205" y="92"/>
                      <a:pt x="189" y="111"/>
                      <a:pt x="175" y="142"/>
                    </a:cubicBezTo>
                    <a:cubicBezTo>
                      <a:pt x="159" y="181"/>
                      <a:pt x="137" y="215"/>
                      <a:pt x="102" y="240"/>
                    </a:cubicBezTo>
                    <a:cubicBezTo>
                      <a:pt x="92" y="246"/>
                      <a:pt x="80" y="253"/>
                      <a:pt x="69" y="253"/>
                    </a:cubicBezTo>
                    <a:cubicBezTo>
                      <a:pt x="49" y="252"/>
                      <a:pt x="33" y="259"/>
                      <a:pt x="19" y="273"/>
                    </a:cubicBezTo>
                    <a:cubicBezTo>
                      <a:pt x="15" y="277"/>
                      <a:pt x="9" y="280"/>
                      <a:pt x="4" y="284"/>
                    </a:cubicBezTo>
                    <a:cubicBezTo>
                      <a:pt x="3" y="283"/>
                      <a:pt x="1" y="281"/>
                      <a:pt x="0" y="2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8"/>
              <p:cNvSpPr>
                <a:spLocks/>
              </p:cNvSpPr>
              <p:nvPr/>
            </p:nvSpPr>
            <p:spPr bwMode="auto">
              <a:xfrm>
                <a:off x="5907088" y="3403600"/>
                <a:ext cx="222250" cy="219075"/>
              </a:xfrm>
              <a:custGeom>
                <a:avLst/>
                <a:gdLst>
                  <a:gd name="T0" fmla="*/ 39 w 74"/>
                  <a:gd name="T1" fmla="*/ 3 h 73"/>
                  <a:gd name="T2" fmla="*/ 30 w 74"/>
                  <a:gd name="T3" fmla="*/ 43 h 73"/>
                  <a:gd name="T4" fmla="*/ 69 w 74"/>
                  <a:gd name="T5" fmla="*/ 35 h 73"/>
                  <a:gd name="T6" fmla="*/ 58 w 74"/>
                  <a:gd name="T7" fmla="*/ 62 h 73"/>
                  <a:gd name="T8" fmla="*/ 15 w 74"/>
                  <a:gd name="T9" fmla="*/ 63 h 73"/>
                  <a:gd name="T10" fmla="*/ 6 w 74"/>
                  <a:gd name="T11" fmla="*/ 21 h 73"/>
                  <a:gd name="T12" fmla="*/ 39 w 74"/>
                  <a:gd name="T13" fmla="*/ 3 h 73"/>
                </a:gdLst>
                <a:ahLst/>
                <a:cxnLst>
                  <a:cxn ang="0">
                    <a:pos x="T0" y="T1"/>
                  </a:cxn>
                  <a:cxn ang="0">
                    <a:pos x="T2" y="T3"/>
                  </a:cxn>
                  <a:cxn ang="0">
                    <a:pos x="T4" y="T5"/>
                  </a:cxn>
                  <a:cxn ang="0">
                    <a:pos x="T6" y="T7"/>
                  </a:cxn>
                  <a:cxn ang="0">
                    <a:pos x="T8" y="T9"/>
                  </a:cxn>
                  <a:cxn ang="0">
                    <a:pos x="T10" y="T11"/>
                  </a:cxn>
                  <a:cxn ang="0">
                    <a:pos x="T12" y="T13"/>
                  </a:cxn>
                </a:cxnLst>
                <a:rect l="0" t="0" r="r" b="b"/>
                <a:pathLst>
                  <a:path w="74" h="73">
                    <a:moveTo>
                      <a:pt x="39" y="3"/>
                    </a:moveTo>
                    <a:cubicBezTo>
                      <a:pt x="40" y="19"/>
                      <a:pt x="14" y="29"/>
                      <a:pt x="30" y="43"/>
                    </a:cubicBezTo>
                    <a:cubicBezTo>
                      <a:pt x="37" y="48"/>
                      <a:pt x="54" y="38"/>
                      <a:pt x="69" y="35"/>
                    </a:cubicBezTo>
                    <a:cubicBezTo>
                      <a:pt x="74" y="46"/>
                      <a:pt x="68" y="56"/>
                      <a:pt x="58" y="62"/>
                    </a:cubicBezTo>
                    <a:cubicBezTo>
                      <a:pt x="44" y="72"/>
                      <a:pt x="29" y="73"/>
                      <a:pt x="15" y="63"/>
                    </a:cubicBezTo>
                    <a:cubicBezTo>
                      <a:pt x="1" y="52"/>
                      <a:pt x="0" y="36"/>
                      <a:pt x="6" y="21"/>
                    </a:cubicBezTo>
                    <a:cubicBezTo>
                      <a:pt x="11" y="7"/>
                      <a:pt x="22" y="0"/>
                      <a:pt x="3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Tree>
    <p:extLst>
      <p:ext uri="{BB962C8B-B14F-4D97-AF65-F5344CB8AC3E}">
        <p14:creationId xmlns:p14="http://schemas.microsoft.com/office/powerpoint/2010/main" val="1723762922"/>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rot="766677">
            <a:off x="3903880" y="371041"/>
            <a:ext cx="5008780" cy="6991168"/>
            <a:chOff x="3903880" y="371041"/>
            <a:chExt cx="5008780" cy="6991168"/>
          </a:xfrm>
        </p:grpSpPr>
        <p:sp>
          <p:nvSpPr>
            <p:cNvPr id="34" name="等腰三角形 33"/>
            <p:cNvSpPr/>
            <p:nvPr/>
          </p:nvSpPr>
          <p:spPr>
            <a:xfrm rot="6684861">
              <a:off x="3512448" y="2077883"/>
              <a:ext cx="5675758" cy="4892894"/>
            </a:xfrm>
            <a:prstGeom prst="triangle">
              <a:avLst/>
            </a:prstGeom>
            <a:noFill/>
            <a:ln>
              <a:solidFill>
                <a:srgbClr val="415162">
                  <a:alpha val="1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等腰三角形 32"/>
            <p:cNvSpPr/>
            <p:nvPr/>
          </p:nvSpPr>
          <p:spPr>
            <a:xfrm rot="2700000">
              <a:off x="3628334" y="762473"/>
              <a:ext cx="5675758" cy="4892894"/>
            </a:xfrm>
            <a:prstGeom prst="triangle">
              <a:avLst/>
            </a:prstGeom>
            <a:noFill/>
            <a:ln>
              <a:solidFill>
                <a:srgbClr val="415162">
                  <a:alpha val="1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9572625" y="5057775"/>
            <a:ext cx="419100" cy="419100"/>
            <a:chOff x="9572625" y="5057775"/>
            <a:chExt cx="419100" cy="419100"/>
          </a:xfrm>
        </p:grpSpPr>
        <p:sp>
          <p:nvSpPr>
            <p:cNvPr id="8" name="椭圆 7"/>
            <p:cNvSpPr/>
            <p:nvPr/>
          </p:nvSpPr>
          <p:spPr>
            <a:xfrm>
              <a:off x="9572625" y="5057775"/>
              <a:ext cx="419100" cy="419100"/>
            </a:xfrm>
            <a:prstGeom prst="ellipse">
              <a:avLst/>
            </a:prstGeom>
            <a:gradFill>
              <a:gsLst>
                <a:gs pos="0">
                  <a:srgbClr val="DC4A0C"/>
                </a:gs>
                <a:gs pos="100000">
                  <a:srgbClr val="FA891B"/>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Freeform 172"/>
            <p:cNvSpPr>
              <a:spLocks noChangeAspect="1" noEditPoints="1"/>
            </p:cNvSpPr>
            <p:nvPr/>
          </p:nvSpPr>
          <p:spPr bwMode="auto">
            <a:xfrm>
              <a:off x="9688510" y="5167806"/>
              <a:ext cx="187330" cy="199038"/>
            </a:xfrm>
            <a:custGeom>
              <a:avLst/>
              <a:gdLst>
                <a:gd name="T0" fmla="*/ 75 w 89"/>
                <a:gd name="T1" fmla="*/ 22 h 95"/>
                <a:gd name="T2" fmla="*/ 89 w 89"/>
                <a:gd name="T3" fmla="*/ 53 h 95"/>
                <a:gd name="T4" fmla="*/ 78 w 89"/>
                <a:gd name="T5" fmla="*/ 80 h 95"/>
                <a:gd name="T6" fmla="*/ 47 w 89"/>
                <a:gd name="T7" fmla="*/ 53 h 95"/>
                <a:gd name="T8" fmla="*/ 75 w 89"/>
                <a:gd name="T9" fmla="*/ 22 h 95"/>
                <a:gd name="T10" fmla="*/ 76 w 89"/>
                <a:gd name="T11" fmla="*/ 83 h 95"/>
                <a:gd name="T12" fmla="*/ 69 w 89"/>
                <a:gd name="T13" fmla="*/ 88 h 95"/>
                <a:gd name="T14" fmla="*/ 74 w 89"/>
                <a:gd name="T15" fmla="*/ 81 h 95"/>
                <a:gd name="T16" fmla="*/ 76 w 89"/>
                <a:gd name="T17" fmla="*/ 83 h 95"/>
                <a:gd name="T18" fmla="*/ 64 w 89"/>
                <a:gd name="T19" fmla="*/ 92 h 95"/>
                <a:gd name="T20" fmla="*/ 72 w 89"/>
                <a:gd name="T21" fmla="*/ 79 h 95"/>
                <a:gd name="T22" fmla="*/ 70 w 89"/>
                <a:gd name="T23" fmla="*/ 77 h 95"/>
                <a:gd name="T24" fmla="*/ 60 w 89"/>
                <a:gd name="T25" fmla="*/ 94 h 95"/>
                <a:gd name="T26" fmla="*/ 64 w 89"/>
                <a:gd name="T27" fmla="*/ 92 h 95"/>
                <a:gd name="T28" fmla="*/ 58 w 89"/>
                <a:gd name="T29" fmla="*/ 91 h 95"/>
                <a:gd name="T30" fmla="*/ 67 w 89"/>
                <a:gd name="T31" fmla="*/ 75 h 95"/>
                <a:gd name="T32" fmla="*/ 65 w 89"/>
                <a:gd name="T33" fmla="*/ 74 h 95"/>
                <a:gd name="T34" fmla="*/ 57 w 89"/>
                <a:gd name="T35" fmla="*/ 88 h 95"/>
                <a:gd name="T36" fmla="*/ 58 w 89"/>
                <a:gd name="T37" fmla="*/ 91 h 95"/>
                <a:gd name="T38" fmla="*/ 56 w 89"/>
                <a:gd name="T39" fmla="*/ 84 h 95"/>
                <a:gd name="T40" fmla="*/ 63 w 89"/>
                <a:gd name="T41" fmla="*/ 72 h 95"/>
                <a:gd name="T42" fmla="*/ 61 w 89"/>
                <a:gd name="T43" fmla="*/ 70 h 95"/>
                <a:gd name="T44" fmla="*/ 55 w 89"/>
                <a:gd name="T45" fmla="*/ 81 h 95"/>
                <a:gd name="T46" fmla="*/ 56 w 89"/>
                <a:gd name="T47" fmla="*/ 84 h 95"/>
                <a:gd name="T48" fmla="*/ 53 w 89"/>
                <a:gd name="T49" fmla="*/ 78 h 95"/>
                <a:gd name="T50" fmla="*/ 59 w 89"/>
                <a:gd name="T51" fmla="*/ 68 h 95"/>
                <a:gd name="T52" fmla="*/ 57 w 89"/>
                <a:gd name="T53" fmla="*/ 66 h 95"/>
                <a:gd name="T54" fmla="*/ 52 w 89"/>
                <a:gd name="T55" fmla="*/ 75 h 95"/>
                <a:gd name="T56" fmla="*/ 53 w 89"/>
                <a:gd name="T57" fmla="*/ 78 h 95"/>
                <a:gd name="T58" fmla="*/ 51 w 89"/>
                <a:gd name="T59" fmla="*/ 71 h 95"/>
                <a:gd name="T60" fmla="*/ 55 w 89"/>
                <a:gd name="T61" fmla="*/ 64 h 95"/>
                <a:gd name="T62" fmla="*/ 53 w 89"/>
                <a:gd name="T63" fmla="*/ 62 h 95"/>
                <a:gd name="T64" fmla="*/ 50 w 89"/>
                <a:gd name="T65" fmla="*/ 68 h 95"/>
                <a:gd name="T66" fmla="*/ 51 w 89"/>
                <a:gd name="T67" fmla="*/ 71 h 95"/>
                <a:gd name="T68" fmla="*/ 48 w 89"/>
                <a:gd name="T69" fmla="*/ 65 h 95"/>
                <a:gd name="T70" fmla="*/ 51 w 89"/>
                <a:gd name="T71" fmla="*/ 61 h 95"/>
                <a:gd name="T72" fmla="*/ 49 w 89"/>
                <a:gd name="T73" fmla="*/ 59 h 95"/>
                <a:gd name="T74" fmla="*/ 47 w 89"/>
                <a:gd name="T75" fmla="*/ 61 h 95"/>
                <a:gd name="T76" fmla="*/ 48 w 89"/>
                <a:gd name="T77" fmla="*/ 65 h 95"/>
                <a:gd name="T78" fmla="*/ 46 w 89"/>
                <a:gd name="T79" fmla="*/ 58 h 95"/>
                <a:gd name="T80" fmla="*/ 45 w 89"/>
                <a:gd name="T81" fmla="*/ 55 h 95"/>
                <a:gd name="T82" fmla="*/ 47 w 89"/>
                <a:gd name="T83" fmla="*/ 57 h 95"/>
                <a:gd name="T84" fmla="*/ 46 w 89"/>
                <a:gd name="T85" fmla="*/ 58 h 95"/>
                <a:gd name="T86" fmla="*/ 59 w 89"/>
                <a:gd name="T87" fmla="*/ 17 h 95"/>
                <a:gd name="T88" fmla="*/ 41 w 89"/>
                <a:gd name="T89" fmla="*/ 54 h 95"/>
                <a:gd name="T90" fmla="*/ 36 w 89"/>
                <a:gd name="T91" fmla="*/ 13 h 95"/>
                <a:gd name="T92" fmla="*/ 0 w 89"/>
                <a:gd name="T93" fmla="*/ 54 h 95"/>
                <a:gd name="T94" fmla="*/ 41 w 89"/>
                <a:gd name="T95" fmla="*/ 95 h 95"/>
                <a:gd name="T96" fmla="*/ 55 w 89"/>
                <a:gd name="T97" fmla="*/ 93 h 95"/>
                <a:gd name="T98" fmla="*/ 41 w 89"/>
                <a:gd name="T99" fmla="*/ 54 h 95"/>
                <a:gd name="T100" fmla="*/ 68 w 89"/>
                <a:gd name="T101" fmla="*/ 23 h 95"/>
                <a:gd name="T102" fmla="*/ 59 w 89"/>
                <a:gd name="T103" fmla="*/ 17 h 95"/>
                <a:gd name="T104" fmla="*/ 43 w 89"/>
                <a:gd name="T105" fmla="*/ 0 h 95"/>
                <a:gd name="T106" fmla="*/ 38 w 89"/>
                <a:gd name="T107" fmla="*/ 0 h 95"/>
                <a:gd name="T108" fmla="*/ 43 w 89"/>
                <a:gd name="T109" fmla="*/ 41 h 95"/>
                <a:gd name="T110" fmla="*/ 61 w 89"/>
                <a:gd name="T111" fmla="*/ 4 h 95"/>
                <a:gd name="T112" fmla="*/ 43 w 89"/>
                <a:gd name="T11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95">
                  <a:moveTo>
                    <a:pt x="75" y="22"/>
                  </a:moveTo>
                  <a:cubicBezTo>
                    <a:pt x="83" y="29"/>
                    <a:pt x="89" y="40"/>
                    <a:pt x="89" y="53"/>
                  </a:cubicBezTo>
                  <a:cubicBezTo>
                    <a:pt x="89" y="63"/>
                    <a:pt x="85" y="73"/>
                    <a:pt x="78" y="80"/>
                  </a:cubicBezTo>
                  <a:cubicBezTo>
                    <a:pt x="47" y="53"/>
                    <a:pt x="47" y="53"/>
                    <a:pt x="47" y="53"/>
                  </a:cubicBezTo>
                  <a:cubicBezTo>
                    <a:pt x="75" y="22"/>
                    <a:pt x="75" y="22"/>
                    <a:pt x="75" y="22"/>
                  </a:cubicBezTo>
                  <a:close/>
                  <a:moveTo>
                    <a:pt x="76" y="83"/>
                  </a:moveTo>
                  <a:cubicBezTo>
                    <a:pt x="74" y="85"/>
                    <a:pt x="72" y="87"/>
                    <a:pt x="69" y="88"/>
                  </a:cubicBezTo>
                  <a:cubicBezTo>
                    <a:pt x="74" y="81"/>
                    <a:pt x="74" y="81"/>
                    <a:pt x="74" y="81"/>
                  </a:cubicBezTo>
                  <a:cubicBezTo>
                    <a:pt x="76" y="83"/>
                    <a:pt x="76" y="83"/>
                    <a:pt x="76" y="83"/>
                  </a:cubicBezTo>
                  <a:close/>
                  <a:moveTo>
                    <a:pt x="64" y="92"/>
                  </a:moveTo>
                  <a:cubicBezTo>
                    <a:pt x="72" y="79"/>
                    <a:pt x="72" y="79"/>
                    <a:pt x="72" y="79"/>
                  </a:cubicBezTo>
                  <a:cubicBezTo>
                    <a:pt x="70" y="77"/>
                    <a:pt x="70" y="77"/>
                    <a:pt x="70" y="77"/>
                  </a:cubicBezTo>
                  <a:cubicBezTo>
                    <a:pt x="60" y="94"/>
                    <a:pt x="60" y="94"/>
                    <a:pt x="60" y="94"/>
                  </a:cubicBezTo>
                  <a:cubicBezTo>
                    <a:pt x="61" y="93"/>
                    <a:pt x="63" y="92"/>
                    <a:pt x="64" y="92"/>
                  </a:cubicBezTo>
                  <a:close/>
                  <a:moveTo>
                    <a:pt x="58" y="91"/>
                  </a:moveTo>
                  <a:cubicBezTo>
                    <a:pt x="67" y="75"/>
                    <a:pt x="67" y="75"/>
                    <a:pt x="67" y="75"/>
                  </a:cubicBezTo>
                  <a:cubicBezTo>
                    <a:pt x="65" y="74"/>
                    <a:pt x="65" y="74"/>
                    <a:pt x="65" y="74"/>
                  </a:cubicBezTo>
                  <a:cubicBezTo>
                    <a:pt x="57" y="88"/>
                    <a:pt x="57" y="88"/>
                    <a:pt x="57" y="88"/>
                  </a:cubicBezTo>
                  <a:cubicBezTo>
                    <a:pt x="58" y="91"/>
                    <a:pt x="58" y="91"/>
                    <a:pt x="58" y="91"/>
                  </a:cubicBezTo>
                  <a:close/>
                  <a:moveTo>
                    <a:pt x="56" y="84"/>
                  </a:moveTo>
                  <a:cubicBezTo>
                    <a:pt x="63" y="72"/>
                    <a:pt x="63" y="72"/>
                    <a:pt x="63" y="72"/>
                  </a:cubicBezTo>
                  <a:cubicBezTo>
                    <a:pt x="61" y="70"/>
                    <a:pt x="61" y="70"/>
                    <a:pt x="61" y="70"/>
                  </a:cubicBezTo>
                  <a:cubicBezTo>
                    <a:pt x="55" y="81"/>
                    <a:pt x="55" y="81"/>
                    <a:pt x="55" y="81"/>
                  </a:cubicBezTo>
                  <a:cubicBezTo>
                    <a:pt x="56" y="84"/>
                    <a:pt x="56" y="84"/>
                    <a:pt x="56" y="84"/>
                  </a:cubicBezTo>
                  <a:close/>
                  <a:moveTo>
                    <a:pt x="53" y="78"/>
                  </a:moveTo>
                  <a:cubicBezTo>
                    <a:pt x="59" y="68"/>
                    <a:pt x="59" y="68"/>
                    <a:pt x="59" y="68"/>
                  </a:cubicBezTo>
                  <a:cubicBezTo>
                    <a:pt x="57" y="66"/>
                    <a:pt x="57" y="66"/>
                    <a:pt x="57" y="66"/>
                  </a:cubicBezTo>
                  <a:cubicBezTo>
                    <a:pt x="52" y="75"/>
                    <a:pt x="52" y="75"/>
                    <a:pt x="52" y="75"/>
                  </a:cubicBezTo>
                  <a:cubicBezTo>
                    <a:pt x="53" y="78"/>
                    <a:pt x="53" y="78"/>
                    <a:pt x="53" y="78"/>
                  </a:cubicBezTo>
                  <a:close/>
                  <a:moveTo>
                    <a:pt x="51" y="71"/>
                  </a:moveTo>
                  <a:cubicBezTo>
                    <a:pt x="55" y="64"/>
                    <a:pt x="55" y="64"/>
                    <a:pt x="55" y="64"/>
                  </a:cubicBezTo>
                  <a:cubicBezTo>
                    <a:pt x="53" y="62"/>
                    <a:pt x="53" y="62"/>
                    <a:pt x="53" y="62"/>
                  </a:cubicBezTo>
                  <a:cubicBezTo>
                    <a:pt x="50" y="68"/>
                    <a:pt x="50" y="68"/>
                    <a:pt x="50" y="68"/>
                  </a:cubicBezTo>
                  <a:cubicBezTo>
                    <a:pt x="51" y="71"/>
                    <a:pt x="51" y="71"/>
                    <a:pt x="51" y="71"/>
                  </a:cubicBezTo>
                  <a:close/>
                  <a:moveTo>
                    <a:pt x="48" y="65"/>
                  </a:moveTo>
                  <a:cubicBezTo>
                    <a:pt x="51" y="61"/>
                    <a:pt x="51" y="61"/>
                    <a:pt x="51" y="61"/>
                  </a:cubicBezTo>
                  <a:cubicBezTo>
                    <a:pt x="49" y="59"/>
                    <a:pt x="49" y="59"/>
                    <a:pt x="49" y="59"/>
                  </a:cubicBezTo>
                  <a:cubicBezTo>
                    <a:pt x="47" y="61"/>
                    <a:pt x="47" y="61"/>
                    <a:pt x="47" y="61"/>
                  </a:cubicBezTo>
                  <a:cubicBezTo>
                    <a:pt x="48" y="65"/>
                    <a:pt x="48" y="65"/>
                    <a:pt x="48" y="65"/>
                  </a:cubicBezTo>
                  <a:close/>
                  <a:moveTo>
                    <a:pt x="46" y="58"/>
                  </a:moveTo>
                  <a:cubicBezTo>
                    <a:pt x="45" y="55"/>
                    <a:pt x="45" y="55"/>
                    <a:pt x="45" y="55"/>
                  </a:cubicBezTo>
                  <a:cubicBezTo>
                    <a:pt x="47" y="57"/>
                    <a:pt x="47" y="57"/>
                    <a:pt x="47" y="57"/>
                  </a:cubicBezTo>
                  <a:cubicBezTo>
                    <a:pt x="46" y="58"/>
                    <a:pt x="46" y="58"/>
                    <a:pt x="46" y="58"/>
                  </a:cubicBezTo>
                  <a:close/>
                  <a:moveTo>
                    <a:pt x="59" y="17"/>
                  </a:moveTo>
                  <a:cubicBezTo>
                    <a:pt x="41" y="54"/>
                    <a:pt x="41" y="54"/>
                    <a:pt x="41" y="54"/>
                  </a:cubicBezTo>
                  <a:cubicBezTo>
                    <a:pt x="41" y="54"/>
                    <a:pt x="38" y="28"/>
                    <a:pt x="36" y="13"/>
                  </a:cubicBezTo>
                  <a:cubicBezTo>
                    <a:pt x="16" y="15"/>
                    <a:pt x="0" y="33"/>
                    <a:pt x="0" y="54"/>
                  </a:cubicBezTo>
                  <a:cubicBezTo>
                    <a:pt x="0" y="77"/>
                    <a:pt x="18" y="95"/>
                    <a:pt x="41" y="95"/>
                  </a:cubicBezTo>
                  <a:cubicBezTo>
                    <a:pt x="46" y="95"/>
                    <a:pt x="51" y="94"/>
                    <a:pt x="55" y="93"/>
                  </a:cubicBezTo>
                  <a:cubicBezTo>
                    <a:pt x="41" y="54"/>
                    <a:pt x="41" y="54"/>
                    <a:pt x="41" y="54"/>
                  </a:cubicBezTo>
                  <a:cubicBezTo>
                    <a:pt x="68" y="23"/>
                    <a:pt x="68" y="23"/>
                    <a:pt x="68" y="23"/>
                  </a:cubicBezTo>
                  <a:cubicBezTo>
                    <a:pt x="66" y="20"/>
                    <a:pt x="63" y="18"/>
                    <a:pt x="59" y="17"/>
                  </a:cubicBezTo>
                  <a:close/>
                  <a:moveTo>
                    <a:pt x="43" y="0"/>
                  </a:moveTo>
                  <a:cubicBezTo>
                    <a:pt x="41" y="0"/>
                    <a:pt x="40" y="0"/>
                    <a:pt x="38" y="0"/>
                  </a:cubicBezTo>
                  <a:cubicBezTo>
                    <a:pt x="40" y="15"/>
                    <a:pt x="43" y="41"/>
                    <a:pt x="43" y="41"/>
                  </a:cubicBezTo>
                  <a:cubicBezTo>
                    <a:pt x="61" y="4"/>
                    <a:pt x="61" y="4"/>
                    <a:pt x="61" y="4"/>
                  </a:cubicBezTo>
                  <a:cubicBezTo>
                    <a:pt x="56" y="1"/>
                    <a:pt x="49" y="0"/>
                    <a:pt x="43" y="0"/>
                  </a:cubicBezTo>
                  <a:close/>
                </a:path>
              </a:pathLst>
            </a:custGeom>
            <a:solidFill>
              <a:schemeClr val="bg1"/>
            </a:solidFill>
            <a:ln>
              <a:noFill/>
            </a:ln>
            <a:effectLs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 name="组合 3"/>
          <p:cNvGrpSpPr/>
          <p:nvPr/>
        </p:nvGrpSpPr>
        <p:grpSpPr>
          <a:xfrm>
            <a:off x="1571625" y="4714875"/>
            <a:ext cx="419100" cy="419100"/>
            <a:chOff x="1571625" y="4714875"/>
            <a:chExt cx="419100" cy="419100"/>
          </a:xfrm>
        </p:grpSpPr>
        <p:sp>
          <p:nvSpPr>
            <p:cNvPr id="9" name="椭圆 8"/>
            <p:cNvSpPr/>
            <p:nvPr/>
          </p:nvSpPr>
          <p:spPr>
            <a:xfrm>
              <a:off x="1571625" y="4714875"/>
              <a:ext cx="419100" cy="419100"/>
            </a:xfrm>
            <a:prstGeom prst="ellipse">
              <a:avLst/>
            </a:prstGeom>
            <a:gradFill>
              <a:gsLst>
                <a:gs pos="0">
                  <a:srgbClr val="6DA400"/>
                </a:gs>
                <a:gs pos="100000">
                  <a:srgbClr val="B0EB2F"/>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a:grpSpLocks noChangeAspect="1"/>
            </p:cNvGrpSpPr>
            <p:nvPr/>
          </p:nvGrpSpPr>
          <p:grpSpPr>
            <a:xfrm>
              <a:off x="1687510" y="4830126"/>
              <a:ext cx="187330" cy="188597"/>
              <a:chOff x="5042691" y="2273920"/>
              <a:chExt cx="702937" cy="707692"/>
            </a:xfrm>
            <a:solidFill>
              <a:schemeClr val="bg1"/>
            </a:solidFill>
          </p:grpSpPr>
          <p:sp>
            <p:nvSpPr>
              <p:cNvPr id="13" name="Freeform 12"/>
              <p:cNvSpPr>
                <a:spLocks/>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10" name="组合 9"/>
          <p:cNvGrpSpPr/>
          <p:nvPr/>
        </p:nvGrpSpPr>
        <p:grpSpPr>
          <a:xfrm>
            <a:off x="8715375" y="2058224"/>
            <a:ext cx="419100" cy="419100"/>
            <a:chOff x="8715375" y="2058224"/>
            <a:chExt cx="419100" cy="419100"/>
          </a:xfrm>
        </p:grpSpPr>
        <p:sp>
          <p:nvSpPr>
            <p:cNvPr id="7" name="椭圆 6"/>
            <p:cNvSpPr/>
            <p:nvPr/>
          </p:nvSpPr>
          <p:spPr>
            <a:xfrm>
              <a:off x="8715375" y="2058224"/>
              <a:ext cx="419100" cy="419100"/>
            </a:xfrm>
            <a:prstGeom prst="ellipse">
              <a:avLst/>
            </a:prstGeom>
            <a:gradFill>
              <a:gsLst>
                <a:gs pos="0">
                  <a:srgbClr val="0076CF"/>
                </a:gs>
                <a:gs pos="100000">
                  <a:srgbClr val="1CCCF8"/>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a:grpSpLocks noChangeAspect="1"/>
            </p:cNvGrpSpPr>
            <p:nvPr/>
          </p:nvGrpSpPr>
          <p:grpSpPr>
            <a:xfrm>
              <a:off x="8831260" y="2188077"/>
              <a:ext cx="187330" cy="159395"/>
              <a:chOff x="7909299" y="3772690"/>
              <a:chExt cx="667095" cy="567616"/>
            </a:xfrm>
            <a:solidFill>
              <a:schemeClr val="bg1"/>
            </a:solidFill>
          </p:grpSpPr>
          <p:sp>
            <p:nvSpPr>
              <p:cNvPr id="16" name="Freeform 16"/>
              <p:cNvSpPr>
                <a:spLocks noEditPoints="1"/>
              </p:cNvSpPr>
              <p:nvPr/>
            </p:nvSpPr>
            <p:spPr bwMode="auto">
              <a:xfrm>
                <a:off x="7909299" y="3772690"/>
                <a:ext cx="623207" cy="567616"/>
              </a:xfrm>
              <a:custGeom>
                <a:avLst/>
                <a:gdLst>
                  <a:gd name="T0" fmla="*/ 499 w 721"/>
                  <a:gd name="T1" fmla="*/ 196 h 657"/>
                  <a:gd name="T2" fmla="*/ 637 w 721"/>
                  <a:gd name="T3" fmla="*/ 322 h 657"/>
                  <a:gd name="T4" fmla="*/ 646 w 721"/>
                  <a:gd name="T5" fmla="*/ 329 h 657"/>
                  <a:gd name="T6" fmla="*/ 672 w 721"/>
                  <a:gd name="T7" fmla="*/ 353 h 657"/>
                  <a:gd name="T8" fmla="*/ 686 w 721"/>
                  <a:gd name="T9" fmla="*/ 367 h 657"/>
                  <a:gd name="T10" fmla="*/ 669 w 721"/>
                  <a:gd name="T11" fmla="*/ 472 h 657"/>
                  <a:gd name="T12" fmla="*/ 611 w 721"/>
                  <a:gd name="T13" fmla="*/ 550 h 657"/>
                  <a:gd name="T14" fmla="*/ 539 w 721"/>
                  <a:gd name="T15" fmla="*/ 598 h 657"/>
                  <a:gd name="T16" fmla="*/ 439 w 721"/>
                  <a:gd name="T17" fmla="*/ 633 h 657"/>
                  <a:gd name="T18" fmla="*/ 433 w 721"/>
                  <a:gd name="T19" fmla="*/ 629 h 657"/>
                  <a:gd name="T20" fmla="*/ 449 w 721"/>
                  <a:gd name="T21" fmla="*/ 594 h 657"/>
                  <a:gd name="T22" fmla="*/ 481 w 721"/>
                  <a:gd name="T23" fmla="*/ 606 h 657"/>
                  <a:gd name="T24" fmla="*/ 501 w 721"/>
                  <a:gd name="T25" fmla="*/ 591 h 657"/>
                  <a:gd name="T26" fmla="*/ 501 w 721"/>
                  <a:gd name="T27" fmla="*/ 577 h 657"/>
                  <a:gd name="T28" fmla="*/ 452 w 721"/>
                  <a:gd name="T29" fmla="*/ 538 h 657"/>
                  <a:gd name="T30" fmla="*/ 449 w 721"/>
                  <a:gd name="T31" fmla="*/ 511 h 657"/>
                  <a:gd name="T32" fmla="*/ 475 w 721"/>
                  <a:gd name="T33" fmla="*/ 508 h 657"/>
                  <a:gd name="T34" fmla="*/ 530 w 721"/>
                  <a:gd name="T35" fmla="*/ 551 h 657"/>
                  <a:gd name="T36" fmla="*/ 567 w 721"/>
                  <a:gd name="T37" fmla="*/ 557 h 657"/>
                  <a:gd name="T38" fmla="*/ 572 w 721"/>
                  <a:gd name="T39" fmla="*/ 549 h 657"/>
                  <a:gd name="T40" fmla="*/ 570 w 721"/>
                  <a:gd name="T41" fmla="*/ 532 h 657"/>
                  <a:gd name="T42" fmla="*/ 506 w 721"/>
                  <a:gd name="T43" fmla="*/ 481 h 657"/>
                  <a:gd name="T44" fmla="*/ 503 w 721"/>
                  <a:gd name="T45" fmla="*/ 455 h 657"/>
                  <a:gd name="T46" fmla="*/ 529 w 721"/>
                  <a:gd name="T47" fmla="*/ 451 h 657"/>
                  <a:gd name="T48" fmla="*/ 596 w 721"/>
                  <a:gd name="T49" fmla="*/ 504 h 657"/>
                  <a:gd name="T50" fmla="*/ 598 w 721"/>
                  <a:gd name="T51" fmla="*/ 505 h 657"/>
                  <a:gd name="T52" fmla="*/ 620 w 721"/>
                  <a:gd name="T53" fmla="*/ 467 h 657"/>
                  <a:gd name="T54" fmla="*/ 549 w 721"/>
                  <a:gd name="T55" fmla="*/ 414 h 657"/>
                  <a:gd name="T56" fmla="*/ 546 w 721"/>
                  <a:gd name="T57" fmla="*/ 388 h 657"/>
                  <a:gd name="T58" fmla="*/ 572 w 721"/>
                  <a:gd name="T59" fmla="*/ 384 h 657"/>
                  <a:gd name="T60" fmla="*/ 642 w 721"/>
                  <a:gd name="T61" fmla="*/ 437 h 657"/>
                  <a:gd name="T62" fmla="*/ 663 w 721"/>
                  <a:gd name="T63" fmla="*/ 429 h 657"/>
                  <a:gd name="T64" fmla="*/ 659 w 721"/>
                  <a:gd name="T65" fmla="*/ 394 h 657"/>
                  <a:gd name="T66" fmla="*/ 645 w 721"/>
                  <a:gd name="T67" fmla="*/ 379 h 657"/>
                  <a:gd name="T68" fmla="*/ 457 w 721"/>
                  <a:gd name="T69" fmla="*/ 209 h 657"/>
                  <a:gd name="T70" fmla="*/ 462 w 721"/>
                  <a:gd name="T71" fmla="*/ 198 h 657"/>
                  <a:gd name="T72" fmla="*/ 496 w 721"/>
                  <a:gd name="T73" fmla="*/ 196 h 657"/>
                  <a:gd name="T74" fmla="*/ 499 w 721"/>
                  <a:gd name="T75" fmla="*/ 196 h 657"/>
                  <a:gd name="T76" fmla="*/ 86 w 721"/>
                  <a:gd name="T77" fmla="*/ 355 h 657"/>
                  <a:gd name="T78" fmla="*/ 59 w 721"/>
                  <a:gd name="T79" fmla="*/ 262 h 657"/>
                  <a:gd name="T80" fmla="*/ 35 w 721"/>
                  <a:gd name="T81" fmla="*/ 239 h 657"/>
                  <a:gd name="T82" fmla="*/ 0 w 721"/>
                  <a:gd name="T83" fmla="*/ 176 h 657"/>
                  <a:gd name="T84" fmla="*/ 16 w 721"/>
                  <a:gd name="T85" fmla="*/ 135 h 657"/>
                  <a:gd name="T86" fmla="*/ 116 w 721"/>
                  <a:gd name="T87" fmla="*/ 27 h 657"/>
                  <a:gd name="T88" fmla="*/ 199 w 721"/>
                  <a:gd name="T89" fmla="*/ 20 h 657"/>
                  <a:gd name="T90" fmla="*/ 242 w 721"/>
                  <a:gd name="T91" fmla="*/ 46 h 657"/>
                  <a:gd name="T92" fmla="*/ 254 w 721"/>
                  <a:gd name="T93" fmla="*/ 50 h 657"/>
                  <a:gd name="T94" fmla="*/ 350 w 721"/>
                  <a:gd name="T95" fmla="*/ 33 h 657"/>
                  <a:gd name="T96" fmla="*/ 284 w 721"/>
                  <a:gd name="T97" fmla="*/ 82 h 657"/>
                  <a:gd name="T98" fmla="*/ 260 w 721"/>
                  <a:gd name="T99" fmla="*/ 87 h 657"/>
                  <a:gd name="T100" fmla="*/ 195 w 721"/>
                  <a:gd name="T101" fmla="*/ 64 h 657"/>
                  <a:gd name="T102" fmla="*/ 176 w 721"/>
                  <a:gd name="T103" fmla="*/ 50 h 657"/>
                  <a:gd name="T104" fmla="*/ 144 w 721"/>
                  <a:gd name="T105" fmla="*/ 53 h 657"/>
                  <a:gd name="T106" fmla="*/ 44 w 721"/>
                  <a:gd name="T107" fmla="*/ 161 h 657"/>
                  <a:gd name="T108" fmla="*/ 44 w 721"/>
                  <a:gd name="T109" fmla="*/ 193 h 657"/>
                  <a:gd name="T110" fmla="*/ 69 w 721"/>
                  <a:gd name="T111" fmla="*/ 220 h 657"/>
                  <a:gd name="T112" fmla="*/ 97 w 721"/>
                  <a:gd name="T113" fmla="*/ 257 h 657"/>
                  <a:gd name="T114" fmla="*/ 115 w 721"/>
                  <a:gd name="T115" fmla="*/ 330 h 657"/>
                  <a:gd name="T116" fmla="*/ 86 w 721"/>
                  <a:gd name="T117" fmla="*/ 35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21" h="657">
                    <a:moveTo>
                      <a:pt x="499" y="196"/>
                    </a:moveTo>
                    <a:cubicBezTo>
                      <a:pt x="545" y="237"/>
                      <a:pt x="592" y="279"/>
                      <a:pt x="637" y="322"/>
                    </a:cubicBezTo>
                    <a:cubicBezTo>
                      <a:pt x="640" y="325"/>
                      <a:pt x="643" y="327"/>
                      <a:pt x="646" y="329"/>
                    </a:cubicBezTo>
                    <a:cubicBezTo>
                      <a:pt x="672" y="353"/>
                      <a:pt x="672" y="353"/>
                      <a:pt x="672" y="353"/>
                    </a:cubicBezTo>
                    <a:cubicBezTo>
                      <a:pt x="686" y="367"/>
                      <a:pt x="686" y="367"/>
                      <a:pt x="686" y="367"/>
                    </a:cubicBezTo>
                    <a:cubicBezTo>
                      <a:pt x="721" y="403"/>
                      <a:pt x="707" y="456"/>
                      <a:pt x="669" y="472"/>
                    </a:cubicBezTo>
                    <a:cubicBezTo>
                      <a:pt x="685" y="513"/>
                      <a:pt x="652" y="552"/>
                      <a:pt x="611" y="550"/>
                    </a:cubicBezTo>
                    <a:cubicBezTo>
                      <a:pt x="606" y="584"/>
                      <a:pt x="574" y="607"/>
                      <a:pt x="539" y="598"/>
                    </a:cubicBezTo>
                    <a:cubicBezTo>
                      <a:pt x="529" y="641"/>
                      <a:pt x="479" y="657"/>
                      <a:pt x="439" y="633"/>
                    </a:cubicBezTo>
                    <a:cubicBezTo>
                      <a:pt x="433" y="629"/>
                      <a:pt x="433" y="629"/>
                      <a:pt x="433" y="629"/>
                    </a:cubicBezTo>
                    <a:cubicBezTo>
                      <a:pt x="441" y="619"/>
                      <a:pt x="446" y="607"/>
                      <a:pt x="449" y="594"/>
                    </a:cubicBezTo>
                    <a:cubicBezTo>
                      <a:pt x="460" y="601"/>
                      <a:pt x="468" y="607"/>
                      <a:pt x="481" y="606"/>
                    </a:cubicBezTo>
                    <a:cubicBezTo>
                      <a:pt x="490" y="605"/>
                      <a:pt x="499" y="600"/>
                      <a:pt x="501" y="591"/>
                    </a:cubicBezTo>
                    <a:cubicBezTo>
                      <a:pt x="502" y="587"/>
                      <a:pt x="502" y="583"/>
                      <a:pt x="501" y="577"/>
                    </a:cubicBezTo>
                    <a:cubicBezTo>
                      <a:pt x="452" y="538"/>
                      <a:pt x="452" y="538"/>
                      <a:pt x="452" y="538"/>
                    </a:cubicBezTo>
                    <a:cubicBezTo>
                      <a:pt x="444" y="531"/>
                      <a:pt x="442" y="519"/>
                      <a:pt x="449" y="511"/>
                    </a:cubicBezTo>
                    <a:cubicBezTo>
                      <a:pt x="455" y="503"/>
                      <a:pt x="467" y="502"/>
                      <a:pt x="475" y="508"/>
                    </a:cubicBezTo>
                    <a:cubicBezTo>
                      <a:pt x="530" y="551"/>
                      <a:pt x="530" y="551"/>
                      <a:pt x="530" y="551"/>
                    </a:cubicBezTo>
                    <a:cubicBezTo>
                      <a:pt x="543" y="562"/>
                      <a:pt x="556" y="566"/>
                      <a:pt x="567" y="557"/>
                    </a:cubicBezTo>
                    <a:cubicBezTo>
                      <a:pt x="569" y="555"/>
                      <a:pt x="571" y="552"/>
                      <a:pt x="572" y="549"/>
                    </a:cubicBezTo>
                    <a:cubicBezTo>
                      <a:pt x="574" y="544"/>
                      <a:pt x="576" y="536"/>
                      <a:pt x="570" y="532"/>
                    </a:cubicBezTo>
                    <a:cubicBezTo>
                      <a:pt x="506" y="481"/>
                      <a:pt x="506" y="481"/>
                      <a:pt x="506" y="481"/>
                    </a:cubicBezTo>
                    <a:cubicBezTo>
                      <a:pt x="498" y="475"/>
                      <a:pt x="496" y="463"/>
                      <a:pt x="503" y="455"/>
                    </a:cubicBezTo>
                    <a:cubicBezTo>
                      <a:pt x="509" y="446"/>
                      <a:pt x="521" y="445"/>
                      <a:pt x="529" y="451"/>
                    </a:cubicBezTo>
                    <a:cubicBezTo>
                      <a:pt x="596" y="504"/>
                      <a:pt x="596" y="504"/>
                      <a:pt x="596" y="504"/>
                    </a:cubicBezTo>
                    <a:cubicBezTo>
                      <a:pt x="597" y="504"/>
                      <a:pt x="597" y="505"/>
                      <a:pt x="598" y="505"/>
                    </a:cubicBezTo>
                    <a:cubicBezTo>
                      <a:pt x="620" y="525"/>
                      <a:pt x="656" y="496"/>
                      <a:pt x="620" y="467"/>
                    </a:cubicBezTo>
                    <a:cubicBezTo>
                      <a:pt x="549" y="414"/>
                      <a:pt x="549" y="414"/>
                      <a:pt x="549" y="414"/>
                    </a:cubicBezTo>
                    <a:cubicBezTo>
                      <a:pt x="541" y="408"/>
                      <a:pt x="539" y="396"/>
                      <a:pt x="546" y="388"/>
                    </a:cubicBezTo>
                    <a:cubicBezTo>
                      <a:pt x="552" y="379"/>
                      <a:pt x="564" y="378"/>
                      <a:pt x="572" y="384"/>
                    </a:cubicBezTo>
                    <a:cubicBezTo>
                      <a:pt x="642" y="437"/>
                      <a:pt x="642" y="437"/>
                      <a:pt x="642" y="437"/>
                    </a:cubicBezTo>
                    <a:cubicBezTo>
                      <a:pt x="649" y="441"/>
                      <a:pt x="659" y="436"/>
                      <a:pt x="663" y="429"/>
                    </a:cubicBezTo>
                    <a:cubicBezTo>
                      <a:pt x="671" y="419"/>
                      <a:pt x="670" y="405"/>
                      <a:pt x="659" y="394"/>
                    </a:cubicBezTo>
                    <a:cubicBezTo>
                      <a:pt x="645" y="379"/>
                      <a:pt x="645" y="379"/>
                      <a:pt x="645" y="379"/>
                    </a:cubicBezTo>
                    <a:cubicBezTo>
                      <a:pt x="457" y="209"/>
                      <a:pt x="457" y="209"/>
                      <a:pt x="457" y="209"/>
                    </a:cubicBezTo>
                    <a:cubicBezTo>
                      <a:pt x="453" y="205"/>
                      <a:pt x="456" y="198"/>
                      <a:pt x="462" y="198"/>
                    </a:cubicBezTo>
                    <a:cubicBezTo>
                      <a:pt x="473" y="198"/>
                      <a:pt x="485" y="198"/>
                      <a:pt x="496" y="196"/>
                    </a:cubicBezTo>
                    <a:cubicBezTo>
                      <a:pt x="497" y="196"/>
                      <a:pt x="498" y="196"/>
                      <a:pt x="499" y="196"/>
                    </a:cubicBezTo>
                    <a:close/>
                    <a:moveTo>
                      <a:pt x="86" y="355"/>
                    </a:moveTo>
                    <a:cubicBezTo>
                      <a:pt x="66" y="330"/>
                      <a:pt x="64" y="295"/>
                      <a:pt x="59" y="262"/>
                    </a:cubicBezTo>
                    <a:cubicBezTo>
                      <a:pt x="35" y="239"/>
                      <a:pt x="35" y="239"/>
                      <a:pt x="35" y="239"/>
                    </a:cubicBezTo>
                    <a:cubicBezTo>
                      <a:pt x="17" y="219"/>
                      <a:pt x="0" y="205"/>
                      <a:pt x="0" y="176"/>
                    </a:cubicBezTo>
                    <a:cubicBezTo>
                      <a:pt x="0" y="161"/>
                      <a:pt x="6" y="147"/>
                      <a:pt x="16" y="135"/>
                    </a:cubicBezTo>
                    <a:cubicBezTo>
                      <a:pt x="116" y="27"/>
                      <a:pt x="116" y="27"/>
                      <a:pt x="116" y="27"/>
                    </a:cubicBezTo>
                    <a:cubicBezTo>
                      <a:pt x="138" y="3"/>
                      <a:pt x="174" y="0"/>
                      <a:pt x="199" y="20"/>
                    </a:cubicBezTo>
                    <a:cubicBezTo>
                      <a:pt x="215" y="31"/>
                      <a:pt x="221" y="38"/>
                      <a:pt x="242" y="46"/>
                    </a:cubicBezTo>
                    <a:cubicBezTo>
                      <a:pt x="248" y="48"/>
                      <a:pt x="253" y="50"/>
                      <a:pt x="254" y="50"/>
                    </a:cubicBezTo>
                    <a:cubicBezTo>
                      <a:pt x="284" y="46"/>
                      <a:pt x="316" y="32"/>
                      <a:pt x="350" y="33"/>
                    </a:cubicBezTo>
                    <a:cubicBezTo>
                      <a:pt x="337" y="42"/>
                      <a:pt x="286" y="82"/>
                      <a:pt x="284" y="82"/>
                    </a:cubicBezTo>
                    <a:cubicBezTo>
                      <a:pt x="276" y="84"/>
                      <a:pt x="268" y="86"/>
                      <a:pt x="260" y="87"/>
                    </a:cubicBezTo>
                    <a:cubicBezTo>
                      <a:pt x="241" y="90"/>
                      <a:pt x="208" y="74"/>
                      <a:pt x="195" y="64"/>
                    </a:cubicBezTo>
                    <a:cubicBezTo>
                      <a:pt x="176" y="50"/>
                      <a:pt x="176" y="50"/>
                      <a:pt x="176" y="50"/>
                    </a:cubicBezTo>
                    <a:cubicBezTo>
                      <a:pt x="166" y="42"/>
                      <a:pt x="152" y="44"/>
                      <a:pt x="144" y="53"/>
                    </a:cubicBezTo>
                    <a:cubicBezTo>
                      <a:pt x="44" y="161"/>
                      <a:pt x="44" y="161"/>
                      <a:pt x="44" y="161"/>
                    </a:cubicBezTo>
                    <a:cubicBezTo>
                      <a:pt x="36" y="170"/>
                      <a:pt x="36" y="184"/>
                      <a:pt x="44" y="193"/>
                    </a:cubicBezTo>
                    <a:cubicBezTo>
                      <a:pt x="53" y="203"/>
                      <a:pt x="59" y="210"/>
                      <a:pt x="69" y="220"/>
                    </a:cubicBezTo>
                    <a:cubicBezTo>
                      <a:pt x="80" y="230"/>
                      <a:pt x="95" y="244"/>
                      <a:pt x="97" y="257"/>
                    </a:cubicBezTo>
                    <a:cubicBezTo>
                      <a:pt x="100" y="280"/>
                      <a:pt x="102" y="313"/>
                      <a:pt x="115" y="330"/>
                    </a:cubicBezTo>
                    <a:cubicBezTo>
                      <a:pt x="102" y="337"/>
                      <a:pt x="95" y="344"/>
                      <a:pt x="86" y="3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17"/>
              <p:cNvSpPr>
                <a:spLocks noEditPoints="1"/>
              </p:cNvSpPr>
              <p:nvPr/>
            </p:nvSpPr>
            <p:spPr bwMode="auto">
              <a:xfrm>
                <a:off x="7980982" y="3772690"/>
                <a:ext cx="595412" cy="551158"/>
              </a:xfrm>
              <a:custGeom>
                <a:avLst/>
                <a:gdLst>
                  <a:gd name="T0" fmla="*/ 319 w 689"/>
                  <a:gd name="T1" fmla="*/ 543 h 638"/>
                  <a:gd name="T2" fmla="*/ 262 w 689"/>
                  <a:gd name="T3" fmla="*/ 538 h 638"/>
                  <a:gd name="T4" fmla="*/ 258 w 689"/>
                  <a:gd name="T5" fmla="*/ 538 h 638"/>
                  <a:gd name="T6" fmla="*/ 257 w 689"/>
                  <a:gd name="T7" fmla="*/ 535 h 638"/>
                  <a:gd name="T8" fmla="*/ 241 w 689"/>
                  <a:gd name="T9" fmla="*/ 489 h 638"/>
                  <a:gd name="T10" fmla="*/ 241 w 689"/>
                  <a:gd name="T11" fmla="*/ 489 h 638"/>
                  <a:gd name="T12" fmla="*/ 185 w 689"/>
                  <a:gd name="T13" fmla="*/ 484 h 638"/>
                  <a:gd name="T14" fmla="*/ 181 w 689"/>
                  <a:gd name="T15" fmla="*/ 484 h 638"/>
                  <a:gd name="T16" fmla="*/ 180 w 689"/>
                  <a:gd name="T17" fmla="*/ 481 h 638"/>
                  <a:gd name="T18" fmla="*/ 164 w 689"/>
                  <a:gd name="T19" fmla="*/ 435 h 638"/>
                  <a:gd name="T20" fmla="*/ 164 w 689"/>
                  <a:gd name="T21" fmla="*/ 435 h 638"/>
                  <a:gd name="T22" fmla="*/ 117 w 689"/>
                  <a:gd name="T23" fmla="*/ 425 h 638"/>
                  <a:gd name="T24" fmla="*/ 113 w 689"/>
                  <a:gd name="T25" fmla="*/ 425 h 638"/>
                  <a:gd name="T26" fmla="*/ 113 w 689"/>
                  <a:gd name="T27" fmla="*/ 421 h 638"/>
                  <a:gd name="T28" fmla="*/ 100 w 689"/>
                  <a:gd name="T29" fmla="*/ 365 h 638"/>
                  <a:gd name="T30" fmla="*/ 100 w 689"/>
                  <a:gd name="T31" fmla="*/ 365 h 638"/>
                  <a:gd name="T32" fmla="*/ 32 w 689"/>
                  <a:gd name="T33" fmla="*/ 370 h 638"/>
                  <a:gd name="T34" fmla="*/ 18 w 689"/>
                  <a:gd name="T35" fmla="*/ 386 h 638"/>
                  <a:gd name="T36" fmla="*/ 23 w 689"/>
                  <a:gd name="T37" fmla="*/ 455 h 638"/>
                  <a:gd name="T38" fmla="*/ 23 w 689"/>
                  <a:gd name="T39" fmla="*/ 455 h 638"/>
                  <a:gd name="T40" fmla="*/ 66 w 689"/>
                  <a:gd name="T41" fmla="*/ 465 h 638"/>
                  <a:gd name="T42" fmla="*/ 70 w 689"/>
                  <a:gd name="T43" fmla="*/ 466 h 638"/>
                  <a:gd name="T44" fmla="*/ 69 w 689"/>
                  <a:gd name="T45" fmla="*/ 470 h 638"/>
                  <a:gd name="T46" fmla="*/ 76 w 689"/>
                  <a:gd name="T47" fmla="*/ 536 h 638"/>
                  <a:gd name="T48" fmla="*/ 76 w 689"/>
                  <a:gd name="T49" fmla="*/ 536 h 638"/>
                  <a:gd name="T50" fmla="*/ 142 w 689"/>
                  <a:gd name="T51" fmla="*/ 534 h 638"/>
                  <a:gd name="T52" fmla="*/ 145 w 689"/>
                  <a:gd name="T53" fmla="*/ 534 h 638"/>
                  <a:gd name="T54" fmla="*/ 147 w 689"/>
                  <a:gd name="T55" fmla="*/ 537 h 638"/>
                  <a:gd name="T56" fmla="*/ 164 w 689"/>
                  <a:gd name="T57" fmla="*/ 578 h 638"/>
                  <a:gd name="T58" fmla="*/ 164 w 689"/>
                  <a:gd name="T59" fmla="*/ 578 h 638"/>
                  <a:gd name="T60" fmla="*/ 230 w 689"/>
                  <a:gd name="T61" fmla="*/ 576 h 638"/>
                  <a:gd name="T62" fmla="*/ 233 w 689"/>
                  <a:gd name="T63" fmla="*/ 576 h 638"/>
                  <a:gd name="T64" fmla="*/ 235 w 689"/>
                  <a:gd name="T65" fmla="*/ 579 h 638"/>
                  <a:gd name="T66" fmla="*/ 252 w 689"/>
                  <a:gd name="T67" fmla="*/ 621 h 638"/>
                  <a:gd name="T68" fmla="*/ 320 w 689"/>
                  <a:gd name="T69" fmla="*/ 615 h 638"/>
                  <a:gd name="T70" fmla="*/ 324 w 689"/>
                  <a:gd name="T71" fmla="*/ 611 h 638"/>
                  <a:gd name="T72" fmla="*/ 319 w 689"/>
                  <a:gd name="T73" fmla="*/ 543 h 638"/>
                  <a:gd name="T74" fmla="*/ 449 w 689"/>
                  <a:gd name="T75" fmla="*/ 177 h 638"/>
                  <a:gd name="T76" fmla="*/ 576 w 689"/>
                  <a:gd name="T77" fmla="*/ 299 h 638"/>
                  <a:gd name="T78" fmla="*/ 597 w 689"/>
                  <a:gd name="T79" fmla="*/ 306 h 638"/>
                  <a:gd name="T80" fmla="*/ 616 w 689"/>
                  <a:gd name="T81" fmla="*/ 293 h 638"/>
                  <a:gd name="T82" fmla="*/ 636 w 689"/>
                  <a:gd name="T83" fmla="*/ 234 h 638"/>
                  <a:gd name="T84" fmla="*/ 649 w 689"/>
                  <a:gd name="T85" fmla="*/ 209 h 638"/>
                  <a:gd name="T86" fmla="*/ 671 w 689"/>
                  <a:gd name="T87" fmla="*/ 186 h 638"/>
                  <a:gd name="T88" fmla="*/ 672 w 689"/>
                  <a:gd name="T89" fmla="*/ 121 h 638"/>
                  <a:gd name="T90" fmla="*/ 580 w 689"/>
                  <a:gd name="T91" fmla="*/ 21 h 638"/>
                  <a:gd name="T92" fmla="*/ 515 w 689"/>
                  <a:gd name="T93" fmla="*/ 16 h 638"/>
                  <a:gd name="T94" fmla="*/ 493 w 689"/>
                  <a:gd name="T95" fmla="*/ 34 h 638"/>
                  <a:gd name="T96" fmla="*/ 457 w 689"/>
                  <a:gd name="T97" fmla="*/ 44 h 638"/>
                  <a:gd name="T98" fmla="*/ 390 w 689"/>
                  <a:gd name="T99" fmla="*/ 36 h 638"/>
                  <a:gd name="T100" fmla="*/ 274 w 689"/>
                  <a:gd name="T101" fmla="*/ 67 h 638"/>
                  <a:gd name="T102" fmla="*/ 139 w 689"/>
                  <a:gd name="T103" fmla="*/ 171 h 638"/>
                  <a:gd name="T104" fmla="*/ 203 w 689"/>
                  <a:gd name="T105" fmla="*/ 222 h 638"/>
                  <a:gd name="T106" fmla="*/ 301 w 689"/>
                  <a:gd name="T107" fmla="*/ 161 h 638"/>
                  <a:gd name="T108" fmla="*/ 346 w 689"/>
                  <a:gd name="T109" fmla="*/ 158 h 638"/>
                  <a:gd name="T110" fmla="*/ 408 w 689"/>
                  <a:gd name="T111" fmla="*/ 165 h 638"/>
                  <a:gd name="T112" fmla="*/ 449 w 689"/>
                  <a:gd name="T113" fmla="*/ 177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9" h="638">
                    <a:moveTo>
                      <a:pt x="319" y="543"/>
                    </a:moveTo>
                    <a:cubicBezTo>
                      <a:pt x="302" y="529"/>
                      <a:pt x="279" y="528"/>
                      <a:pt x="262" y="538"/>
                    </a:cubicBezTo>
                    <a:cubicBezTo>
                      <a:pt x="261" y="539"/>
                      <a:pt x="259" y="539"/>
                      <a:pt x="258" y="538"/>
                    </a:cubicBezTo>
                    <a:cubicBezTo>
                      <a:pt x="257" y="537"/>
                      <a:pt x="257" y="536"/>
                      <a:pt x="257" y="535"/>
                    </a:cubicBezTo>
                    <a:cubicBezTo>
                      <a:pt x="260" y="518"/>
                      <a:pt x="255" y="500"/>
                      <a:pt x="241" y="489"/>
                    </a:cubicBezTo>
                    <a:cubicBezTo>
                      <a:pt x="241" y="489"/>
                      <a:pt x="241" y="489"/>
                      <a:pt x="241" y="489"/>
                    </a:cubicBezTo>
                    <a:cubicBezTo>
                      <a:pt x="225" y="475"/>
                      <a:pt x="202" y="473"/>
                      <a:pt x="185" y="484"/>
                    </a:cubicBezTo>
                    <a:cubicBezTo>
                      <a:pt x="183" y="485"/>
                      <a:pt x="182" y="484"/>
                      <a:pt x="181" y="484"/>
                    </a:cubicBezTo>
                    <a:cubicBezTo>
                      <a:pt x="180" y="483"/>
                      <a:pt x="180" y="482"/>
                      <a:pt x="180" y="481"/>
                    </a:cubicBezTo>
                    <a:cubicBezTo>
                      <a:pt x="183" y="464"/>
                      <a:pt x="177" y="446"/>
                      <a:pt x="164" y="435"/>
                    </a:cubicBezTo>
                    <a:cubicBezTo>
                      <a:pt x="164" y="435"/>
                      <a:pt x="164" y="435"/>
                      <a:pt x="164" y="435"/>
                    </a:cubicBezTo>
                    <a:cubicBezTo>
                      <a:pt x="150" y="423"/>
                      <a:pt x="132" y="420"/>
                      <a:pt x="117" y="425"/>
                    </a:cubicBezTo>
                    <a:cubicBezTo>
                      <a:pt x="115" y="426"/>
                      <a:pt x="114" y="425"/>
                      <a:pt x="113" y="425"/>
                    </a:cubicBezTo>
                    <a:cubicBezTo>
                      <a:pt x="112" y="424"/>
                      <a:pt x="112" y="422"/>
                      <a:pt x="113" y="421"/>
                    </a:cubicBezTo>
                    <a:cubicBezTo>
                      <a:pt x="121" y="402"/>
                      <a:pt x="116" y="379"/>
                      <a:pt x="100" y="365"/>
                    </a:cubicBezTo>
                    <a:cubicBezTo>
                      <a:pt x="100" y="365"/>
                      <a:pt x="100" y="365"/>
                      <a:pt x="100" y="365"/>
                    </a:cubicBezTo>
                    <a:cubicBezTo>
                      <a:pt x="80" y="347"/>
                      <a:pt x="49" y="350"/>
                      <a:pt x="32" y="370"/>
                    </a:cubicBezTo>
                    <a:cubicBezTo>
                      <a:pt x="18" y="386"/>
                      <a:pt x="18" y="386"/>
                      <a:pt x="18" y="386"/>
                    </a:cubicBezTo>
                    <a:cubicBezTo>
                      <a:pt x="0" y="406"/>
                      <a:pt x="2" y="437"/>
                      <a:pt x="23" y="455"/>
                    </a:cubicBezTo>
                    <a:cubicBezTo>
                      <a:pt x="23" y="455"/>
                      <a:pt x="23" y="455"/>
                      <a:pt x="23" y="455"/>
                    </a:cubicBezTo>
                    <a:cubicBezTo>
                      <a:pt x="35" y="465"/>
                      <a:pt x="51" y="469"/>
                      <a:pt x="66" y="465"/>
                    </a:cubicBezTo>
                    <a:cubicBezTo>
                      <a:pt x="68" y="465"/>
                      <a:pt x="69" y="465"/>
                      <a:pt x="70" y="466"/>
                    </a:cubicBezTo>
                    <a:cubicBezTo>
                      <a:pt x="70" y="467"/>
                      <a:pt x="70" y="469"/>
                      <a:pt x="69" y="470"/>
                    </a:cubicBezTo>
                    <a:cubicBezTo>
                      <a:pt x="54" y="490"/>
                      <a:pt x="57" y="519"/>
                      <a:pt x="76" y="536"/>
                    </a:cubicBezTo>
                    <a:cubicBezTo>
                      <a:pt x="76" y="536"/>
                      <a:pt x="76" y="536"/>
                      <a:pt x="76" y="536"/>
                    </a:cubicBezTo>
                    <a:cubicBezTo>
                      <a:pt x="95" y="553"/>
                      <a:pt x="124" y="552"/>
                      <a:pt x="142" y="534"/>
                    </a:cubicBezTo>
                    <a:cubicBezTo>
                      <a:pt x="143" y="533"/>
                      <a:pt x="144" y="533"/>
                      <a:pt x="145" y="534"/>
                    </a:cubicBezTo>
                    <a:cubicBezTo>
                      <a:pt x="147" y="534"/>
                      <a:pt x="147" y="535"/>
                      <a:pt x="147" y="537"/>
                    </a:cubicBezTo>
                    <a:cubicBezTo>
                      <a:pt x="146" y="552"/>
                      <a:pt x="151" y="568"/>
                      <a:pt x="164" y="578"/>
                    </a:cubicBezTo>
                    <a:cubicBezTo>
                      <a:pt x="164" y="578"/>
                      <a:pt x="164" y="578"/>
                      <a:pt x="164" y="578"/>
                    </a:cubicBezTo>
                    <a:cubicBezTo>
                      <a:pt x="183" y="595"/>
                      <a:pt x="212" y="594"/>
                      <a:pt x="230" y="576"/>
                    </a:cubicBezTo>
                    <a:cubicBezTo>
                      <a:pt x="231" y="575"/>
                      <a:pt x="232" y="575"/>
                      <a:pt x="233" y="576"/>
                    </a:cubicBezTo>
                    <a:cubicBezTo>
                      <a:pt x="234" y="576"/>
                      <a:pt x="235" y="577"/>
                      <a:pt x="235" y="579"/>
                    </a:cubicBezTo>
                    <a:cubicBezTo>
                      <a:pt x="233" y="594"/>
                      <a:pt x="239" y="610"/>
                      <a:pt x="252" y="621"/>
                    </a:cubicBezTo>
                    <a:cubicBezTo>
                      <a:pt x="272" y="638"/>
                      <a:pt x="303" y="636"/>
                      <a:pt x="320" y="615"/>
                    </a:cubicBezTo>
                    <a:cubicBezTo>
                      <a:pt x="324" y="611"/>
                      <a:pt x="324" y="611"/>
                      <a:pt x="324" y="611"/>
                    </a:cubicBezTo>
                    <a:cubicBezTo>
                      <a:pt x="341" y="591"/>
                      <a:pt x="339" y="560"/>
                      <a:pt x="319" y="543"/>
                    </a:cubicBezTo>
                    <a:close/>
                    <a:moveTo>
                      <a:pt x="449" y="177"/>
                    </a:moveTo>
                    <a:cubicBezTo>
                      <a:pt x="489" y="216"/>
                      <a:pt x="535" y="260"/>
                      <a:pt x="576" y="299"/>
                    </a:cubicBezTo>
                    <a:cubicBezTo>
                      <a:pt x="582" y="305"/>
                      <a:pt x="589" y="307"/>
                      <a:pt x="597" y="306"/>
                    </a:cubicBezTo>
                    <a:cubicBezTo>
                      <a:pt x="605" y="305"/>
                      <a:pt x="612" y="300"/>
                      <a:pt x="616" y="293"/>
                    </a:cubicBezTo>
                    <a:cubicBezTo>
                      <a:pt x="626" y="275"/>
                      <a:pt x="632" y="256"/>
                      <a:pt x="636" y="234"/>
                    </a:cubicBezTo>
                    <a:cubicBezTo>
                      <a:pt x="638" y="224"/>
                      <a:pt x="642" y="216"/>
                      <a:pt x="649" y="209"/>
                    </a:cubicBezTo>
                    <a:cubicBezTo>
                      <a:pt x="671" y="186"/>
                      <a:pt x="671" y="186"/>
                      <a:pt x="671" y="186"/>
                    </a:cubicBezTo>
                    <a:cubicBezTo>
                      <a:pt x="688" y="168"/>
                      <a:pt x="689" y="139"/>
                      <a:pt x="672" y="121"/>
                    </a:cubicBezTo>
                    <a:cubicBezTo>
                      <a:pt x="580" y="21"/>
                      <a:pt x="580" y="21"/>
                      <a:pt x="580" y="21"/>
                    </a:cubicBezTo>
                    <a:cubicBezTo>
                      <a:pt x="563" y="3"/>
                      <a:pt x="534" y="0"/>
                      <a:pt x="515" y="16"/>
                    </a:cubicBezTo>
                    <a:cubicBezTo>
                      <a:pt x="493" y="34"/>
                      <a:pt x="493" y="34"/>
                      <a:pt x="493" y="34"/>
                    </a:cubicBezTo>
                    <a:cubicBezTo>
                      <a:pt x="483" y="42"/>
                      <a:pt x="471" y="45"/>
                      <a:pt x="457" y="44"/>
                    </a:cubicBezTo>
                    <a:cubicBezTo>
                      <a:pt x="435" y="41"/>
                      <a:pt x="412" y="38"/>
                      <a:pt x="390" y="36"/>
                    </a:cubicBezTo>
                    <a:cubicBezTo>
                      <a:pt x="347" y="30"/>
                      <a:pt x="308" y="41"/>
                      <a:pt x="274" y="67"/>
                    </a:cubicBezTo>
                    <a:cubicBezTo>
                      <a:pt x="229" y="101"/>
                      <a:pt x="184" y="136"/>
                      <a:pt x="139" y="171"/>
                    </a:cubicBezTo>
                    <a:cubicBezTo>
                      <a:pt x="95" y="207"/>
                      <a:pt x="151" y="255"/>
                      <a:pt x="203" y="222"/>
                    </a:cubicBezTo>
                    <a:cubicBezTo>
                      <a:pt x="301" y="161"/>
                      <a:pt x="301" y="161"/>
                      <a:pt x="301" y="161"/>
                    </a:cubicBezTo>
                    <a:cubicBezTo>
                      <a:pt x="315" y="153"/>
                      <a:pt x="331" y="152"/>
                      <a:pt x="346" y="158"/>
                    </a:cubicBezTo>
                    <a:cubicBezTo>
                      <a:pt x="364" y="167"/>
                      <a:pt x="388" y="168"/>
                      <a:pt x="408" y="165"/>
                    </a:cubicBezTo>
                    <a:cubicBezTo>
                      <a:pt x="423" y="162"/>
                      <a:pt x="437" y="166"/>
                      <a:pt x="449" y="1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24" name="组合 23"/>
          <p:cNvGrpSpPr/>
          <p:nvPr/>
        </p:nvGrpSpPr>
        <p:grpSpPr>
          <a:xfrm>
            <a:off x="2714625" y="1848674"/>
            <a:ext cx="419100" cy="419100"/>
            <a:chOff x="2714625" y="1848674"/>
            <a:chExt cx="419100" cy="419100"/>
          </a:xfrm>
        </p:grpSpPr>
        <p:sp>
          <p:nvSpPr>
            <p:cNvPr id="6" name="椭圆 5"/>
            <p:cNvSpPr/>
            <p:nvPr/>
          </p:nvSpPr>
          <p:spPr>
            <a:xfrm>
              <a:off x="2714625" y="1848674"/>
              <a:ext cx="419100" cy="419100"/>
            </a:xfrm>
            <a:prstGeom prst="ellipse">
              <a:avLst/>
            </a:prstGeom>
            <a:gradFill>
              <a:gsLst>
                <a:gs pos="0">
                  <a:srgbClr val="BA013F"/>
                </a:gs>
                <a:gs pos="100000">
                  <a:srgbClr val="FB4182"/>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p:cNvGrpSpPr/>
            <p:nvPr/>
          </p:nvGrpSpPr>
          <p:grpSpPr>
            <a:xfrm>
              <a:off x="2835678" y="1969641"/>
              <a:ext cx="176995" cy="177167"/>
              <a:chOff x="5240338" y="2657475"/>
              <a:chExt cx="1630363" cy="1631951"/>
            </a:xfrm>
            <a:solidFill>
              <a:schemeClr val="bg1"/>
            </a:solidFill>
          </p:grpSpPr>
          <p:sp>
            <p:nvSpPr>
              <p:cNvPr id="19" name="Freeform 5"/>
              <p:cNvSpPr>
                <a:spLocks/>
              </p:cNvSpPr>
              <p:nvPr/>
            </p:nvSpPr>
            <p:spPr bwMode="auto">
              <a:xfrm>
                <a:off x="5240338" y="2735263"/>
                <a:ext cx="1552575" cy="1554163"/>
              </a:xfrm>
              <a:custGeom>
                <a:avLst/>
                <a:gdLst>
                  <a:gd name="T0" fmla="*/ 391 w 517"/>
                  <a:gd name="T1" fmla="*/ 73 h 519"/>
                  <a:gd name="T2" fmla="*/ 346 w 517"/>
                  <a:gd name="T3" fmla="*/ 101 h 519"/>
                  <a:gd name="T4" fmla="*/ 325 w 517"/>
                  <a:gd name="T5" fmla="*/ 98 h 519"/>
                  <a:gd name="T6" fmla="*/ 122 w 517"/>
                  <a:gd name="T7" fmla="*/ 151 h 519"/>
                  <a:gd name="T8" fmla="*/ 125 w 517"/>
                  <a:gd name="T9" fmla="*/ 369 h 519"/>
                  <a:gd name="T10" fmla="*/ 332 w 517"/>
                  <a:gd name="T11" fmla="*/ 416 h 519"/>
                  <a:gd name="T12" fmla="*/ 421 w 517"/>
                  <a:gd name="T13" fmla="*/ 197 h 519"/>
                  <a:gd name="T14" fmla="*/ 425 w 517"/>
                  <a:gd name="T15" fmla="*/ 155 h 519"/>
                  <a:gd name="T16" fmla="*/ 443 w 517"/>
                  <a:gd name="T17" fmla="*/ 127 h 519"/>
                  <a:gd name="T18" fmla="*/ 444 w 517"/>
                  <a:gd name="T19" fmla="*/ 398 h 519"/>
                  <a:gd name="T20" fmla="*/ 113 w 517"/>
                  <a:gd name="T21" fmla="*/ 438 h 519"/>
                  <a:gd name="T22" fmla="*/ 88 w 517"/>
                  <a:gd name="T23" fmla="*/ 101 h 519"/>
                  <a:gd name="T24" fmla="*/ 391 w 517"/>
                  <a:gd name="T25" fmla="*/ 73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7" h="519">
                    <a:moveTo>
                      <a:pt x="391" y="73"/>
                    </a:moveTo>
                    <a:cubicBezTo>
                      <a:pt x="376" y="83"/>
                      <a:pt x="361" y="93"/>
                      <a:pt x="346" y="101"/>
                    </a:cubicBezTo>
                    <a:cubicBezTo>
                      <a:pt x="340" y="103"/>
                      <a:pt x="331" y="100"/>
                      <a:pt x="325" y="98"/>
                    </a:cubicBezTo>
                    <a:cubicBezTo>
                      <a:pt x="252" y="68"/>
                      <a:pt x="166" y="91"/>
                      <a:pt x="122" y="151"/>
                    </a:cubicBezTo>
                    <a:cubicBezTo>
                      <a:pt x="72" y="219"/>
                      <a:pt x="73" y="305"/>
                      <a:pt x="125" y="369"/>
                    </a:cubicBezTo>
                    <a:cubicBezTo>
                      <a:pt x="174" y="429"/>
                      <a:pt x="261" y="449"/>
                      <a:pt x="332" y="416"/>
                    </a:cubicBezTo>
                    <a:cubicBezTo>
                      <a:pt x="413" y="379"/>
                      <a:pt x="454" y="279"/>
                      <a:pt x="421" y="197"/>
                    </a:cubicBezTo>
                    <a:cubicBezTo>
                      <a:pt x="414" y="181"/>
                      <a:pt x="415" y="169"/>
                      <a:pt x="425" y="155"/>
                    </a:cubicBezTo>
                    <a:cubicBezTo>
                      <a:pt x="432" y="146"/>
                      <a:pt x="437" y="136"/>
                      <a:pt x="443" y="127"/>
                    </a:cubicBezTo>
                    <a:cubicBezTo>
                      <a:pt x="491" y="165"/>
                      <a:pt x="517" y="302"/>
                      <a:pt x="444" y="398"/>
                    </a:cubicBezTo>
                    <a:cubicBezTo>
                      <a:pt x="366" y="501"/>
                      <a:pt x="209" y="519"/>
                      <a:pt x="113" y="438"/>
                    </a:cubicBezTo>
                    <a:cubicBezTo>
                      <a:pt x="0" y="343"/>
                      <a:pt x="9" y="187"/>
                      <a:pt x="88" y="101"/>
                    </a:cubicBezTo>
                    <a:cubicBezTo>
                      <a:pt x="181" y="0"/>
                      <a:pt x="336" y="17"/>
                      <a:pt x="391"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6"/>
              <p:cNvSpPr>
                <a:spLocks/>
              </p:cNvSpPr>
              <p:nvPr/>
            </p:nvSpPr>
            <p:spPr bwMode="auto">
              <a:xfrm>
                <a:off x="5618163" y="3103563"/>
                <a:ext cx="793750" cy="793750"/>
              </a:xfrm>
              <a:custGeom>
                <a:avLst/>
                <a:gdLst>
                  <a:gd name="T0" fmla="*/ 132 w 264"/>
                  <a:gd name="T1" fmla="*/ 265 h 265"/>
                  <a:gd name="T2" fmla="*/ 3 w 264"/>
                  <a:gd name="T3" fmla="*/ 128 h 265"/>
                  <a:gd name="T4" fmla="*/ 141 w 264"/>
                  <a:gd name="T5" fmla="*/ 5 h 265"/>
                  <a:gd name="T6" fmla="*/ 161 w 264"/>
                  <a:gd name="T7" fmla="*/ 8 h 265"/>
                  <a:gd name="T8" fmla="*/ 168 w 264"/>
                  <a:gd name="T9" fmla="*/ 27 h 265"/>
                  <a:gd name="T10" fmla="*/ 156 w 264"/>
                  <a:gd name="T11" fmla="*/ 50 h 265"/>
                  <a:gd name="T12" fmla="*/ 135 w 264"/>
                  <a:gd name="T13" fmla="*/ 63 h 265"/>
                  <a:gd name="T14" fmla="*/ 60 w 264"/>
                  <a:gd name="T15" fmla="*/ 131 h 265"/>
                  <a:gd name="T16" fmla="*/ 124 w 264"/>
                  <a:gd name="T17" fmla="*/ 207 h 265"/>
                  <a:gd name="T18" fmla="*/ 205 w 264"/>
                  <a:gd name="T19" fmla="*/ 136 h 265"/>
                  <a:gd name="T20" fmla="*/ 224 w 264"/>
                  <a:gd name="T21" fmla="*/ 110 h 265"/>
                  <a:gd name="T22" fmla="*/ 226 w 264"/>
                  <a:gd name="T23" fmla="*/ 109 h 265"/>
                  <a:gd name="T24" fmla="*/ 254 w 264"/>
                  <a:gd name="T25" fmla="*/ 97 h 265"/>
                  <a:gd name="T26" fmla="*/ 263 w 264"/>
                  <a:gd name="T27" fmla="*/ 135 h 265"/>
                  <a:gd name="T28" fmla="*/ 132 w 264"/>
                  <a:gd name="T29"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4" h="265">
                    <a:moveTo>
                      <a:pt x="132" y="265"/>
                    </a:moveTo>
                    <a:cubicBezTo>
                      <a:pt x="57" y="265"/>
                      <a:pt x="0" y="205"/>
                      <a:pt x="3" y="128"/>
                    </a:cubicBezTo>
                    <a:cubicBezTo>
                      <a:pt x="5" y="58"/>
                      <a:pt x="70" y="0"/>
                      <a:pt x="141" y="5"/>
                    </a:cubicBezTo>
                    <a:cubicBezTo>
                      <a:pt x="148" y="6"/>
                      <a:pt x="155" y="7"/>
                      <a:pt x="161" y="8"/>
                    </a:cubicBezTo>
                    <a:cubicBezTo>
                      <a:pt x="173" y="11"/>
                      <a:pt x="175" y="17"/>
                      <a:pt x="168" y="27"/>
                    </a:cubicBezTo>
                    <a:cubicBezTo>
                      <a:pt x="164" y="34"/>
                      <a:pt x="159" y="42"/>
                      <a:pt x="156" y="50"/>
                    </a:cubicBezTo>
                    <a:cubicBezTo>
                      <a:pt x="152" y="60"/>
                      <a:pt x="147" y="63"/>
                      <a:pt x="135" y="63"/>
                    </a:cubicBezTo>
                    <a:cubicBezTo>
                      <a:pt x="94" y="63"/>
                      <a:pt x="63" y="92"/>
                      <a:pt x="60" y="131"/>
                    </a:cubicBezTo>
                    <a:cubicBezTo>
                      <a:pt x="57" y="167"/>
                      <a:pt x="85" y="200"/>
                      <a:pt x="124" y="207"/>
                    </a:cubicBezTo>
                    <a:cubicBezTo>
                      <a:pt x="164" y="214"/>
                      <a:pt x="204" y="180"/>
                      <a:pt x="205" y="136"/>
                    </a:cubicBezTo>
                    <a:cubicBezTo>
                      <a:pt x="205" y="120"/>
                      <a:pt x="209" y="113"/>
                      <a:pt x="224" y="110"/>
                    </a:cubicBezTo>
                    <a:cubicBezTo>
                      <a:pt x="225" y="110"/>
                      <a:pt x="225" y="109"/>
                      <a:pt x="226" y="109"/>
                    </a:cubicBezTo>
                    <a:cubicBezTo>
                      <a:pt x="235" y="105"/>
                      <a:pt x="244" y="101"/>
                      <a:pt x="254" y="97"/>
                    </a:cubicBezTo>
                    <a:cubicBezTo>
                      <a:pt x="257" y="109"/>
                      <a:pt x="263" y="122"/>
                      <a:pt x="263" y="135"/>
                    </a:cubicBezTo>
                    <a:cubicBezTo>
                      <a:pt x="264" y="207"/>
                      <a:pt x="205" y="265"/>
                      <a:pt x="132" y="2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7"/>
              <p:cNvSpPr>
                <a:spLocks/>
              </p:cNvSpPr>
              <p:nvPr/>
            </p:nvSpPr>
            <p:spPr bwMode="auto">
              <a:xfrm>
                <a:off x="6018213" y="2657475"/>
                <a:ext cx="852488" cy="850900"/>
              </a:xfrm>
              <a:custGeom>
                <a:avLst/>
                <a:gdLst>
                  <a:gd name="T0" fmla="*/ 0 w 284"/>
                  <a:gd name="T1" fmla="*/ 280 h 284"/>
                  <a:gd name="T2" fmla="*/ 10 w 284"/>
                  <a:gd name="T3" fmla="*/ 266 h 284"/>
                  <a:gd name="T4" fmla="*/ 31 w 284"/>
                  <a:gd name="T5" fmla="*/ 214 h 284"/>
                  <a:gd name="T6" fmla="*/ 68 w 284"/>
                  <a:gd name="T7" fmla="*/ 156 h 284"/>
                  <a:gd name="T8" fmla="*/ 165 w 284"/>
                  <a:gd name="T9" fmla="*/ 97 h 284"/>
                  <a:gd name="T10" fmla="*/ 186 w 284"/>
                  <a:gd name="T11" fmla="*/ 62 h 284"/>
                  <a:gd name="T12" fmla="*/ 186 w 284"/>
                  <a:gd name="T13" fmla="*/ 41 h 284"/>
                  <a:gd name="T14" fmla="*/ 216 w 284"/>
                  <a:gd name="T15" fmla="*/ 2 h 284"/>
                  <a:gd name="T16" fmla="*/ 249 w 284"/>
                  <a:gd name="T17" fmla="*/ 34 h 284"/>
                  <a:gd name="T18" fmla="*/ 282 w 284"/>
                  <a:gd name="T19" fmla="*/ 68 h 284"/>
                  <a:gd name="T20" fmla="*/ 243 w 284"/>
                  <a:gd name="T21" fmla="*/ 97 h 284"/>
                  <a:gd name="T22" fmla="*/ 175 w 284"/>
                  <a:gd name="T23" fmla="*/ 142 h 284"/>
                  <a:gd name="T24" fmla="*/ 102 w 284"/>
                  <a:gd name="T25" fmla="*/ 240 h 284"/>
                  <a:gd name="T26" fmla="*/ 69 w 284"/>
                  <a:gd name="T27" fmla="*/ 253 h 284"/>
                  <a:gd name="T28" fmla="*/ 19 w 284"/>
                  <a:gd name="T29" fmla="*/ 273 h 284"/>
                  <a:gd name="T30" fmla="*/ 4 w 284"/>
                  <a:gd name="T31" fmla="*/ 284 h 284"/>
                  <a:gd name="T32" fmla="*/ 0 w 284"/>
                  <a:gd name="T33" fmla="*/ 28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4" h="284">
                    <a:moveTo>
                      <a:pt x="0" y="280"/>
                    </a:moveTo>
                    <a:cubicBezTo>
                      <a:pt x="4" y="275"/>
                      <a:pt x="6" y="270"/>
                      <a:pt x="10" y="266"/>
                    </a:cubicBezTo>
                    <a:cubicBezTo>
                      <a:pt x="23" y="251"/>
                      <a:pt x="31" y="236"/>
                      <a:pt x="31" y="214"/>
                    </a:cubicBezTo>
                    <a:cubicBezTo>
                      <a:pt x="31" y="189"/>
                      <a:pt x="48" y="169"/>
                      <a:pt x="68" y="156"/>
                    </a:cubicBezTo>
                    <a:cubicBezTo>
                      <a:pt x="100" y="134"/>
                      <a:pt x="132" y="115"/>
                      <a:pt x="165" y="97"/>
                    </a:cubicBezTo>
                    <a:cubicBezTo>
                      <a:pt x="180" y="89"/>
                      <a:pt x="188" y="79"/>
                      <a:pt x="186" y="62"/>
                    </a:cubicBezTo>
                    <a:cubicBezTo>
                      <a:pt x="185" y="55"/>
                      <a:pt x="185" y="48"/>
                      <a:pt x="186" y="41"/>
                    </a:cubicBezTo>
                    <a:cubicBezTo>
                      <a:pt x="187" y="17"/>
                      <a:pt x="198" y="4"/>
                      <a:pt x="216" y="2"/>
                    </a:cubicBezTo>
                    <a:cubicBezTo>
                      <a:pt x="234" y="0"/>
                      <a:pt x="243" y="9"/>
                      <a:pt x="249" y="34"/>
                    </a:cubicBezTo>
                    <a:cubicBezTo>
                      <a:pt x="274" y="40"/>
                      <a:pt x="284" y="50"/>
                      <a:pt x="282" y="68"/>
                    </a:cubicBezTo>
                    <a:cubicBezTo>
                      <a:pt x="280" y="86"/>
                      <a:pt x="266" y="100"/>
                      <a:pt x="243" y="97"/>
                    </a:cubicBezTo>
                    <a:cubicBezTo>
                      <a:pt x="205" y="92"/>
                      <a:pt x="189" y="111"/>
                      <a:pt x="175" y="142"/>
                    </a:cubicBezTo>
                    <a:cubicBezTo>
                      <a:pt x="159" y="181"/>
                      <a:pt x="137" y="215"/>
                      <a:pt x="102" y="240"/>
                    </a:cubicBezTo>
                    <a:cubicBezTo>
                      <a:pt x="92" y="246"/>
                      <a:pt x="80" y="253"/>
                      <a:pt x="69" y="253"/>
                    </a:cubicBezTo>
                    <a:cubicBezTo>
                      <a:pt x="49" y="252"/>
                      <a:pt x="33" y="259"/>
                      <a:pt x="19" y="273"/>
                    </a:cubicBezTo>
                    <a:cubicBezTo>
                      <a:pt x="15" y="277"/>
                      <a:pt x="9" y="280"/>
                      <a:pt x="4" y="284"/>
                    </a:cubicBezTo>
                    <a:cubicBezTo>
                      <a:pt x="3" y="283"/>
                      <a:pt x="1" y="281"/>
                      <a:pt x="0" y="2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8"/>
              <p:cNvSpPr>
                <a:spLocks/>
              </p:cNvSpPr>
              <p:nvPr/>
            </p:nvSpPr>
            <p:spPr bwMode="auto">
              <a:xfrm>
                <a:off x="5907088" y="3403600"/>
                <a:ext cx="222250" cy="219075"/>
              </a:xfrm>
              <a:custGeom>
                <a:avLst/>
                <a:gdLst>
                  <a:gd name="T0" fmla="*/ 39 w 74"/>
                  <a:gd name="T1" fmla="*/ 3 h 73"/>
                  <a:gd name="T2" fmla="*/ 30 w 74"/>
                  <a:gd name="T3" fmla="*/ 43 h 73"/>
                  <a:gd name="T4" fmla="*/ 69 w 74"/>
                  <a:gd name="T5" fmla="*/ 35 h 73"/>
                  <a:gd name="T6" fmla="*/ 58 w 74"/>
                  <a:gd name="T7" fmla="*/ 62 h 73"/>
                  <a:gd name="T8" fmla="*/ 15 w 74"/>
                  <a:gd name="T9" fmla="*/ 63 h 73"/>
                  <a:gd name="T10" fmla="*/ 6 w 74"/>
                  <a:gd name="T11" fmla="*/ 21 h 73"/>
                  <a:gd name="T12" fmla="*/ 39 w 74"/>
                  <a:gd name="T13" fmla="*/ 3 h 73"/>
                </a:gdLst>
                <a:ahLst/>
                <a:cxnLst>
                  <a:cxn ang="0">
                    <a:pos x="T0" y="T1"/>
                  </a:cxn>
                  <a:cxn ang="0">
                    <a:pos x="T2" y="T3"/>
                  </a:cxn>
                  <a:cxn ang="0">
                    <a:pos x="T4" y="T5"/>
                  </a:cxn>
                  <a:cxn ang="0">
                    <a:pos x="T6" y="T7"/>
                  </a:cxn>
                  <a:cxn ang="0">
                    <a:pos x="T8" y="T9"/>
                  </a:cxn>
                  <a:cxn ang="0">
                    <a:pos x="T10" y="T11"/>
                  </a:cxn>
                  <a:cxn ang="0">
                    <a:pos x="T12" y="T13"/>
                  </a:cxn>
                </a:cxnLst>
                <a:rect l="0" t="0" r="r" b="b"/>
                <a:pathLst>
                  <a:path w="74" h="73">
                    <a:moveTo>
                      <a:pt x="39" y="3"/>
                    </a:moveTo>
                    <a:cubicBezTo>
                      <a:pt x="40" y="19"/>
                      <a:pt x="14" y="29"/>
                      <a:pt x="30" y="43"/>
                    </a:cubicBezTo>
                    <a:cubicBezTo>
                      <a:pt x="37" y="48"/>
                      <a:pt x="54" y="38"/>
                      <a:pt x="69" y="35"/>
                    </a:cubicBezTo>
                    <a:cubicBezTo>
                      <a:pt x="74" y="46"/>
                      <a:pt x="68" y="56"/>
                      <a:pt x="58" y="62"/>
                    </a:cubicBezTo>
                    <a:cubicBezTo>
                      <a:pt x="44" y="72"/>
                      <a:pt x="29" y="73"/>
                      <a:pt x="15" y="63"/>
                    </a:cubicBezTo>
                    <a:cubicBezTo>
                      <a:pt x="1" y="52"/>
                      <a:pt x="0" y="36"/>
                      <a:pt x="6" y="21"/>
                    </a:cubicBezTo>
                    <a:cubicBezTo>
                      <a:pt x="11" y="7"/>
                      <a:pt x="22" y="0"/>
                      <a:pt x="3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23" name="文本框 22"/>
          <p:cNvSpPr txBox="1"/>
          <p:nvPr/>
        </p:nvSpPr>
        <p:spPr>
          <a:xfrm>
            <a:off x="4148214" y="4430728"/>
            <a:ext cx="3898824" cy="307777"/>
          </a:xfrm>
          <a:prstGeom prst="rect">
            <a:avLst/>
          </a:prstGeom>
          <a:noFill/>
        </p:spPr>
        <p:txBody>
          <a:bodyPr wrap="none" rtlCol="0">
            <a:spAutoFit/>
          </a:bodyPr>
          <a:lstStyle/>
          <a:p>
            <a:r>
              <a:rPr lang="zh-CN" altLang="en-US" sz="1400" dirty="0">
                <a:solidFill>
                  <a:schemeClr val="bg2">
                    <a:lumMod val="25000"/>
                  </a:schemeClr>
                </a:solidFill>
                <a:latin typeface="微软雅黑" panose="020B0503020204020204" pitchFamily="34" charset="-122"/>
                <a:ea typeface="微软雅黑" panose="020B0503020204020204" pitchFamily="34" charset="-122"/>
              </a:rPr>
              <a:t>年终总结 新年计划 述职报告 工作汇报通用</a:t>
            </a:r>
            <a:r>
              <a:rPr lang="en-US" altLang="zh-CN" sz="1400" dirty="0">
                <a:solidFill>
                  <a:schemeClr val="bg2">
                    <a:lumMod val="25000"/>
                  </a:schemeClr>
                </a:solidFill>
                <a:latin typeface="微软雅黑" panose="020B0503020204020204" pitchFamily="34" charset="-122"/>
                <a:ea typeface="微软雅黑" panose="020B0503020204020204" pitchFamily="34" charset="-122"/>
              </a:rPr>
              <a:t>PPT</a:t>
            </a:r>
            <a:endParaRPr lang="zh-CN" altLang="en-US" sz="1400" dirty="0">
              <a:solidFill>
                <a:schemeClr val="bg2">
                  <a:lumMod val="25000"/>
                </a:schemeClr>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4997489" y="5114925"/>
            <a:ext cx="2200275" cy="437199"/>
            <a:chOff x="4997489" y="5114925"/>
            <a:chExt cx="2200275" cy="437199"/>
          </a:xfrm>
        </p:grpSpPr>
        <p:sp>
          <p:nvSpPr>
            <p:cNvPr id="27" name="矩形 26"/>
            <p:cNvSpPr/>
            <p:nvPr/>
          </p:nvSpPr>
          <p:spPr>
            <a:xfrm>
              <a:off x="4997489" y="5114925"/>
              <a:ext cx="2200275" cy="437199"/>
            </a:xfrm>
            <a:prstGeom prst="rect">
              <a:avLst/>
            </a:prstGeom>
            <a:noFill/>
            <a:ln w="22225">
              <a:solidFill>
                <a:srgbClr val="415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5465081" y="5148858"/>
              <a:ext cx="1265090" cy="369332"/>
            </a:xfrm>
            <a:prstGeom prst="rect">
              <a:avLst/>
            </a:prstGeom>
          </p:spPr>
          <p:txBody>
            <a:bodyPr wrap="none">
              <a:spAutoFit/>
            </a:bodyPr>
            <a:lstStyle/>
            <a:p>
              <a:pPr algn="dist"/>
              <a:r>
                <a:rPr lang="zh-CN" altLang="en-US" dirty="0"/>
                <a:t>NEW YEAR</a:t>
              </a:r>
              <a:endParaRPr lang="en-US" altLang="zh-CN" dirty="0"/>
            </a:p>
          </p:txBody>
        </p:sp>
      </p:grpSp>
      <p:sp>
        <p:nvSpPr>
          <p:cNvPr id="37" name="任意多边形 36"/>
          <p:cNvSpPr/>
          <p:nvPr/>
        </p:nvSpPr>
        <p:spPr>
          <a:xfrm rot="10800000">
            <a:off x="10504482" y="2366159"/>
            <a:ext cx="149358" cy="130325"/>
          </a:xfrm>
          <a:custGeom>
            <a:avLst/>
            <a:gdLst>
              <a:gd name="connsiteX0" fmla="*/ 2097279 w 2097279"/>
              <a:gd name="connsiteY0" fmla="*/ 1830015 h 1830015"/>
              <a:gd name="connsiteX1" fmla="*/ 0 w 2097279"/>
              <a:gd name="connsiteY1" fmla="*/ 1830015 h 1830015"/>
              <a:gd name="connsiteX2" fmla="*/ 1048640 w 2097279"/>
              <a:gd name="connsiteY2" fmla="*/ 0 h 1830015"/>
            </a:gdLst>
            <a:ahLst/>
            <a:cxnLst>
              <a:cxn ang="0">
                <a:pos x="connsiteX0" y="connsiteY0"/>
              </a:cxn>
              <a:cxn ang="0">
                <a:pos x="connsiteX1" y="connsiteY1"/>
              </a:cxn>
              <a:cxn ang="0">
                <a:pos x="connsiteX2" y="connsiteY2"/>
              </a:cxn>
            </a:cxnLst>
            <a:rect l="l" t="t" r="r" b="b"/>
            <a:pathLst>
              <a:path w="2097279" h="1830015">
                <a:moveTo>
                  <a:pt x="2097279" y="1830015"/>
                </a:moveTo>
                <a:lnTo>
                  <a:pt x="0" y="1830015"/>
                </a:lnTo>
                <a:lnTo>
                  <a:pt x="1048640" y="0"/>
                </a:lnTo>
                <a:close/>
              </a:path>
            </a:pathLst>
          </a:custGeom>
          <a:noFill/>
          <a:ln>
            <a:gradFill>
              <a:gsLst>
                <a:gs pos="0">
                  <a:srgbClr val="E45B10"/>
                </a:gs>
                <a:gs pos="100000">
                  <a:srgbClr val="F9871B">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2747750">
            <a:off x="9884497" y="2580567"/>
            <a:ext cx="149358" cy="130325"/>
          </a:xfrm>
          <a:custGeom>
            <a:avLst/>
            <a:gdLst>
              <a:gd name="connsiteX0" fmla="*/ 2097279 w 2097279"/>
              <a:gd name="connsiteY0" fmla="*/ 1830015 h 1830015"/>
              <a:gd name="connsiteX1" fmla="*/ 0 w 2097279"/>
              <a:gd name="connsiteY1" fmla="*/ 1830015 h 1830015"/>
              <a:gd name="connsiteX2" fmla="*/ 1048640 w 2097279"/>
              <a:gd name="connsiteY2" fmla="*/ 0 h 1830015"/>
            </a:gdLst>
            <a:ahLst/>
            <a:cxnLst>
              <a:cxn ang="0">
                <a:pos x="connsiteX0" y="connsiteY0"/>
              </a:cxn>
              <a:cxn ang="0">
                <a:pos x="connsiteX1" y="connsiteY1"/>
              </a:cxn>
              <a:cxn ang="0">
                <a:pos x="connsiteX2" y="connsiteY2"/>
              </a:cxn>
            </a:cxnLst>
            <a:rect l="l" t="t" r="r" b="b"/>
            <a:pathLst>
              <a:path w="2097279" h="1830015">
                <a:moveTo>
                  <a:pt x="2097279" y="1830015"/>
                </a:moveTo>
                <a:lnTo>
                  <a:pt x="0" y="1830015"/>
                </a:lnTo>
                <a:lnTo>
                  <a:pt x="1048640" y="0"/>
                </a:lnTo>
                <a:close/>
              </a:path>
            </a:pathLst>
          </a:custGeom>
          <a:noFill/>
          <a:ln w="12700">
            <a:gradFill>
              <a:gsLst>
                <a:gs pos="0">
                  <a:srgbClr val="0586D7"/>
                </a:gs>
                <a:gs pos="100000">
                  <a:srgbClr val="1CCBF7">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任意多边形 38"/>
          <p:cNvSpPr/>
          <p:nvPr/>
        </p:nvSpPr>
        <p:spPr>
          <a:xfrm rot="15113469">
            <a:off x="10981262" y="3237720"/>
            <a:ext cx="190551" cy="166269"/>
          </a:xfrm>
          <a:custGeom>
            <a:avLst/>
            <a:gdLst>
              <a:gd name="connsiteX0" fmla="*/ 2097279 w 2097279"/>
              <a:gd name="connsiteY0" fmla="*/ 1830015 h 1830015"/>
              <a:gd name="connsiteX1" fmla="*/ 0 w 2097279"/>
              <a:gd name="connsiteY1" fmla="*/ 1830015 h 1830015"/>
              <a:gd name="connsiteX2" fmla="*/ 1048640 w 2097279"/>
              <a:gd name="connsiteY2" fmla="*/ 0 h 1830015"/>
            </a:gdLst>
            <a:ahLst/>
            <a:cxnLst>
              <a:cxn ang="0">
                <a:pos x="connsiteX0" y="connsiteY0"/>
              </a:cxn>
              <a:cxn ang="0">
                <a:pos x="connsiteX1" y="connsiteY1"/>
              </a:cxn>
              <a:cxn ang="0">
                <a:pos x="connsiteX2" y="connsiteY2"/>
              </a:cxn>
            </a:cxnLst>
            <a:rect l="l" t="t" r="r" b="b"/>
            <a:pathLst>
              <a:path w="2097279" h="1830015">
                <a:moveTo>
                  <a:pt x="2097279" y="1830015"/>
                </a:moveTo>
                <a:lnTo>
                  <a:pt x="0" y="1830015"/>
                </a:lnTo>
                <a:lnTo>
                  <a:pt x="1048640" y="0"/>
                </a:lnTo>
                <a:close/>
              </a:path>
            </a:pathLst>
          </a:custGeom>
          <a:noFill/>
          <a:ln>
            <a:gradFill>
              <a:gsLst>
                <a:gs pos="0">
                  <a:srgbClr val="C40B49"/>
                </a:gs>
                <a:gs pos="100000">
                  <a:srgbClr val="F93F80">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任意多边形 39"/>
          <p:cNvSpPr/>
          <p:nvPr/>
        </p:nvSpPr>
        <p:spPr>
          <a:xfrm rot="7826537" flipH="1">
            <a:off x="1640766" y="2887499"/>
            <a:ext cx="149358" cy="130325"/>
          </a:xfrm>
          <a:custGeom>
            <a:avLst/>
            <a:gdLst>
              <a:gd name="connsiteX0" fmla="*/ 2097279 w 2097279"/>
              <a:gd name="connsiteY0" fmla="*/ 1830015 h 1830015"/>
              <a:gd name="connsiteX1" fmla="*/ 0 w 2097279"/>
              <a:gd name="connsiteY1" fmla="*/ 1830015 h 1830015"/>
              <a:gd name="connsiteX2" fmla="*/ 1048640 w 2097279"/>
              <a:gd name="connsiteY2" fmla="*/ 0 h 1830015"/>
            </a:gdLst>
            <a:ahLst/>
            <a:cxnLst>
              <a:cxn ang="0">
                <a:pos x="connsiteX0" y="connsiteY0"/>
              </a:cxn>
              <a:cxn ang="0">
                <a:pos x="connsiteX1" y="connsiteY1"/>
              </a:cxn>
              <a:cxn ang="0">
                <a:pos x="connsiteX2" y="connsiteY2"/>
              </a:cxn>
            </a:cxnLst>
            <a:rect l="l" t="t" r="r" b="b"/>
            <a:pathLst>
              <a:path w="2097279" h="1830015">
                <a:moveTo>
                  <a:pt x="2097279" y="1830015"/>
                </a:moveTo>
                <a:lnTo>
                  <a:pt x="0" y="1830015"/>
                </a:lnTo>
                <a:lnTo>
                  <a:pt x="1048640" y="0"/>
                </a:lnTo>
                <a:close/>
              </a:path>
            </a:pathLst>
          </a:custGeom>
          <a:noFill/>
          <a:ln>
            <a:gradFill>
              <a:gsLst>
                <a:gs pos="0">
                  <a:srgbClr val="C40B49"/>
                </a:gs>
                <a:gs pos="100000">
                  <a:srgbClr val="F93F80">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任意多边形 40"/>
          <p:cNvSpPr/>
          <p:nvPr/>
        </p:nvSpPr>
        <p:spPr>
          <a:xfrm rot="4313454" flipH="1">
            <a:off x="1143894" y="3359385"/>
            <a:ext cx="149358" cy="130325"/>
          </a:xfrm>
          <a:custGeom>
            <a:avLst/>
            <a:gdLst>
              <a:gd name="connsiteX0" fmla="*/ 2097279 w 2097279"/>
              <a:gd name="connsiteY0" fmla="*/ 1830015 h 1830015"/>
              <a:gd name="connsiteX1" fmla="*/ 0 w 2097279"/>
              <a:gd name="connsiteY1" fmla="*/ 1830015 h 1830015"/>
              <a:gd name="connsiteX2" fmla="*/ 1048640 w 2097279"/>
              <a:gd name="connsiteY2" fmla="*/ 0 h 1830015"/>
            </a:gdLst>
            <a:ahLst/>
            <a:cxnLst>
              <a:cxn ang="0">
                <a:pos x="connsiteX0" y="connsiteY0"/>
              </a:cxn>
              <a:cxn ang="0">
                <a:pos x="connsiteX1" y="connsiteY1"/>
              </a:cxn>
              <a:cxn ang="0">
                <a:pos x="connsiteX2" y="connsiteY2"/>
              </a:cxn>
            </a:cxnLst>
            <a:rect l="l" t="t" r="r" b="b"/>
            <a:pathLst>
              <a:path w="2097279" h="1830015">
                <a:moveTo>
                  <a:pt x="2097279" y="1830015"/>
                </a:moveTo>
                <a:lnTo>
                  <a:pt x="0" y="1830015"/>
                </a:lnTo>
                <a:lnTo>
                  <a:pt x="1048640" y="0"/>
                </a:lnTo>
                <a:close/>
              </a:path>
            </a:pathLst>
          </a:custGeom>
          <a:noFill/>
          <a:ln>
            <a:gradFill>
              <a:gsLst>
                <a:gs pos="0">
                  <a:srgbClr val="79B008"/>
                </a:gs>
                <a:gs pos="100000">
                  <a:srgbClr val="AFEA2E">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任意多边形 41"/>
          <p:cNvSpPr/>
          <p:nvPr/>
        </p:nvSpPr>
        <p:spPr>
          <a:xfrm rot="4496902" flipH="1">
            <a:off x="1845449" y="3786654"/>
            <a:ext cx="190551" cy="166269"/>
          </a:xfrm>
          <a:custGeom>
            <a:avLst/>
            <a:gdLst>
              <a:gd name="connsiteX0" fmla="*/ 2097279 w 2097279"/>
              <a:gd name="connsiteY0" fmla="*/ 1830015 h 1830015"/>
              <a:gd name="connsiteX1" fmla="*/ 0 w 2097279"/>
              <a:gd name="connsiteY1" fmla="*/ 1830015 h 1830015"/>
              <a:gd name="connsiteX2" fmla="*/ 1048640 w 2097279"/>
              <a:gd name="connsiteY2" fmla="*/ 0 h 1830015"/>
            </a:gdLst>
            <a:ahLst/>
            <a:cxnLst>
              <a:cxn ang="0">
                <a:pos x="connsiteX0" y="connsiteY0"/>
              </a:cxn>
              <a:cxn ang="0">
                <a:pos x="connsiteX1" y="connsiteY1"/>
              </a:cxn>
              <a:cxn ang="0">
                <a:pos x="connsiteX2" y="connsiteY2"/>
              </a:cxn>
            </a:cxnLst>
            <a:rect l="l" t="t" r="r" b="b"/>
            <a:pathLst>
              <a:path w="2097279" h="1830015">
                <a:moveTo>
                  <a:pt x="2097279" y="1830015"/>
                </a:moveTo>
                <a:lnTo>
                  <a:pt x="0" y="1830015"/>
                </a:lnTo>
                <a:lnTo>
                  <a:pt x="1048640" y="0"/>
                </a:lnTo>
                <a:close/>
              </a:path>
            </a:pathLst>
          </a:custGeom>
          <a:noFill/>
          <a:ln w="12700">
            <a:gradFill>
              <a:gsLst>
                <a:gs pos="0">
                  <a:srgbClr val="0586D7"/>
                </a:gs>
                <a:gs pos="100000">
                  <a:srgbClr val="1CCBF7">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任意多边形 44"/>
          <p:cNvSpPr/>
          <p:nvPr/>
        </p:nvSpPr>
        <p:spPr>
          <a:xfrm rot="10800000">
            <a:off x="10692213" y="3801463"/>
            <a:ext cx="149358" cy="130325"/>
          </a:xfrm>
          <a:custGeom>
            <a:avLst/>
            <a:gdLst>
              <a:gd name="connsiteX0" fmla="*/ 2097279 w 2097279"/>
              <a:gd name="connsiteY0" fmla="*/ 1830015 h 1830015"/>
              <a:gd name="connsiteX1" fmla="*/ 0 w 2097279"/>
              <a:gd name="connsiteY1" fmla="*/ 1830015 h 1830015"/>
              <a:gd name="connsiteX2" fmla="*/ 1048640 w 2097279"/>
              <a:gd name="connsiteY2" fmla="*/ 0 h 1830015"/>
            </a:gdLst>
            <a:ahLst/>
            <a:cxnLst>
              <a:cxn ang="0">
                <a:pos x="connsiteX0" y="connsiteY0"/>
              </a:cxn>
              <a:cxn ang="0">
                <a:pos x="connsiteX1" y="connsiteY1"/>
              </a:cxn>
              <a:cxn ang="0">
                <a:pos x="connsiteX2" y="connsiteY2"/>
              </a:cxn>
            </a:cxnLst>
            <a:rect l="l" t="t" r="r" b="b"/>
            <a:pathLst>
              <a:path w="2097279" h="1830015">
                <a:moveTo>
                  <a:pt x="2097279" y="1830015"/>
                </a:moveTo>
                <a:lnTo>
                  <a:pt x="0" y="1830015"/>
                </a:lnTo>
                <a:lnTo>
                  <a:pt x="1048640" y="0"/>
                </a:lnTo>
                <a:close/>
              </a:path>
            </a:pathLst>
          </a:custGeom>
          <a:noFill/>
          <a:ln>
            <a:gradFill>
              <a:gsLst>
                <a:gs pos="0">
                  <a:srgbClr val="79B008"/>
                </a:gs>
                <a:gs pos="100000">
                  <a:srgbClr val="AFEA2E">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任意多边形 45"/>
          <p:cNvSpPr/>
          <p:nvPr/>
        </p:nvSpPr>
        <p:spPr>
          <a:xfrm rot="18489584">
            <a:off x="10484756" y="4323796"/>
            <a:ext cx="190551" cy="166269"/>
          </a:xfrm>
          <a:custGeom>
            <a:avLst/>
            <a:gdLst>
              <a:gd name="connsiteX0" fmla="*/ 2097279 w 2097279"/>
              <a:gd name="connsiteY0" fmla="*/ 1830015 h 1830015"/>
              <a:gd name="connsiteX1" fmla="*/ 0 w 2097279"/>
              <a:gd name="connsiteY1" fmla="*/ 1830015 h 1830015"/>
              <a:gd name="connsiteX2" fmla="*/ 1048640 w 2097279"/>
              <a:gd name="connsiteY2" fmla="*/ 0 h 1830015"/>
            </a:gdLst>
            <a:ahLst/>
            <a:cxnLst>
              <a:cxn ang="0">
                <a:pos x="connsiteX0" y="connsiteY0"/>
              </a:cxn>
              <a:cxn ang="0">
                <a:pos x="connsiteX1" y="connsiteY1"/>
              </a:cxn>
              <a:cxn ang="0">
                <a:pos x="connsiteX2" y="connsiteY2"/>
              </a:cxn>
            </a:cxnLst>
            <a:rect l="l" t="t" r="r" b="b"/>
            <a:pathLst>
              <a:path w="2097279" h="1830015">
                <a:moveTo>
                  <a:pt x="2097279" y="1830015"/>
                </a:moveTo>
                <a:lnTo>
                  <a:pt x="0" y="1830015"/>
                </a:lnTo>
                <a:lnTo>
                  <a:pt x="1048640" y="0"/>
                </a:lnTo>
                <a:close/>
              </a:path>
            </a:pathLst>
          </a:custGeom>
          <a:noFill/>
          <a:ln>
            <a:gradFill>
              <a:gsLst>
                <a:gs pos="0">
                  <a:srgbClr val="E45B10"/>
                </a:gs>
                <a:gs pos="100000">
                  <a:srgbClr val="F9871B">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任意多边形 46"/>
          <p:cNvSpPr/>
          <p:nvPr/>
        </p:nvSpPr>
        <p:spPr>
          <a:xfrm rot="19816971">
            <a:off x="10409205" y="3288676"/>
            <a:ext cx="190551" cy="166269"/>
          </a:xfrm>
          <a:custGeom>
            <a:avLst/>
            <a:gdLst>
              <a:gd name="connsiteX0" fmla="*/ 2097279 w 2097279"/>
              <a:gd name="connsiteY0" fmla="*/ 1830015 h 1830015"/>
              <a:gd name="connsiteX1" fmla="*/ 0 w 2097279"/>
              <a:gd name="connsiteY1" fmla="*/ 1830015 h 1830015"/>
              <a:gd name="connsiteX2" fmla="*/ 1048640 w 2097279"/>
              <a:gd name="connsiteY2" fmla="*/ 0 h 1830015"/>
            </a:gdLst>
            <a:ahLst/>
            <a:cxnLst>
              <a:cxn ang="0">
                <a:pos x="connsiteX0" y="connsiteY0"/>
              </a:cxn>
              <a:cxn ang="0">
                <a:pos x="connsiteX1" y="connsiteY1"/>
              </a:cxn>
              <a:cxn ang="0">
                <a:pos x="connsiteX2" y="connsiteY2"/>
              </a:cxn>
            </a:cxnLst>
            <a:rect l="l" t="t" r="r" b="b"/>
            <a:pathLst>
              <a:path w="2097279" h="1830015">
                <a:moveTo>
                  <a:pt x="2097279" y="1830015"/>
                </a:moveTo>
                <a:lnTo>
                  <a:pt x="0" y="1830015"/>
                </a:lnTo>
                <a:lnTo>
                  <a:pt x="1048640" y="0"/>
                </a:lnTo>
                <a:close/>
              </a:path>
            </a:pathLst>
          </a:custGeom>
          <a:noFill/>
          <a:ln>
            <a:gradFill>
              <a:gsLst>
                <a:gs pos="0">
                  <a:srgbClr val="C40B49"/>
                </a:gs>
                <a:gs pos="100000">
                  <a:srgbClr val="F93F80">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3061708" y="3741570"/>
            <a:ext cx="6068584" cy="439929"/>
          </a:xfrm>
          <a:prstGeom prst="rect">
            <a:avLst/>
          </a:prstGeom>
        </p:spPr>
        <p:txBody>
          <a:bodyPr wrap="square">
            <a:spAutoFit/>
          </a:bodyPr>
          <a:lstStyle/>
          <a:p>
            <a:pPr algn="ctr">
              <a:lnSpc>
                <a:spcPct val="150000"/>
              </a:lnSpc>
            </a:pPr>
            <a:r>
              <a:rPr lang="zh-CN" altLang="en-US" sz="800" dirty="0">
                <a:solidFill>
                  <a:schemeClr val="bg1">
                    <a:lumMod val="50000"/>
                  </a:schemeClr>
                </a:solidFill>
                <a:latin typeface="微软雅黑" panose="020B0503020204020204" pitchFamily="34" charset="-122"/>
                <a:ea typeface="微软雅黑" panose="020B0503020204020204" pitchFamily="34" charset="-122"/>
              </a:rPr>
              <a:t>Click add your text titleClick add your text titleClick add your textClick add your text titleClick add your text titleClick add your textClick add your text titleClick add your text titleClick add your text</a:t>
            </a:r>
          </a:p>
        </p:txBody>
      </p:sp>
      <p:sp>
        <p:nvSpPr>
          <p:cNvPr id="44" name="文本框 43"/>
          <p:cNvSpPr txBox="1"/>
          <p:nvPr/>
        </p:nvSpPr>
        <p:spPr>
          <a:xfrm>
            <a:off x="4205899" y="2871829"/>
            <a:ext cx="3780202" cy="769441"/>
          </a:xfrm>
          <a:prstGeom prst="rect">
            <a:avLst/>
          </a:prstGeom>
          <a:noFill/>
        </p:spPr>
        <p:txBody>
          <a:bodyPr wrap="none" rtlCol="0">
            <a:spAutoFit/>
          </a:bodyPr>
          <a:lstStyle/>
          <a:p>
            <a:r>
              <a:rPr lang="en-US" altLang="zh-CN" sz="4400" dirty="0">
                <a:solidFill>
                  <a:srgbClr val="415162"/>
                </a:solidFill>
                <a:latin typeface="方正兰亭纤黑_GBK" panose="02000000000000000000" pitchFamily="2" charset="-122"/>
                <a:ea typeface="方正兰亭纤黑_GBK" panose="02000000000000000000" pitchFamily="2" charset="-122"/>
              </a:rPr>
              <a:t>THANK YOU</a:t>
            </a:r>
            <a:endParaRPr lang="zh-CN" altLang="en-US" sz="4400" dirty="0">
              <a:solidFill>
                <a:srgbClr val="415162"/>
              </a:solidFill>
              <a:latin typeface="方正兰亭纤黑_GBK" panose="02000000000000000000" pitchFamily="2" charset="-122"/>
              <a:ea typeface="方正兰亭纤黑_GBK" panose="02000000000000000000" pitchFamily="2" charset="-122"/>
            </a:endParaRPr>
          </a:p>
        </p:txBody>
      </p:sp>
    </p:spTree>
    <p:extLst>
      <p:ext uri="{BB962C8B-B14F-4D97-AF65-F5344CB8AC3E}">
        <p14:creationId xmlns:p14="http://schemas.microsoft.com/office/powerpoint/2010/main" val="459720394"/>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20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5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7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23" presetClass="entr" presetSubtype="16" fill="hold" grpId="0" nodeType="withEffect">
                                      <p:stCondLst>
                                        <p:cond delay="1100"/>
                                      </p:stCondLst>
                                      <p:iterate type="lt">
                                        <p:tmPct val="10000"/>
                                      </p:iterate>
                                      <p:childTnLst>
                                        <p:set>
                                          <p:cBhvr>
                                            <p:cTn id="18" dur="1" fill="hold">
                                              <p:stCondLst>
                                                <p:cond delay="0"/>
                                              </p:stCondLst>
                                            </p:cTn>
                                            <p:tgtEl>
                                              <p:spTgt spid="44"/>
                                            </p:tgtEl>
                                            <p:attrNameLst>
                                              <p:attrName>style.visibility</p:attrName>
                                            </p:attrNameLst>
                                          </p:cBhvr>
                                          <p:to>
                                            <p:strVal val="visible"/>
                                          </p:to>
                                        </p:set>
                                        <p:anim calcmode="lin" valueType="num">
                                          <p:cBhvr>
                                            <p:cTn id="19" dur="500" fill="hold"/>
                                            <p:tgtEl>
                                              <p:spTgt spid="44"/>
                                            </p:tgtEl>
                                            <p:attrNameLst>
                                              <p:attrName>ppt_w</p:attrName>
                                            </p:attrNameLst>
                                          </p:cBhvr>
                                          <p:tavLst>
                                            <p:tav tm="0">
                                              <p:val>
                                                <p:fltVal val="0"/>
                                              </p:val>
                                            </p:tav>
                                            <p:tav tm="100000">
                                              <p:val>
                                                <p:strVal val="#ppt_w"/>
                                              </p:val>
                                            </p:tav>
                                          </p:tavLst>
                                        </p:anim>
                                        <p:anim calcmode="lin" valueType="num">
                                          <p:cBhvr>
                                            <p:cTn id="20" dur="500" fill="hold"/>
                                            <p:tgtEl>
                                              <p:spTgt spid="44"/>
                                            </p:tgtEl>
                                            <p:attrNameLst>
                                              <p:attrName>ppt_h</p:attrName>
                                            </p:attrNameLst>
                                          </p:cBhvr>
                                          <p:tavLst>
                                            <p:tav tm="0">
                                              <p:val>
                                                <p:fltVal val="0"/>
                                              </p:val>
                                            </p:tav>
                                            <p:tav tm="100000">
                                              <p:val>
                                                <p:strVal val="#ppt_h"/>
                                              </p:val>
                                            </p:tav>
                                          </p:tavLst>
                                        </p:anim>
                                      </p:childTnLst>
                                    </p:cTn>
                                  </p:par>
                                  <p:par>
                                    <p:cTn id="21" presetID="22" presetClass="entr" presetSubtype="1" fill="hold" grpId="0" nodeType="withEffect">
                                      <p:stCondLst>
                                        <p:cond delay="1500"/>
                                      </p:stCondLst>
                                      <p:childTnLst>
                                        <p:set>
                                          <p:cBhvr>
                                            <p:cTn id="22" dur="1" fill="hold">
                                              <p:stCondLst>
                                                <p:cond delay="0"/>
                                              </p:stCondLst>
                                            </p:cTn>
                                            <p:tgtEl>
                                              <p:spTgt spid="43"/>
                                            </p:tgtEl>
                                            <p:attrNameLst>
                                              <p:attrName>style.visibility</p:attrName>
                                            </p:attrNameLst>
                                          </p:cBhvr>
                                          <p:to>
                                            <p:strVal val="visible"/>
                                          </p:to>
                                        </p:set>
                                        <p:animEffect transition="in" filter="wipe(up)">
                                          <p:cBhvr>
                                            <p:cTn id="23" dur="500"/>
                                            <p:tgtEl>
                                              <p:spTgt spid="43"/>
                                            </p:tgtEl>
                                          </p:cBhvr>
                                        </p:animEffect>
                                      </p:childTnLst>
                                    </p:cTn>
                                  </p:par>
                                  <p:par>
                                    <p:cTn id="24" presetID="22" presetClass="entr" presetSubtype="1" fill="hold" grpId="0" nodeType="withEffect">
                                      <p:stCondLst>
                                        <p:cond delay="1800"/>
                                      </p:stCondLst>
                                      <p:childTnLst>
                                        <p:set>
                                          <p:cBhvr>
                                            <p:cTn id="25" dur="1" fill="hold">
                                              <p:stCondLst>
                                                <p:cond delay="0"/>
                                              </p:stCondLst>
                                            </p:cTn>
                                            <p:tgtEl>
                                              <p:spTgt spid="23"/>
                                            </p:tgtEl>
                                            <p:attrNameLst>
                                              <p:attrName>style.visibility</p:attrName>
                                            </p:attrNameLst>
                                          </p:cBhvr>
                                          <p:to>
                                            <p:strVal val="visible"/>
                                          </p:to>
                                        </p:set>
                                        <p:animEffect transition="in" filter="wipe(up)">
                                          <p:cBhvr>
                                            <p:cTn id="26" dur="500"/>
                                            <p:tgtEl>
                                              <p:spTgt spid="23"/>
                                            </p:tgtEl>
                                          </p:cBhvr>
                                        </p:animEffect>
                                      </p:childTnLst>
                                    </p:cTn>
                                  </p:par>
                                  <p:par>
                                    <p:cTn id="27" presetID="2" presetClass="entr" presetSubtype="4" accel="12000" fill="hold" nodeType="withEffect" p14:presetBounceEnd="58000">
                                      <p:stCondLst>
                                        <p:cond delay="2000"/>
                                      </p:stCondLst>
                                      <p:childTnLst>
                                        <p:set>
                                          <p:cBhvr>
                                            <p:cTn id="28" dur="1" fill="hold">
                                              <p:stCondLst>
                                                <p:cond delay="0"/>
                                              </p:stCondLst>
                                            </p:cTn>
                                            <p:tgtEl>
                                              <p:spTgt spid="3"/>
                                            </p:tgtEl>
                                            <p:attrNameLst>
                                              <p:attrName>style.visibility</p:attrName>
                                            </p:attrNameLst>
                                          </p:cBhvr>
                                          <p:to>
                                            <p:strVal val="visible"/>
                                          </p:to>
                                        </p:set>
                                        <p:anim calcmode="lin" valueType="num" p14:bounceEnd="58000">
                                          <p:cBhvr additive="base">
                                            <p:cTn id="29" dur="500" fill="hold"/>
                                            <p:tgtEl>
                                              <p:spTgt spid="3"/>
                                            </p:tgtEl>
                                            <p:attrNameLst>
                                              <p:attrName>ppt_x</p:attrName>
                                            </p:attrNameLst>
                                          </p:cBhvr>
                                          <p:tavLst>
                                            <p:tav tm="0">
                                              <p:val>
                                                <p:strVal val="#ppt_x"/>
                                              </p:val>
                                            </p:tav>
                                            <p:tav tm="100000">
                                              <p:val>
                                                <p:strVal val="#ppt_x"/>
                                              </p:val>
                                            </p:tav>
                                          </p:tavLst>
                                        </p:anim>
                                        <p:anim calcmode="lin" valueType="num" p14:bounceEnd="58000">
                                          <p:cBhvr additive="base">
                                            <p:cTn id="30" dur="500" fill="hold"/>
                                            <p:tgtEl>
                                              <p:spTgt spid="3"/>
                                            </p:tgtEl>
                                            <p:attrNameLst>
                                              <p:attrName>ppt_y</p:attrName>
                                            </p:attrNameLst>
                                          </p:cBhvr>
                                          <p:tavLst>
                                            <p:tav tm="0">
                                              <p:val>
                                                <p:strVal val="1+#ppt_h/2"/>
                                              </p:val>
                                            </p:tav>
                                            <p:tav tm="100000">
                                              <p:val>
                                                <p:strVal val="#ppt_y"/>
                                              </p:val>
                                            </p:tav>
                                          </p:tavLst>
                                        </p:anim>
                                      </p:childTnLst>
                                    </p:cTn>
                                  </p:par>
                                  <p:par>
                                    <p:cTn id="31" presetID="10" presetClass="entr" presetSubtype="0" fill="hold" nodeType="withEffect">
                                      <p:stCondLst>
                                        <p:cond delay="250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250"/>
                                            <p:tgtEl>
                                              <p:spTgt spid="2"/>
                                            </p:tgtEl>
                                          </p:cBhvr>
                                        </p:animEffect>
                                      </p:childTnLst>
                                    </p:cTn>
                                  </p:par>
                                  <p:par>
                                    <p:cTn id="34" presetID="10" presetClass="entr" presetSubtype="0" fill="hold" grpId="0" nodeType="withEffect">
                                      <p:stCondLst>
                                        <p:cond delay="300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250"/>
                                            <p:tgtEl>
                                              <p:spTgt spid="37"/>
                                            </p:tgtEl>
                                          </p:cBhvr>
                                        </p:animEffect>
                                      </p:childTnLst>
                                    </p:cTn>
                                  </p:par>
                                  <p:par>
                                    <p:cTn id="37" presetID="10" presetClass="entr" presetSubtype="0" fill="hold" grpId="0" nodeType="withEffect">
                                      <p:stCondLst>
                                        <p:cond delay="300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250"/>
                                            <p:tgtEl>
                                              <p:spTgt spid="38"/>
                                            </p:tgtEl>
                                          </p:cBhvr>
                                        </p:animEffect>
                                      </p:childTnLst>
                                    </p:cTn>
                                  </p:par>
                                  <p:par>
                                    <p:cTn id="40" presetID="10" presetClass="entr" presetSubtype="0" fill="hold" grpId="0" nodeType="withEffect">
                                      <p:stCondLst>
                                        <p:cond delay="275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250"/>
                                            <p:tgtEl>
                                              <p:spTgt spid="39"/>
                                            </p:tgtEl>
                                          </p:cBhvr>
                                        </p:animEffect>
                                      </p:childTnLst>
                                    </p:cTn>
                                  </p:par>
                                  <p:par>
                                    <p:cTn id="43" presetID="10" presetClass="entr" presetSubtype="0" fill="hold" grpId="0" nodeType="withEffect">
                                      <p:stCondLst>
                                        <p:cond delay="3000"/>
                                      </p:stCondLst>
                                      <p:childTnLst>
                                        <p:set>
                                          <p:cBhvr>
                                            <p:cTn id="44" dur="1" fill="hold">
                                              <p:stCondLst>
                                                <p:cond delay="0"/>
                                              </p:stCondLst>
                                            </p:cTn>
                                            <p:tgtEl>
                                              <p:spTgt spid="45"/>
                                            </p:tgtEl>
                                            <p:attrNameLst>
                                              <p:attrName>style.visibility</p:attrName>
                                            </p:attrNameLst>
                                          </p:cBhvr>
                                          <p:to>
                                            <p:strVal val="visible"/>
                                          </p:to>
                                        </p:set>
                                        <p:animEffect transition="in" filter="fade">
                                          <p:cBhvr>
                                            <p:cTn id="45" dur="250"/>
                                            <p:tgtEl>
                                              <p:spTgt spid="45"/>
                                            </p:tgtEl>
                                          </p:cBhvr>
                                        </p:animEffect>
                                      </p:childTnLst>
                                    </p:cTn>
                                  </p:par>
                                  <p:par>
                                    <p:cTn id="46" presetID="10" presetClass="entr" presetSubtype="0" fill="hold" grpId="0" nodeType="withEffect">
                                      <p:stCondLst>
                                        <p:cond delay="2500"/>
                                      </p:stCondLst>
                                      <p:childTnLst>
                                        <p:set>
                                          <p:cBhvr>
                                            <p:cTn id="47" dur="1" fill="hold">
                                              <p:stCondLst>
                                                <p:cond delay="0"/>
                                              </p:stCondLst>
                                            </p:cTn>
                                            <p:tgtEl>
                                              <p:spTgt spid="46"/>
                                            </p:tgtEl>
                                            <p:attrNameLst>
                                              <p:attrName>style.visibility</p:attrName>
                                            </p:attrNameLst>
                                          </p:cBhvr>
                                          <p:to>
                                            <p:strVal val="visible"/>
                                          </p:to>
                                        </p:set>
                                        <p:animEffect transition="in" filter="fade">
                                          <p:cBhvr>
                                            <p:cTn id="48" dur="250"/>
                                            <p:tgtEl>
                                              <p:spTgt spid="46"/>
                                            </p:tgtEl>
                                          </p:cBhvr>
                                        </p:animEffect>
                                      </p:childTnLst>
                                    </p:cTn>
                                  </p:par>
                                  <p:par>
                                    <p:cTn id="49" presetID="10" presetClass="entr" presetSubtype="0" fill="hold" grpId="0" nodeType="withEffect">
                                      <p:stCondLst>
                                        <p:cond delay="2750"/>
                                      </p:stCondLst>
                                      <p:childTnLst>
                                        <p:set>
                                          <p:cBhvr>
                                            <p:cTn id="50" dur="1" fill="hold">
                                              <p:stCondLst>
                                                <p:cond delay="0"/>
                                              </p:stCondLst>
                                            </p:cTn>
                                            <p:tgtEl>
                                              <p:spTgt spid="47"/>
                                            </p:tgtEl>
                                            <p:attrNameLst>
                                              <p:attrName>style.visibility</p:attrName>
                                            </p:attrNameLst>
                                          </p:cBhvr>
                                          <p:to>
                                            <p:strVal val="visible"/>
                                          </p:to>
                                        </p:set>
                                        <p:animEffect transition="in" filter="fade">
                                          <p:cBhvr>
                                            <p:cTn id="51" dur="250"/>
                                            <p:tgtEl>
                                              <p:spTgt spid="47"/>
                                            </p:tgtEl>
                                          </p:cBhvr>
                                        </p:animEffect>
                                      </p:childTnLst>
                                    </p:cTn>
                                  </p:par>
                                  <p:par>
                                    <p:cTn id="52" presetID="10" presetClass="entr" presetSubtype="0" fill="hold" grpId="0" nodeType="withEffect">
                                      <p:stCondLst>
                                        <p:cond delay="300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250"/>
                                            <p:tgtEl>
                                              <p:spTgt spid="40"/>
                                            </p:tgtEl>
                                          </p:cBhvr>
                                        </p:animEffect>
                                      </p:childTnLst>
                                    </p:cTn>
                                  </p:par>
                                  <p:par>
                                    <p:cTn id="55" presetID="10" presetClass="entr" presetSubtype="0" fill="hold" grpId="0" nodeType="withEffect">
                                      <p:stCondLst>
                                        <p:cond delay="300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250"/>
                                            <p:tgtEl>
                                              <p:spTgt spid="41"/>
                                            </p:tgtEl>
                                          </p:cBhvr>
                                        </p:animEffect>
                                      </p:childTnLst>
                                    </p:cTn>
                                  </p:par>
                                  <p:par>
                                    <p:cTn id="58" presetID="10" presetClass="entr" presetSubtype="0" fill="hold" grpId="0" nodeType="withEffect">
                                      <p:stCondLst>
                                        <p:cond delay="3000"/>
                                      </p:stCondLst>
                                      <p:childTnLst>
                                        <p:set>
                                          <p:cBhvr>
                                            <p:cTn id="59" dur="1" fill="hold">
                                              <p:stCondLst>
                                                <p:cond delay="0"/>
                                              </p:stCondLst>
                                            </p:cTn>
                                            <p:tgtEl>
                                              <p:spTgt spid="42"/>
                                            </p:tgtEl>
                                            <p:attrNameLst>
                                              <p:attrName>style.visibility</p:attrName>
                                            </p:attrNameLst>
                                          </p:cBhvr>
                                          <p:to>
                                            <p:strVal val="visible"/>
                                          </p:to>
                                        </p:set>
                                        <p:animEffect transition="in" filter="fade">
                                          <p:cBhvr>
                                            <p:cTn id="60" dur="25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7" grpId="0" animBg="1"/>
          <p:bldP spid="38" grpId="0" animBg="1"/>
          <p:bldP spid="39" grpId="0" animBg="1"/>
          <p:bldP spid="40" grpId="0" animBg="1"/>
          <p:bldP spid="41" grpId="0" animBg="1"/>
          <p:bldP spid="42" grpId="0" animBg="1"/>
          <p:bldP spid="45" grpId="0" animBg="1"/>
          <p:bldP spid="46" grpId="0" animBg="1"/>
          <p:bldP spid="47" grpId="0" animBg="1"/>
          <p:bldP spid="43" grpId="0"/>
          <p:bldP spid="4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20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5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7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23" presetClass="entr" presetSubtype="16" fill="hold" grpId="0" nodeType="withEffect">
                                      <p:stCondLst>
                                        <p:cond delay="1100"/>
                                      </p:stCondLst>
                                      <p:iterate type="lt">
                                        <p:tmPct val="10000"/>
                                      </p:iterate>
                                      <p:childTnLst>
                                        <p:set>
                                          <p:cBhvr>
                                            <p:cTn id="18" dur="1" fill="hold">
                                              <p:stCondLst>
                                                <p:cond delay="0"/>
                                              </p:stCondLst>
                                            </p:cTn>
                                            <p:tgtEl>
                                              <p:spTgt spid="44"/>
                                            </p:tgtEl>
                                            <p:attrNameLst>
                                              <p:attrName>style.visibility</p:attrName>
                                            </p:attrNameLst>
                                          </p:cBhvr>
                                          <p:to>
                                            <p:strVal val="visible"/>
                                          </p:to>
                                        </p:set>
                                        <p:anim calcmode="lin" valueType="num">
                                          <p:cBhvr>
                                            <p:cTn id="19" dur="500" fill="hold"/>
                                            <p:tgtEl>
                                              <p:spTgt spid="44"/>
                                            </p:tgtEl>
                                            <p:attrNameLst>
                                              <p:attrName>ppt_w</p:attrName>
                                            </p:attrNameLst>
                                          </p:cBhvr>
                                          <p:tavLst>
                                            <p:tav tm="0">
                                              <p:val>
                                                <p:fltVal val="0"/>
                                              </p:val>
                                            </p:tav>
                                            <p:tav tm="100000">
                                              <p:val>
                                                <p:strVal val="#ppt_w"/>
                                              </p:val>
                                            </p:tav>
                                          </p:tavLst>
                                        </p:anim>
                                        <p:anim calcmode="lin" valueType="num">
                                          <p:cBhvr>
                                            <p:cTn id="20" dur="500" fill="hold"/>
                                            <p:tgtEl>
                                              <p:spTgt spid="44"/>
                                            </p:tgtEl>
                                            <p:attrNameLst>
                                              <p:attrName>ppt_h</p:attrName>
                                            </p:attrNameLst>
                                          </p:cBhvr>
                                          <p:tavLst>
                                            <p:tav tm="0">
                                              <p:val>
                                                <p:fltVal val="0"/>
                                              </p:val>
                                            </p:tav>
                                            <p:tav tm="100000">
                                              <p:val>
                                                <p:strVal val="#ppt_h"/>
                                              </p:val>
                                            </p:tav>
                                          </p:tavLst>
                                        </p:anim>
                                      </p:childTnLst>
                                    </p:cTn>
                                  </p:par>
                                  <p:par>
                                    <p:cTn id="21" presetID="22" presetClass="entr" presetSubtype="1" fill="hold" grpId="0" nodeType="withEffect">
                                      <p:stCondLst>
                                        <p:cond delay="1500"/>
                                      </p:stCondLst>
                                      <p:childTnLst>
                                        <p:set>
                                          <p:cBhvr>
                                            <p:cTn id="22" dur="1" fill="hold">
                                              <p:stCondLst>
                                                <p:cond delay="0"/>
                                              </p:stCondLst>
                                            </p:cTn>
                                            <p:tgtEl>
                                              <p:spTgt spid="43"/>
                                            </p:tgtEl>
                                            <p:attrNameLst>
                                              <p:attrName>style.visibility</p:attrName>
                                            </p:attrNameLst>
                                          </p:cBhvr>
                                          <p:to>
                                            <p:strVal val="visible"/>
                                          </p:to>
                                        </p:set>
                                        <p:animEffect transition="in" filter="wipe(up)">
                                          <p:cBhvr>
                                            <p:cTn id="23" dur="500"/>
                                            <p:tgtEl>
                                              <p:spTgt spid="43"/>
                                            </p:tgtEl>
                                          </p:cBhvr>
                                        </p:animEffect>
                                      </p:childTnLst>
                                    </p:cTn>
                                  </p:par>
                                  <p:par>
                                    <p:cTn id="24" presetID="22" presetClass="entr" presetSubtype="1" fill="hold" grpId="0" nodeType="withEffect">
                                      <p:stCondLst>
                                        <p:cond delay="1800"/>
                                      </p:stCondLst>
                                      <p:childTnLst>
                                        <p:set>
                                          <p:cBhvr>
                                            <p:cTn id="25" dur="1" fill="hold">
                                              <p:stCondLst>
                                                <p:cond delay="0"/>
                                              </p:stCondLst>
                                            </p:cTn>
                                            <p:tgtEl>
                                              <p:spTgt spid="23"/>
                                            </p:tgtEl>
                                            <p:attrNameLst>
                                              <p:attrName>style.visibility</p:attrName>
                                            </p:attrNameLst>
                                          </p:cBhvr>
                                          <p:to>
                                            <p:strVal val="visible"/>
                                          </p:to>
                                        </p:set>
                                        <p:animEffect transition="in" filter="wipe(up)">
                                          <p:cBhvr>
                                            <p:cTn id="26" dur="500"/>
                                            <p:tgtEl>
                                              <p:spTgt spid="23"/>
                                            </p:tgtEl>
                                          </p:cBhvr>
                                        </p:animEffect>
                                      </p:childTnLst>
                                    </p:cTn>
                                  </p:par>
                                  <p:par>
                                    <p:cTn id="27" presetID="2" presetClass="entr" presetSubtype="4" accel="12000" fill="hold" nodeType="withEffect">
                                      <p:stCondLst>
                                        <p:cond delay="200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par>
                                    <p:cTn id="31" presetID="10" presetClass="entr" presetSubtype="0" fill="hold" nodeType="withEffect">
                                      <p:stCondLst>
                                        <p:cond delay="250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250"/>
                                            <p:tgtEl>
                                              <p:spTgt spid="2"/>
                                            </p:tgtEl>
                                          </p:cBhvr>
                                        </p:animEffect>
                                      </p:childTnLst>
                                    </p:cTn>
                                  </p:par>
                                  <p:par>
                                    <p:cTn id="34" presetID="10" presetClass="entr" presetSubtype="0" fill="hold" grpId="0" nodeType="withEffect">
                                      <p:stCondLst>
                                        <p:cond delay="300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250"/>
                                            <p:tgtEl>
                                              <p:spTgt spid="37"/>
                                            </p:tgtEl>
                                          </p:cBhvr>
                                        </p:animEffect>
                                      </p:childTnLst>
                                    </p:cTn>
                                  </p:par>
                                  <p:par>
                                    <p:cTn id="37" presetID="10" presetClass="entr" presetSubtype="0" fill="hold" grpId="0" nodeType="withEffect">
                                      <p:stCondLst>
                                        <p:cond delay="300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250"/>
                                            <p:tgtEl>
                                              <p:spTgt spid="38"/>
                                            </p:tgtEl>
                                          </p:cBhvr>
                                        </p:animEffect>
                                      </p:childTnLst>
                                    </p:cTn>
                                  </p:par>
                                  <p:par>
                                    <p:cTn id="40" presetID="10" presetClass="entr" presetSubtype="0" fill="hold" grpId="0" nodeType="withEffect">
                                      <p:stCondLst>
                                        <p:cond delay="275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250"/>
                                            <p:tgtEl>
                                              <p:spTgt spid="39"/>
                                            </p:tgtEl>
                                          </p:cBhvr>
                                        </p:animEffect>
                                      </p:childTnLst>
                                    </p:cTn>
                                  </p:par>
                                  <p:par>
                                    <p:cTn id="43" presetID="10" presetClass="entr" presetSubtype="0" fill="hold" grpId="0" nodeType="withEffect">
                                      <p:stCondLst>
                                        <p:cond delay="3000"/>
                                      </p:stCondLst>
                                      <p:childTnLst>
                                        <p:set>
                                          <p:cBhvr>
                                            <p:cTn id="44" dur="1" fill="hold">
                                              <p:stCondLst>
                                                <p:cond delay="0"/>
                                              </p:stCondLst>
                                            </p:cTn>
                                            <p:tgtEl>
                                              <p:spTgt spid="45"/>
                                            </p:tgtEl>
                                            <p:attrNameLst>
                                              <p:attrName>style.visibility</p:attrName>
                                            </p:attrNameLst>
                                          </p:cBhvr>
                                          <p:to>
                                            <p:strVal val="visible"/>
                                          </p:to>
                                        </p:set>
                                        <p:animEffect transition="in" filter="fade">
                                          <p:cBhvr>
                                            <p:cTn id="45" dur="250"/>
                                            <p:tgtEl>
                                              <p:spTgt spid="45"/>
                                            </p:tgtEl>
                                          </p:cBhvr>
                                        </p:animEffect>
                                      </p:childTnLst>
                                    </p:cTn>
                                  </p:par>
                                  <p:par>
                                    <p:cTn id="46" presetID="10" presetClass="entr" presetSubtype="0" fill="hold" grpId="0" nodeType="withEffect">
                                      <p:stCondLst>
                                        <p:cond delay="2500"/>
                                      </p:stCondLst>
                                      <p:childTnLst>
                                        <p:set>
                                          <p:cBhvr>
                                            <p:cTn id="47" dur="1" fill="hold">
                                              <p:stCondLst>
                                                <p:cond delay="0"/>
                                              </p:stCondLst>
                                            </p:cTn>
                                            <p:tgtEl>
                                              <p:spTgt spid="46"/>
                                            </p:tgtEl>
                                            <p:attrNameLst>
                                              <p:attrName>style.visibility</p:attrName>
                                            </p:attrNameLst>
                                          </p:cBhvr>
                                          <p:to>
                                            <p:strVal val="visible"/>
                                          </p:to>
                                        </p:set>
                                        <p:animEffect transition="in" filter="fade">
                                          <p:cBhvr>
                                            <p:cTn id="48" dur="250"/>
                                            <p:tgtEl>
                                              <p:spTgt spid="46"/>
                                            </p:tgtEl>
                                          </p:cBhvr>
                                        </p:animEffect>
                                      </p:childTnLst>
                                    </p:cTn>
                                  </p:par>
                                  <p:par>
                                    <p:cTn id="49" presetID="10" presetClass="entr" presetSubtype="0" fill="hold" grpId="0" nodeType="withEffect">
                                      <p:stCondLst>
                                        <p:cond delay="2750"/>
                                      </p:stCondLst>
                                      <p:childTnLst>
                                        <p:set>
                                          <p:cBhvr>
                                            <p:cTn id="50" dur="1" fill="hold">
                                              <p:stCondLst>
                                                <p:cond delay="0"/>
                                              </p:stCondLst>
                                            </p:cTn>
                                            <p:tgtEl>
                                              <p:spTgt spid="47"/>
                                            </p:tgtEl>
                                            <p:attrNameLst>
                                              <p:attrName>style.visibility</p:attrName>
                                            </p:attrNameLst>
                                          </p:cBhvr>
                                          <p:to>
                                            <p:strVal val="visible"/>
                                          </p:to>
                                        </p:set>
                                        <p:animEffect transition="in" filter="fade">
                                          <p:cBhvr>
                                            <p:cTn id="51" dur="250"/>
                                            <p:tgtEl>
                                              <p:spTgt spid="47"/>
                                            </p:tgtEl>
                                          </p:cBhvr>
                                        </p:animEffect>
                                      </p:childTnLst>
                                    </p:cTn>
                                  </p:par>
                                  <p:par>
                                    <p:cTn id="52" presetID="10" presetClass="entr" presetSubtype="0" fill="hold" grpId="0" nodeType="withEffect">
                                      <p:stCondLst>
                                        <p:cond delay="300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250"/>
                                            <p:tgtEl>
                                              <p:spTgt spid="40"/>
                                            </p:tgtEl>
                                          </p:cBhvr>
                                        </p:animEffect>
                                      </p:childTnLst>
                                    </p:cTn>
                                  </p:par>
                                  <p:par>
                                    <p:cTn id="55" presetID="10" presetClass="entr" presetSubtype="0" fill="hold" grpId="0" nodeType="withEffect">
                                      <p:stCondLst>
                                        <p:cond delay="300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250"/>
                                            <p:tgtEl>
                                              <p:spTgt spid="41"/>
                                            </p:tgtEl>
                                          </p:cBhvr>
                                        </p:animEffect>
                                      </p:childTnLst>
                                    </p:cTn>
                                  </p:par>
                                  <p:par>
                                    <p:cTn id="58" presetID="10" presetClass="entr" presetSubtype="0" fill="hold" grpId="0" nodeType="withEffect">
                                      <p:stCondLst>
                                        <p:cond delay="3000"/>
                                      </p:stCondLst>
                                      <p:childTnLst>
                                        <p:set>
                                          <p:cBhvr>
                                            <p:cTn id="59" dur="1" fill="hold">
                                              <p:stCondLst>
                                                <p:cond delay="0"/>
                                              </p:stCondLst>
                                            </p:cTn>
                                            <p:tgtEl>
                                              <p:spTgt spid="42"/>
                                            </p:tgtEl>
                                            <p:attrNameLst>
                                              <p:attrName>style.visibility</p:attrName>
                                            </p:attrNameLst>
                                          </p:cBhvr>
                                          <p:to>
                                            <p:strVal val="visible"/>
                                          </p:to>
                                        </p:set>
                                        <p:animEffect transition="in" filter="fade">
                                          <p:cBhvr>
                                            <p:cTn id="60" dur="25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7" grpId="0" animBg="1"/>
          <p:bldP spid="38" grpId="0" animBg="1"/>
          <p:bldP spid="39" grpId="0" animBg="1"/>
          <p:bldP spid="40" grpId="0" animBg="1"/>
          <p:bldP spid="41" grpId="0" animBg="1"/>
          <p:bldP spid="42" grpId="0" animBg="1"/>
          <p:bldP spid="45" grpId="0" animBg="1"/>
          <p:bldP spid="46" grpId="0" animBg="1"/>
          <p:bldP spid="47" grpId="0" animBg="1"/>
          <p:bldP spid="43" grpId="0"/>
          <p:bldP spid="44"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组合 58"/>
          <p:cNvGrpSpPr/>
          <p:nvPr/>
        </p:nvGrpSpPr>
        <p:grpSpPr>
          <a:xfrm>
            <a:off x="8204568" y="2670489"/>
            <a:ext cx="2370017" cy="843718"/>
            <a:chOff x="3106598" y="5073134"/>
            <a:chExt cx="2370017" cy="843718"/>
          </a:xfrm>
        </p:grpSpPr>
        <p:sp>
          <p:nvSpPr>
            <p:cNvPr id="60" name="矩形 59"/>
            <p:cNvSpPr/>
            <p:nvPr/>
          </p:nvSpPr>
          <p:spPr>
            <a:xfrm>
              <a:off x="3106598" y="5073134"/>
              <a:ext cx="1874231" cy="369332"/>
            </a:xfrm>
            <a:prstGeom prst="rect">
              <a:avLst/>
            </a:prstGeom>
          </p:spPr>
          <p:txBody>
            <a:bodyPr wrap="none">
              <a:spAutoFit/>
            </a:bodyPr>
            <a:lstStyle/>
            <a:p>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61" name="矩形 60"/>
            <p:cNvSpPr/>
            <p:nvPr/>
          </p:nvSpPr>
          <p:spPr>
            <a:xfrm>
              <a:off x="3106598" y="5404404"/>
              <a:ext cx="2370017" cy="512448"/>
            </a:xfrm>
            <a:prstGeom prst="rect">
              <a:avLst/>
            </a:prstGeom>
          </p:spPr>
          <p:txBody>
            <a:bodyPr wrap="square">
              <a:spAutoFit/>
            </a:bodyPr>
            <a:lstStyle/>
            <a:p>
              <a:pP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62" name="组合 61"/>
          <p:cNvGrpSpPr/>
          <p:nvPr/>
        </p:nvGrpSpPr>
        <p:grpSpPr>
          <a:xfrm>
            <a:off x="1617415" y="2677069"/>
            <a:ext cx="2370017" cy="843718"/>
            <a:chOff x="1221767" y="2192338"/>
            <a:chExt cx="2370017" cy="843718"/>
          </a:xfrm>
        </p:grpSpPr>
        <p:sp>
          <p:nvSpPr>
            <p:cNvPr id="63" name="矩形 62"/>
            <p:cNvSpPr/>
            <p:nvPr/>
          </p:nvSpPr>
          <p:spPr>
            <a:xfrm>
              <a:off x="1717553" y="2192338"/>
              <a:ext cx="1874231" cy="369332"/>
            </a:xfrm>
            <a:prstGeom prst="rect">
              <a:avLst/>
            </a:prstGeom>
          </p:spPr>
          <p:txBody>
            <a:bodyPr wrap="none">
              <a:spAutoFit/>
            </a:bodyPr>
            <a:lstStyle/>
            <a:p>
              <a:pPr algn="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64" name="矩形 63"/>
            <p:cNvSpPr/>
            <p:nvPr/>
          </p:nvSpPr>
          <p:spPr>
            <a:xfrm>
              <a:off x="1221767" y="2523608"/>
              <a:ext cx="2370017" cy="512448"/>
            </a:xfrm>
            <a:prstGeom prst="rect">
              <a:avLst/>
            </a:prstGeom>
          </p:spPr>
          <p:txBody>
            <a:bodyPr wrap="square">
              <a:spAutoFit/>
            </a:bodyPr>
            <a:lstStyle/>
            <a:p>
              <a:pPr algn="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68" name="组合 67"/>
          <p:cNvGrpSpPr/>
          <p:nvPr/>
        </p:nvGrpSpPr>
        <p:grpSpPr>
          <a:xfrm>
            <a:off x="8204568" y="4460630"/>
            <a:ext cx="2370017" cy="843718"/>
            <a:chOff x="3106598" y="5073134"/>
            <a:chExt cx="2370017" cy="843718"/>
          </a:xfrm>
        </p:grpSpPr>
        <p:sp>
          <p:nvSpPr>
            <p:cNvPr id="69" name="矩形 68"/>
            <p:cNvSpPr/>
            <p:nvPr/>
          </p:nvSpPr>
          <p:spPr>
            <a:xfrm>
              <a:off x="3106598" y="5073134"/>
              <a:ext cx="1874231" cy="369332"/>
            </a:xfrm>
            <a:prstGeom prst="rect">
              <a:avLst/>
            </a:prstGeom>
          </p:spPr>
          <p:txBody>
            <a:bodyPr wrap="none">
              <a:spAutoFit/>
            </a:bodyPr>
            <a:lstStyle/>
            <a:p>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70" name="矩形 69"/>
            <p:cNvSpPr/>
            <p:nvPr/>
          </p:nvSpPr>
          <p:spPr>
            <a:xfrm>
              <a:off x="3106598" y="5404404"/>
              <a:ext cx="2370017" cy="512448"/>
            </a:xfrm>
            <a:prstGeom prst="rect">
              <a:avLst/>
            </a:prstGeom>
          </p:spPr>
          <p:txBody>
            <a:bodyPr wrap="square">
              <a:spAutoFit/>
            </a:bodyPr>
            <a:lstStyle/>
            <a:p>
              <a:pP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71" name="组合 70"/>
          <p:cNvGrpSpPr/>
          <p:nvPr/>
        </p:nvGrpSpPr>
        <p:grpSpPr>
          <a:xfrm>
            <a:off x="1617415" y="4467210"/>
            <a:ext cx="2370017" cy="843718"/>
            <a:chOff x="1221767" y="2192338"/>
            <a:chExt cx="2370017" cy="843718"/>
          </a:xfrm>
        </p:grpSpPr>
        <p:sp>
          <p:nvSpPr>
            <p:cNvPr id="72" name="矩形 71"/>
            <p:cNvSpPr/>
            <p:nvPr/>
          </p:nvSpPr>
          <p:spPr>
            <a:xfrm>
              <a:off x="1717553" y="2192338"/>
              <a:ext cx="1874231" cy="369332"/>
            </a:xfrm>
            <a:prstGeom prst="rect">
              <a:avLst/>
            </a:prstGeom>
          </p:spPr>
          <p:txBody>
            <a:bodyPr wrap="none">
              <a:spAutoFit/>
            </a:bodyPr>
            <a:lstStyle/>
            <a:p>
              <a:pPr algn="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73" name="矩形 72"/>
            <p:cNvSpPr/>
            <p:nvPr/>
          </p:nvSpPr>
          <p:spPr>
            <a:xfrm>
              <a:off x="1221767" y="2523608"/>
              <a:ext cx="2370017" cy="512448"/>
            </a:xfrm>
            <a:prstGeom prst="rect">
              <a:avLst/>
            </a:prstGeom>
          </p:spPr>
          <p:txBody>
            <a:bodyPr wrap="square">
              <a:spAutoFit/>
            </a:bodyPr>
            <a:lstStyle/>
            <a:p>
              <a:pPr algn="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2" name="组合 1"/>
          <p:cNvGrpSpPr/>
          <p:nvPr/>
        </p:nvGrpSpPr>
        <p:grpSpPr>
          <a:xfrm>
            <a:off x="4752827" y="2575792"/>
            <a:ext cx="1306490" cy="1373176"/>
            <a:chOff x="4752827" y="2575792"/>
            <a:chExt cx="1306490" cy="1373176"/>
          </a:xfrm>
        </p:grpSpPr>
        <p:sp>
          <p:nvSpPr>
            <p:cNvPr id="23" name="Freeform 8"/>
            <p:cNvSpPr>
              <a:spLocks/>
            </p:cNvSpPr>
            <p:nvPr/>
          </p:nvSpPr>
          <p:spPr bwMode="auto">
            <a:xfrm>
              <a:off x="4752827" y="2575792"/>
              <a:ext cx="1306490" cy="1367113"/>
            </a:xfrm>
            <a:custGeom>
              <a:avLst/>
              <a:gdLst>
                <a:gd name="T0" fmla="*/ 226 w 228"/>
                <a:gd name="T1" fmla="*/ 180 h 239"/>
                <a:gd name="T2" fmla="*/ 188 w 228"/>
                <a:gd name="T3" fmla="*/ 177 h 239"/>
                <a:gd name="T4" fmla="*/ 174 w 228"/>
                <a:gd name="T5" fmla="*/ 159 h 239"/>
                <a:gd name="T6" fmla="*/ 79 w 228"/>
                <a:gd name="T7" fmla="*/ 69 h 239"/>
                <a:gd name="T8" fmla="*/ 59 w 228"/>
                <a:gd name="T9" fmla="*/ 89 h 239"/>
                <a:gd name="T10" fmla="*/ 134 w 228"/>
                <a:gd name="T11" fmla="*/ 181 h 239"/>
                <a:gd name="T12" fmla="*/ 167 w 228"/>
                <a:gd name="T13" fmla="*/ 239 h 239"/>
                <a:gd name="T14" fmla="*/ 39 w 228"/>
                <a:gd name="T15" fmla="*/ 173 h 239"/>
                <a:gd name="T16" fmla="*/ 8 w 228"/>
                <a:gd name="T17" fmla="*/ 35 h 239"/>
                <a:gd name="T18" fmla="*/ 21 w 228"/>
                <a:gd name="T19" fmla="*/ 19 h 239"/>
                <a:gd name="T20" fmla="*/ 228 w 228"/>
                <a:gd name="T21" fmla="*/ 172 h 239"/>
                <a:gd name="T22" fmla="*/ 226 w 228"/>
                <a:gd name="T23" fmla="*/ 18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8" h="239">
                  <a:moveTo>
                    <a:pt x="226" y="180"/>
                  </a:moveTo>
                  <a:cubicBezTo>
                    <a:pt x="213" y="179"/>
                    <a:pt x="200" y="180"/>
                    <a:pt x="188" y="177"/>
                  </a:cubicBezTo>
                  <a:cubicBezTo>
                    <a:pt x="182" y="175"/>
                    <a:pt x="176" y="166"/>
                    <a:pt x="174" y="159"/>
                  </a:cubicBezTo>
                  <a:cubicBezTo>
                    <a:pt x="165" y="107"/>
                    <a:pt x="131" y="75"/>
                    <a:pt x="79" y="69"/>
                  </a:cubicBezTo>
                  <a:cubicBezTo>
                    <a:pt x="63" y="67"/>
                    <a:pt x="58" y="72"/>
                    <a:pt x="59" y="89"/>
                  </a:cubicBezTo>
                  <a:cubicBezTo>
                    <a:pt x="62" y="135"/>
                    <a:pt x="89" y="169"/>
                    <a:pt x="134" y="181"/>
                  </a:cubicBezTo>
                  <a:cubicBezTo>
                    <a:pt x="169" y="191"/>
                    <a:pt x="173" y="198"/>
                    <a:pt x="167" y="239"/>
                  </a:cubicBezTo>
                  <a:cubicBezTo>
                    <a:pt x="114" y="237"/>
                    <a:pt x="71" y="216"/>
                    <a:pt x="39" y="173"/>
                  </a:cubicBezTo>
                  <a:cubicBezTo>
                    <a:pt x="8" y="132"/>
                    <a:pt x="0" y="85"/>
                    <a:pt x="8" y="35"/>
                  </a:cubicBezTo>
                  <a:cubicBezTo>
                    <a:pt x="9" y="29"/>
                    <a:pt x="16" y="20"/>
                    <a:pt x="21" y="19"/>
                  </a:cubicBezTo>
                  <a:cubicBezTo>
                    <a:pt x="130" y="0"/>
                    <a:pt x="221" y="70"/>
                    <a:pt x="228" y="172"/>
                  </a:cubicBezTo>
                  <a:cubicBezTo>
                    <a:pt x="228" y="173"/>
                    <a:pt x="227" y="175"/>
                    <a:pt x="226" y="180"/>
                  </a:cubicBezTo>
                  <a:close/>
                </a:path>
              </a:pathLst>
            </a:custGeom>
            <a:gradFill>
              <a:gsLst>
                <a:gs pos="0">
                  <a:srgbClr val="0076CF"/>
                </a:gs>
                <a:gs pos="100000">
                  <a:srgbClr val="1CCCF8"/>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5" name="Freeform 10"/>
            <p:cNvSpPr>
              <a:spLocks/>
            </p:cNvSpPr>
            <p:nvPr/>
          </p:nvSpPr>
          <p:spPr bwMode="auto">
            <a:xfrm>
              <a:off x="5801655" y="3679182"/>
              <a:ext cx="257661" cy="269786"/>
            </a:xfrm>
            <a:custGeom>
              <a:avLst/>
              <a:gdLst>
                <a:gd name="T0" fmla="*/ 0 w 45"/>
                <a:gd name="T1" fmla="*/ 0 h 47"/>
                <a:gd name="T2" fmla="*/ 37 w 45"/>
                <a:gd name="T3" fmla="*/ 2 h 47"/>
                <a:gd name="T4" fmla="*/ 45 w 45"/>
                <a:gd name="T5" fmla="*/ 8 h 47"/>
                <a:gd name="T6" fmla="*/ 40 w 45"/>
                <a:gd name="T7" fmla="*/ 19 h 47"/>
                <a:gd name="T8" fmla="*/ 19 w 45"/>
                <a:gd name="T9" fmla="*/ 40 h 47"/>
                <a:gd name="T10" fmla="*/ 9 w 45"/>
                <a:gd name="T11" fmla="*/ 46 h 47"/>
                <a:gd name="T12" fmla="*/ 1 w 45"/>
                <a:gd name="T13" fmla="*/ 37 h 47"/>
                <a:gd name="T14" fmla="*/ 0 w 45"/>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47">
                  <a:moveTo>
                    <a:pt x="0" y="0"/>
                  </a:moveTo>
                  <a:cubicBezTo>
                    <a:pt x="14" y="0"/>
                    <a:pt x="25" y="1"/>
                    <a:pt x="37" y="2"/>
                  </a:cubicBezTo>
                  <a:cubicBezTo>
                    <a:pt x="40" y="2"/>
                    <a:pt x="45" y="6"/>
                    <a:pt x="45" y="8"/>
                  </a:cubicBezTo>
                  <a:cubicBezTo>
                    <a:pt x="45" y="12"/>
                    <a:pt x="42" y="16"/>
                    <a:pt x="40" y="19"/>
                  </a:cubicBezTo>
                  <a:cubicBezTo>
                    <a:pt x="33" y="26"/>
                    <a:pt x="26" y="33"/>
                    <a:pt x="19" y="40"/>
                  </a:cubicBezTo>
                  <a:cubicBezTo>
                    <a:pt x="16" y="42"/>
                    <a:pt x="12" y="47"/>
                    <a:pt x="9" y="46"/>
                  </a:cubicBezTo>
                  <a:cubicBezTo>
                    <a:pt x="6" y="45"/>
                    <a:pt x="2" y="41"/>
                    <a:pt x="1" y="37"/>
                  </a:cubicBezTo>
                  <a:cubicBezTo>
                    <a:pt x="0" y="26"/>
                    <a:pt x="0" y="14"/>
                    <a:pt x="0" y="0"/>
                  </a:cubicBezTo>
                  <a:close/>
                </a:path>
              </a:pathLst>
            </a:custGeom>
            <a:gradFill>
              <a:gsLst>
                <a:gs pos="0">
                  <a:srgbClr val="0076CF"/>
                </a:gs>
                <a:gs pos="100000">
                  <a:srgbClr val="1CCCF8"/>
                </a:gs>
              </a:gsLst>
              <a:lin ang="5400000" scaled="1"/>
            </a:gradFill>
            <a:ln w="349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75" name="任意多边形 74"/>
            <p:cNvSpPr/>
            <p:nvPr/>
          </p:nvSpPr>
          <p:spPr>
            <a:xfrm>
              <a:off x="5860938" y="3745706"/>
              <a:ext cx="45719" cy="86516"/>
            </a:xfrm>
            <a:custGeom>
              <a:avLst/>
              <a:gdLst/>
              <a:ahLst/>
              <a:cxnLst/>
              <a:rect l="l" t="t" r="r" b="b"/>
              <a:pathLst>
                <a:path w="56257" h="160734">
                  <a:moveTo>
                    <a:pt x="44648" y="0"/>
                  </a:moveTo>
                  <a:lnTo>
                    <a:pt x="56257" y="0"/>
                  </a:lnTo>
                  <a:lnTo>
                    <a:pt x="56257" y="160734"/>
                  </a:lnTo>
                  <a:lnTo>
                    <a:pt x="41077" y="160734"/>
                  </a:lnTo>
                  <a:lnTo>
                    <a:pt x="41077" y="41076"/>
                  </a:lnTo>
                  <a:lnTo>
                    <a:pt x="0" y="41076"/>
                  </a:lnTo>
                  <a:lnTo>
                    <a:pt x="0" y="31254"/>
                  </a:lnTo>
                  <a:cubicBezTo>
                    <a:pt x="26789" y="31849"/>
                    <a:pt x="41672" y="21431"/>
                    <a:pt x="4464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 name="组合 2"/>
          <p:cNvGrpSpPr/>
          <p:nvPr/>
        </p:nvGrpSpPr>
        <p:grpSpPr>
          <a:xfrm>
            <a:off x="6156318" y="2633387"/>
            <a:ext cx="1376208" cy="1321643"/>
            <a:chOff x="6156318" y="2633387"/>
            <a:chExt cx="1376208" cy="1321643"/>
          </a:xfrm>
        </p:grpSpPr>
        <p:sp>
          <p:nvSpPr>
            <p:cNvPr id="21" name="Freeform 6"/>
            <p:cNvSpPr>
              <a:spLocks/>
            </p:cNvSpPr>
            <p:nvPr/>
          </p:nvSpPr>
          <p:spPr bwMode="auto">
            <a:xfrm>
              <a:off x="6156318" y="2633387"/>
              <a:ext cx="1376208" cy="1321643"/>
            </a:xfrm>
            <a:custGeom>
              <a:avLst/>
              <a:gdLst>
                <a:gd name="T0" fmla="*/ 167 w 240"/>
                <a:gd name="T1" fmla="*/ 64 h 231"/>
                <a:gd name="T2" fmla="*/ 58 w 240"/>
                <a:gd name="T3" fmla="*/ 143 h 231"/>
                <a:gd name="T4" fmla="*/ 23 w 240"/>
                <a:gd name="T5" fmla="*/ 172 h 231"/>
                <a:gd name="T6" fmla="*/ 0 w 240"/>
                <a:gd name="T7" fmla="*/ 173 h 231"/>
                <a:gd name="T8" fmla="*/ 35 w 240"/>
                <a:gd name="T9" fmla="*/ 70 h 231"/>
                <a:gd name="T10" fmla="*/ 205 w 240"/>
                <a:gd name="T11" fmla="*/ 9 h 231"/>
                <a:gd name="T12" fmla="*/ 222 w 240"/>
                <a:gd name="T13" fmla="*/ 21 h 231"/>
                <a:gd name="T14" fmla="*/ 66 w 240"/>
                <a:gd name="T15" fmla="*/ 231 h 231"/>
                <a:gd name="T16" fmla="*/ 59 w 240"/>
                <a:gd name="T17" fmla="*/ 229 h 231"/>
                <a:gd name="T18" fmla="*/ 63 w 240"/>
                <a:gd name="T19" fmla="*/ 186 h 231"/>
                <a:gd name="T20" fmla="*/ 82 w 240"/>
                <a:gd name="T21" fmla="*/ 176 h 231"/>
                <a:gd name="T22" fmla="*/ 167 w 240"/>
                <a:gd name="T23" fmla="*/ 6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231">
                  <a:moveTo>
                    <a:pt x="167" y="64"/>
                  </a:moveTo>
                  <a:cubicBezTo>
                    <a:pt x="111" y="60"/>
                    <a:pt x="66" y="91"/>
                    <a:pt x="58" y="143"/>
                  </a:cubicBezTo>
                  <a:cubicBezTo>
                    <a:pt x="54" y="166"/>
                    <a:pt x="45" y="173"/>
                    <a:pt x="23" y="172"/>
                  </a:cubicBezTo>
                  <a:cubicBezTo>
                    <a:pt x="16" y="171"/>
                    <a:pt x="9" y="172"/>
                    <a:pt x="0" y="173"/>
                  </a:cubicBezTo>
                  <a:cubicBezTo>
                    <a:pt x="0" y="133"/>
                    <a:pt x="11" y="99"/>
                    <a:pt x="35" y="70"/>
                  </a:cubicBezTo>
                  <a:cubicBezTo>
                    <a:pt x="79" y="16"/>
                    <a:pt x="138" y="0"/>
                    <a:pt x="205" y="9"/>
                  </a:cubicBezTo>
                  <a:cubicBezTo>
                    <a:pt x="211" y="10"/>
                    <a:pt x="221" y="16"/>
                    <a:pt x="222" y="21"/>
                  </a:cubicBezTo>
                  <a:cubicBezTo>
                    <a:pt x="240" y="121"/>
                    <a:pt x="182" y="225"/>
                    <a:pt x="66" y="231"/>
                  </a:cubicBezTo>
                  <a:cubicBezTo>
                    <a:pt x="65" y="231"/>
                    <a:pt x="64" y="230"/>
                    <a:pt x="59" y="229"/>
                  </a:cubicBezTo>
                  <a:cubicBezTo>
                    <a:pt x="60" y="215"/>
                    <a:pt x="59" y="200"/>
                    <a:pt x="63" y="186"/>
                  </a:cubicBezTo>
                  <a:cubicBezTo>
                    <a:pt x="64" y="181"/>
                    <a:pt x="75" y="177"/>
                    <a:pt x="82" y="176"/>
                  </a:cubicBezTo>
                  <a:cubicBezTo>
                    <a:pt x="137" y="167"/>
                    <a:pt x="173" y="120"/>
                    <a:pt x="167" y="64"/>
                  </a:cubicBezTo>
                  <a:close/>
                </a:path>
              </a:pathLst>
            </a:custGeom>
            <a:gradFill>
              <a:gsLst>
                <a:gs pos="0">
                  <a:srgbClr val="DC4A0C"/>
                </a:gs>
                <a:gs pos="100000">
                  <a:srgbClr val="FA891B"/>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4" name="Freeform 9"/>
            <p:cNvSpPr>
              <a:spLocks/>
            </p:cNvSpPr>
            <p:nvPr/>
          </p:nvSpPr>
          <p:spPr bwMode="auto">
            <a:xfrm>
              <a:off x="6168443" y="3673120"/>
              <a:ext cx="275849" cy="275848"/>
            </a:xfrm>
            <a:custGeom>
              <a:avLst/>
              <a:gdLst>
                <a:gd name="T0" fmla="*/ 48 w 48"/>
                <a:gd name="T1" fmla="*/ 0 h 48"/>
                <a:gd name="T2" fmla="*/ 45 w 48"/>
                <a:gd name="T3" fmla="*/ 39 h 48"/>
                <a:gd name="T4" fmla="*/ 37 w 48"/>
                <a:gd name="T5" fmla="*/ 48 h 48"/>
                <a:gd name="T6" fmla="*/ 27 w 48"/>
                <a:gd name="T7" fmla="*/ 41 h 48"/>
                <a:gd name="T8" fmla="*/ 7 w 48"/>
                <a:gd name="T9" fmla="*/ 20 h 48"/>
                <a:gd name="T10" fmla="*/ 1 w 48"/>
                <a:gd name="T11" fmla="*/ 10 h 48"/>
                <a:gd name="T12" fmla="*/ 10 w 48"/>
                <a:gd name="T13" fmla="*/ 3 h 48"/>
                <a:gd name="T14" fmla="*/ 48 w 48"/>
                <a:gd name="T15" fmla="*/ 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48">
                  <a:moveTo>
                    <a:pt x="48" y="0"/>
                  </a:moveTo>
                  <a:cubicBezTo>
                    <a:pt x="47" y="15"/>
                    <a:pt x="47" y="27"/>
                    <a:pt x="45" y="39"/>
                  </a:cubicBezTo>
                  <a:cubicBezTo>
                    <a:pt x="44" y="42"/>
                    <a:pt x="40" y="47"/>
                    <a:pt x="37" y="48"/>
                  </a:cubicBezTo>
                  <a:cubicBezTo>
                    <a:pt x="34" y="48"/>
                    <a:pt x="30" y="44"/>
                    <a:pt x="27" y="41"/>
                  </a:cubicBezTo>
                  <a:cubicBezTo>
                    <a:pt x="20" y="34"/>
                    <a:pt x="13" y="27"/>
                    <a:pt x="7" y="20"/>
                  </a:cubicBezTo>
                  <a:cubicBezTo>
                    <a:pt x="4" y="17"/>
                    <a:pt x="0" y="13"/>
                    <a:pt x="1" y="10"/>
                  </a:cubicBezTo>
                  <a:cubicBezTo>
                    <a:pt x="1" y="7"/>
                    <a:pt x="6" y="3"/>
                    <a:pt x="10" y="3"/>
                  </a:cubicBezTo>
                  <a:cubicBezTo>
                    <a:pt x="21" y="1"/>
                    <a:pt x="33" y="1"/>
                    <a:pt x="48" y="0"/>
                  </a:cubicBezTo>
                  <a:close/>
                </a:path>
              </a:pathLst>
            </a:custGeom>
            <a:gradFill>
              <a:gsLst>
                <a:gs pos="0">
                  <a:srgbClr val="DC4A0C"/>
                </a:gs>
                <a:gs pos="100000">
                  <a:srgbClr val="FA891B"/>
                </a:gs>
              </a:gsLst>
              <a:lin ang="5400000" scaled="1"/>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76" name="任意多边形 75"/>
            <p:cNvSpPr/>
            <p:nvPr/>
          </p:nvSpPr>
          <p:spPr>
            <a:xfrm>
              <a:off x="6306367" y="3742465"/>
              <a:ext cx="45719" cy="68579"/>
            </a:xfrm>
            <a:custGeom>
              <a:avLst/>
              <a:gdLst/>
              <a:ahLst/>
              <a:cxnLst/>
              <a:rect l="l" t="t" r="r" b="b"/>
              <a:pathLst>
                <a:path w="107156" h="160734">
                  <a:moveTo>
                    <a:pt x="57150" y="0"/>
                  </a:moveTo>
                  <a:cubicBezTo>
                    <a:pt x="88701" y="1190"/>
                    <a:pt x="105370" y="15775"/>
                    <a:pt x="107156" y="43755"/>
                  </a:cubicBezTo>
                  <a:cubicBezTo>
                    <a:pt x="107156" y="65186"/>
                    <a:pt x="90785" y="84832"/>
                    <a:pt x="58043" y="102691"/>
                  </a:cubicBezTo>
                  <a:cubicBezTo>
                    <a:pt x="47922" y="108644"/>
                    <a:pt x="40779" y="113109"/>
                    <a:pt x="36611" y="116086"/>
                  </a:cubicBezTo>
                  <a:cubicBezTo>
                    <a:pt x="22324" y="126206"/>
                    <a:pt x="15478" y="136922"/>
                    <a:pt x="16073" y="148233"/>
                  </a:cubicBezTo>
                  <a:lnTo>
                    <a:pt x="105370" y="148233"/>
                  </a:lnTo>
                  <a:lnTo>
                    <a:pt x="105370" y="160734"/>
                  </a:lnTo>
                  <a:lnTo>
                    <a:pt x="0" y="160734"/>
                  </a:lnTo>
                  <a:cubicBezTo>
                    <a:pt x="0" y="143470"/>
                    <a:pt x="4167" y="130373"/>
                    <a:pt x="12501" y="121443"/>
                  </a:cubicBezTo>
                  <a:cubicBezTo>
                    <a:pt x="21431" y="110728"/>
                    <a:pt x="36016" y="99715"/>
                    <a:pt x="56257" y="88404"/>
                  </a:cubicBezTo>
                  <a:cubicBezTo>
                    <a:pt x="80664" y="75902"/>
                    <a:pt x="92273" y="61317"/>
                    <a:pt x="91082" y="44648"/>
                  </a:cubicBezTo>
                  <a:cubicBezTo>
                    <a:pt x="89892" y="24408"/>
                    <a:pt x="77986" y="13394"/>
                    <a:pt x="55364" y="11608"/>
                  </a:cubicBezTo>
                  <a:cubicBezTo>
                    <a:pt x="32742" y="13990"/>
                    <a:pt x="21133" y="27682"/>
                    <a:pt x="20538" y="52685"/>
                  </a:cubicBezTo>
                  <a:lnTo>
                    <a:pt x="5357" y="52685"/>
                  </a:lnTo>
                  <a:cubicBezTo>
                    <a:pt x="6548" y="19347"/>
                    <a:pt x="23812" y="1786"/>
                    <a:pt x="5715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4686138" y="4058095"/>
            <a:ext cx="1379241" cy="1321643"/>
            <a:chOff x="4686138" y="4058095"/>
            <a:chExt cx="1379241" cy="1321643"/>
          </a:xfrm>
        </p:grpSpPr>
        <p:sp>
          <p:nvSpPr>
            <p:cNvPr id="20" name="Freeform 5"/>
            <p:cNvSpPr>
              <a:spLocks/>
            </p:cNvSpPr>
            <p:nvPr/>
          </p:nvSpPr>
          <p:spPr bwMode="auto">
            <a:xfrm>
              <a:off x="4686138" y="4058095"/>
              <a:ext cx="1379241" cy="1321643"/>
            </a:xfrm>
            <a:custGeom>
              <a:avLst/>
              <a:gdLst>
                <a:gd name="T0" fmla="*/ 73 w 241"/>
                <a:gd name="T1" fmla="*/ 167 h 231"/>
                <a:gd name="T2" fmla="*/ 182 w 241"/>
                <a:gd name="T3" fmla="*/ 88 h 231"/>
                <a:gd name="T4" fmla="*/ 217 w 241"/>
                <a:gd name="T5" fmla="*/ 59 h 231"/>
                <a:gd name="T6" fmla="*/ 240 w 241"/>
                <a:gd name="T7" fmla="*/ 58 h 231"/>
                <a:gd name="T8" fmla="*/ 205 w 241"/>
                <a:gd name="T9" fmla="*/ 161 h 231"/>
                <a:gd name="T10" fmla="*/ 35 w 241"/>
                <a:gd name="T11" fmla="*/ 222 h 231"/>
                <a:gd name="T12" fmla="*/ 19 w 241"/>
                <a:gd name="T13" fmla="*/ 209 h 231"/>
                <a:gd name="T14" fmla="*/ 174 w 241"/>
                <a:gd name="T15" fmla="*/ 0 h 231"/>
                <a:gd name="T16" fmla="*/ 181 w 241"/>
                <a:gd name="T17" fmla="*/ 1 h 231"/>
                <a:gd name="T18" fmla="*/ 178 w 241"/>
                <a:gd name="T19" fmla="*/ 45 h 231"/>
                <a:gd name="T20" fmla="*/ 159 w 241"/>
                <a:gd name="T21" fmla="*/ 55 h 231"/>
                <a:gd name="T22" fmla="*/ 73 w 241"/>
                <a:gd name="T23" fmla="*/ 167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1" h="231">
                  <a:moveTo>
                    <a:pt x="73" y="167"/>
                  </a:moveTo>
                  <a:cubicBezTo>
                    <a:pt x="129" y="170"/>
                    <a:pt x="174" y="139"/>
                    <a:pt x="182" y="88"/>
                  </a:cubicBezTo>
                  <a:cubicBezTo>
                    <a:pt x="186" y="64"/>
                    <a:pt x="196" y="57"/>
                    <a:pt x="217" y="59"/>
                  </a:cubicBezTo>
                  <a:cubicBezTo>
                    <a:pt x="224" y="60"/>
                    <a:pt x="231" y="58"/>
                    <a:pt x="240" y="58"/>
                  </a:cubicBezTo>
                  <a:cubicBezTo>
                    <a:pt x="241" y="98"/>
                    <a:pt x="229" y="132"/>
                    <a:pt x="205" y="161"/>
                  </a:cubicBezTo>
                  <a:cubicBezTo>
                    <a:pt x="161" y="214"/>
                    <a:pt x="102" y="231"/>
                    <a:pt x="35" y="222"/>
                  </a:cubicBezTo>
                  <a:cubicBezTo>
                    <a:pt x="29" y="221"/>
                    <a:pt x="20" y="214"/>
                    <a:pt x="19" y="209"/>
                  </a:cubicBezTo>
                  <a:cubicBezTo>
                    <a:pt x="0" y="109"/>
                    <a:pt x="59" y="6"/>
                    <a:pt x="174" y="0"/>
                  </a:cubicBezTo>
                  <a:cubicBezTo>
                    <a:pt x="175" y="0"/>
                    <a:pt x="177" y="0"/>
                    <a:pt x="181" y="1"/>
                  </a:cubicBezTo>
                  <a:cubicBezTo>
                    <a:pt x="180" y="16"/>
                    <a:pt x="181" y="31"/>
                    <a:pt x="178" y="45"/>
                  </a:cubicBezTo>
                  <a:cubicBezTo>
                    <a:pt x="177" y="50"/>
                    <a:pt x="166" y="54"/>
                    <a:pt x="159" y="55"/>
                  </a:cubicBezTo>
                  <a:cubicBezTo>
                    <a:pt x="104" y="64"/>
                    <a:pt x="67" y="110"/>
                    <a:pt x="73" y="167"/>
                  </a:cubicBezTo>
                  <a:close/>
                </a:path>
              </a:pathLst>
            </a:custGeom>
            <a:gradFill>
              <a:gsLst>
                <a:gs pos="0">
                  <a:srgbClr val="6DA400"/>
                </a:gs>
                <a:gs pos="100000">
                  <a:srgbClr val="B0EB2F"/>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6" name="Freeform 11"/>
            <p:cNvSpPr>
              <a:spLocks/>
            </p:cNvSpPr>
            <p:nvPr/>
          </p:nvSpPr>
          <p:spPr bwMode="auto">
            <a:xfrm>
              <a:off x="5801655" y="4058095"/>
              <a:ext cx="257661" cy="257661"/>
            </a:xfrm>
            <a:custGeom>
              <a:avLst/>
              <a:gdLst>
                <a:gd name="T0" fmla="*/ 0 w 45"/>
                <a:gd name="T1" fmla="*/ 45 h 45"/>
                <a:gd name="T2" fmla="*/ 2 w 45"/>
                <a:gd name="T3" fmla="*/ 8 h 45"/>
                <a:gd name="T4" fmla="*/ 8 w 45"/>
                <a:gd name="T5" fmla="*/ 0 h 45"/>
                <a:gd name="T6" fmla="*/ 17 w 45"/>
                <a:gd name="T7" fmla="*/ 6 h 45"/>
                <a:gd name="T8" fmla="*/ 38 w 45"/>
                <a:gd name="T9" fmla="*/ 27 h 45"/>
                <a:gd name="T10" fmla="*/ 44 w 45"/>
                <a:gd name="T11" fmla="*/ 35 h 45"/>
                <a:gd name="T12" fmla="*/ 35 w 45"/>
                <a:gd name="T13" fmla="*/ 43 h 45"/>
                <a:gd name="T14" fmla="*/ 0 w 45"/>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45">
                  <a:moveTo>
                    <a:pt x="0" y="45"/>
                  </a:moveTo>
                  <a:cubicBezTo>
                    <a:pt x="1" y="31"/>
                    <a:pt x="1" y="19"/>
                    <a:pt x="2" y="8"/>
                  </a:cubicBezTo>
                  <a:cubicBezTo>
                    <a:pt x="2" y="5"/>
                    <a:pt x="6" y="1"/>
                    <a:pt x="8" y="0"/>
                  </a:cubicBezTo>
                  <a:cubicBezTo>
                    <a:pt x="11" y="0"/>
                    <a:pt x="15" y="4"/>
                    <a:pt x="17" y="6"/>
                  </a:cubicBezTo>
                  <a:cubicBezTo>
                    <a:pt x="24" y="13"/>
                    <a:pt x="31" y="20"/>
                    <a:pt x="38" y="27"/>
                  </a:cubicBezTo>
                  <a:cubicBezTo>
                    <a:pt x="41" y="29"/>
                    <a:pt x="45" y="33"/>
                    <a:pt x="44" y="35"/>
                  </a:cubicBezTo>
                  <a:cubicBezTo>
                    <a:pt x="43" y="38"/>
                    <a:pt x="39" y="42"/>
                    <a:pt x="35" y="43"/>
                  </a:cubicBezTo>
                  <a:cubicBezTo>
                    <a:pt x="25" y="44"/>
                    <a:pt x="14" y="44"/>
                    <a:pt x="0" y="45"/>
                  </a:cubicBezTo>
                  <a:close/>
                </a:path>
              </a:pathLst>
            </a:custGeom>
            <a:gradFill>
              <a:gsLst>
                <a:gs pos="0">
                  <a:srgbClr val="6DA400"/>
                </a:gs>
                <a:gs pos="100000">
                  <a:srgbClr val="B0EB2F"/>
                </a:gs>
              </a:gsLst>
              <a:lin ang="5400000" scaled="1"/>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77" name="任意多边形 76"/>
            <p:cNvSpPr/>
            <p:nvPr/>
          </p:nvSpPr>
          <p:spPr>
            <a:xfrm>
              <a:off x="5871111" y="4182163"/>
              <a:ext cx="45719" cy="68260"/>
            </a:xfrm>
            <a:custGeom>
              <a:avLst/>
              <a:gdLst/>
              <a:ahLst/>
              <a:cxnLst/>
              <a:rect l="l" t="t" r="r" b="b"/>
              <a:pathLst>
                <a:path w="108942" h="162653">
                  <a:moveTo>
                    <a:pt x="57150" y="0"/>
                  </a:moveTo>
                  <a:cubicBezTo>
                    <a:pt x="86915" y="1190"/>
                    <a:pt x="102393" y="14287"/>
                    <a:pt x="103584" y="39290"/>
                  </a:cubicBezTo>
                  <a:cubicBezTo>
                    <a:pt x="102989" y="56554"/>
                    <a:pt x="95250" y="68461"/>
                    <a:pt x="80367" y="75009"/>
                  </a:cubicBezTo>
                  <a:cubicBezTo>
                    <a:pt x="98822" y="80962"/>
                    <a:pt x="108347" y="94357"/>
                    <a:pt x="108942" y="115193"/>
                  </a:cubicBezTo>
                  <a:cubicBezTo>
                    <a:pt x="106561" y="145554"/>
                    <a:pt x="89297" y="161329"/>
                    <a:pt x="57150" y="162520"/>
                  </a:cubicBezTo>
                  <a:cubicBezTo>
                    <a:pt x="20240" y="164306"/>
                    <a:pt x="1190" y="148233"/>
                    <a:pt x="0" y="114300"/>
                  </a:cubicBezTo>
                  <a:lnTo>
                    <a:pt x="14287" y="114300"/>
                  </a:lnTo>
                  <a:cubicBezTo>
                    <a:pt x="14883" y="138708"/>
                    <a:pt x="28277" y="151209"/>
                    <a:pt x="54471" y="151804"/>
                  </a:cubicBezTo>
                  <a:cubicBezTo>
                    <a:pt x="78879" y="150018"/>
                    <a:pt x="92273" y="137815"/>
                    <a:pt x="94654" y="115193"/>
                  </a:cubicBezTo>
                  <a:cubicBezTo>
                    <a:pt x="92868" y="92571"/>
                    <a:pt x="75604" y="81855"/>
                    <a:pt x="42862" y="83046"/>
                  </a:cubicBezTo>
                  <a:lnTo>
                    <a:pt x="42862" y="71437"/>
                  </a:lnTo>
                  <a:cubicBezTo>
                    <a:pt x="73223" y="72628"/>
                    <a:pt x="88404" y="62210"/>
                    <a:pt x="88404" y="40183"/>
                  </a:cubicBezTo>
                  <a:cubicBezTo>
                    <a:pt x="87213" y="22324"/>
                    <a:pt x="75902" y="12799"/>
                    <a:pt x="54471" y="11608"/>
                  </a:cubicBezTo>
                  <a:cubicBezTo>
                    <a:pt x="32444" y="13394"/>
                    <a:pt x="20836" y="25003"/>
                    <a:pt x="19645" y="46434"/>
                  </a:cubicBezTo>
                  <a:lnTo>
                    <a:pt x="5358" y="46434"/>
                  </a:lnTo>
                  <a:cubicBezTo>
                    <a:pt x="4762" y="32742"/>
                    <a:pt x="9822" y="20836"/>
                    <a:pt x="20538" y="10715"/>
                  </a:cubicBezTo>
                  <a:cubicBezTo>
                    <a:pt x="28277" y="3572"/>
                    <a:pt x="40481" y="0"/>
                    <a:pt x="5715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6174505" y="4064157"/>
            <a:ext cx="1321645" cy="1361051"/>
            <a:chOff x="6174505" y="4064157"/>
            <a:chExt cx="1321645" cy="1361051"/>
          </a:xfrm>
        </p:grpSpPr>
        <p:sp>
          <p:nvSpPr>
            <p:cNvPr id="22" name="Freeform 7"/>
            <p:cNvSpPr>
              <a:spLocks/>
            </p:cNvSpPr>
            <p:nvPr/>
          </p:nvSpPr>
          <p:spPr bwMode="auto">
            <a:xfrm>
              <a:off x="6174505" y="4064157"/>
              <a:ext cx="1321645" cy="1361051"/>
            </a:xfrm>
            <a:custGeom>
              <a:avLst/>
              <a:gdLst>
                <a:gd name="T0" fmla="*/ 0 w 231"/>
                <a:gd name="T1" fmla="*/ 53 h 238"/>
                <a:gd name="T2" fmla="*/ 19 w 231"/>
                <a:gd name="T3" fmla="*/ 58 h 238"/>
                <a:gd name="T4" fmla="*/ 56 w 231"/>
                <a:gd name="T5" fmla="*/ 88 h 238"/>
                <a:gd name="T6" fmla="*/ 166 w 231"/>
                <a:gd name="T7" fmla="*/ 167 h 238"/>
                <a:gd name="T8" fmla="*/ 109 w 231"/>
                <a:gd name="T9" fmla="*/ 62 h 238"/>
                <a:gd name="T10" fmla="*/ 94 w 231"/>
                <a:gd name="T11" fmla="*/ 56 h 238"/>
                <a:gd name="T12" fmla="*/ 62 w 231"/>
                <a:gd name="T13" fmla="*/ 0 h 238"/>
                <a:gd name="T14" fmla="*/ 161 w 231"/>
                <a:gd name="T15" fmla="*/ 35 h 238"/>
                <a:gd name="T16" fmla="*/ 222 w 231"/>
                <a:gd name="T17" fmla="*/ 203 h 238"/>
                <a:gd name="T18" fmla="*/ 207 w 231"/>
                <a:gd name="T19" fmla="*/ 220 h 238"/>
                <a:gd name="T20" fmla="*/ 1 w 231"/>
                <a:gd name="T21" fmla="*/ 82 h 238"/>
                <a:gd name="T22" fmla="*/ 0 w 231"/>
                <a:gd name="T23" fmla="*/ 53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1" h="238">
                  <a:moveTo>
                    <a:pt x="0" y="53"/>
                  </a:moveTo>
                  <a:cubicBezTo>
                    <a:pt x="8" y="55"/>
                    <a:pt x="13" y="58"/>
                    <a:pt x="19" y="58"/>
                  </a:cubicBezTo>
                  <a:cubicBezTo>
                    <a:pt x="49" y="60"/>
                    <a:pt x="49" y="60"/>
                    <a:pt x="56" y="88"/>
                  </a:cubicBezTo>
                  <a:cubicBezTo>
                    <a:pt x="68" y="140"/>
                    <a:pt x="109" y="169"/>
                    <a:pt x="166" y="167"/>
                  </a:cubicBezTo>
                  <a:cubicBezTo>
                    <a:pt x="175" y="128"/>
                    <a:pt x="149" y="79"/>
                    <a:pt x="109" y="62"/>
                  </a:cubicBezTo>
                  <a:cubicBezTo>
                    <a:pt x="104" y="59"/>
                    <a:pt x="99" y="58"/>
                    <a:pt x="94" y="56"/>
                  </a:cubicBezTo>
                  <a:cubicBezTo>
                    <a:pt x="58" y="46"/>
                    <a:pt x="55" y="42"/>
                    <a:pt x="62" y="0"/>
                  </a:cubicBezTo>
                  <a:cubicBezTo>
                    <a:pt x="99" y="0"/>
                    <a:pt x="132" y="11"/>
                    <a:pt x="161" y="35"/>
                  </a:cubicBezTo>
                  <a:cubicBezTo>
                    <a:pt x="214" y="79"/>
                    <a:pt x="231" y="136"/>
                    <a:pt x="222" y="203"/>
                  </a:cubicBezTo>
                  <a:cubicBezTo>
                    <a:pt x="221" y="209"/>
                    <a:pt x="213" y="219"/>
                    <a:pt x="207" y="220"/>
                  </a:cubicBezTo>
                  <a:cubicBezTo>
                    <a:pt x="107" y="238"/>
                    <a:pt x="17" y="179"/>
                    <a:pt x="1" y="82"/>
                  </a:cubicBezTo>
                  <a:cubicBezTo>
                    <a:pt x="0" y="75"/>
                    <a:pt x="1" y="68"/>
                    <a:pt x="0" y="53"/>
                  </a:cubicBezTo>
                  <a:close/>
                </a:path>
              </a:pathLst>
            </a:custGeom>
            <a:gradFill>
              <a:gsLst>
                <a:gs pos="0">
                  <a:srgbClr val="BA013F"/>
                </a:gs>
                <a:gs pos="100000">
                  <a:srgbClr val="FB4182"/>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7" name="Freeform 12"/>
            <p:cNvSpPr>
              <a:spLocks/>
            </p:cNvSpPr>
            <p:nvPr/>
          </p:nvSpPr>
          <p:spPr bwMode="auto">
            <a:xfrm>
              <a:off x="6180568" y="4064157"/>
              <a:ext cx="257661" cy="251598"/>
            </a:xfrm>
            <a:custGeom>
              <a:avLst/>
              <a:gdLst>
                <a:gd name="T0" fmla="*/ 45 w 45"/>
                <a:gd name="T1" fmla="*/ 44 h 44"/>
                <a:gd name="T2" fmla="*/ 9 w 45"/>
                <a:gd name="T3" fmla="*/ 42 h 44"/>
                <a:gd name="T4" fmla="*/ 0 w 45"/>
                <a:gd name="T5" fmla="*/ 33 h 44"/>
                <a:gd name="T6" fmla="*/ 7 w 45"/>
                <a:gd name="T7" fmla="*/ 26 h 44"/>
                <a:gd name="T8" fmla="*/ 26 w 45"/>
                <a:gd name="T9" fmla="*/ 6 h 44"/>
                <a:gd name="T10" fmla="*/ 34 w 45"/>
                <a:gd name="T11" fmla="*/ 0 h 44"/>
                <a:gd name="T12" fmla="*/ 42 w 45"/>
                <a:gd name="T13" fmla="*/ 8 h 44"/>
                <a:gd name="T14" fmla="*/ 45 w 45"/>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44">
                  <a:moveTo>
                    <a:pt x="45" y="44"/>
                  </a:moveTo>
                  <a:cubicBezTo>
                    <a:pt x="30" y="43"/>
                    <a:pt x="19" y="43"/>
                    <a:pt x="9" y="42"/>
                  </a:cubicBezTo>
                  <a:cubicBezTo>
                    <a:pt x="5" y="41"/>
                    <a:pt x="2" y="37"/>
                    <a:pt x="0" y="33"/>
                  </a:cubicBezTo>
                  <a:cubicBezTo>
                    <a:pt x="0" y="32"/>
                    <a:pt x="4" y="28"/>
                    <a:pt x="7" y="26"/>
                  </a:cubicBezTo>
                  <a:cubicBezTo>
                    <a:pt x="13" y="19"/>
                    <a:pt x="19" y="12"/>
                    <a:pt x="26" y="6"/>
                  </a:cubicBezTo>
                  <a:cubicBezTo>
                    <a:pt x="28" y="4"/>
                    <a:pt x="32" y="0"/>
                    <a:pt x="34" y="0"/>
                  </a:cubicBezTo>
                  <a:cubicBezTo>
                    <a:pt x="37" y="1"/>
                    <a:pt x="41" y="5"/>
                    <a:pt x="42" y="8"/>
                  </a:cubicBezTo>
                  <a:cubicBezTo>
                    <a:pt x="43" y="19"/>
                    <a:pt x="44" y="30"/>
                    <a:pt x="45" y="44"/>
                  </a:cubicBezTo>
                  <a:close/>
                </a:path>
              </a:pathLst>
            </a:custGeom>
            <a:gradFill>
              <a:gsLst>
                <a:gs pos="0">
                  <a:srgbClr val="BA013F"/>
                </a:gs>
                <a:gs pos="100000">
                  <a:srgbClr val="FB4182"/>
                </a:gs>
              </a:gsLst>
              <a:lin ang="5400000" scaled="1"/>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78" name="任意多边形 77"/>
            <p:cNvSpPr/>
            <p:nvPr/>
          </p:nvSpPr>
          <p:spPr>
            <a:xfrm>
              <a:off x="6306366" y="4183294"/>
              <a:ext cx="45719" cy="65997"/>
            </a:xfrm>
            <a:custGeom>
              <a:avLst/>
              <a:gdLst/>
              <a:ahLst/>
              <a:cxnLst/>
              <a:rect l="l" t="t" r="r" b="b"/>
              <a:pathLst>
                <a:path w="110728" h="159841">
                  <a:moveTo>
                    <a:pt x="75009" y="0"/>
                  </a:moveTo>
                  <a:lnTo>
                    <a:pt x="88404" y="0"/>
                  </a:lnTo>
                  <a:lnTo>
                    <a:pt x="88404" y="108049"/>
                  </a:lnTo>
                  <a:lnTo>
                    <a:pt x="110728" y="108049"/>
                  </a:lnTo>
                  <a:lnTo>
                    <a:pt x="110728" y="119657"/>
                  </a:lnTo>
                  <a:lnTo>
                    <a:pt x="88404" y="119657"/>
                  </a:lnTo>
                  <a:lnTo>
                    <a:pt x="88404" y="159841"/>
                  </a:lnTo>
                  <a:lnTo>
                    <a:pt x="74116" y="159841"/>
                  </a:lnTo>
                  <a:lnTo>
                    <a:pt x="74116" y="119657"/>
                  </a:lnTo>
                  <a:lnTo>
                    <a:pt x="0" y="119657"/>
                  </a:lnTo>
                  <a:lnTo>
                    <a:pt x="0" y="107156"/>
                  </a:lnTo>
                  <a:lnTo>
                    <a:pt x="75009" y="0"/>
                  </a:lnTo>
                  <a:close/>
                  <a:moveTo>
                    <a:pt x="74116" y="22324"/>
                  </a:moveTo>
                  <a:lnTo>
                    <a:pt x="14287" y="108049"/>
                  </a:lnTo>
                  <a:lnTo>
                    <a:pt x="74116" y="108049"/>
                  </a:lnTo>
                  <a:lnTo>
                    <a:pt x="74116" y="2232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792602164"/>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fade">
                                      <p:cBhvr>
                                        <p:cTn id="23" dur="500"/>
                                        <p:tgtEl>
                                          <p:spTgt spid="6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fade">
                                      <p:cBhvr>
                                        <p:cTn id="31" dur="500"/>
                                        <p:tgtEl>
                                          <p:spTgt spid="68"/>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fade">
                                      <p:cBhvr>
                                        <p:cTn id="35"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823112" y="2731180"/>
            <a:ext cx="2255340" cy="2255340"/>
            <a:chOff x="2823112" y="2731180"/>
            <a:chExt cx="2255340" cy="2255340"/>
          </a:xfrm>
        </p:grpSpPr>
        <p:sp>
          <p:nvSpPr>
            <p:cNvPr id="41" name="任意多边形 40"/>
            <p:cNvSpPr/>
            <p:nvPr/>
          </p:nvSpPr>
          <p:spPr>
            <a:xfrm>
              <a:off x="2823112" y="2731180"/>
              <a:ext cx="2255340" cy="2255340"/>
            </a:xfrm>
            <a:custGeom>
              <a:avLst/>
              <a:gdLst>
                <a:gd name="connsiteX0" fmla="*/ 1040267 w 2079628"/>
                <a:gd name="connsiteY0" fmla="*/ 0 h 2079628"/>
                <a:gd name="connsiteX1" fmla="*/ 2079628 w 2079628"/>
                <a:gd name="connsiteY1" fmla="*/ 1039656 h 2079628"/>
                <a:gd name="connsiteX2" fmla="*/ 1039360 w 2079628"/>
                <a:gd name="connsiteY2" fmla="*/ 2079628 h 2079628"/>
                <a:gd name="connsiteX3" fmla="*/ 0 w 2079628"/>
                <a:gd name="connsiteY3" fmla="*/ 1039971 h 2079628"/>
                <a:gd name="connsiteX4" fmla="*/ 1040267 w 2079628"/>
                <a:gd name="connsiteY4" fmla="*/ 0 h 20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9628" h="2079628">
                  <a:moveTo>
                    <a:pt x="1040267" y="0"/>
                  </a:moveTo>
                  <a:lnTo>
                    <a:pt x="2079628" y="1039656"/>
                  </a:lnTo>
                  <a:lnTo>
                    <a:pt x="1039360" y="2079628"/>
                  </a:lnTo>
                  <a:lnTo>
                    <a:pt x="0" y="1039971"/>
                  </a:lnTo>
                  <a:lnTo>
                    <a:pt x="1040267" y="0"/>
                  </a:lnTo>
                  <a:close/>
                </a:path>
              </a:pathLst>
            </a:custGeom>
            <a:gradFill>
              <a:gsLst>
                <a:gs pos="0">
                  <a:srgbClr val="DC4A0C"/>
                </a:gs>
                <a:gs pos="100000">
                  <a:srgbClr val="FA891B"/>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任意多边形 35"/>
            <p:cNvSpPr/>
            <p:nvPr/>
          </p:nvSpPr>
          <p:spPr>
            <a:xfrm>
              <a:off x="2998824" y="2807327"/>
              <a:ext cx="2079628" cy="2079628"/>
            </a:xfrm>
            <a:custGeom>
              <a:avLst/>
              <a:gdLst>
                <a:gd name="connsiteX0" fmla="*/ 1039656 w 2079628"/>
                <a:gd name="connsiteY0" fmla="*/ 0 h 2079628"/>
                <a:gd name="connsiteX1" fmla="*/ 2079628 w 2079628"/>
                <a:gd name="connsiteY1" fmla="*/ 1040269 h 2079628"/>
                <a:gd name="connsiteX2" fmla="*/ 1039972 w 2079628"/>
                <a:gd name="connsiteY2" fmla="*/ 2079628 h 2079628"/>
                <a:gd name="connsiteX3" fmla="*/ 0 w 2079628"/>
                <a:gd name="connsiteY3" fmla="*/ 1039360 h 2079628"/>
                <a:gd name="connsiteX4" fmla="*/ 1039656 w 2079628"/>
                <a:gd name="connsiteY4" fmla="*/ 0 h 20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9628" h="2079628">
                  <a:moveTo>
                    <a:pt x="1039656" y="0"/>
                  </a:moveTo>
                  <a:lnTo>
                    <a:pt x="2079628" y="1040269"/>
                  </a:lnTo>
                  <a:lnTo>
                    <a:pt x="1039972" y="2079628"/>
                  </a:lnTo>
                  <a:lnTo>
                    <a:pt x="0" y="1039360"/>
                  </a:lnTo>
                  <a:lnTo>
                    <a:pt x="1039656" y="0"/>
                  </a:lnTo>
                  <a:close/>
                </a:path>
              </a:pathLst>
            </a:custGeom>
            <a:blipFill>
              <a:blip r:embed="rId3"/>
              <a:stretch>
                <a:fillRect/>
              </a:stretch>
            </a:bli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p:cNvGrpSpPr/>
          <p:nvPr/>
        </p:nvGrpSpPr>
        <p:grpSpPr>
          <a:xfrm>
            <a:off x="9389156" y="2731180"/>
            <a:ext cx="2255340" cy="2255340"/>
            <a:chOff x="9389156" y="2731180"/>
            <a:chExt cx="2255340" cy="2255340"/>
          </a:xfrm>
        </p:grpSpPr>
        <p:sp>
          <p:nvSpPr>
            <p:cNvPr id="44" name="任意多边形 43"/>
            <p:cNvSpPr/>
            <p:nvPr/>
          </p:nvSpPr>
          <p:spPr>
            <a:xfrm>
              <a:off x="9389156" y="2731180"/>
              <a:ext cx="2255340" cy="2255340"/>
            </a:xfrm>
            <a:custGeom>
              <a:avLst/>
              <a:gdLst>
                <a:gd name="connsiteX0" fmla="*/ 1040267 w 2079628"/>
                <a:gd name="connsiteY0" fmla="*/ 0 h 2079628"/>
                <a:gd name="connsiteX1" fmla="*/ 2079628 w 2079628"/>
                <a:gd name="connsiteY1" fmla="*/ 1039656 h 2079628"/>
                <a:gd name="connsiteX2" fmla="*/ 1039360 w 2079628"/>
                <a:gd name="connsiteY2" fmla="*/ 2079628 h 2079628"/>
                <a:gd name="connsiteX3" fmla="*/ 0 w 2079628"/>
                <a:gd name="connsiteY3" fmla="*/ 1039971 h 2079628"/>
                <a:gd name="connsiteX4" fmla="*/ 1040267 w 2079628"/>
                <a:gd name="connsiteY4" fmla="*/ 0 h 20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9628" h="2079628">
                  <a:moveTo>
                    <a:pt x="1040267" y="0"/>
                  </a:moveTo>
                  <a:lnTo>
                    <a:pt x="2079628" y="1039656"/>
                  </a:lnTo>
                  <a:lnTo>
                    <a:pt x="1039360" y="2079628"/>
                  </a:lnTo>
                  <a:lnTo>
                    <a:pt x="0" y="1039971"/>
                  </a:lnTo>
                  <a:lnTo>
                    <a:pt x="1040267" y="0"/>
                  </a:lnTo>
                  <a:close/>
                </a:path>
              </a:pathLst>
            </a:custGeom>
            <a:gradFill>
              <a:gsLst>
                <a:gs pos="0">
                  <a:srgbClr val="0076CF"/>
                </a:gs>
                <a:gs pos="100000">
                  <a:srgbClr val="1CCCF8"/>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a:off x="9548882" y="2807327"/>
              <a:ext cx="2079628" cy="2079628"/>
            </a:xfrm>
            <a:custGeom>
              <a:avLst/>
              <a:gdLst>
                <a:gd name="connsiteX0" fmla="*/ 1039656 w 2079628"/>
                <a:gd name="connsiteY0" fmla="*/ 0 h 2079628"/>
                <a:gd name="connsiteX1" fmla="*/ 2079628 w 2079628"/>
                <a:gd name="connsiteY1" fmla="*/ 1040269 h 2079628"/>
                <a:gd name="connsiteX2" fmla="*/ 1039972 w 2079628"/>
                <a:gd name="connsiteY2" fmla="*/ 2079628 h 2079628"/>
                <a:gd name="connsiteX3" fmla="*/ 0 w 2079628"/>
                <a:gd name="connsiteY3" fmla="*/ 1039360 h 2079628"/>
                <a:gd name="connsiteX4" fmla="*/ 1039656 w 2079628"/>
                <a:gd name="connsiteY4" fmla="*/ 0 h 20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9628" h="2079628">
                  <a:moveTo>
                    <a:pt x="1039656" y="0"/>
                  </a:moveTo>
                  <a:lnTo>
                    <a:pt x="2079628" y="1040269"/>
                  </a:lnTo>
                  <a:lnTo>
                    <a:pt x="1039972" y="2079628"/>
                  </a:lnTo>
                  <a:lnTo>
                    <a:pt x="0" y="1039360"/>
                  </a:lnTo>
                  <a:lnTo>
                    <a:pt x="1039656" y="0"/>
                  </a:lnTo>
                  <a:close/>
                </a:path>
              </a:pathLst>
            </a:custGeom>
            <a:blipFill>
              <a:blip r:embed="rId3"/>
              <a:stretch>
                <a:fillRect/>
              </a:stretch>
            </a:bli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5022469" y="2731180"/>
            <a:ext cx="2255340" cy="2255340"/>
            <a:chOff x="5022469" y="2731180"/>
            <a:chExt cx="2255340" cy="2255340"/>
          </a:xfrm>
        </p:grpSpPr>
        <p:sp>
          <p:nvSpPr>
            <p:cNvPr id="42" name="任意多边形 41"/>
            <p:cNvSpPr/>
            <p:nvPr/>
          </p:nvSpPr>
          <p:spPr>
            <a:xfrm>
              <a:off x="5022469" y="2731180"/>
              <a:ext cx="2255340" cy="2255340"/>
            </a:xfrm>
            <a:custGeom>
              <a:avLst/>
              <a:gdLst>
                <a:gd name="connsiteX0" fmla="*/ 1040267 w 2079628"/>
                <a:gd name="connsiteY0" fmla="*/ 0 h 2079628"/>
                <a:gd name="connsiteX1" fmla="*/ 2079628 w 2079628"/>
                <a:gd name="connsiteY1" fmla="*/ 1039656 h 2079628"/>
                <a:gd name="connsiteX2" fmla="*/ 1039360 w 2079628"/>
                <a:gd name="connsiteY2" fmla="*/ 2079628 h 2079628"/>
                <a:gd name="connsiteX3" fmla="*/ 0 w 2079628"/>
                <a:gd name="connsiteY3" fmla="*/ 1039971 h 2079628"/>
                <a:gd name="connsiteX4" fmla="*/ 1040267 w 2079628"/>
                <a:gd name="connsiteY4" fmla="*/ 0 h 20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9628" h="2079628">
                  <a:moveTo>
                    <a:pt x="1040267" y="0"/>
                  </a:moveTo>
                  <a:lnTo>
                    <a:pt x="2079628" y="1039656"/>
                  </a:lnTo>
                  <a:lnTo>
                    <a:pt x="1039360" y="2079628"/>
                  </a:lnTo>
                  <a:lnTo>
                    <a:pt x="0" y="1039971"/>
                  </a:lnTo>
                  <a:lnTo>
                    <a:pt x="1040267" y="0"/>
                  </a:lnTo>
                  <a:close/>
                </a:path>
              </a:pathLst>
            </a:custGeom>
            <a:gradFill>
              <a:gsLst>
                <a:gs pos="0">
                  <a:srgbClr val="BA013F"/>
                </a:gs>
                <a:gs pos="100000">
                  <a:srgbClr val="FB4182"/>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任意多边形 33"/>
            <p:cNvSpPr/>
            <p:nvPr/>
          </p:nvSpPr>
          <p:spPr>
            <a:xfrm>
              <a:off x="5183059" y="2808066"/>
              <a:ext cx="2079016" cy="2079016"/>
            </a:xfrm>
            <a:custGeom>
              <a:avLst/>
              <a:gdLst>
                <a:gd name="connsiteX0" fmla="*/ 1039656 w 2079016"/>
                <a:gd name="connsiteY0" fmla="*/ 0 h 2079016"/>
                <a:gd name="connsiteX1" fmla="*/ 2079016 w 2079016"/>
                <a:gd name="connsiteY1" fmla="*/ 1039656 h 2079016"/>
                <a:gd name="connsiteX2" fmla="*/ 1039360 w 2079016"/>
                <a:gd name="connsiteY2" fmla="*/ 2079016 h 2079016"/>
                <a:gd name="connsiteX3" fmla="*/ 0 w 2079016"/>
                <a:gd name="connsiteY3" fmla="*/ 1039360 h 2079016"/>
                <a:gd name="connsiteX4" fmla="*/ 1039656 w 2079016"/>
                <a:gd name="connsiteY4" fmla="*/ 0 h 2079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9016" h="2079016">
                  <a:moveTo>
                    <a:pt x="1039656" y="0"/>
                  </a:moveTo>
                  <a:lnTo>
                    <a:pt x="2079016" y="1039656"/>
                  </a:lnTo>
                  <a:lnTo>
                    <a:pt x="1039360" y="2079016"/>
                  </a:lnTo>
                  <a:lnTo>
                    <a:pt x="0" y="1039360"/>
                  </a:lnTo>
                  <a:lnTo>
                    <a:pt x="1039656" y="0"/>
                  </a:lnTo>
                  <a:close/>
                </a:path>
              </a:pathLst>
            </a:custGeom>
            <a:blipFill>
              <a:blip r:embed="rId3"/>
              <a:stretch>
                <a:fillRect/>
              </a:stretch>
            </a:bli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7189799" y="2731180"/>
            <a:ext cx="2255340" cy="2255340"/>
            <a:chOff x="7189799" y="2731180"/>
            <a:chExt cx="2255340" cy="2255340"/>
          </a:xfrm>
        </p:grpSpPr>
        <p:sp>
          <p:nvSpPr>
            <p:cNvPr id="43" name="任意多边形 42"/>
            <p:cNvSpPr/>
            <p:nvPr/>
          </p:nvSpPr>
          <p:spPr>
            <a:xfrm>
              <a:off x="7189799" y="2731180"/>
              <a:ext cx="2255340" cy="2255340"/>
            </a:xfrm>
            <a:custGeom>
              <a:avLst/>
              <a:gdLst>
                <a:gd name="connsiteX0" fmla="*/ 1040267 w 2079628"/>
                <a:gd name="connsiteY0" fmla="*/ 0 h 2079628"/>
                <a:gd name="connsiteX1" fmla="*/ 2079628 w 2079628"/>
                <a:gd name="connsiteY1" fmla="*/ 1039656 h 2079628"/>
                <a:gd name="connsiteX2" fmla="*/ 1039360 w 2079628"/>
                <a:gd name="connsiteY2" fmla="*/ 2079628 h 2079628"/>
                <a:gd name="connsiteX3" fmla="*/ 0 w 2079628"/>
                <a:gd name="connsiteY3" fmla="*/ 1039971 h 2079628"/>
                <a:gd name="connsiteX4" fmla="*/ 1040267 w 2079628"/>
                <a:gd name="connsiteY4" fmla="*/ 0 h 20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9628" h="2079628">
                  <a:moveTo>
                    <a:pt x="1040267" y="0"/>
                  </a:moveTo>
                  <a:lnTo>
                    <a:pt x="2079628" y="1039656"/>
                  </a:lnTo>
                  <a:lnTo>
                    <a:pt x="1039360" y="2079628"/>
                  </a:lnTo>
                  <a:lnTo>
                    <a:pt x="0" y="1039971"/>
                  </a:lnTo>
                  <a:lnTo>
                    <a:pt x="1040267" y="0"/>
                  </a:lnTo>
                  <a:close/>
                </a:path>
              </a:pathLst>
            </a:custGeom>
            <a:gradFill>
              <a:gsLst>
                <a:gs pos="0">
                  <a:srgbClr val="6DA400"/>
                </a:gs>
                <a:gs pos="100000">
                  <a:srgbClr val="B0EB2F"/>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32"/>
            <p:cNvSpPr/>
            <p:nvPr/>
          </p:nvSpPr>
          <p:spPr>
            <a:xfrm>
              <a:off x="7366125" y="2808067"/>
              <a:ext cx="2079014" cy="2079015"/>
            </a:xfrm>
            <a:custGeom>
              <a:avLst/>
              <a:gdLst>
                <a:gd name="connsiteX0" fmla="*/ 1039655 w 2079014"/>
                <a:gd name="connsiteY0" fmla="*/ 0 h 2079015"/>
                <a:gd name="connsiteX1" fmla="*/ 2079014 w 2079014"/>
                <a:gd name="connsiteY1" fmla="*/ 1039656 h 2079015"/>
                <a:gd name="connsiteX2" fmla="*/ 1039359 w 2079014"/>
                <a:gd name="connsiteY2" fmla="*/ 2079015 h 2079015"/>
                <a:gd name="connsiteX3" fmla="*/ 0 w 2079014"/>
                <a:gd name="connsiteY3" fmla="*/ 1039359 h 2079015"/>
                <a:gd name="connsiteX4" fmla="*/ 1039655 w 2079014"/>
                <a:gd name="connsiteY4" fmla="*/ 0 h 2079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9014" h="2079015">
                  <a:moveTo>
                    <a:pt x="1039655" y="0"/>
                  </a:moveTo>
                  <a:lnTo>
                    <a:pt x="2079014" y="1039656"/>
                  </a:lnTo>
                  <a:lnTo>
                    <a:pt x="1039359" y="2079015"/>
                  </a:lnTo>
                  <a:lnTo>
                    <a:pt x="0" y="1039359"/>
                  </a:lnTo>
                  <a:lnTo>
                    <a:pt x="1039655" y="0"/>
                  </a:lnTo>
                  <a:close/>
                </a:path>
              </a:pathLst>
            </a:custGeom>
            <a:blipFill>
              <a:blip r:embed="rId3"/>
              <a:stretch>
                <a:fillRect/>
              </a:stretch>
            </a:bli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651577" y="2731180"/>
            <a:ext cx="2255340" cy="2255340"/>
            <a:chOff x="651577" y="2731180"/>
            <a:chExt cx="2255340" cy="2255340"/>
          </a:xfrm>
        </p:grpSpPr>
        <p:sp>
          <p:nvSpPr>
            <p:cNvPr id="40" name="任意多边形 39"/>
            <p:cNvSpPr/>
            <p:nvPr/>
          </p:nvSpPr>
          <p:spPr>
            <a:xfrm>
              <a:off x="651577" y="2731180"/>
              <a:ext cx="2255340" cy="2255340"/>
            </a:xfrm>
            <a:custGeom>
              <a:avLst/>
              <a:gdLst>
                <a:gd name="connsiteX0" fmla="*/ 1040267 w 2079628"/>
                <a:gd name="connsiteY0" fmla="*/ 0 h 2079628"/>
                <a:gd name="connsiteX1" fmla="*/ 2079628 w 2079628"/>
                <a:gd name="connsiteY1" fmla="*/ 1039656 h 2079628"/>
                <a:gd name="connsiteX2" fmla="*/ 1039360 w 2079628"/>
                <a:gd name="connsiteY2" fmla="*/ 2079628 h 2079628"/>
                <a:gd name="connsiteX3" fmla="*/ 0 w 2079628"/>
                <a:gd name="connsiteY3" fmla="*/ 1039971 h 2079628"/>
                <a:gd name="connsiteX4" fmla="*/ 1040267 w 2079628"/>
                <a:gd name="connsiteY4" fmla="*/ 0 h 20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9628" h="2079628">
                  <a:moveTo>
                    <a:pt x="1040267" y="0"/>
                  </a:moveTo>
                  <a:lnTo>
                    <a:pt x="2079628" y="1039656"/>
                  </a:lnTo>
                  <a:lnTo>
                    <a:pt x="1039360" y="2079628"/>
                  </a:lnTo>
                  <a:lnTo>
                    <a:pt x="0" y="1039971"/>
                  </a:lnTo>
                  <a:lnTo>
                    <a:pt x="1040267" y="0"/>
                  </a:lnTo>
                  <a:close/>
                </a:path>
              </a:pathLst>
            </a:custGeom>
            <a:gradFill>
              <a:gsLst>
                <a:gs pos="0">
                  <a:srgbClr val="0076CF"/>
                </a:gs>
                <a:gs pos="100000">
                  <a:srgbClr val="1CCCF8"/>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a:off x="817923" y="2808626"/>
              <a:ext cx="2079628" cy="2079628"/>
            </a:xfrm>
            <a:custGeom>
              <a:avLst/>
              <a:gdLst>
                <a:gd name="connsiteX0" fmla="*/ 1040267 w 2079628"/>
                <a:gd name="connsiteY0" fmla="*/ 0 h 2079628"/>
                <a:gd name="connsiteX1" fmla="*/ 2079628 w 2079628"/>
                <a:gd name="connsiteY1" fmla="*/ 1039656 h 2079628"/>
                <a:gd name="connsiteX2" fmla="*/ 1039360 w 2079628"/>
                <a:gd name="connsiteY2" fmla="*/ 2079628 h 2079628"/>
                <a:gd name="connsiteX3" fmla="*/ 0 w 2079628"/>
                <a:gd name="connsiteY3" fmla="*/ 1039971 h 2079628"/>
                <a:gd name="connsiteX4" fmla="*/ 1040267 w 2079628"/>
                <a:gd name="connsiteY4" fmla="*/ 0 h 20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9628" h="2079628">
                  <a:moveTo>
                    <a:pt x="1040267" y="0"/>
                  </a:moveTo>
                  <a:lnTo>
                    <a:pt x="2079628" y="1039656"/>
                  </a:lnTo>
                  <a:lnTo>
                    <a:pt x="1039360" y="2079628"/>
                  </a:lnTo>
                  <a:lnTo>
                    <a:pt x="0" y="1039971"/>
                  </a:lnTo>
                  <a:lnTo>
                    <a:pt x="1040267" y="0"/>
                  </a:lnTo>
                  <a:close/>
                </a:path>
              </a:pathLst>
            </a:custGeom>
            <a:blipFill>
              <a:blip r:embed="rId3"/>
              <a:stretch>
                <a:fillRect/>
              </a:stretch>
            </a:bli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0" name="组合 49"/>
          <p:cNvGrpSpPr/>
          <p:nvPr/>
        </p:nvGrpSpPr>
        <p:grpSpPr>
          <a:xfrm>
            <a:off x="594238" y="5320055"/>
            <a:ext cx="2370017" cy="843718"/>
            <a:chOff x="8707919" y="4585130"/>
            <a:chExt cx="2370017" cy="843718"/>
          </a:xfrm>
        </p:grpSpPr>
        <p:sp>
          <p:nvSpPr>
            <p:cNvPr id="51" name="矩形 50"/>
            <p:cNvSpPr/>
            <p:nvPr/>
          </p:nvSpPr>
          <p:spPr>
            <a:xfrm>
              <a:off x="8955812" y="4585130"/>
              <a:ext cx="1874231" cy="369332"/>
            </a:xfrm>
            <a:prstGeom prst="rect">
              <a:avLst/>
            </a:prstGeom>
          </p:spPr>
          <p:txBody>
            <a:bodyPr wrap="none">
              <a:spAutoFit/>
            </a:bodyPr>
            <a:lstStyle/>
            <a:p>
              <a:pPr algn="ct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52" name="矩形 51"/>
            <p:cNvSpPr/>
            <p:nvPr/>
          </p:nvSpPr>
          <p:spPr>
            <a:xfrm>
              <a:off x="8707919" y="4916400"/>
              <a:ext cx="2370017" cy="512448"/>
            </a:xfrm>
            <a:prstGeom prst="rect">
              <a:avLst/>
            </a:prstGeom>
          </p:spPr>
          <p:txBody>
            <a:bodyPr wrap="square">
              <a:spAutoFit/>
            </a:bodyPr>
            <a:lstStyle/>
            <a:p>
              <a:pPr algn="ct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53" name="组合 52"/>
          <p:cNvGrpSpPr/>
          <p:nvPr/>
        </p:nvGrpSpPr>
        <p:grpSpPr>
          <a:xfrm>
            <a:off x="2765773" y="1590682"/>
            <a:ext cx="2370017" cy="843718"/>
            <a:chOff x="8707919" y="4585130"/>
            <a:chExt cx="2370017" cy="843718"/>
          </a:xfrm>
        </p:grpSpPr>
        <p:sp>
          <p:nvSpPr>
            <p:cNvPr id="54" name="矩形 53"/>
            <p:cNvSpPr/>
            <p:nvPr/>
          </p:nvSpPr>
          <p:spPr>
            <a:xfrm>
              <a:off x="8955812" y="4585130"/>
              <a:ext cx="1874231" cy="369332"/>
            </a:xfrm>
            <a:prstGeom prst="rect">
              <a:avLst/>
            </a:prstGeom>
          </p:spPr>
          <p:txBody>
            <a:bodyPr wrap="none">
              <a:spAutoFit/>
            </a:bodyPr>
            <a:lstStyle/>
            <a:p>
              <a:pPr algn="ct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55" name="矩形 54"/>
            <p:cNvSpPr/>
            <p:nvPr/>
          </p:nvSpPr>
          <p:spPr>
            <a:xfrm>
              <a:off x="8707919" y="4916400"/>
              <a:ext cx="2370017" cy="512448"/>
            </a:xfrm>
            <a:prstGeom prst="rect">
              <a:avLst/>
            </a:prstGeom>
          </p:spPr>
          <p:txBody>
            <a:bodyPr wrap="square">
              <a:spAutoFit/>
            </a:bodyPr>
            <a:lstStyle/>
            <a:p>
              <a:pPr algn="ct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56" name="组合 55"/>
          <p:cNvGrpSpPr/>
          <p:nvPr/>
        </p:nvGrpSpPr>
        <p:grpSpPr>
          <a:xfrm>
            <a:off x="7132460" y="1590682"/>
            <a:ext cx="2370017" cy="843718"/>
            <a:chOff x="8707919" y="4585130"/>
            <a:chExt cx="2370017" cy="843718"/>
          </a:xfrm>
        </p:grpSpPr>
        <p:sp>
          <p:nvSpPr>
            <p:cNvPr id="57" name="矩形 56"/>
            <p:cNvSpPr/>
            <p:nvPr/>
          </p:nvSpPr>
          <p:spPr>
            <a:xfrm>
              <a:off x="8955812" y="4585130"/>
              <a:ext cx="1874231" cy="369332"/>
            </a:xfrm>
            <a:prstGeom prst="rect">
              <a:avLst/>
            </a:prstGeom>
          </p:spPr>
          <p:txBody>
            <a:bodyPr wrap="none">
              <a:spAutoFit/>
            </a:bodyPr>
            <a:lstStyle/>
            <a:p>
              <a:pPr algn="ct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58" name="矩形 57"/>
            <p:cNvSpPr/>
            <p:nvPr/>
          </p:nvSpPr>
          <p:spPr>
            <a:xfrm>
              <a:off x="8707919" y="4916400"/>
              <a:ext cx="2370017" cy="512448"/>
            </a:xfrm>
            <a:prstGeom prst="rect">
              <a:avLst/>
            </a:prstGeom>
          </p:spPr>
          <p:txBody>
            <a:bodyPr wrap="square">
              <a:spAutoFit/>
            </a:bodyPr>
            <a:lstStyle/>
            <a:p>
              <a:pPr algn="ct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59" name="组合 58"/>
          <p:cNvGrpSpPr/>
          <p:nvPr/>
        </p:nvGrpSpPr>
        <p:grpSpPr>
          <a:xfrm>
            <a:off x="4965130" y="5320055"/>
            <a:ext cx="2370017" cy="843718"/>
            <a:chOff x="8707919" y="4585130"/>
            <a:chExt cx="2370017" cy="843718"/>
          </a:xfrm>
        </p:grpSpPr>
        <p:sp>
          <p:nvSpPr>
            <p:cNvPr id="60" name="矩形 59"/>
            <p:cNvSpPr/>
            <p:nvPr/>
          </p:nvSpPr>
          <p:spPr>
            <a:xfrm>
              <a:off x="8955812" y="4585130"/>
              <a:ext cx="1874231" cy="369332"/>
            </a:xfrm>
            <a:prstGeom prst="rect">
              <a:avLst/>
            </a:prstGeom>
          </p:spPr>
          <p:txBody>
            <a:bodyPr wrap="none">
              <a:spAutoFit/>
            </a:bodyPr>
            <a:lstStyle/>
            <a:p>
              <a:pPr algn="ct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61" name="矩形 60"/>
            <p:cNvSpPr/>
            <p:nvPr/>
          </p:nvSpPr>
          <p:spPr>
            <a:xfrm>
              <a:off x="8707919" y="4916400"/>
              <a:ext cx="2370017" cy="512448"/>
            </a:xfrm>
            <a:prstGeom prst="rect">
              <a:avLst/>
            </a:prstGeom>
          </p:spPr>
          <p:txBody>
            <a:bodyPr wrap="square">
              <a:spAutoFit/>
            </a:bodyPr>
            <a:lstStyle/>
            <a:p>
              <a:pPr algn="ct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62" name="组合 61"/>
          <p:cNvGrpSpPr/>
          <p:nvPr/>
        </p:nvGrpSpPr>
        <p:grpSpPr>
          <a:xfrm>
            <a:off x="9376244" y="5320055"/>
            <a:ext cx="2370017" cy="843718"/>
            <a:chOff x="8707919" y="4585130"/>
            <a:chExt cx="2370017" cy="843718"/>
          </a:xfrm>
        </p:grpSpPr>
        <p:sp>
          <p:nvSpPr>
            <p:cNvPr id="63" name="矩形 62"/>
            <p:cNvSpPr/>
            <p:nvPr/>
          </p:nvSpPr>
          <p:spPr>
            <a:xfrm>
              <a:off x="8955812" y="4585130"/>
              <a:ext cx="1874231" cy="369332"/>
            </a:xfrm>
            <a:prstGeom prst="rect">
              <a:avLst/>
            </a:prstGeom>
          </p:spPr>
          <p:txBody>
            <a:bodyPr wrap="none">
              <a:spAutoFit/>
            </a:bodyPr>
            <a:lstStyle/>
            <a:p>
              <a:pPr algn="ct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64" name="矩形 63"/>
            <p:cNvSpPr/>
            <p:nvPr/>
          </p:nvSpPr>
          <p:spPr>
            <a:xfrm>
              <a:off x="8707919" y="4916400"/>
              <a:ext cx="2370017" cy="512448"/>
            </a:xfrm>
            <a:prstGeom prst="rect">
              <a:avLst/>
            </a:prstGeom>
          </p:spPr>
          <p:txBody>
            <a:bodyPr wrap="square">
              <a:spAutoFit/>
            </a:bodyPr>
            <a:lstStyle/>
            <a:p>
              <a:pPr algn="ctr">
                <a:lnSpc>
                  <a:spcPct val="130000"/>
                </a:lnSpc>
              </a:pPr>
              <a:r>
                <a:rPr lang="zh-CN" altLang="en-US" sz="1050" dirty="0">
                  <a:solidFill>
                    <a:schemeClr val="bg2">
                      <a:lumMod val="50000"/>
                    </a:schemeClr>
                  </a:solidFill>
                  <a:latin typeface="+mn-ea"/>
                </a:rPr>
                <a:t>Hunan magic rain Advertising CoLtd.professional professional team</a:t>
              </a:r>
            </a:p>
          </p:txBody>
        </p:sp>
      </p:grpSp>
    </p:spTree>
    <p:extLst>
      <p:ext uri="{BB962C8B-B14F-4D97-AF65-F5344CB8AC3E}">
        <p14:creationId xmlns:p14="http://schemas.microsoft.com/office/powerpoint/2010/main" val="3406377000"/>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8000" fill="hold" nodeType="withEffect" p14:presetBounceEnd="52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2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52000">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accel="8000" fill="hold" nodeType="withEffect" p14:presetBounceEnd="52000">
                                      <p:stCondLst>
                                        <p:cond delay="200"/>
                                      </p:stCondLst>
                                      <p:childTnLst>
                                        <p:set>
                                          <p:cBhvr>
                                            <p:cTn id="10" dur="1" fill="hold">
                                              <p:stCondLst>
                                                <p:cond delay="0"/>
                                              </p:stCondLst>
                                            </p:cTn>
                                            <p:tgtEl>
                                              <p:spTgt spid="3"/>
                                            </p:tgtEl>
                                            <p:attrNameLst>
                                              <p:attrName>style.visibility</p:attrName>
                                            </p:attrNameLst>
                                          </p:cBhvr>
                                          <p:to>
                                            <p:strVal val="visible"/>
                                          </p:to>
                                        </p:set>
                                        <p:anim calcmode="lin" valueType="num" p14:bounceEnd="52000">
                                          <p:cBhvr additive="base">
                                            <p:cTn id="11" dur="500" fill="hold"/>
                                            <p:tgtEl>
                                              <p:spTgt spid="3"/>
                                            </p:tgtEl>
                                            <p:attrNameLst>
                                              <p:attrName>ppt_x</p:attrName>
                                            </p:attrNameLst>
                                          </p:cBhvr>
                                          <p:tavLst>
                                            <p:tav tm="0">
                                              <p:val>
                                                <p:strVal val="0-#ppt_w/2"/>
                                              </p:val>
                                            </p:tav>
                                            <p:tav tm="100000">
                                              <p:val>
                                                <p:strVal val="#ppt_x"/>
                                              </p:val>
                                            </p:tav>
                                          </p:tavLst>
                                        </p:anim>
                                        <p:anim calcmode="lin" valueType="num" p14:bounceEnd="52000">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accel="8000" fill="hold" nodeType="withEffect" p14:presetBounceEnd="52000">
                                      <p:stCondLst>
                                        <p:cond delay="400"/>
                                      </p:stCondLst>
                                      <p:childTnLst>
                                        <p:set>
                                          <p:cBhvr>
                                            <p:cTn id="14" dur="1" fill="hold">
                                              <p:stCondLst>
                                                <p:cond delay="0"/>
                                              </p:stCondLst>
                                            </p:cTn>
                                            <p:tgtEl>
                                              <p:spTgt spid="4"/>
                                            </p:tgtEl>
                                            <p:attrNameLst>
                                              <p:attrName>style.visibility</p:attrName>
                                            </p:attrNameLst>
                                          </p:cBhvr>
                                          <p:to>
                                            <p:strVal val="visible"/>
                                          </p:to>
                                        </p:set>
                                        <p:anim calcmode="lin" valueType="num" p14:bounceEnd="52000">
                                          <p:cBhvr additive="base">
                                            <p:cTn id="15" dur="500" fill="hold"/>
                                            <p:tgtEl>
                                              <p:spTgt spid="4"/>
                                            </p:tgtEl>
                                            <p:attrNameLst>
                                              <p:attrName>ppt_x</p:attrName>
                                            </p:attrNameLst>
                                          </p:cBhvr>
                                          <p:tavLst>
                                            <p:tav tm="0">
                                              <p:val>
                                                <p:strVal val="0-#ppt_w/2"/>
                                              </p:val>
                                            </p:tav>
                                            <p:tav tm="100000">
                                              <p:val>
                                                <p:strVal val="#ppt_x"/>
                                              </p:val>
                                            </p:tav>
                                          </p:tavLst>
                                        </p:anim>
                                        <p:anim calcmode="lin" valueType="num" p14:bounceEnd="52000">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2" accel="8000" fill="hold" nodeType="withEffect" p14:presetBounceEnd="52000">
                                      <p:stCondLst>
                                        <p:cond delay="500"/>
                                      </p:stCondLst>
                                      <p:childTnLst>
                                        <p:set>
                                          <p:cBhvr>
                                            <p:cTn id="18" dur="1" fill="hold">
                                              <p:stCondLst>
                                                <p:cond delay="0"/>
                                              </p:stCondLst>
                                            </p:cTn>
                                            <p:tgtEl>
                                              <p:spTgt spid="5"/>
                                            </p:tgtEl>
                                            <p:attrNameLst>
                                              <p:attrName>style.visibility</p:attrName>
                                            </p:attrNameLst>
                                          </p:cBhvr>
                                          <p:to>
                                            <p:strVal val="visible"/>
                                          </p:to>
                                        </p:set>
                                        <p:anim calcmode="lin" valueType="num" p14:bounceEnd="52000">
                                          <p:cBhvr additive="base">
                                            <p:cTn id="19" dur="500" fill="hold"/>
                                            <p:tgtEl>
                                              <p:spTgt spid="5"/>
                                            </p:tgtEl>
                                            <p:attrNameLst>
                                              <p:attrName>ppt_x</p:attrName>
                                            </p:attrNameLst>
                                          </p:cBhvr>
                                          <p:tavLst>
                                            <p:tav tm="0">
                                              <p:val>
                                                <p:strVal val="1+#ppt_w/2"/>
                                              </p:val>
                                            </p:tav>
                                            <p:tav tm="100000">
                                              <p:val>
                                                <p:strVal val="#ppt_x"/>
                                              </p:val>
                                            </p:tav>
                                          </p:tavLst>
                                        </p:anim>
                                        <p:anim calcmode="lin" valueType="num" p14:bounceEnd="52000">
                                          <p:cBhvr additive="base">
                                            <p:cTn id="20" dur="500" fill="hold"/>
                                            <p:tgtEl>
                                              <p:spTgt spid="5"/>
                                            </p:tgtEl>
                                            <p:attrNameLst>
                                              <p:attrName>ppt_y</p:attrName>
                                            </p:attrNameLst>
                                          </p:cBhvr>
                                          <p:tavLst>
                                            <p:tav tm="0">
                                              <p:val>
                                                <p:strVal val="#ppt_y"/>
                                              </p:val>
                                            </p:tav>
                                            <p:tav tm="100000">
                                              <p:val>
                                                <p:strVal val="#ppt_y"/>
                                              </p:val>
                                            </p:tav>
                                          </p:tavLst>
                                        </p:anim>
                                      </p:childTnLst>
                                    </p:cTn>
                                  </p:par>
                                  <p:par>
                                    <p:cTn id="21" presetID="2" presetClass="entr" presetSubtype="2" accel="8000" fill="hold" nodeType="withEffect" p14:presetBounceEnd="52000">
                                      <p:stCondLst>
                                        <p:cond delay="600"/>
                                      </p:stCondLst>
                                      <p:childTnLst>
                                        <p:set>
                                          <p:cBhvr>
                                            <p:cTn id="22" dur="1" fill="hold">
                                              <p:stCondLst>
                                                <p:cond delay="0"/>
                                              </p:stCondLst>
                                            </p:cTn>
                                            <p:tgtEl>
                                              <p:spTgt spid="6"/>
                                            </p:tgtEl>
                                            <p:attrNameLst>
                                              <p:attrName>style.visibility</p:attrName>
                                            </p:attrNameLst>
                                          </p:cBhvr>
                                          <p:to>
                                            <p:strVal val="visible"/>
                                          </p:to>
                                        </p:set>
                                        <p:anim calcmode="lin" valueType="num" p14:bounceEnd="52000">
                                          <p:cBhvr additive="base">
                                            <p:cTn id="23" dur="500" fill="hold"/>
                                            <p:tgtEl>
                                              <p:spTgt spid="6"/>
                                            </p:tgtEl>
                                            <p:attrNameLst>
                                              <p:attrName>ppt_x</p:attrName>
                                            </p:attrNameLst>
                                          </p:cBhvr>
                                          <p:tavLst>
                                            <p:tav tm="0">
                                              <p:val>
                                                <p:strVal val="1+#ppt_w/2"/>
                                              </p:val>
                                            </p:tav>
                                            <p:tav tm="100000">
                                              <p:val>
                                                <p:strVal val="#ppt_x"/>
                                              </p:val>
                                            </p:tav>
                                          </p:tavLst>
                                        </p:anim>
                                        <p:anim calcmode="lin" valueType="num" p14:bounceEnd="52000">
                                          <p:cBhvr additive="base">
                                            <p:cTn id="24" dur="500" fill="hold"/>
                                            <p:tgtEl>
                                              <p:spTgt spid="6"/>
                                            </p:tgtEl>
                                            <p:attrNameLst>
                                              <p:attrName>ppt_y</p:attrName>
                                            </p:attrNameLst>
                                          </p:cBhvr>
                                          <p:tavLst>
                                            <p:tav tm="0">
                                              <p:val>
                                                <p:strVal val="#ppt_y"/>
                                              </p:val>
                                            </p:tav>
                                            <p:tav tm="100000">
                                              <p:val>
                                                <p:strVal val="#ppt_y"/>
                                              </p:val>
                                            </p:tav>
                                          </p:tavLst>
                                        </p:anim>
                                      </p:childTnLst>
                                    </p:cTn>
                                  </p:par>
                                </p:childTnLst>
                              </p:cTn>
                            </p:par>
                            <p:par>
                              <p:cTn id="25" fill="hold">
                                <p:stCondLst>
                                  <p:cond delay="1100"/>
                                </p:stCondLst>
                                <p:childTnLst>
                                  <p:par>
                                    <p:cTn id="26" presetID="10" presetClass="entr" presetSubtype="0" fill="hold" nodeType="after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childTnLst>
                                    </p:cTn>
                                  </p:par>
                                </p:childTnLst>
                              </p:cTn>
                            </p:par>
                            <p:par>
                              <p:cTn id="29" fill="hold">
                                <p:stCondLst>
                                  <p:cond delay="1600"/>
                                </p:stCondLst>
                                <p:childTnLst>
                                  <p:par>
                                    <p:cTn id="30" presetID="10" presetClass="entr" presetSubtype="0" fill="hold" nodeType="after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500"/>
                                            <p:tgtEl>
                                              <p:spTgt spid="53"/>
                                            </p:tgtEl>
                                          </p:cBhvr>
                                        </p:animEffect>
                                      </p:childTnLst>
                                    </p:cTn>
                                  </p:par>
                                </p:childTnLst>
                              </p:cTn>
                            </p:par>
                            <p:par>
                              <p:cTn id="33" fill="hold">
                                <p:stCondLst>
                                  <p:cond delay="2100"/>
                                </p:stCondLst>
                                <p:childTnLst>
                                  <p:par>
                                    <p:cTn id="34" presetID="10" presetClass="entr" presetSubtype="0" fill="hold" nodeType="after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fade">
                                          <p:cBhvr>
                                            <p:cTn id="36" dur="500"/>
                                            <p:tgtEl>
                                              <p:spTgt spid="56"/>
                                            </p:tgtEl>
                                          </p:cBhvr>
                                        </p:animEffect>
                                      </p:childTnLst>
                                    </p:cTn>
                                  </p:par>
                                </p:childTnLst>
                              </p:cTn>
                            </p:par>
                            <p:par>
                              <p:cTn id="37" fill="hold">
                                <p:stCondLst>
                                  <p:cond delay="2600"/>
                                </p:stCondLst>
                                <p:childTnLst>
                                  <p:par>
                                    <p:cTn id="38" presetID="10" presetClass="entr" presetSubtype="0" fill="hold" nodeType="after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fade">
                                          <p:cBhvr>
                                            <p:cTn id="40" dur="500"/>
                                            <p:tgtEl>
                                              <p:spTgt spid="59"/>
                                            </p:tgtEl>
                                          </p:cBhvr>
                                        </p:animEffect>
                                      </p:childTnLst>
                                    </p:cTn>
                                  </p:par>
                                </p:childTnLst>
                              </p:cTn>
                            </p:par>
                            <p:par>
                              <p:cTn id="41" fill="hold">
                                <p:stCondLst>
                                  <p:cond delay="3100"/>
                                </p:stCondLst>
                                <p:childTnLst>
                                  <p:par>
                                    <p:cTn id="42" presetID="10" presetClass="entr" presetSubtype="0" fill="hold" nodeType="afterEffect">
                                      <p:stCondLst>
                                        <p:cond delay="0"/>
                                      </p:stCondLst>
                                      <p:childTnLst>
                                        <p:set>
                                          <p:cBhvr>
                                            <p:cTn id="43" dur="1" fill="hold">
                                              <p:stCondLst>
                                                <p:cond delay="0"/>
                                              </p:stCondLst>
                                            </p:cTn>
                                            <p:tgtEl>
                                              <p:spTgt spid="62"/>
                                            </p:tgtEl>
                                            <p:attrNameLst>
                                              <p:attrName>style.visibility</p:attrName>
                                            </p:attrNameLst>
                                          </p:cBhvr>
                                          <p:to>
                                            <p:strVal val="visible"/>
                                          </p:to>
                                        </p:set>
                                        <p:animEffect transition="in" filter="fade">
                                          <p:cBhvr>
                                            <p:cTn id="44"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8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accel="8000" fill="hold" nodeType="withEffect">
                                      <p:stCondLst>
                                        <p:cond delay="2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accel="8000" fill="hold" nodeType="withEffect">
                                      <p:stCondLst>
                                        <p:cond delay="4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2" accel="8000" fill="hold" nodeType="withEffect">
                                      <p:stCondLst>
                                        <p:cond delay="50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par>
                                    <p:cTn id="21" presetID="2" presetClass="entr" presetSubtype="2" accel="8000" fill="hold" nodeType="withEffect">
                                      <p:stCondLst>
                                        <p:cond delay="60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1+#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childTnLst>
                              </p:cTn>
                            </p:par>
                            <p:par>
                              <p:cTn id="25" fill="hold">
                                <p:stCondLst>
                                  <p:cond delay="1100"/>
                                </p:stCondLst>
                                <p:childTnLst>
                                  <p:par>
                                    <p:cTn id="26" presetID="10" presetClass="entr" presetSubtype="0" fill="hold" nodeType="after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childTnLst>
                                    </p:cTn>
                                  </p:par>
                                </p:childTnLst>
                              </p:cTn>
                            </p:par>
                            <p:par>
                              <p:cTn id="29" fill="hold">
                                <p:stCondLst>
                                  <p:cond delay="1600"/>
                                </p:stCondLst>
                                <p:childTnLst>
                                  <p:par>
                                    <p:cTn id="30" presetID="10" presetClass="entr" presetSubtype="0" fill="hold" nodeType="after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500"/>
                                            <p:tgtEl>
                                              <p:spTgt spid="53"/>
                                            </p:tgtEl>
                                          </p:cBhvr>
                                        </p:animEffect>
                                      </p:childTnLst>
                                    </p:cTn>
                                  </p:par>
                                </p:childTnLst>
                              </p:cTn>
                            </p:par>
                            <p:par>
                              <p:cTn id="33" fill="hold">
                                <p:stCondLst>
                                  <p:cond delay="2100"/>
                                </p:stCondLst>
                                <p:childTnLst>
                                  <p:par>
                                    <p:cTn id="34" presetID="10" presetClass="entr" presetSubtype="0" fill="hold" nodeType="after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fade">
                                          <p:cBhvr>
                                            <p:cTn id="36" dur="500"/>
                                            <p:tgtEl>
                                              <p:spTgt spid="56"/>
                                            </p:tgtEl>
                                          </p:cBhvr>
                                        </p:animEffect>
                                      </p:childTnLst>
                                    </p:cTn>
                                  </p:par>
                                </p:childTnLst>
                              </p:cTn>
                            </p:par>
                            <p:par>
                              <p:cTn id="37" fill="hold">
                                <p:stCondLst>
                                  <p:cond delay="2600"/>
                                </p:stCondLst>
                                <p:childTnLst>
                                  <p:par>
                                    <p:cTn id="38" presetID="10" presetClass="entr" presetSubtype="0" fill="hold" nodeType="after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fade">
                                          <p:cBhvr>
                                            <p:cTn id="40" dur="500"/>
                                            <p:tgtEl>
                                              <p:spTgt spid="59"/>
                                            </p:tgtEl>
                                          </p:cBhvr>
                                        </p:animEffect>
                                      </p:childTnLst>
                                    </p:cTn>
                                  </p:par>
                                </p:childTnLst>
                              </p:cTn>
                            </p:par>
                            <p:par>
                              <p:cTn id="41" fill="hold">
                                <p:stCondLst>
                                  <p:cond delay="3100"/>
                                </p:stCondLst>
                                <p:childTnLst>
                                  <p:par>
                                    <p:cTn id="42" presetID="10" presetClass="entr" presetSubtype="0" fill="hold" nodeType="afterEffect">
                                      <p:stCondLst>
                                        <p:cond delay="0"/>
                                      </p:stCondLst>
                                      <p:childTnLst>
                                        <p:set>
                                          <p:cBhvr>
                                            <p:cTn id="43" dur="1" fill="hold">
                                              <p:stCondLst>
                                                <p:cond delay="0"/>
                                              </p:stCondLst>
                                            </p:cTn>
                                            <p:tgtEl>
                                              <p:spTgt spid="62"/>
                                            </p:tgtEl>
                                            <p:attrNameLst>
                                              <p:attrName>style.visibility</p:attrName>
                                            </p:attrNameLst>
                                          </p:cBhvr>
                                          <p:to>
                                            <p:strVal val="visible"/>
                                          </p:to>
                                        </p:set>
                                        <p:animEffect transition="in" filter="fade">
                                          <p:cBhvr>
                                            <p:cTn id="44"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583746" y="2448489"/>
            <a:ext cx="1428750" cy="2025465"/>
            <a:chOff x="1583746" y="2448489"/>
            <a:chExt cx="1428750" cy="2025465"/>
          </a:xfrm>
        </p:grpSpPr>
        <p:grpSp>
          <p:nvGrpSpPr>
            <p:cNvPr id="13" name="组合 12"/>
            <p:cNvGrpSpPr/>
            <p:nvPr/>
          </p:nvGrpSpPr>
          <p:grpSpPr>
            <a:xfrm>
              <a:off x="1583746" y="3138106"/>
              <a:ext cx="1428750" cy="1335848"/>
              <a:chOff x="2305051" y="2960306"/>
              <a:chExt cx="1428750" cy="1335848"/>
            </a:xfrm>
          </p:grpSpPr>
          <p:sp>
            <p:nvSpPr>
              <p:cNvPr id="10" name="Freeform 5"/>
              <p:cNvSpPr>
                <a:spLocks/>
              </p:cNvSpPr>
              <p:nvPr/>
            </p:nvSpPr>
            <p:spPr bwMode="auto">
              <a:xfrm rot="2569800">
                <a:off x="2305051" y="2960306"/>
                <a:ext cx="1428750" cy="1335848"/>
              </a:xfrm>
              <a:custGeom>
                <a:avLst/>
                <a:gdLst>
                  <a:gd name="T0" fmla="*/ 124 w 235"/>
                  <a:gd name="T1" fmla="*/ 30 h 219"/>
                  <a:gd name="T2" fmla="*/ 196 w 235"/>
                  <a:gd name="T3" fmla="*/ 1 h 219"/>
                  <a:gd name="T4" fmla="*/ 225 w 235"/>
                  <a:gd name="T5" fmla="*/ 49 h 219"/>
                  <a:gd name="T6" fmla="*/ 187 w 235"/>
                  <a:gd name="T7" fmla="*/ 120 h 219"/>
                  <a:gd name="T8" fmla="*/ 58 w 235"/>
                  <a:gd name="T9" fmla="*/ 210 h 219"/>
                  <a:gd name="T10" fmla="*/ 11 w 235"/>
                  <a:gd name="T11" fmla="*/ 161 h 219"/>
                  <a:gd name="T12" fmla="*/ 30 w 235"/>
                  <a:gd name="T13" fmla="*/ 117 h 219"/>
                  <a:gd name="T14" fmla="*/ 33 w 235"/>
                  <a:gd name="T15" fmla="*/ 121 h 219"/>
                  <a:gd name="T16" fmla="*/ 38 w 235"/>
                  <a:gd name="T17" fmla="*/ 159 h 219"/>
                  <a:gd name="T18" fmla="*/ 79 w 235"/>
                  <a:gd name="T19" fmla="*/ 156 h 219"/>
                  <a:gd name="T20" fmla="*/ 167 w 235"/>
                  <a:gd name="T21" fmla="*/ 70 h 219"/>
                  <a:gd name="T22" fmla="*/ 169 w 235"/>
                  <a:gd name="T23" fmla="*/ 31 h 219"/>
                  <a:gd name="T24" fmla="*/ 131 w 235"/>
                  <a:gd name="T25" fmla="*/ 29 h 219"/>
                  <a:gd name="T26" fmla="*/ 124 w 235"/>
                  <a:gd name="T27" fmla="*/ 3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5" h="219">
                    <a:moveTo>
                      <a:pt x="124" y="30"/>
                    </a:moveTo>
                    <a:cubicBezTo>
                      <a:pt x="146" y="13"/>
                      <a:pt x="169" y="0"/>
                      <a:pt x="196" y="1"/>
                    </a:cubicBezTo>
                    <a:cubicBezTo>
                      <a:pt x="220" y="2"/>
                      <a:pt x="235" y="23"/>
                      <a:pt x="225" y="49"/>
                    </a:cubicBezTo>
                    <a:cubicBezTo>
                      <a:pt x="216" y="74"/>
                      <a:pt x="203" y="99"/>
                      <a:pt x="187" y="120"/>
                    </a:cubicBezTo>
                    <a:cubicBezTo>
                      <a:pt x="153" y="163"/>
                      <a:pt x="113" y="197"/>
                      <a:pt x="58" y="210"/>
                    </a:cubicBezTo>
                    <a:cubicBezTo>
                      <a:pt x="21" y="219"/>
                      <a:pt x="0" y="198"/>
                      <a:pt x="11" y="161"/>
                    </a:cubicBezTo>
                    <a:cubicBezTo>
                      <a:pt x="15" y="147"/>
                      <a:pt x="23" y="133"/>
                      <a:pt x="30" y="117"/>
                    </a:cubicBezTo>
                    <a:cubicBezTo>
                      <a:pt x="33" y="120"/>
                      <a:pt x="33" y="121"/>
                      <a:pt x="33" y="121"/>
                    </a:cubicBezTo>
                    <a:cubicBezTo>
                      <a:pt x="31" y="135"/>
                      <a:pt x="21" y="152"/>
                      <a:pt x="38" y="159"/>
                    </a:cubicBezTo>
                    <a:cubicBezTo>
                      <a:pt x="49" y="164"/>
                      <a:pt x="67" y="161"/>
                      <a:pt x="79" y="156"/>
                    </a:cubicBezTo>
                    <a:cubicBezTo>
                      <a:pt x="118" y="138"/>
                      <a:pt x="149" y="109"/>
                      <a:pt x="167" y="70"/>
                    </a:cubicBezTo>
                    <a:cubicBezTo>
                      <a:pt x="173" y="59"/>
                      <a:pt x="175" y="41"/>
                      <a:pt x="169" y="31"/>
                    </a:cubicBezTo>
                    <a:cubicBezTo>
                      <a:pt x="161" y="17"/>
                      <a:pt x="145" y="24"/>
                      <a:pt x="131" y="29"/>
                    </a:cubicBezTo>
                    <a:cubicBezTo>
                      <a:pt x="129" y="30"/>
                      <a:pt x="127" y="30"/>
                      <a:pt x="124" y="30"/>
                    </a:cubicBezTo>
                    <a:close/>
                  </a:path>
                </a:pathLst>
              </a:custGeom>
              <a:gradFill>
                <a:gsLst>
                  <a:gs pos="0">
                    <a:srgbClr val="0076CF"/>
                  </a:gs>
                  <a:gs pos="100000">
                    <a:srgbClr val="1CCCF8"/>
                  </a:gs>
                </a:gsLst>
                <a:lin ang="5400000" scaled="1"/>
              </a:grad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1" name="Freeform 6"/>
              <p:cNvSpPr>
                <a:spLocks/>
              </p:cNvSpPr>
              <p:nvPr/>
            </p:nvSpPr>
            <p:spPr bwMode="auto">
              <a:xfrm rot="2569800">
                <a:off x="2689801" y="3132478"/>
                <a:ext cx="663120" cy="615066"/>
              </a:xfrm>
              <a:custGeom>
                <a:avLst/>
                <a:gdLst>
                  <a:gd name="T0" fmla="*/ 19 w 109"/>
                  <a:gd name="T1" fmla="*/ 101 h 101"/>
                  <a:gd name="T2" fmla="*/ 2 w 109"/>
                  <a:gd name="T3" fmla="*/ 80 h 101"/>
                  <a:gd name="T4" fmla="*/ 85 w 109"/>
                  <a:gd name="T5" fmla="*/ 1 h 101"/>
                  <a:gd name="T6" fmla="*/ 108 w 109"/>
                  <a:gd name="T7" fmla="*/ 20 h 101"/>
                  <a:gd name="T8" fmla="*/ 19 w 109"/>
                  <a:gd name="T9" fmla="*/ 101 h 101"/>
                </a:gdLst>
                <a:ahLst/>
                <a:cxnLst>
                  <a:cxn ang="0">
                    <a:pos x="T0" y="T1"/>
                  </a:cxn>
                  <a:cxn ang="0">
                    <a:pos x="T2" y="T3"/>
                  </a:cxn>
                  <a:cxn ang="0">
                    <a:pos x="T4" y="T5"/>
                  </a:cxn>
                  <a:cxn ang="0">
                    <a:pos x="T6" y="T7"/>
                  </a:cxn>
                  <a:cxn ang="0">
                    <a:pos x="T8" y="T9"/>
                  </a:cxn>
                </a:cxnLst>
                <a:rect l="0" t="0" r="r" b="b"/>
                <a:pathLst>
                  <a:path w="109" h="101">
                    <a:moveTo>
                      <a:pt x="19" y="101"/>
                    </a:moveTo>
                    <a:cubicBezTo>
                      <a:pt x="8" y="100"/>
                      <a:pt x="0" y="94"/>
                      <a:pt x="2" y="80"/>
                    </a:cubicBezTo>
                    <a:cubicBezTo>
                      <a:pt x="6" y="50"/>
                      <a:pt x="55" y="3"/>
                      <a:pt x="85" y="1"/>
                    </a:cubicBezTo>
                    <a:cubicBezTo>
                      <a:pt x="99" y="0"/>
                      <a:pt x="109" y="3"/>
                      <a:pt x="108" y="20"/>
                    </a:cubicBezTo>
                    <a:cubicBezTo>
                      <a:pt x="106" y="50"/>
                      <a:pt x="52" y="101"/>
                      <a:pt x="19" y="101"/>
                    </a:cubicBezTo>
                    <a:close/>
                  </a:path>
                </a:pathLst>
              </a:custGeom>
              <a:gradFill>
                <a:gsLst>
                  <a:gs pos="0">
                    <a:srgbClr val="0076CF"/>
                  </a:gs>
                  <a:gs pos="100000">
                    <a:srgbClr val="1CCCF8"/>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1864381" y="2448489"/>
              <a:ext cx="867479" cy="1169322"/>
              <a:chOff x="1864381" y="2270689"/>
              <a:chExt cx="867479" cy="1169322"/>
            </a:xfrm>
          </p:grpSpPr>
          <p:sp>
            <p:nvSpPr>
              <p:cNvPr id="27" name="Freeform 29"/>
              <p:cNvSpPr>
                <a:spLocks noEditPoints="1"/>
              </p:cNvSpPr>
              <p:nvPr/>
            </p:nvSpPr>
            <p:spPr bwMode="auto">
              <a:xfrm>
                <a:off x="2050178" y="2456488"/>
                <a:ext cx="495883" cy="497787"/>
              </a:xfrm>
              <a:custGeom>
                <a:avLst/>
                <a:gdLst>
                  <a:gd name="T0" fmla="*/ 165 w 331"/>
                  <a:gd name="T1" fmla="*/ 0 h 332"/>
                  <a:gd name="T2" fmla="*/ 331 w 331"/>
                  <a:gd name="T3" fmla="*/ 166 h 332"/>
                  <a:gd name="T4" fmla="*/ 165 w 331"/>
                  <a:gd name="T5" fmla="*/ 332 h 332"/>
                  <a:gd name="T6" fmla="*/ 0 w 331"/>
                  <a:gd name="T7" fmla="*/ 166 h 332"/>
                  <a:gd name="T8" fmla="*/ 165 w 331"/>
                  <a:gd name="T9" fmla="*/ 0 h 332"/>
                  <a:gd name="T10" fmla="*/ 176 w 331"/>
                  <a:gd name="T11" fmla="*/ 50 h 332"/>
                  <a:gd name="T12" fmla="*/ 205 w 331"/>
                  <a:gd name="T13" fmla="*/ 111 h 332"/>
                  <a:gd name="T14" fmla="*/ 272 w 331"/>
                  <a:gd name="T15" fmla="*/ 119 h 332"/>
                  <a:gd name="T16" fmla="*/ 282 w 331"/>
                  <a:gd name="T17" fmla="*/ 127 h 332"/>
                  <a:gd name="T18" fmla="*/ 279 w 331"/>
                  <a:gd name="T19" fmla="*/ 140 h 332"/>
                  <a:gd name="T20" fmla="*/ 229 w 331"/>
                  <a:gd name="T21" fmla="*/ 186 h 332"/>
                  <a:gd name="T22" fmla="*/ 242 w 331"/>
                  <a:gd name="T23" fmla="*/ 252 h 332"/>
                  <a:gd name="T24" fmla="*/ 237 w 331"/>
                  <a:gd name="T25" fmla="*/ 265 h 332"/>
                  <a:gd name="T26" fmla="*/ 224 w 331"/>
                  <a:gd name="T27" fmla="*/ 265 h 332"/>
                  <a:gd name="T28" fmla="*/ 165 w 331"/>
                  <a:gd name="T29" fmla="*/ 232 h 332"/>
                  <a:gd name="T30" fmla="*/ 106 w 331"/>
                  <a:gd name="T31" fmla="*/ 265 h 332"/>
                  <a:gd name="T32" fmla="*/ 93 w 331"/>
                  <a:gd name="T33" fmla="*/ 265 h 332"/>
                  <a:gd name="T34" fmla="*/ 89 w 331"/>
                  <a:gd name="T35" fmla="*/ 252 h 332"/>
                  <a:gd name="T36" fmla="*/ 102 w 331"/>
                  <a:gd name="T37" fmla="*/ 186 h 332"/>
                  <a:gd name="T38" fmla="*/ 52 w 331"/>
                  <a:gd name="T39" fmla="*/ 140 h 332"/>
                  <a:gd name="T40" fmla="*/ 49 w 331"/>
                  <a:gd name="T41" fmla="*/ 127 h 332"/>
                  <a:gd name="T42" fmla="*/ 59 w 331"/>
                  <a:gd name="T43" fmla="*/ 119 h 332"/>
                  <a:gd name="T44" fmla="*/ 126 w 331"/>
                  <a:gd name="T45" fmla="*/ 111 h 332"/>
                  <a:gd name="T46" fmla="*/ 154 w 331"/>
                  <a:gd name="T47" fmla="*/ 50 h 332"/>
                  <a:gd name="T48" fmla="*/ 165 w 331"/>
                  <a:gd name="T49" fmla="*/ 43 h 332"/>
                  <a:gd name="T50" fmla="*/ 176 w 331"/>
                  <a:gd name="T51" fmla="*/ 5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1" h="332">
                    <a:moveTo>
                      <a:pt x="165" y="0"/>
                    </a:moveTo>
                    <a:cubicBezTo>
                      <a:pt x="257" y="0"/>
                      <a:pt x="331" y="74"/>
                      <a:pt x="331" y="166"/>
                    </a:cubicBezTo>
                    <a:cubicBezTo>
                      <a:pt x="331" y="257"/>
                      <a:pt x="257" y="332"/>
                      <a:pt x="165" y="332"/>
                    </a:cubicBezTo>
                    <a:cubicBezTo>
                      <a:pt x="74" y="332"/>
                      <a:pt x="0" y="257"/>
                      <a:pt x="0" y="166"/>
                    </a:cubicBezTo>
                    <a:cubicBezTo>
                      <a:pt x="0" y="74"/>
                      <a:pt x="74" y="0"/>
                      <a:pt x="165" y="0"/>
                    </a:cubicBezTo>
                    <a:close/>
                    <a:moveTo>
                      <a:pt x="176" y="50"/>
                    </a:moveTo>
                    <a:cubicBezTo>
                      <a:pt x="205" y="111"/>
                      <a:pt x="205" y="111"/>
                      <a:pt x="205" y="111"/>
                    </a:cubicBezTo>
                    <a:cubicBezTo>
                      <a:pt x="272" y="119"/>
                      <a:pt x="272" y="119"/>
                      <a:pt x="272" y="119"/>
                    </a:cubicBezTo>
                    <a:cubicBezTo>
                      <a:pt x="277" y="120"/>
                      <a:pt x="281" y="123"/>
                      <a:pt x="282" y="127"/>
                    </a:cubicBezTo>
                    <a:cubicBezTo>
                      <a:pt x="284" y="132"/>
                      <a:pt x="282" y="137"/>
                      <a:pt x="279" y="140"/>
                    </a:cubicBezTo>
                    <a:cubicBezTo>
                      <a:pt x="229" y="186"/>
                      <a:pt x="229" y="186"/>
                      <a:pt x="229" y="186"/>
                    </a:cubicBezTo>
                    <a:cubicBezTo>
                      <a:pt x="242" y="252"/>
                      <a:pt x="242" y="252"/>
                      <a:pt x="242" y="252"/>
                    </a:cubicBezTo>
                    <a:cubicBezTo>
                      <a:pt x="243" y="257"/>
                      <a:pt x="241" y="262"/>
                      <a:pt x="237" y="265"/>
                    </a:cubicBezTo>
                    <a:cubicBezTo>
                      <a:pt x="234" y="267"/>
                      <a:pt x="229" y="268"/>
                      <a:pt x="224" y="265"/>
                    </a:cubicBezTo>
                    <a:cubicBezTo>
                      <a:pt x="165" y="232"/>
                      <a:pt x="165" y="232"/>
                      <a:pt x="165" y="232"/>
                    </a:cubicBezTo>
                    <a:cubicBezTo>
                      <a:pt x="106" y="265"/>
                      <a:pt x="106" y="265"/>
                      <a:pt x="106" y="265"/>
                    </a:cubicBezTo>
                    <a:cubicBezTo>
                      <a:pt x="102" y="268"/>
                      <a:pt x="97" y="267"/>
                      <a:pt x="93" y="265"/>
                    </a:cubicBezTo>
                    <a:cubicBezTo>
                      <a:pt x="89" y="262"/>
                      <a:pt x="88" y="257"/>
                      <a:pt x="89" y="252"/>
                    </a:cubicBezTo>
                    <a:cubicBezTo>
                      <a:pt x="102" y="186"/>
                      <a:pt x="102" y="186"/>
                      <a:pt x="102" y="186"/>
                    </a:cubicBezTo>
                    <a:cubicBezTo>
                      <a:pt x="52" y="140"/>
                      <a:pt x="52" y="140"/>
                      <a:pt x="52" y="140"/>
                    </a:cubicBezTo>
                    <a:cubicBezTo>
                      <a:pt x="48" y="137"/>
                      <a:pt x="47" y="132"/>
                      <a:pt x="49" y="127"/>
                    </a:cubicBezTo>
                    <a:cubicBezTo>
                      <a:pt x="50" y="123"/>
                      <a:pt x="54" y="120"/>
                      <a:pt x="59" y="119"/>
                    </a:cubicBezTo>
                    <a:cubicBezTo>
                      <a:pt x="126" y="111"/>
                      <a:pt x="126" y="111"/>
                      <a:pt x="126" y="111"/>
                    </a:cubicBezTo>
                    <a:cubicBezTo>
                      <a:pt x="154" y="50"/>
                      <a:pt x="154" y="50"/>
                      <a:pt x="154" y="50"/>
                    </a:cubicBezTo>
                    <a:cubicBezTo>
                      <a:pt x="156" y="45"/>
                      <a:pt x="161" y="43"/>
                      <a:pt x="165" y="43"/>
                    </a:cubicBezTo>
                    <a:cubicBezTo>
                      <a:pt x="170" y="43"/>
                      <a:pt x="174" y="45"/>
                      <a:pt x="176" y="50"/>
                    </a:cubicBezTo>
                    <a:close/>
                  </a:path>
                </a:pathLst>
              </a:custGeom>
              <a:gradFill>
                <a:gsLst>
                  <a:gs pos="0">
                    <a:srgbClr val="0076CF"/>
                  </a:gs>
                  <a:gs pos="100000">
                    <a:srgbClr val="1CCCF8"/>
                  </a:gs>
                </a:gsLst>
                <a:lin ang="5400000" scaled="1"/>
              </a:gradFill>
              <a:ln w="3810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9" name="组合 28"/>
              <p:cNvGrpSpPr/>
              <p:nvPr/>
            </p:nvGrpSpPr>
            <p:grpSpPr>
              <a:xfrm>
                <a:off x="1864381" y="2270689"/>
                <a:ext cx="867479" cy="1169322"/>
                <a:chOff x="1864381" y="2270689"/>
                <a:chExt cx="867479" cy="1169322"/>
              </a:xfrm>
            </p:grpSpPr>
            <p:sp>
              <p:nvSpPr>
                <p:cNvPr id="25" name="Freeform 27"/>
                <p:cNvSpPr>
                  <a:spLocks noEditPoints="1"/>
                </p:cNvSpPr>
                <p:nvPr/>
              </p:nvSpPr>
              <p:spPr bwMode="auto">
                <a:xfrm>
                  <a:off x="2031789" y="3119146"/>
                  <a:ext cx="530761" cy="320865"/>
                </a:xfrm>
                <a:custGeom>
                  <a:avLst/>
                  <a:gdLst>
                    <a:gd name="T0" fmla="*/ 317 w 354"/>
                    <a:gd name="T1" fmla="*/ 5 h 214"/>
                    <a:gd name="T2" fmla="*/ 354 w 354"/>
                    <a:gd name="T3" fmla="*/ 186 h 214"/>
                    <a:gd name="T4" fmla="*/ 294 w 354"/>
                    <a:gd name="T5" fmla="*/ 171 h 214"/>
                    <a:gd name="T6" fmla="*/ 250 w 354"/>
                    <a:gd name="T7" fmla="*/ 214 h 214"/>
                    <a:gd name="T8" fmla="*/ 215 w 354"/>
                    <a:gd name="T9" fmla="*/ 44 h 214"/>
                    <a:gd name="T10" fmla="*/ 230 w 354"/>
                    <a:gd name="T11" fmla="*/ 46 h 214"/>
                    <a:gd name="T12" fmla="*/ 241 w 354"/>
                    <a:gd name="T13" fmla="*/ 45 h 214"/>
                    <a:gd name="T14" fmla="*/ 287 w 354"/>
                    <a:gd name="T15" fmla="*/ 7 h 214"/>
                    <a:gd name="T16" fmla="*/ 292 w 354"/>
                    <a:gd name="T17" fmla="*/ 0 h 214"/>
                    <a:gd name="T18" fmla="*/ 300 w 354"/>
                    <a:gd name="T19" fmla="*/ 2 h 214"/>
                    <a:gd name="T20" fmla="*/ 317 w 354"/>
                    <a:gd name="T21" fmla="*/ 5 h 214"/>
                    <a:gd name="T22" fmla="*/ 140 w 354"/>
                    <a:gd name="T23" fmla="*/ 44 h 214"/>
                    <a:gd name="T24" fmla="*/ 105 w 354"/>
                    <a:gd name="T25" fmla="*/ 214 h 214"/>
                    <a:gd name="T26" fmla="*/ 60 w 354"/>
                    <a:gd name="T27" fmla="*/ 171 h 214"/>
                    <a:gd name="T28" fmla="*/ 0 w 354"/>
                    <a:gd name="T29" fmla="*/ 186 h 214"/>
                    <a:gd name="T30" fmla="*/ 38 w 354"/>
                    <a:gd name="T31" fmla="*/ 5 h 214"/>
                    <a:gd name="T32" fmla="*/ 55 w 354"/>
                    <a:gd name="T33" fmla="*/ 2 h 214"/>
                    <a:gd name="T34" fmla="*/ 63 w 354"/>
                    <a:gd name="T35" fmla="*/ 0 h 214"/>
                    <a:gd name="T36" fmla="*/ 67 w 354"/>
                    <a:gd name="T37" fmla="*/ 7 h 214"/>
                    <a:gd name="T38" fmla="*/ 103 w 354"/>
                    <a:gd name="T39" fmla="*/ 42 h 214"/>
                    <a:gd name="T40" fmla="*/ 114 w 354"/>
                    <a:gd name="T41" fmla="*/ 45 h 214"/>
                    <a:gd name="T42" fmla="*/ 140 w 354"/>
                    <a:gd name="T43" fmla="*/ 4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4" h="214">
                      <a:moveTo>
                        <a:pt x="317" y="5"/>
                      </a:moveTo>
                      <a:cubicBezTo>
                        <a:pt x="354" y="186"/>
                        <a:pt x="354" y="186"/>
                        <a:pt x="354" y="186"/>
                      </a:cubicBezTo>
                      <a:cubicBezTo>
                        <a:pt x="294" y="171"/>
                        <a:pt x="294" y="171"/>
                        <a:pt x="294" y="171"/>
                      </a:cubicBezTo>
                      <a:cubicBezTo>
                        <a:pt x="250" y="214"/>
                        <a:pt x="250" y="214"/>
                        <a:pt x="250" y="214"/>
                      </a:cubicBezTo>
                      <a:cubicBezTo>
                        <a:pt x="215" y="44"/>
                        <a:pt x="215" y="44"/>
                        <a:pt x="215" y="44"/>
                      </a:cubicBezTo>
                      <a:cubicBezTo>
                        <a:pt x="220" y="45"/>
                        <a:pt x="225" y="46"/>
                        <a:pt x="230" y="46"/>
                      </a:cubicBezTo>
                      <a:cubicBezTo>
                        <a:pt x="234" y="46"/>
                        <a:pt x="238" y="46"/>
                        <a:pt x="241" y="45"/>
                      </a:cubicBezTo>
                      <a:cubicBezTo>
                        <a:pt x="264" y="40"/>
                        <a:pt x="276" y="25"/>
                        <a:pt x="287" y="7"/>
                      </a:cubicBezTo>
                      <a:cubicBezTo>
                        <a:pt x="289" y="5"/>
                        <a:pt x="290" y="2"/>
                        <a:pt x="292" y="0"/>
                      </a:cubicBezTo>
                      <a:cubicBezTo>
                        <a:pt x="295" y="0"/>
                        <a:pt x="298" y="1"/>
                        <a:pt x="300" y="2"/>
                      </a:cubicBezTo>
                      <a:cubicBezTo>
                        <a:pt x="306" y="3"/>
                        <a:pt x="311" y="4"/>
                        <a:pt x="317" y="5"/>
                      </a:cubicBezTo>
                      <a:close/>
                      <a:moveTo>
                        <a:pt x="140" y="44"/>
                      </a:moveTo>
                      <a:cubicBezTo>
                        <a:pt x="105" y="214"/>
                        <a:pt x="105" y="214"/>
                        <a:pt x="105" y="214"/>
                      </a:cubicBezTo>
                      <a:cubicBezTo>
                        <a:pt x="60" y="171"/>
                        <a:pt x="60" y="171"/>
                        <a:pt x="60" y="171"/>
                      </a:cubicBezTo>
                      <a:cubicBezTo>
                        <a:pt x="0" y="186"/>
                        <a:pt x="0" y="186"/>
                        <a:pt x="0" y="186"/>
                      </a:cubicBezTo>
                      <a:cubicBezTo>
                        <a:pt x="38" y="5"/>
                        <a:pt x="38" y="5"/>
                        <a:pt x="38" y="5"/>
                      </a:cubicBezTo>
                      <a:cubicBezTo>
                        <a:pt x="43" y="4"/>
                        <a:pt x="49" y="3"/>
                        <a:pt x="55" y="2"/>
                      </a:cubicBezTo>
                      <a:cubicBezTo>
                        <a:pt x="57" y="1"/>
                        <a:pt x="60" y="1"/>
                        <a:pt x="63" y="0"/>
                      </a:cubicBezTo>
                      <a:cubicBezTo>
                        <a:pt x="65" y="2"/>
                        <a:pt x="66" y="5"/>
                        <a:pt x="67" y="7"/>
                      </a:cubicBezTo>
                      <a:cubicBezTo>
                        <a:pt x="77" y="21"/>
                        <a:pt x="86" y="35"/>
                        <a:pt x="103" y="42"/>
                      </a:cubicBezTo>
                      <a:cubicBezTo>
                        <a:pt x="106" y="43"/>
                        <a:pt x="110" y="44"/>
                        <a:pt x="114" y="45"/>
                      </a:cubicBezTo>
                      <a:cubicBezTo>
                        <a:pt x="123" y="47"/>
                        <a:pt x="131" y="46"/>
                        <a:pt x="140" y="44"/>
                      </a:cubicBezTo>
                      <a:close/>
                    </a:path>
                  </a:pathLst>
                </a:custGeom>
                <a:gradFill>
                  <a:gsLst>
                    <a:gs pos="0">
                      <a:srgbClr val="0076CF"/>
                    </a:gs>
                    <a:gs pos="100000">
                      <a:srgbClr val="1CCCF8"/>
                    </a:gs>
                  </a:gsLst>
                  <a:lin ang="5400000" scaled="1"/>
                </a:gradFill>
                <a:ln w="1270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endParaRPr>
                </a:p>
              </p:txBody>
            </p:sp>
            <p:sp>
              <p:nvSpPr>
                <p:cNvPr id="26" name="Freeform 28"/>
                <p:cNvSpPr>
                  <a:spLocks noEditPoints="1"/>
                </p:cNvSpPr>
                <p:nvPr/>
              </p:nvSpPr>
              <p:spPr bwMode="auto">
                <a:xfrm>
                  <a:off x="1864381" y="2270689"/>
                  <a:ext cx="867479" cy="868113"/>
                </a:xfrm>
                <a:custGeom>
                  <a:avLst/>
                  <a:gdLst>
                    <a:gd name="T0" fmla="*/ 289 w 579"/>
                    <a:gd name="T1" fmla="*/ 28 h 579"/>
                    <a:gd name="T2" fmla="*/ 346 w 579"/>
                    <a:gd name="T3" fmla="*/ 4 h 579"/>
                    <a:gd name="T4" fmla="*/ 390 w 579"/>
                    <a:gd name="T5" fmla="*/ 48 h 579"/>
                    <a:gd name="T6" fmla="*/ 451 w 579"/>
                    <a:gd name="T7" fmla="*/ 48 h 579"/>
                    <a:gd name="T8" fmla="*/ 475 w 579"/>
                    <a:gd name="T9" fmla="*/ 105 h 579"/>
                    <a:gd name="T10" fmla="*/ 532 w 579"/>
                    <a:gd name="T11" fmla="*/ 128 h 579"/>
                    <a:gd name="T12" fmla="*/ 531 w 579"/>
                    <a:gd name="T13" fmla="*/ 190 h 579"/>
                    <a:gd name="T14" fmla="*/ 575 w 579"/>
                    <a:gd name="T15" fmla="*/ 233 h 579"/>
                    <a:gd name="T16" fmla="*/ 551 w 579"/>
                    <a:gd name="T17" fmla="*/ 290 h 579"/>
                    <a:gd name="T18" fmla="*/ 575 w 579"/>
                    <a:gd name="T19" fmla="*/ 347 h 579"/>
                    <a:gd name="T20" fmla="*/ 531 w 579"/>
                    <a:gd name="T21" fmla="*/ 390 h 579"/>
                    <a:gd name="T22" fmla="*/ 532 w 579"/>
                    <a:gd name="T23" fmla="*/ 452 h 579"/>
                    <a:gd name="T24" fmla="*/ 475 w 579"/>
                    <a:gd name="T25" fmla="*/ 475 h 579"/>
                    <a:gd name="T26" fmla="*/ 451 w 579"/>
                    <a:gd name="T27" fmla="*/ 532 h 579"/>
                    <a:gd name="T28" fmla="*/ 390 w 579"/>
                    <a:gd name="T29" fmla="*/ 532 h 579"/>
                    <a:gd name="T30" fmla="*/ 346 w 579"/>
                    <a:gd name="T31" fmla="*/ 575 h 579"/>
                    <a:gd name="T32" fmla="*/ 289 w 579"/>
                    <a:gd name="T33" fmla="*/ 552 h 579"/>
                    <a:gd name="T34" fmla="*/ 233 w 579"/>
                    <a:gd name="T35" fmla="*/ 575 h 579"/>
                    <a:gd name="T36" fmla="*/ 189 w 579"/>
                    <a:gd name="T37" fmla="*/ 532 h 579"/>
                    <a:gd name="T38" fmla="*/ 128 w 579"/>
                    <a:gd name="T39" fmla="*/ 532 h 579"/>
                    <a:gd name="T40" fmla="*/ 104 w 579"/>
                    <a:gd name="T41" fmla="*/ 475 h 579"/>
                    <a:gd name="T42" fmla="*/ 47 w 579"/>
                    <a:gd name="T43" fmla="*/ 452 h 579"/>
                    <a:gd name="T44" fmla="*/ 47 w 579"/>
                    <a:gd name="T45" fmla="*/ 390 h 579"/>
                    <a:gd name="T46" fmla="*/ 4 w 579"/>
                    <a:gd name="T47" fmla="*/ 347 h 579"/>
                    <a:gd name="T48" fmla="*/ 27 w 579"/>
                    <a:gd name="T49" fmla="*/ 290 h 579"/>
                    <a:gd name="T50" fmla="*/ 4 w 579"/>
                    <a:gd name="T51" fmla="*/ 233 h 579"/>
                    <a:gd name="T52" fmla="*/ 47 w 579"/>
                    <a:gd name="T53" fmla="*/ 190 h 579"/>
                    <a:gd name="T54" fmla="*/ 47 w 579"/>
                    <a:gd name="T55" fmla="*/ 128 h 579"/>
                    <a:gd name="T56" fmla="*/ 104 w 579"/>
                    <a:gd name="T57" fmla="*/ 105 h 579"/>
                    <a:gd name="T58" fmla="*/ 128 w 579"/>
                    <a:gd name="T59" fmla="*/ 48 h 579"/>
                    <a:gd name="T60" fmla="*/ 189 w 579"/>
                    <a:gd name="T61" fmla="*/ 48 h 579"/>
                    <a:gd name="T62" fmla="*/ 233 w 579"/>
                    <a:gd name="T63" fmla="*/ 4 h 579"/>
                    <a:gd name="T64" fmla="*/ 289 w 579"/>
                    <a:gd name="T65" fmla="*/ 28 h 579"/>
                    <a:gd name="T66" fmla="*/ 367 w 579"/>
                    <a:gd name="T67" fmla="*/ 103 h 579"/>
                    <a:gd name="T68" fmla="*/ 87 w 579"/>
                    <a:gd name="T69" fmla="*/ 288 h 579"/>
                    <a:gd name="T70" fmla="*/ 367 w 579"/>
                    <a:gd name="T71" fmla="*/ 477 h 579"/>
                    <a:gd name="T72" fmla="*/ 431 w 579"/>
                    <a:gd name="T73" fmla="*/ 146 h 579"/>
                    <a:gd name="T74" fmla="*/ 367 w 579"/>
                    <a:gd name="T75" fmla="*/ 103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9" h="579">
                      <a:moveTo>
                        <a:pt x="289" y="28"/>
                      </a:moveTo>
                      <a:cubicBezTo>
                        <a:pt x="308" y="29"/>
                        <a:pt x="327" y="0"/>
                        <a:pt x="346" y="4"/>
                      </a:cubicBezTo>
                      <a:cubicBezTo>
                        <a:pt x="365" y="8"/>
                        <a:pt x="371" y="42"/>
                        <a:pt x="390" y="48"/>
                      </a:cubicBezTo>
                      <a:cubicBezTo>
                        <a:pt x="407" y="56"/>
                        <a:pt x="435" y="37"/>
                        <a:pt x="451" y="48"/>
                      </a:cubicBezTo>
                      <a:cubicBezTo>
                        <a:pt x="467" y="58"/>
                        <a:pt x="460" y="92"/>
                        <a:pt x="475" y="105"/>
                      </a:cubicBezTo>
                      <a:cubicBezTo>
                        <a:pt x="487" y="119"/>
                        <a:pt x="521" y="112"/>
                        <a:pt x="532" y="128"/>
                      </a:cubicBezTo>
                      <a:cubicBezTo>
                        <a:pt x="542" y="144"/>
                        <a:pt x="523" y="172"/>
                        <a:pt x="531" y="190"/>
                      </a:cubicBezTo>
                      <a:cubicBezTo>
                        <a:pt x="537" y="208"/>
                        <a:pt x="571" y="214"/>
                        <a:pt x="575" y="233"/>
                      </a:cubicBezTo>
                      <a:cubicBezTo>
                        <a:pt x="579" y="252"/>
                        <a:pt x="550" y="271"/>
                        <a:pt x="551" y="290"/>
                      </a:cubicBezTo>
                      <a:cubicBezTo>
                        <a:pt x="550" y="309"/>
                        <a:pt x="579" y="328"/>
                        <a:pt x="575" y="347"/>
                      </a:cubicBezTo>
                      <a:cubicBezTo>
                        <a:pt x="571" y="366"/>
                        <a:pt x="538" y="372"/>
                        <a:pt x="531" y="390"/>
                      </a:cubicBezTo>
                      <a:cubicBezTo>
                        <a:pt x="523" y="407"/>
                        <a:pt x="542" y="436"/>
                        <a:pt x="532" y="452"/>
                      </a:cubicBezTo>
                      <a:cubicBezTo>
                        <a:pt x="521" y="468"/>
                        <a:pt x="487" y="461"/>
                        <a:pt x="475" y="475"/>
                      </a:cubicBezTo>
                      <a:cubicBezTo>
                        <a:pt x="460" y="488"/>
                        <a:pt x="467" y="521"/>
                        <a:pt x="451" y="532"/>
                      </a:cubicBezTo>
                      <a:cubicBezTo>
                        <a:pt x="435" y="543"/>
                        <a:pt x="407" y="523"/>
                        <a:pt x="390" y="532"/>
                      </a:cubicBezTo>
                      <a:cubicBezTo>
                        <a:pt x="372" y="538"/>
                        <a:pt x="365" y="572"/>
                        <a:pt x="346" y="575"/>
                      </a:cubicBezTo>
                      <a:cubicBezTo>
                        <a:pt x="327" y="579"/>
                        <a:pt x="309" y="550"/>
                        <a:pt x="289" y="552"/>
                      </a:cubicBezTo>
                      <a:cubicBezTo>
                        <a:pt x="270" y="550"/>
                        <a:pt x="252" y="579"/>
                        <a:pt x="233" y="575"/>
                      </a:cubicBezTo>
                      <a:cubicBezTo>
                        <a:pt x="214" y="572"/>
                        <a:pt x="207" y="538"/>
                        <a:pt x="189" y="532"/>
                      </a:cubicBezTo>
                      <a:cubicBezTo>
                        <a:pt x="172" y="523"/>
                        <a:pt x="144" y="543"/>
                        <a:pt x="128" y="532"/>
                      </a:cubicBezTo>
                      <a:cubicBezTo>
                        <a:pt x="112" y="521"/>
                        <a:pt x="119" y="488"/>
                        <a:pt x="104" y="475"/>
                      </a:cubicBezTo>
                      <a:cubicBezTo>
                        <a:pt x="92" y="461"/>
                        <a:pt x="58" y="468"/>
                        <a:pt x="47" y="452"/>
                      </a:cubicBezTo>
                      <a:cubicBezTo>
                        <a:pt x="36" y="436"/>
                        <a:pt x="56" y="407"/>
                        <a:pt x="47" y="390"/>
                      </a:cubicBezTo>
                      <a:cubicBezTo>
                        <a:pt x="41" y="372"/>
                        <a:pt x="8" y="366"/>
                        <a:pt x="4" y="347"/>
                      </a:cubicBezTo>
                      <a:cubicBezTo>
                        <a:pt x="0" y="328"/>
                        <a:pt x="29" y="309"/>
                        <a:pt x="27" y="290"/>
                      </a:cubicBezTo>
                      <a:cubicBezTo>
                        <a:pt x="29" y="271"/>
                        <a:pt x="0" y="252"/>
                        <a:pt x="4" y="233"/>
                      </a:cubicBezTo>
                      <a:cubicBezTo>
                        <a:pt x="8" y="214"/>
                        <a:pt x="41" y="208"/>
                        <a:pt x="47" y="190"/>
                      </a:cubicBezTo>
                      <a:cubicBezTo>
                        <a:pt x="56" y="172"/>
                        <a:pt x="36" y="144"/>
                        <a:pt x="47" y="128"/>
                      </a:cubicBezTo>
                      <a:cubicBezTo>
                        <a:pt x="58" y="112"/>
                        <a:pt x="92" y="119"/>
                        <a:pt x="104" y="105"/>
                      </a:cubicBezTo>
                      <a:cubicBezTo>
                        <a:pt x="119" y="92"/>
                        <a:pt x="112" y="58"/>
                        <a:pt x="128" y="48"/>
                      </a:cubicBezTo>
                      <a:cubicBezTo>
                        <a:pt x="144" y="37"/>
                        <a:pt x="172" y="56"/>
                        <a:pt x="189" y="48"/>
                      </a:cubicBezTo>
                      <a:cubicBezTo>
                        <a:pt x="207" y="42"/>
                        <a:pt x="214" y="8"/>
                        <a:pt x="233" y="4"/>
                      </a:cubicBezTo>
                      <a:cubicBezTo>
                        <a:pt x="252" y="0"/>
                        <a:pt x="270" y="29"/>
                        <a:pt x="289" y="28"/>
                      </a:cubicBezTo>
                      <a:close/>
                      <a:moveTo>
                        <a:pt x="367" y="103"/>
                      </a:moveTo>
                      <a:cubicBezTo>
                        <a:pt x="234" y="48"/>
                        <a:pt x="88" y="145"/>
                        <a:pt x="87" y="288"/>
                      </a:cubicBezTo>
                      <a:cubicBezTo>
                        <a:pt x="86" y="433"/>
                        <a:pt x="233" y="532"/>
                        <a:pt x="367" y="477"/>
                      </a:cubicBezTo>
                      <a:cubicBezTo>
                        <a:pt x="501" y="421"/>
                        <a:pt x="534" y="247"/>
                        <a:pt x="431" y="146"/>
                      </a:cubicBezTo>
                      <a:cubicBezTo>
                        <a:pt x="413" y="127"/>
                        <a:pt x="391" y="113"/>
                        <a:pt x="367" y="103"/>
                      </a:cubicBezTo>
                      <a:close/>
                    </a:path>
                  </a:pathLst>
                </a:custGeom>
                <a:gradFill>
                  <a:gsLst>
                    <a:gs pos="0">
                      <a:srgbClr val="0076CF"/>
                    </a:gs>
                    <a:gs pos="100000">
                      <a:srgbClr val="1CCCF8"/>
                    </a:gs>
                  </a:gsLst>
                  <a:lin ang="5400000" scaled="1"/>
                </a:gradFill>
                <a:ln w="1270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8" name="椭圆 27"/>
                <p:cNvSpPr/>
                <p:nvPr/>
              </p:nvSpPr>
              <p:spPr>
                <a:xfrm>
                  <a:off x="2044813" y="2452389"/>
                  <a:ext cx="504712" cy="504712"/>
                </a:xfrm>
                <a:prstGeom prst="ellipse">
                  <a:avLst/>
                </a:prstGeom>
                <a:gradFill>
                  <a:gsLst>
                    <a:gs pos="0">
                      <a:srgbClr val="0076CF"/>
                    </a:gs>
                    <a:gs pos="100000">
                      <a:srgbClr val="1CCCF8"/>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1" name="任意多边形 30"/>
            <p:cNvSpPr/>
            <p:nvPr/>
          </p:nvSpPr>
          <p:spPr>
            <a:xfrm>
              <a:off x="2269040" y="2814005"/>
              <a:ext cx="56257" cy="160734"/>
            </a:xfrm>
            <a:custGeom>
              <a:avLst/>
              <a:gdLst/>
              <a:ahLst/>
              <a:cxnLst/>
              <a:rect l="l" t="t" r="r" b="b"/>
              <a:pathLst>
                <a:path w="56257" h="160734">
                  <a:moveTo>
                    <a:pt x="44648" y="0"/>
                  </a:moveTo>
                  <a:lnTo>
                    <a:pt x="56257" y="0"/>
                  </a:lnTo>
                  <a:lnTo>
                    <a:pt x="56257" y="160734"/>
                  </a:lnTo>
                  <a:lnTo>
                    <a:pt x="41077" y="160734"/>
                  </a:lnTo>
                  <a:lnTo>
                    <a:pt x="41077" y="41076"/>
                  </a:lnTo>
                  <a:lnTo>
                    <a:pt x="0" y="41076"/>
                  </a:lnTo>
                  <a:lnTo>
                    <a:pt x="0" y="31254"/>
                  </a:lnTo>
                  <a:cubicBezTo>
                    <a:pt x="26789" y="31849"/>
                    <a:pt x="41672" y="21431"/>
                    <a:pt x="4464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 name="组合 2"/>
          <p:cNvGrpSpPr/>
          <p:nvPr/>
        </p:nvGrpSpPr>
        <p:grpSpPr>
          <a:xfrm>
            <a:off x="4115666" y="2448489"/>
            <a:ext cx="1428750" cy="2025465"/>
            <a:chOff x="4115666" y="2448489"/>
            <a:chExt cx="1428750" cy="2025465"/>
          </a:xfrm>
        </p:grpSpPr>
        <p:grpSp>
          <p:nvGrpSpPr>
            <p:cNvPr id="14" name="组合 13"/>
            <p:cNvGrpSpPr/>
            <p:nvPr/>
          </p:nvGrpSpPr>
          <p:grpSpPr>
            <a:xfrm>
              <a:off x="4115666" y="3138106"/>
              <a:ext cx="1428750" cy="1335848"/>
              <a:chOff x="2305051" y="2960306"/>
              <a:chExt cx="1428750" cy="1335848"/>
            </a:xfrm>
          </p:grpSpPr>
          <p:sp>
            <p:nvSpPr>
              <p:cNvPr id="15" name="Freeform 5"/>
              <p:cNvSpPr>
                <a:spLocks/>
              </p:cNvSpPr>
              <p:nvPr/>
            </p:nvSpPr>
            <p:spPr bwMode="auto">
              <a:xfrm rot="2569800">
                <a:off x="2305051" y="2960306"/>
                <a:ext cx="1428750" cy="1335848"/>
              </a:xfrm>
              <a:custGeom>
                <a:avLst/>
                <a:gdLst>
                  <a:gd name="T0" fmla="*/ 124 w 235"/>
                  <a:gd name="T1" fmla="*/ 30 h 219"/>
                  <a:gd name="T2" fmla="*/ 196 w 235"/>
                  <a:gd name="T3" fmla="*/ 1 h 219"/>
                  <a:gd name="T4" fmla="*/ 225 w 235"/>
                  <a:gd name="T5" fmla="*/ 49 h 219"/>
                  <a:gd name="T6" fmla="*/ 187 w 235"/>
                  <a:gd name="T7" fmla="*/ 120 h 219"/>
                  <a:gd name="T8" fmla="*/ 58 w 235"/>
                  <a:gd name="T9" fmla="*/ 210 h 219"/>
                  <a:gd name="T10" fmla="*/ 11 w 235"/>
                  <a:gd name="T11" fmla="*/ 161 h 219"/>
                  <a:gd name="T12" fmla="*/ 30 w 235"/>
                  <a:gd name="T13" fmla="*/ 117 h 219"/>
                  <a:gd name="T14" fmla="*/ 33 w 235"/>
                  <a:gd name="T15" fmla="*/ 121 h 219"/>
                  <a:gd name="T16" fmla="*/ 38 w 235"/>
                  <a:gd name="T17" fmla="*/ 159 h 219"/>
                  <a:gd name="T18" fmla="*/ 79 w 235"/>
                  <a:gd name="T19" fmla="*/ 156 h 219"/>
                  <a:gd name="T20" fmla="*/ 167 w 235"/>
                  <a:gd name="T21" fmla="*/ 70 h 219"/>
                  <a:gd name="T22" fmla="*/ 169 w 235"/>
                  <a:gd name="T23" fmla="*/ 31 h 219"/>
                  <a:gd name="T24" fmla="*/ 131 w 235"/>
                  <a:gd name="T25" fmla="*/ 29 h 219"/>
                  <a:gd name="T26" fmla="*/ 124 w 235"/>
                  <a:gd name="T27" fmla="*/ 3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5" h="219">
                    <a:moveTo>
                      <a:pt x="124" y="30"/>
                    </a:moveTo>
                    <a:cubicBezTo>
                      <a:pt x="146" y="13"/>
                      <a:pt x="169" y="0"/>
                      <a:pt x="196" y="1"/>
                    </a:cubicBezTo>
                    <a:cubicBezTo>
                      <a:pt x="220" y="2"/>
                      <a:pt x="235" y="23"/>
                      <a:pt x="225" y="49"/>
                    </a:cubicBezTo>
                    <a:cubicBezTo>
                      <a:pt x="216" y="74"/>
                      <a:pt x="203" y="99"/>
                      <a:pt x="187" y="120"/>
                    </a:cubicBezTo>
                    <a:cubicBezTo>
                      <a:pt x="153" y="163"/>
                      <a:pt x="113" y="197"/>
                      <a:pt x="58" y="210"/>
                    </a:cubicBezTo>
                    <a:cubicBezTo>
                      <a:pt x="21" y="219"/>
                      <a:pt x="0" y="198"/>
                      <a:pt x="11" y="161"/>
                    </a:cubicBezTo>
                    <a:cubicBezTo>
                      <a:pt x="15" y="147"/>
                      <a:pt x="23" y="133"/>
                      <a:pt x="30" y="117"/>
                    </a:cubicBezTo>
                    <a:cubicBezTo>
                      <a:pt x="33" y="120"/>
                      <a:pt x="33" y="121"/>
                      <a:pt x="33" y="121"/>
                    </a:cubicBezTo>
                    <a:cubicBezTo>
                      <a:pt x="31" y="135"/>
                      <a:pt x="21" y="152"/>
                      <a:pt x="38" y="159"/>
                    </a:cubicBezTo>
                    <a:cubicBezTo>
                      <a:pt x="49" y="164"/>
                      <a:pt x="67" y="161"/>
                      <a:pt x="79" y="156"/>
                    </a:cubicBezTo>
                    <a:cubicBezTo>
                      <a:pt x="118" y="138"/>
                      <a:pt x="149" y="109"/>
                      <a:pt x="167" y="70"/>
                    </a:cubicBezTo>
                    <a:cubicBezTo>
                      <a:pt x="173" y="59"/>
                      <a:pt x="175" y="41"/>
                      <a:pt x="169" y="31"/>
                    </a:cubicBezTo>
                    <a:cubicBezTo>
                      <a:pt x="161" y="17"/>
                      <a:pt x="145" y="24"/>
                      <a:pt x="131" y="29"/>
                    </a:cubicBezTo>
                    <a:cubicBezTo>
                      <a:pt x="129" y="30"/>
                      <a:pt x="127" y="30"/>
                      <a:pt x="124" y="30"/>
                    </a:cubicBezTo>
                    <a:close/>
                  </a:path>
                </a:pathLst>
              </a:custGeom>
              <a:gradFill>
                <a:gsLst>
                  <a:gs pos="0">
                    <a:srgbClr val="DC4A0C"/>
                  </a:gs>
                  <a:gs pos="100000">
                    <a:srgbClr val="FA891B"/>
                  </a:gs>
                </a:gsLst>
                <a:lin ang="5400000" scaled="1"/>
              </a:grad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endParaRPr>
              </a:p>
            </p:txBody>
          </p:sp>
          <p:sp>
            <p:nvSpPr>
              <p:cNvPr id="16" name="Freeform 6"/>
              <p:cNvSpPr>
                <a:spLocks/>
              </p:cNvSpPr>
              <p:nvPr/>
            </p:nvSpPr>
            <p:spPr bwMode="auto">
              <a:xfrm rot="2569800">
                <a:off x="2689801" y="3132478"/>
                <a:ext cx="663120" cy="615066"/>
              </a:xfrm>
              <a:custGeom>
                <a:avLst/>
                <a:gdLst>
                  <a:gd name="T0" fmla="*/ 19 w 109"/>
                  <a:gd name="T1" fmla="*/ 101 h 101"/>
                  <a:gd name="T2" fmla="*/ 2 w 109"/>
                  <a:gd name="T3" fmla="*/ 80 h 101"/>
                  <a:gd name="T4" fmla="*/ 85 w 109"/>
                  <a:gd name="T5" fmla="*/ 1 h 101"/>
                  <a:gd name="T6" fmla="*/ 108 w 109"/>
                  <a:gd name="T7" fmla="*/ 20 h 101"/>
                  <a:gd name="T8" fmla="*/ 19 w 109"/>
                  <a:gd name="T9" fmla="*/ 101 h 101"/>
                </a:gdLst>
                <a:ahLst/>
                <a:cxnLst>
                  <a:cxn ang="0">
                    <a:pos x="T0" y="T1"/>
                  </a:cxn>
                  <a:cxn ang="0">
                    <a:pos x="T2" y="T3"/>
                  </a:cxn>
                  <a:cxn ang="0">
                    <a:pos x="T4" y="T5"/>
                  </a:cxn>
                  <a:cxn ang="0">
                    <a:pos x="T6" y="T7"/>
                  </a:cxn>
                  <a:cxn ang="0">
                    <a:pos x="T8" y="T9"/>
                  </a:cxn>
                </a:cxnLst>
                <a:rect l="0" t="0" r="r" b="b"/>
                <a:pathLst>
                  <a:path w="109" h="101">
                    <a:moveTo>
                      <a:pt x="19" y="101"/>
                    </a:moveTo>
                    <a:cubicBezTo>
                      <a:pt x="8" y="100"/>
                      <a:pt x="0" y="94"/>
                      <a:pt x="2" y="80"/>
                    </a:cubicBezTo>
                    <a:cubicBezTo>
                      <a:pt x="6" y="50"/>
                      <a:pt x="55" y="3"/>
                      <a:pt x="85" y="1"/>
                    </a:cubicBezTo>
                    <a:cubicBezTo>
                      <a:pt x="99" y="0"/>
                      <a:pt x="109" y="3"/>
                      <a:pt x="108" y="20"/>
                    </a:cubicBezTo>
                    <a:cubicBezTo>
                      <a:pt x="106" y="50"/>
                      <a:pt x="52" y="101"/>
                      <a:pt x="19" y="101"/>
                    </a:cubicBezTo>
                    <a:close/>
                  </a:path>
                </a:pathLst>
              </a:custGeom>
              <a:gradFill>
                <a:gsLst>
                  <a:gs pos="0">
                    <a:srgbClr val="DC4A0C"/>
                  </a:gs>
                  <a:gs pos="100000">
                    <a:srgbClr val="FA891B"/>
                  </a:gs>
                </a:gsLst>
                <a:lin ang="5400000" scaled="1"/>
              </a:grad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grpSp>
          <p:nvGrpSpPr>
            <p:cNvPr id="35" name="组合 34"/>
            <p:cNvGrpSpPr/>
            <p:nvPr/>
          </p:nvGrpSpPr>
          <p:grpSpPr>
            <a:xfrm>
              <a:off x="4396301" y="2448489"/>
              <a:ext cx="867479" cy="1169322"/>
              <a:chOff x="1864381" y="2270689"/>
              <a:chExt cx="867479" cy="1169322"/>
            </a:xfrm>
          </p:grpSpPr>
          <p:sp>
            <p:nvSpPr>
              <p:cNvPr id="36" name="Freeform 29"/>
              <p:cNvSpPr>
                <a:spLocks noEditPoints="1"/>
              </p:cNvSpPr>
              <p:nvPr/>
            </p:nvSpPr>
            <p:spPr bwMode="auto">
              <a:xfrm>
                <a:off x="2050178" y="2456488"/>
                <a:ext cx="495883" cy="497787"/>
              </a:xfrm>
              <a:custGeom>
                <a:avLst/>
                <a:gdLst>
                  <a:gd name="T0" fmla="*/ 165 w 331"/>
                  <a:gd name="T1" fmla="*/ 0 h 332"/>
                  <a:gd name="T2" fmla="*/ 331 w 331"/>
                  <a:gd name="T3" fmla="*/ 166 h 332"/>
                  <a:gd name="T4" fmla="*/ 165 w 331"/>
                  <a:gd name="T5" fmla="*/ 332 h 332"/>
                  <a:gd name="T6" fmla="*/ 0 w 331"/>
                  <a:gd name="T7" fmla="*/ 166 h 332"/>
                  <a:gd name="T8" fmla="*/ 165 w 331"/>
                  <a:gd name="T9" fmla="*/ 0 h 332"/>
                  <a:gd name="T10" fmla="*/ 176 w 331"/>
                  <a:gd name="T11" fmla="*/ 50 h 332"/>
                  <a:gd name="T12" fmla="*/ 205 w 331"/>
                  <a:gd name="T13" fmla="*/ 111 h 332"/>
                  <a:gd name="T14" fmla="*/ 272 w 331"/>
                  <a:gd name="T15" fmla="*/ 119 h 332"/>
                  <a:gd name="T16" fmla="*/ 282 w 331"/>
                  <a:gd name="T17" fmla="*/ 127 h 332"/>
                  <a:gd name="T18" fmla="*/ 279 w 331"/>
                  <a:gd name="T19" fmla="*/ 140 h 332"/>
                  <a:gd name="T20" fmla="*/ 229 w 331"/>
                  <a:gd name="T21" fmla="*/ 186 h 332"/>
                  <a:gd name="T22" fmla="*/ 242 w 331"/>
                  <a:gd name="T23" fmla="*/ 252 h 332"/>
                  <a:gd name="T24" fmla="*/ 237 w 331"/>
                  <a:gd name="T25" fmla="*/ 265 h 332"/>
                  <a:gd name="T26" fmla="*/ 224 w 331"/>
                  <a:gd name="T27" fmla="*/ 265 h 332"/>
                  <a:gd name="T28" fmla="*/ 165 w 331"/>
                  <a:gd name="T29" fmla="*/ 232 h 332"/>
                  <a:gd name="T30" fmla="*/ 106 w 331"/>
                  <a:gd name="T31" fmla="*/ 265 h 332"/>
                  <a:gd name="T32" fmla="*/ 93 w 331"/>
                  <a:gd name="T33" fmla="*/ 265 h 332"/>
                  <a:gd name="T34" fmla="*/ 89 w 331"/>
                  <a:gd name="T35" fmla="*/ 252 h 332"/>
                  <a:gd name="T36" fmla="*/ 102 w 331"/>
                  <a:gd name="T37" fmla="*/ 186 h 332"/>
                  <a:gd name="T38" fmla="*/ 52 w 331"/>
                  <a:gd name="T39" fmla="*/ 140 h 332"/>
                  <a:gd name="T40" fmla="*/ 49 w 331"/>
                  <a:gd name="T41" fmla="*/ 127 h 332"/>
                  <a:gd name="T42" fmla="*/ 59 w 331"/>
                  <a:gd name="T43" fmla="*/ 119 h 332"/>
                  <a:gd name="T44" fmla="*/ 126 w 331"/>
                  <a:gd name="T45" fmla="*/ 111 h 332"/>
                  <a:gd name="T46" fmla="*/ 154 w 331"/>
                  <a:gd name="T47" fmla="*/ 50 h 332"/>
                  <a:gd name="T48" fmla="*/ 165 w 331"/>
                  <a:gd name="T49" fmla="*/ 43 h 332"/>
                  <a:gd name="T50" fmla="*/ 176 w 331"/>
                  <a:gd name="T51" fmla="*/ 5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1" h="332">
                    <a:moveTo>
                      <a:pt x="165" y="0"/>
                    </a:moveTo>
                    <a:cubicBezTo>
                      <a:pt x="257" y="0"/>
                      <a:pt x="331" y="74"/>
                      <a:pt x="331" y="166"/>
                    </a:cubicBezTo>
                    <a:cubicBezTo>
                      <a:pt x="331" y="257"/>
                      <a:pt x="257" y="332"/>
                      <a:pt x="165" y="332"/>
                    </a:cubicBezTo>
                    <a:cubicBezTo>
                      <a:pt x="74" y="332"/>
                      <a:pt x="0" y="257"/>
                      <a:pt x="0" y="166"/>
                    </a:cubicBezTo>
                    <a:cubicBezTo>
                      <a:pt x="0" y="74"/>
                      <a:pt x="74" y="0"/>
                      <a:pt x="165" y="0"/>
                    </a:cubicBezTo>
                    <a:close/>
                    <a:moveTo>
                      <a:pt x="176" y="50"/>
                    </a:moveTo>
                    <a:cubicBezTo>
                      <a:pt x="205" y="111"/>
                      <a:pt x="205" y="111"/>
                      <a:pt x="205" y="111"/>
                    </a:cubicBezTo>
                    <a:cubicBezTo>
                      <a:pt x="272" y="119"/>
                      <a:pt x="272" y="119"/>
                      <a:pt x="272" y="119"/>
                    </a:cubicBezTo>
                    <a:cubicBezTo>
                      <a:pt x="277" y="120"/>
                      <a:pt x="281" y="123"/>
                      <a:pt x="282" y="127"/>
                    </a:cubicBezTo>
                    <a:cubicBezTo>
                      <a:pt x="284" y="132"/>
                      <a:pt x="282" y="137"/>
                      <a:pt x="279" y="140"/>
                    </a:cubicBezTo>
                    <a:cubicBezTo>
                      <a:pt x="229" y="186"/>
                      <a:pt x="229" y="186"/>
                      <a:pt x="229" y="186"/>
                    </a:cubicBezTo>
                    <a:cubicBezTo>
                      <a:pt x="242" y="252"/>
                      <a:pt x="242" y="252"/>
                      <a:pt x="242" y="252"/>
                    </a:cubicBezTo>
                    <a:cubicBezTo>
                      <a:pt x="243" y="257"/>
                      <a:pt x="241" y="262"/>
                      <a:pt x="237" y="265"/>
                    </a:cubicBezTo>
                    <a:cubicBezTo>
                      <a:pt x="234" y="267"/>
                      <a:pt x="229" y="268"/>
                      <a:pt x="224" y="265"/>
                    </a:cubicBezTo>
                    <a:cubicBezTo>
                      <a:pt x="165" y="232"/>
                      <a:pt x="165" y="232"/>
                      <a:pt x="165" y="232"/>
                    </a:cubicBezTo>
                    <a:cubicBezTo>
                      <a:pt x="106" y="265"/>
                      <a:pt x="106" y="265"/>
                      <a:pt x="106" y="265"/>
                    </a:cubicBezTo>
                    <a:cubicBezTo>
                      <a:pt x="102" y="268"/>
                      <a:pt x="97" y="267"/>
                      <a:pt x="93" y="265"/>
                    </a:cubicBezTo>
                    <a:cubicBezTo>
                      <a:pt x="89" y="262"/>
                      <a:pt x="88" y="257"/>
                      <a:pt x="89" y="252"/>
                    </a:cubicBezTo>
                    <a:cubicBezTo>
                      <a:pt x="102" y="186"/>
                      <a:pt x="102" y="186"/>
                      <a:pt x="102" y="186"/>
                    </a:cubicBezTo>
                    <a:cubicBezTo>
                      <a:pt x="52" y="140"/>
                      <a:pt x="52" y="140"/>
                      <a:pt x="52" y="140"/>
                    </a:cubicBezTo>
                    <a:cubicBezTo>
                      <a:pt x="48" y="137"/>
                      <a:pt x="47" y="132"/>
                      <a:pt x="49" y="127"/>
                    </a:cubicBezTo>
                    <a:cubicBezTo>
                      <a:pt x="50" y="123"/>
                      <a:pt x="54" y="120"/>
                      <a:pt x="59" y="119"/>
                    </a:cubicBezTo>
                    <a:cubicBezTo>
                      <a:pt x="126" y="111"/>
                      <a:pt x="126" y="111"/>
                      <a:pt x="126" y="111"/>
                    </a:cubicBezTo>
                    <a:cubicBezTo>
                      <a:pt x="154" y="50"/>
                      <a:pt x="154" y="50"/>
                      <a:pt x="154" y="50"/>
                    </a:cubicBezTo>
                    <a:cubicBezTo>
                      <a:pt x="156" y="45"/>
                      <a:pt x="161" y="43"/>
                      <a:pt x="165" y="43"/>
                    </a:cubicBezTo>
                    <a:cubicBezTo>
                      <a:pt x="170" y="43"/>
                      <a:pt x="174" y="45"/>
                      <a:pt x="176" y="50"/>
                    </a:cubicBezTo>
                    <a:close/>
                  </a:path>
                </a:pathLst>
              </a:custGeom>
              <a:gradFill>
                <a:gsLst>
                  <a:gs pos="0">
                    <a:srgbClr val="DC4A0C"/>
                  </a:gs>
                  <a:gs pos="100000">
                    <a:srgbClr val="FA891B"/>
                  </a:gs>
                </a:gsLst>
                <a:lin ang="5400000" scaled="1"/>
              </a:gradFill>
              <a:ln w="2540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组合 36"/>
              <p:cNvGrpSpPr/>
              <p:nvPr/>
            </p:nvGrpSpPr>
            <p:grpSpPr>
              <a:xfrm>
                <a:off x="1864381" y="2270689"/>
                <a:ext cx="867479" cy="1169322"/>
                <a:chOff x="1864381" y="2270689"/>
                <a:chExt cx="867479" cy="1169322"/>
              </a:xfrm>
            </p:grpSpPr>
            <p:sp>
              <p:nvSpPr>
                <p:cNvPr id="38" name="Freeform 27"/>
                <p:cNvSpPr>
                  <a:spLocks noEditPoints="1"/>
                </p:cNvSpPr>
                <p:nvPr/>
              </p:nvSpPr>
              <p:spPr bwMode="auto">
                <a:xfrm>
                  <a:off x="2031789" y="3119146"/>
                  <a:ext cx="530761" cy="320865"/>
                </a:xfrm>
                <a:custGeom>
                  <a:avLst/>
                  <a:gdLst>
                    <a:gd name="T0" fmla="*/ 317 w 354"/>
                    <a:gd name="T1" fmla="*/ 5 h 214"/>
                    <a:gd name="T2" fmla="*/ 354 w 354"/>
                    <a:gd name="T3" fmla="*/ 186 h 214"/>
                    <a:gd name="T4" fmla="*/ 294 w 354"/>
                    <a:gd name="T5" fmla="*/ 171 h 214"/>
                    <a:gd name="T6" fmla="*/ 250 w 354"/>
                    <a:gd name="T7" fmla="*/ 214 h 214"/>
                    <a:gd name="T8" fmla="*/ 215 w 354"/>
                    <a:gd name="T9" fmla="*/ 44 h 214"/>
                    <a:gd name="T10" fmla="*/ 230 w 354"/>
                    <a:gd name="T11" fmla="*/ 46 h 214"/>
                    <a:gd name="T12" fmla="*/ 241 w 354"/>
                    <a:gd name="T13" fmla="*/ 45 h 214"/>
                    <a:gd name="T14" fmla="*/ 287 w 354"/>
                    <a:gd name="T15" fmla="*/ 7 h 214"/>
                    <a:gd name="T16" fmla="*/ 292 w 354"/>
                    <a:gd name="T17" fmla="*/ 0 h 214"/>
                    <a:gd name="T18" fmla="*/ 300 w 354"/>
                    <a:gd name="T19" fmla="*/ 2 h 214"/>
                    <a:gd name="T20" fmla="*/ 317 w 354"/>
                    <a:gd name="T21" fmla="*/ 5 h 214"/>
                    <a:gd name="T22" fmla="*/ 140 w 354"/>
                    <a:gd name="T23" fmla="*/ 44 h 214"/>
                    <a:gd name="T24" fmla="*/ 105 w 354"/>
                    <a:gd name="T25" fmla="*/ 214 h 214"/>
                    <a:gd name="T26" fmla="*/ 60 w 354"/>
                    <a:gd name="T27" fmla="*/ 171 h 214"/>
                    <a:gd name="T28" fmla="*/ 0 w 354"/>
                    <a:gd name="T29" fmla="*/ 186 h 214"/>
                    <a:gd name="T30" fmla="*/ 38 w 354"/>
                    <a:gd name="T31" fmla="*/ 5 h 214"/>
                    <a:gd name="T32" fmla="*/ 55 w 354"/>
                    <a:gd name="T33" fmla="*/ 2 h 214"/>
                    <a:gd name="T34" fmla="*/ 63 w 354"/>
                    <a:gd name="T35" fmla="*/ 0 h 214"/>
                    <a:gd name="T36" fmla="*/ 67 w 354"/>
                    <a:gd name="T37" fmla="*/ 7 h 214"/>
                    <a:gd name="T38" fmla="*/ 103 w 354"/>
                    <a:gd name="T39" fmla="*/ 42 h 214"/>
                    <a:gd name="T40" fmla="*/ 114 w 354"/>
                    <a:gd name="T41" fmla="*/ 45 h 214"/>
                    <a:gd name="T42" fmla="*/ 140 w 354"/>
                    <a:gd name="T43" fmla="*/ 4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4" h="214">
                      <a:moveTo>
                        <a:pt x="317" y="5"/>
                      </a:moveTo>
                      <a:cubicBezTo>
                        <a:pt x="354" y="186"/>
                        <a:pt x="354" y="186"/>
                        <a:pt x="354" y="186"/>
                      </a:cubicBezTo>
                      <a:cubicBezTo>
                        <a:pt x="294" y="171"/>
                        <a:pt x="294" y="171"/>
                        <a:pt x="294" y="171"/>
                      </a:cubicBezTo>
                      <a:cubicBezTo>
                        <a:pt x="250" y="214"/>
                        <a:pt x="250" y="214"/>
                        <a:pt x="250" y="214"/>
                      </a:cubicBezTo>
                      <a:cubicBezTo>
                        <a:pt x="215" y="44"/>
                        <a:pt x="215" y="44"/>
                        <a:pt x="215" y="44"/>
                      </a:cubicBezTo>
                      <a:cubicBezTo>
                        <a:pt x="220" y="45"/>
                        <a:pt x="225" y="46"/>
                        <a:pt x="230" y="46"/>
                      </a:cubicBezTo>
                      <a:cubicBezTo>
                        <a:pt x="234" y="46"/>
                        <a:pt x="238" y="46"/>
                        <a:pt x="241" y="45"/>
                      </a:cubicBezTo>
                      <a:cubicBezTo>
                        <a:pt x="264" y="40"/>
                        <a:pt x="276" y="25"/>
                        <a:pt x="287" y="7"/>
                      </a:cubicBezTo>
                      <a:cubicBezTo>
                        <a:pt x="289" y="5"/>
                        <a:pt x="290" y="2"/>
                        <a:pt x="292" y="0"/>
                      </a:cubicBezTo>
                      <a:cubicBezTo>
                        <a:pt x="295" y="0"/>
                        <a:pt x="298" y="1"/>
                        <a:pt x="300" y="2"/>
                      </a:cubicBezTo>
                      <a:cubicBezTo>
                        <a:pt x="306" y="3"/>
                        <a:pt x="311" y="4"/>
                        <a:pt x="317" y="5"/>
                      </a:cubicBezTo>
                      <a:close/>
                      <a:moveTo>
                        <a:pt x="140" y="44"/>
                      </a:moveTo>
                      <a:cubicBezTo>
                        <a:pt x="105" y="214"/>
                        <a:pt x="105" y="214"/>
                        <a:pt x="105" y="214"/>
                      </a:cubicBezTo>
                      <a:cubicBezTo>
                        <a:pt x="60" y="171"/>
                        <a:pt x="60" y="171"/>
                        <a:pt x="60" y="171"/>
                      </a:cubicBezTo>
                      <a:cubicBezTo>
                        <a:pt x="0" y="186"/>
                        <a:pt x="0" y="186"/>
                        <a:pt x="0" y="186"/>
                      </a:cubicBezTo>
                      <a:cubicBezTo>
                        <a:pt x="38" y="5"/>
                        <a:pt x="38" y="5"/>
                        <a:pt x="38" y="5"/>
                      </a:cubicBezTo>
                      <a:cubicBezTo>
                        <a:pt x="43" y="4"/>
                        <a:pt x="49" y="3"/>
                        <a:pt x="55" y="2"/>
                      </a:cubicBezTo>
                      <a:cubicBezTo>
                        <a:pt x="57" y="1"/>
                        <a:pt x="60" y="1"/>
                        <a:pt x="63" y="0"/>
                      </a:cubicBezTo>
                      <a:cubicBezTo>
                        <a:pt x="65" y="2"/>
                        <a:pt x="66" y="5"/>
                        <a:pt x="67" y="7"/>
                      </a:cubicBezTo>
                      <a:cubicBezTo>
                        <a:pt x="77" y="21"/>
                        <a:pt x="86" y="35"/>
                        <a:pt x="103" y="42"/>
                      </a:cubicBezTo>
                      <a:cubicBezTo>
                        <a:pt x="106" y="43"/>
                        <a:pt x="110" y="44"/>
                        <a:pt x="114" y="45"/>
                      </a:cubicBezTo>
                      <a:cubicBezTo>
                        <a:pt x="123" y="47"/>
                        <a:pt x="131" y="46"/>
                        <a:pt x="140" y="44"/>
                      </a:cubicBezTo>
                      <a:close/>
                    </a:path>
                  </a:pathLst>
                </a:custGeom>
                <a:gradFill>
                  <a:gsLst>
                    <a:gs pos="0">
                      <a:srgbClr val="DC4A0C"/>
                    </a:gs>
                    <a:gs pos="100000">
                      <a:srgbClr val="FA891B"/>
                    </a:gs>
                  </a:gsLst>
                  <a:lin ang="5400000" scaled="1"/>
                </a:gradFill>
                <a:ln w="2540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9" name="Freeform 28"/>
                <p:cNvSpPr>
                  <a:spLocks noEditPoints="1"/>
                </p:cNvSpPr>
                <p:nvPr/>
              </p:nvSpPr>
              <p:spPr bwMode="auto">
                <a:xfrm>
                  <a:off x="1864381" y="2270689"/>
                  <a:ext cx="867479" cy="868113"/>
                </a:xfrm>
                <a:custGeom>
                  <a:avLst/>
                  <a:gdLst>
                    <a:gd name="T0" fmla="*/ 289 w 579"/>
                    <a:gd name="T1" fmla="*/ 28 h 579"/>
                    <a:gd name="T2" fmla="*/ 346 w 579"/>
                    <a:gd name="T3" fmla="*/ 4 h 579"/>
                    <a:gd name="T4" fmla="*/ 390 w 579"/>
                    <a:gd name="T5" fmla="*/ 48 h 579"/>
                    <a:gd name="T6" fmla="*/ 451 w 579"/>
                    <a:gd name="T7" fmla="*/ 48 h 579"/>
                    <a:gd name="T8" fmla="*/ 475 w 579"/>
                    <a:gd name="T9" fmla="*/ 105 h 579"/>
                    <a:gd name="T10" fmla="*/ 532 w 579"/>
                    <a:gd name="T11" fmla="*/ 128 h 579"/>
                    <a:gd name="T12" fmla="*/ 531 w 579"/>
                    <a:gd name="T13" fmla="*/ 190 h 579"/>
                    <a:gd name="T14" fmla="*/ 575 w 579"/>
                    <a:gd name="T15" fmla="*/ 233 h 579"/>
                    <a:gd name="T16" fmla="*/ 551 w 579"/>
                    <a:gd name="T17" fmla="*/ 290 h 579"/>
                    <a:gd name="T18" fmla="*/ 575 w 579"/>
                    <a:gd name="T19" fmla="*/ 347 h 579"/>
                    <a:gd name="T20" fmla="*/ 531 w 579"/>
                    <a:gd name="T21" fmla="*/ 390 h 579"/>
                    <a:gd name="T22" fmla="*/ 532 w 579"/>
                    <a:gd name="T23" fmla="*/ 452 h 579"/>
                    <a:gd name="T24" fmla="*/ 475 w 579"/>
                    <a:gd name="T25" fmla="*/ 475 h 579"/>
                    <a:gd name="T26" fmla="*/ 451 w 579"/>
                    <a:gd name="T27" fmla="*/ 532 h 579"/>
                    <a:gd name="T28" fmla="*/ 390 w 579"/>
                    <a:gd name="T29" fmla="*/ 532 h 579"/>
                    <a:gd name="T30" fmla="*/ 346 w 579"/>
                    <a:gd name="T31" fmla="*/ 575 h 579"/>
                    <a:gd name="T32" fmla="*/ 289 w 579"/>
                    <a:gd name="T33" fmla="*/ 552 h 579"/>
                    <a:gd name="T34" fmla="*/ 233 w 579"/>
                    <a:gd name="T35" fmla="*/ 575 h 579"/>
                    <a:gd name="T36" fmla="*/ 189 w 579"/>
                    <a:gd name="T37" fmla="*/ 532 h 579"/>
                    <a:gd name="T38" fmla="*/ 128 w 579"/>
                    <a:gd name="T39" fmla="*/ 532 h 579"/>
                    <a:gd name="T40" fmla="*/ 104 w 579"/>
                    <a:gd name="T41" fmla="*/ 475 h 579"/>
                    <a:gd name="T42" fmla="*/ 47 w 579"/>
                    <a:gd name="T43" fmla="*/ 452 h 579"/>
                    <a:gd name="T44" fmla="*/ 47 w 579"/>
                    <a:gd name="T45" fmla="*/ 390 h 579"/>
                    <a:gd name="T46" fmla="*/ 4 w 579"/>
                    <a:gd name="T47" fmla="*/ 347 h 579"/>
                    <a:gd name="T48" fmla="*/ 27 w 579"/>
                    <a:gd name="T49" fmla="*/ 290 h 579"/>
                    <a:gd name="T50" fmla="*/ 4 w 579"/>
                    <a:gd name="T51" fmla="*/ 233 h 579"/>
                    <a:gd name="T52" fmla="*/ 47 w 579"/>
                    <a:gd name="T53" fmla="*/ 190 h 579"/>
                    <a:gd name="T54" fmla="*/ 47 w 579"/>
                    <a:gd name="T55" fmla="*/ 128 h 579"/>
                    <a:gd name="T56" fmla="*/ 104 w 579"/>
                    <a:gd name="T57" fmla="*/ 105 h 579"/>
                    <a:gd name="T58" fmla="*/ 128 w 579"/>
                    <a:gd name="T59" fmla="*/ 48 h 579"/>
                    <a:gd name="T60" fmla="*/ 189 w 579"/>
                    <a:gd name="T61" fmla="*/ 48 h 579"/>
                    <a:gd name="T62" fmla="*/ 233 w 579"/>
                    <a:gd name="T63" fmla="*/ 4 h 579"/>
                    <a:gd name="T64" fmla="*/ 289 w 579"/>
                    <a:gd name="T65" fmla="*/ 28 h 579"/>
                    <a:gd name="T66" fmla="*/ 367 w 579"/>
                    <a:gd name="T67" fmla="*/ 103 h 579"/>
                    <a:gd name="T68" fmla="*/ 87 w 579"/>
                    <a:gd name="T69" fmla="*/ 288 h 579"/>
                    <a:gd name="T70" fmla="*/ 367 w 579"/>
                    <a:gd name="T71" fmla="*/ 477 h 579"/>
                    <a:gd name="T72" fmla="*/ 431 w 579"/>
                    <a:gd name="T73" fmla="*/ 146 h 579"/>
                    <a:gd name="T74" fmla="*/ 367 w 579"/>
                    <a:gd name="T75" fmla="*/ 103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9" h="579">
                      <a:moveTo>
                        <a:pt x="289" y="28"/>
                      </a:moveTo>
                      <a:cubicBezTo>
                        <a:pt x="308" y="29"/>
                        <a:pt x="327" y="0"/>
                        <a:pt x="346" y="4"/>
                      </a:cubicBezTo>
                      <a:cubicBezTo>
                        <a:pt x="365" y="8"/>
                        <a:pt x="371" y="42"/>
                        <a:pt x="390" y="48"/>
                      </a:cubicBezTo>
                      <a:cubicBezTo>
                        <a:pt x="407" y="56"/>
                        <a:pt x="435" y="37"/>
                        <a:pt x="451" y="48"/>
                      </a:cubicBezTo>
                      <a:cubicBezTo>
                        <a:pt x="467" y="58"/>
                        <a:pt x="460" y="92"/>
                        <a:pt x="475" y="105"/>
                      </a:cubicBezTo>
                      <a:cubicBezTo>
                        <a:pt x="487" y="119"/>
                        <a:pt x="521" y="112"/>
                        <a:pt x="532" y="128"/>
                      </a:cubicBezTo>
                      <a:cubicBezTo>
                        <a:pt x="542" y="144"/>
                        <a:pt x="523" y="172"/>
                        <a:pt x="531" y="190"/>
                      </a:cubicBezTo>
                      <a:cubicBezTo>
                        <a:pt x="537" y="208"/>
                        <a:pt x="571" y="214"/>
                        <a:pt x="575" y="233"/>
                      </a:cubicBezTo>
                      <a:cubicBezTo>
                        <a:pt x="579" y="252"/>
                        <a:pt x="550" y="271"/>
                        <a:pt x="551" y="290"/>
                      </a:cubicBezTo>
                      <a:cubicBezTo>
                        <a:pt x="550" y="309"/>
                        <a:pt x="579" y="328"/>
                        <a:pt x="575" y="347"/>
                      </a:cubicBezTo>
                      <a:cubicBezTo>
                        <a:pt x="571" y="366"/>
                        <a:pt x="538" y="372"/>
                        <a:pt x="531" y="390"/>
                      </a:cubicBezTo>
                      <a:cubicBezTo>
                        <a:pt x="523" y="407"/>
                        <a:pt x="542" y="436"/>
                        <a:pt x="532" y="452"/>
                      </a:cubicBezTo>
                      <a:cubicBezTo>
                        <a:pt x="521" y="468"/>
                        <a:pt x="487" y="461"/>
                        <a:pt x="475" y="475"/>
                      </a:cubicBezTo>
                      <a:cubicBezTo>
                        <a:pt x="460" y="488"/>
                        <a:pt x="467" y="521"/>
                        <a:pt x="451" y="532"/>
                      </a:cubicBezTo>
                      <a:cubicBezTo>
                        <a:pt x="435" y="543"/>
                        <a:pt x="407" y="523"/>
                        <a:pt x="390" y="532"/>
                      </a:cubicBezTo>
                      <a:cubicBezTo>
                        <a:pt x="372" y="538"/>
                        <a:pt x="365" y="572"/>
                        <a:pt x="346" y="575"/>
                      </a:cubicBezTo>
                      <a:cubicBezTo>
                        <a:pt x="327" y="579"/>
                        <a:pt x="309" y="550"/>
                        <a:pt x="289" y="552"/>
                      </a:cubicBezTo>
                      <a:cubicBezTo>
                        <a:pt x="270" y="550"/>
                        <a:pt x="252" y="579"/>
                        <a:pt x="233" y="575"/>
                      </a:cubicBezTo>
                      <a:cubicBezTo>
                        <a:pt x="214" y="572"/>
                        <a:pt x="207" y="538"/>
                        <a:pt x="189" y="532"/>
                      </a:cubicBezTo>
                      <a:cubicBezTo>
                        <a:pt x="172" y="523"/>
                        <a:pt x="144" y="543"/>
                        <a:pt x="128" y="532"/>
                      </a:cubicBezTo>
                      <a:cubicBezTo>
                        <a:pt x="112" y="521"/>
                        <a:pt x="119" y="488"/>
                        <a:pt x="104" y="475"/>
                      </a:cubicBezTo>
                      <a:cubicBezTo>
                        <a:pt x="92" y="461"/>
                        <a:pt x="58" y="468"/>
                        <a:pt x="47" y="452"/>
                      </a:cubicBezTo>
                      <a:cubicBezTo>
                        <a:pt x="36" y="436"/>
                        <a:pt x="56" y="407"/>
                        <a:pt x="47" y="390"/>
                      </a:cubicBezTo>
                      <a:cubicBezTo>
                        <a:pt x="41" y="372"/>
                        <a:pt x="8" y="366"/>
                        <a:pt x="4" y="347"/>
                      </a:cubicBezTo>
                      <a:cubicBezTo>
                        <a:pt x="0" y="328"/>
                        <a:pt x="29" y="309"/>
                        <a:pt x="27" y="290"/>
                      </a:cubicBezTo>
                      <a:cubicBezTo>
                        <a:pt x="29" y="271"/>
                        <a:pt x="0" y="252"/>
                        <a:pt x="4" y="233"/>
                      </a:cubicBezTo>
                      <a:cubicBezTo>
                        <a:pt x="8" y="214"/>
                        <a:pt x="41" y="208"/>
                        <a:pt x="47" y="190"/>
                      </a:cubicBezTo>
                      <a:cubicBezTo>
                        <a:pt x="56" y="172"/>
                        <a:pt x="36" y="144"/>
                        <a:pt x="47" y="128"/>
                      </a:cubicBezTo>
                      <a:cubicBezTo>
                        <a:pt x="58" y="112"/>
                        <a:pt x="92" y="119"/>
                        <a:pt x="104" y="105"/>
                      </a:cubicBezTo>
                      <a:cubicBezTo>
                        <a:pt x="119" y="92"/>
                        <a:pt x="112" y="58"/>
                        <a:pt x="128" y="48"/>
                      </a:cubicBezTo>
                      <a:cubicBezTo>
                        <a:pt x="144" y="37"/>
                        <a:pt x="172" y="56"/>
                        <a:pt x="189" y="48"/>
                      </a:cubicBezTo>
                      <a:cubicBezTo>
                        <a:pt x="207" y="42"/>
                        <a:pt x="214" y="8"/>
                        <a:pt x="233" y="4"/>
                      </a:cubicBezTo>
                      <a:cubicBezTo>
                        <a:pt x="252" y="0"/>
                        <a:pt x="270" y="29"/>
                        <a:pt x="289" y="28"/>
                      </a:cubicBezTo>
                      <a:close/>
                      <a:moveTo>
                        <a:pt x="367" y="103"/>
                      </a:moveTo>
                      <a:cubicBezTo>
                        <a:pt x="234" y="48"/>
                        <a:pt x="88" y="145"/>
                        <a:pt x="87" y="288"/>
                      </a:cubicBezTo>
                      <a:cubicBezTo>
                        <a:pt x="86" y="433"/>
                        <a:pt x="233" y="532"/>
                        <a:pt x="367" y="477"/>
                      </a:cubicBezTo>
                      <a:cubicBezTo>
                        <a:pt x="501" y="421"/>
                        <a:pt x="534" y="247"/>
                        <a:pt x="431" y="146"/>
                      </a:cubicBezTo>
                      <a:cubicBezTo>
                        <a:pt x="413" y="127"/>
                        <a:pt x="391" y="113"/>
                        <a:pt x="367" y="103"/>
                      </a:cubicBezTo>
                      <a:close/>
                    </a:path>
                  </a:pathLst>
                </a:custGeom>
                <a:gradFill>
                  <a:gsLst>
                    <a:gs pos="0">
                      <a:srgbClr val="DC4A0C"/>
                    </a:gs>
                    <a:gs pos="100000">
                      <a:srgbClr val="FA891B"/>
                    </a:gs>
                  </a:gsLst>
                  <a:lin ang="5400000" scaled="1"/>
                </a:gradFill>
                <a:ln w="2540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2044813" y="2452389"/>
                  <a:ext cx="504712" cy="504712"/>
                </a:xfrm>
                <a:prstGeom prst="ellipse">
                  <a:avLst/>
                </a:prstGeom>
                <a:gradFill>
                  <a:gsLst>
                    <a:gs pos="0">
                      <a:srgbClr val="DC4A0C"/>
                    </a:gs>
                    <a:gs pos="100000">
                      <a:srgbClr val="FA891B"/>
                    </a:gs>
                  </a:gsLst>
                  <a:lin ang="5400000" scaled="1"/>
                </a:grad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2" name="任意多边形 31"/>
            <p:cNvSpPr/>
            <p:nvPr/>
          </p:nvSpPr>
          <p:spPr>
            <a:xfrm>
              <a:off x="4775511" y="2785295"/>
              <a:ext cx="107156" cy="160734"/>
            </a:xfrm>
            <a:custGeom>
              <a:avLst/>
              <a:gdLst/>
              <a:ahLst/>
              <a:cxnLst/>
              <a:rect l="l" t="t" r="r" b="b"/>
              <a:pathLst>
                <a:path w="107156" h="160734">
                  <a:moveTo>
                    <a:pt x="57150" y="0"/>
                  </a:moveTo>
                  <a:cubicBezTo>
                    <a:pt x="88701" y="1190"/>
                    <a:pt x="105370" y="15775"/>
                    <a:pt x="107156" y="43755"/>
                  </a:cubicBezTo>
                  <a:cubicBezTo>
                    <a:pt x="107156" y="65186"/>
                    <a:pt x="90785" y="84832"/>
                    <a:pt x="58043" y="102691"/>
                  </a:cubicBezTo>
                  <a:cubicBezTo>
                    <a:pt x="47922" y="108644"/>
                    <a:pt x="40779" y="113109"/>
                    <a:pt x="36611" y="116086"/>
                  </a:cubicBezTo>
                  <a:cubicBezTo>
                    <a:pt x="22324" y="126206"/>
                    <a:pt x="15478" y="136922"/>
                    <a:pt x="16073" y="148233"/>
                  </a:cubicBezTo>
                  <a:lnTo>
                    <a:pt x="105370" y="148233"/>
                  </a:lnTo>
                  <a:lnTo>
                    <a:pt x="105370" y="160734"/>
                  </a:lnTo>
                  <a:lnTo>
                    <a:pt x="0" y="160734"/>
                  </a:lnTo>
                  <a:cubicBezTo>
                    <a:pt x="0" y="143470"/>
                    <a:pt x="4167" y="130373"/>
                    <a:pt x="12501" y="121443"/>
                  </a:cubicBezTo>
                  <a:cubicBezTo>
                    <a:pt x="21431" y="110728"/>
                    <a:pt x="36016" y="99715"/>
                    <a:pt x="56257" y="88404"/>
                  </a:cubicBezTo>
                  <a:cubicBezTo>
                    <a:pt x="80664" y="75902"/>
                    <a:pt x="92273" y="61317"/>
                    <a:pt x="91082" y="44648"/>
                  </a:cubicBezTo>
                  <a:cubicBezTo>
                    <a:pt x="89892" y="24408"/>
                    <a:pt x="77986" y="13394"/>
                    <a:pt x="55364" y="11608"/>
                  </a:cubicBezTo>
                  <a:cubicBezTo>
                    <a:pt x="32742" y="13990"/>
                    <a:pt x="21133" y="27682"/>
                    <a:pt x="20538" y="52685"/>
                  </a:cubicBezTo>
                  <a:lnTo>
                    <a:pt x="5357" y="52685"/>
                  </a:lnTo>
                  <a:cubicBezTo>
                    <a:pt x="6548" y="19347"/>
                    <a:pt x="23812" y="1786"/>
                    <a:pt x="5715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6647586" y="2448489"/>
            <a:ext cx="1428750" cy="2025465"/>
            <a:chOff x="6647586" y="2448489"/>
            <a:chExt cx="1428750" cy="2025465"/>
          </a:xfrm>
        </p:grpSpPr>
        <p:grpSp>
          <p:nvGrpSpPr>
            <p:cNvPr id="17" name="组合 16"/>
            <p:cNvGrpSpPr/>
            <p:nvPr/>
          </p:nvGrpSpPr>
          <p:grpSpPr>
            <a:xfrm>
              <a:off x="6647586" y="3138106"/>
              <a:ext cx="1428750" cy="1335848"/>
              <a:chOff x="2305051" y="2960306"/>
              <a:chExt cx="1428750" cy="1335848"/>
            </a:xfrm>
          </p:grpSpPr>
          <p:sp>
            <p:nvSpPr>
              <p:cNvPr id="18" name="Freeform 5"/>
              <p:cNvSpPr>
                <a:spLocks/>
              </p:cNvSpPr>
              <p:nvPr/>
            </p:nvSpPr>
            <p:spPr bwMode="auto">
              <a:xfrm rot="2569800">
                <a:off x="2305051" y="2960306"/>
                <a:ext cx="1428750" cy="1335848"/>
              </a:xfrm>
              <a:custGeom>
                <a:avLst/>
                <a:gdLst>
                  <a:gd name="T0" fmla="*/ 124 w 235"/>
                  <a:gd name="T1" fmla="*/ 30 h 219"/>
                  <a:gd name="T2" fmla="*/ 196 w 235"/>
                  <a:gd name="T3" fmla="*/ 1 h 219"/>
                  <a:gd name="T4" fmla="*/ 225 w 235"/>
                  <a:gd name="T5" fmla="*/ 49 h 219"/>
                  <a:gd name="T6" fmla="*/ 187 w 235"/>
                  <a:gd name="T7" fmla="*/ 120 h 219"/>
                  <a:gd name="T8" fmla="*/ 58 w 235"/>
                  <a:gd name="T9" fmla="*/ 210 h 219"/>
                  <a:gd name="T10" fmla="*/ 11 w 235"/>
                  <a:gd name="T11" fmla="*/ 161 h 219"/>
                  <a:gd name="T12" fmla="*/ 30 w 235"/>
                  <a:gd name="T13" fmla="*/ 117 h 219"/>
                  <a:gd name="T14" fmla="*/ 33 w 235"/>
                  <a:gd name="T15" fmla="*/ 121 h 219"/>
                  <a:gd name="T16" fmla="*/ 38 w 235"/>
                  <a:gd name="T17" fmla="*/ 159 h 219"/>
                  <a:gd name="T18" fmla="*/ 79 w 235"/>
                  <a:gd name="T19" fmla="*/ 156 h 219"/>
                  <a:gd name="T20" fmla="*/ 167 w 235"/>
                  <a:gd name="T21" fmla="*/ 70 h 219"/>
                  <a:gd name="T22" fmla="*/ 169 w 235"/>
                  <a:gd name="T23" fmla="*/ 31 h 219"/>
                  <a:gd name="T24" fmla="*/ 131 w 235"/>
                  <a:gd name="T25" fmla="*/ 29 h 219"/>
                  <a:gd name="T26" fmla="*/ 124 w 235"/>
                  <a:gd name="T27" fmla="*/ 3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5" h="219">
                    <a:moveTo>
                      <a:pt x="124" y="30"/>
                    </a:moveTo>
                    <a:cubicBezTo>
                      <a:pt x="146" y="13"/>
                      <a:pt x="169" y="0"/>
                      <a:pt x="196" y="1"/>
                    </a:cubicBezTo>
                    <a:cubicBezTo>
                      <a:pt x="220" y="2"/>
                      <a:pt x="235" y="23"/>
                      <a:pt x="225" y="49"/>
                    </a:cubicBezTo>
                    <a:cubicBezTo>
                      <a:pt x="216" y="74"/>
                      <a:pt x="203" y="99"/>
                      <a:pt x="187" y="120"/>
                    </a:cubicBezTo>
                    <a:cubicBezTo>
                      <a:pt x="153" y="163"/>
                      <a:pt x="113" y="197"/>
                      <a:pt x="58" y="210"/>
                    </a:cubicBezTo>
                    <a:cubicBezTo>
                      <a:pt x="21" y="219"/>
                      <a:pt x="0" y="198"/>
                      <a:pt x="11" y="161"/>
                    </a:cubicBezTo>
                    <a:cubicBezTo>
                      <a:pt x="15" y="147"/>
                      <a:pt x="23" y="133"/>
                      <a:pt x="30" y="117"/>
                    </a:cubicBezTo>
                    <a:cubicBezTo>
                      <a:pt x="33" y="120"/>
                      <a:pt x="33" y="121"/>
                      <a:pt x="33" y="121"/>
                    </a:cubicBezTo>
                    <a:cubicBezTo>
                      <a:pt x="31" y="135"/>
                      <a:pt x="21" y="152"/>
                      <a:pt x="38" y="159"/>
                    </a:cubicBezTo>
                    <a:cubicBezTo>
                      <a:pt x="49" y="164"/>
                      <a:pt x="67" y="161"/>
                      <a:pt x="79" y="156"/>
                    </a:cubicBezTo>
                    <a:cubicBezTo>
                      <a:pt x="118" y="138"/>
                      <a:pt x="149" y="109"/>
                      <a:pt x="167" y="70"/>
                    </a:cubicBezTo>
                    <a:cubicBezTo>
                      <a:pt x="173" y="59"/>
                      <a:pt x="175" y="41"/>
                      <a:pt x="169" y="31"/>
                    </a:cubicBezTo>
                    <a:cubicBezTo>
                      <a:pt x="161" y="17"/>
                      <a:pt x="145" y="24"/>
                      <a:pt x="131" y="29"/>
                    </a:cubicBezTo>
                    <a:cubicBezTo>
                      <a:pt x="129" y="30"/>
                      <a:pt x="127" y="30"/>
                      <a:pt x="124" y="30"/>
                    </a:cubicBezTo>
                    <a:close/>
                  </a:path>
                </a:pathLst>
              </a:custGeom>
              <a:gradFill>
                <a:gsLst>
                  <a:gs pos="0">
                    <a:srgbClr val="BA013F"/>
                  </a:gs>
                  <a:gs pos="100000">
                    <a:srgbClr val="FB4182"/>
                  </a:gs>
                </a:gsLst>
                <a:lin ang="5400000" scaled="1"/>
              </a:grad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9" name="Freeform 6"/>
              <p:cNvSpPr>
                <a:spLocks/>
              </p:cNvSpPr>
              <p:nvPr/>
            </p:nvSpPr>
            <p:spPr bwMode="auto">
              <a:xfrm rot="2569800">
                <a:off x="2689801" y="3132478"/>
                <a:ext cx="663120" cy="615066"/>
              </a:xfrm>
              <a:custGeom>
                <a:avLst/>
                <a:gdLst>
                  <a:gd name="T0" fmla="*/ 19 w 109"/>
                  <a:gd name="T1" fmla="*/ 101 h 101"/>
                  <a:gd name="T2" fmla="*/ 2 w 109"/>
                  <a:gd name="T3" fmla="*/ 80 h 101"/>
                  <a:gd name="T4" fmla="*/ 85 w 109"/>
                  <a:gd name="T5" fmla="*/ 1 h 101"/>
                  <a:gd name="T6" fmla="*/ 108 w 109"/>
                  <a:gd name="T7" fmla="*/ 20 h 101"/>
                  <a:gd name="T8" fmla="*/ 19 w 109"/>
                  <a:gd name="T9" fmla="*/ 101 h 101"/>
                </a:gdLst>
                <a:ahLst/>
                <a:cxnLst>
                  <a:cxn ang="0">
                    <a:pos x="T0" y="T1"/>
                  </a:cxn>
                  <a:cxn ang="0">
                    <a:pos x="T2" y="T3"/>
                  </a:cxn>
                  <a:cxn ang="0">
                    <a:pos x="T4" y="T5"/>
                  </a:cxn>
                  <a:cxn ang="0">
                    <a:pos x="T6" y="T7"/>
                  </a:cxn>
                  <a:cxn ang="0">
                    <a:pos x="T8" y="T9"/>
                  </a:cxn>
                </a:cxnLst>
                <a:rect l="0" t="0" r="r" b="b"/>
                <a:pathLst>
                  <a:path w="109" h="101">
                    <a:moveTo>
                      <a:pt x="19" y="101"/>
                    </a:moveTo>
                    <a:cubicBezTo>
                      <a:pt x="8" y="100"/>
                      <a:pt x="0" y="94"/>
                      <a:pt x="2" y="80"/>
                    </a:cubicBezTo>
                    <a:cubicBezTo>
                      <a:pt x="6" y="50"/>
                      <a:pt x="55" y="3"/>
                      <a:pt x="85" y="1"/>
                    </a:cubicBezTo>
                    <a:cubicBezTo>
                      <a:pt x="99" y="0"/>
                      <a:pt x="109" y="3"/>
                      <a:pt x="108" y="20"/>
                    </a:cubicBezTo>
                    <a:cubicBezTo>
                      <a:pt x="106" y="50"/>
                      <a:pt x="52" y="101"/>
                      <a:pt x="19" y="101"/>
                    </a:cubicBezTo>
                    <a:close/>
                  </a:path>
                </a:pathLst>
              </a:custGeom>
              <a:gradFill>
                <a:gsLst>
                  <a:gs pos="0">
                    <a:srgbClr val="BA013F"/>
                  </a:gs>
                  <a:gs pos="100000">
                    <a:srgbClr val="FB4182"/>
                  </a:gs>
                </a:gsLst>
                <a:lin ang="5400000" scaled="1"/>
              </a:grad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grpSp>
          <p:nvGrpSpPr>
            <p:cNvPr id="41" name="组合 40"/>
            <p:cNvGrpSpPr/>
            <p:nvPr/>
          </p:nvGrpSpPr>
          <p:grpSpPr>
            <a:xfrm>
              <a:off x="6928221" y="2448489"/>
              <a:ext cx="867479" cy="1169322"/>
              <a:chOff x="1864381" y="2270689"/>
              <a:chExt cx="867479" cy="1169322"/>
            </a:xfrm>
          </p:grpSpPr>
          <p:sp>
            <p:nvSpPr>
              <p:cNvPr id="42" name="Freeform 29"/>
              <p:cNvSpPr>
                <a:spLocks noEditPoints="1"/>
              </p:cNvSpPr>
              <p:nvPr/>
            </p:nvSpPr>
            <p:spPr bwMode="auto">
              <a:xfrm>
                <a:off x="2050178" y="2456488"/>
                <a:ext cx="495883" cy="497787"/>
              </a:xfrm>
              <a:custGeom>
                <a:avLst/>
                <a:gdLst>
                  <a:gd name="T0" fmla="*/ 165 w 331"/>
                  <a:gd name="T1" fmla="*/ 0 h 332"/>
                  <a:gd name="T2" fmla="*/ 331 w 331"/>
                  <a:gd name="T3" fmla="*/ 166 h 332"/>
                  <a:gd name="T4" fmla="*/ 165 w 331"/>
                  <a:gd name="T5" fmla="*/ 332 h 332"/>
                  <a:gd name="T6" fmla="*/ 0 w 331"/>
                  <a:gd name="T7" fmla="*/ 166 h 332"/>
                  <a:gd name="T8" fmla="*/ 165 w 331"/>
                  <a:gd name="T9" fmla="*/ 0 h 332"/>
                  <a:gd name="T10" fmla="*/ 176 w 331"/>
                  <a:gd name="T11" fmla="*/ 50 h 332"/>
                  <a:gd name="T12" fmla="*/ 205 w 331"/>
                  <a:gd name="T13" fmla="*/ 111 h 332"/>
                  <a:gd name="T14" fmla="*/ 272 w 331"/>
                  <a:gd name="T15" fmla="*/ 119 h 332"/>
                  <a:gd name="T16" fmla="*/ 282 w 331"/>
                  <a:gd name="T17" fmla="*/ 127 h 332"/>
                  <a:gd name="T18" fmla="*/ 279 w 331"/>
                  <a:gd name="T19" fmla="*/ 140 h 332"/>
                  <a:gd name="T20" fmla="*/ 229 w 331"/>
                  <a:gd name="T21" fmla="*/ 186 h 332"/>
                  <a:gd name="T22" fmla="*/ 242 w 331"/>
                  <a:gd name="T23" fmla="*/ 252 h 332"/>
                  <a:gd name="T24" fmla="*/ 237 w 331"/>
                  <a:gd name="T25" fmla="*/ 265 h 332"/>
                  <a:gd name="T26" fmla="*/ 224 w 331"/>
                  <a:gd name="T27" fmla="*/ 265 h 332"/>
                  <a:gd name="T28" fmla="*/ 165 w 331"/>
                  <a:gd name="T29" fmla="*/ 232 h 332"/>
                  <a:gd name="T30" fmla="*/ 106 w 331"/>
                  <a:gd name="T31" fmla="*/ 265 h 332"/>
                  <a:gd name="T32" fmla="*/ 93 w 331"/>
                  <a:gd name="T33" fmla="*/ 265 h 332"/>
                  <a:gd name="T34" fmla="*/ 89 w 331"/>
                  <a:gd name="T35" fmla="*/ 252 h 332"/>
                  <a:gd name="T36" fmla="*/ 102 w 331"/>
                  <a:gd name="T37" fmla="*/ 186 h 332"/>
                  <a:gd name="T38" fmla="*/ 52 w 331"/>
                  <a:gd name="T39" fmla="*/ 140 h 332"/>
                  <a:gd name="T40" fmla="*/ 49 w 331"/>
                  <a:gd name="T41" fmla="*/ 127 h 332"/>
                  <a:gd name="T42" fmla="*/ 59 w 331"/>
                  <a:gd name="T43" fmla="*/ 119 h 332"/>
                  <a:gd name="T44" fmla="*/ 126 w 331"/>
                  <a:gd name="T45" fmla="*/ 111 h 332"/>
                  <a:gd name="T46" fmla="*/ 154 w 331"/>
                  <a:gd name="T47" fmla="*/ 50 h 332"/>
                  <a:gd name="T48" fmla="*/ 165 w 331"/>
                  <a:gd name="T49" fmla="*/ 43 h 332"/>
                  <a:gd name="T50" fmla="*/ 176 w 331"/>
                  <a:gd name="T51" fmla="*/ 5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1" h="332">
                    <a:moveTo>
                      <a:pt x="165" y="0"/>
                    </a:moveTo>
                    <a:cubicBezTo>
                      <a:pt x="257" y="0"/>
                      <a:pt x="331" y="74"/>
                      <a:pt x="331" y="166"/>
                    </a:cubicBezTo>
                    <a:cubicBezTo>
                      <a:pt x="331" y="257"/>
                      <a:pt x="257" y="332"/>
                      <a:pt x="165" y="332"/>
                    </a:cubicBezTo>
                    <a:cubicBezTo>
                      <a:pt x="74" y="332"/>
                      <a:pt x="0" y="257"/>
                      <a:pt x="0" y="166"/>
                    </a:cubicBezTo>
                    <a:cubicBezTo>
                      <a:pt x="0" y="74"/>
                      <a:pt x="74" y="0"/>
                      <a:pt x="165" y="0"/>
                    </a:cubicBezTo>
                    <a:close/>
                    <a:moveTo>
                      <a:pt x="176" y="50"/>
                    </a:moveTo>
                    <a:cubicBezTo>
                      <a:pt x="205" y="111"/>
                      <a:pt x="205" y="111"/>
                      <a:pt x="205" y="111"/>
                    </a:cubicBezTo>
                    <a:cubicBezTo>
                      <a:pt x="272" y="119"/>
                      <a:pt x="272" y="119"/>
                      <a:pt x="272" y="119"/>
                    </a:cubicBezTo>
                    <a:cubicBezTo>
                      <a:pt x="277" y="120"/>
                      <a:pt x="281" y="123"/>
                      <a:pt x="282" y="127"/>
                    </a:cubicBezTo>
                    <a:cubicBezTo>
                      <a:pt x="284" y="132"/>
                      <a:pt x="282" y="137"/>
                      <a:pt x="279" y="140"/>
                    </a:cubicBezTo>
                    <a:cubicBezTo>
                      <a:pt x="229" y="186"/>
                      <a:pt x="229" y="186"/>
                      <a:pt x="229" y="186"/>
                    </a:cubicBezTo>
                    <a:cubicBezTo>
                      <a:pt x="242" y="252"/>
                      <a:pt x="242" y="252"/>
                      <a:pt x="242" y="252"/>
                    </a:cubicBezTo>
                    <a:cubicBezTo>
                      <a:pt x="243" y="257"/>
                      <a:pt x="241" y="262"/>
                      <a:pt x="237" y="265"/>
                    </a:cubicBezTo>
                    <a:cubicBezTo>
                      <a:pt x="234" y="267"/>
                      <a:pt x="229" y="268"/>
                      <a:pt x="224" y="265"/>
                    </a:cubicBezTo>
                    <a:cubicBezTo>
                      <a:pt x="165" y="232"/>
                      <a:pt x="165" y="232"/>
                      <a:pt x="165" y="232"/>
                    </a:cubicBezTo>
                    <a:cubicBezTo>
                      <a:pt x="106" y="265"/>
                      <a:pt x="106" y="265"/>
                      <a:pt x="106" y="265"/>
                    </a:cubicBezTo>
                    <a:cubicBezTo>
                      <a:pt x="102" y="268"/>
                      <a:pt x="97" y="267"/>
                      <a:pt x="93" y="265"/>
                    </a:cubicBezTo>
                    <a:cubicBezTo>
                      <a:pt x="89" y="262"/>
                      <a:pt x="88" y="257"/>
                      <a:pt x="89" y="252"/>
                    </a:cubicBezTo>
                    <a:cubicBezTo>
                      <a:pt x="102" y="186"/>
                      <a:pt x="102" y="186"/>
                      <a:pt x="102" y="186"/>
                    </a:cubicBezTo>
                    <a:cubicBezTo>
                      <a:pt x="52" y="140"/>
                      <a:pt x="52" y="140"/>
                      <a:pt x="52" y="140"/>
                    </a:cubicBezTo>
                    <a:cubicBezTo>
                      <a:pt x="48" y="137"/>
                      <a:pt x="47" y="132"/>
                      <a:pt x="49" y="127"/>
                    </a:cubicBezTo>
                    <a:cubicBezTo>
                      <a:pt x="50" y="123"/>
                      <a:pt x="54" y="120"/>
                      <a:pt x="59" y="119"/>
                    </a:cubicBezTo>
                    <a:cubicBezTo>
                      <a:pt x="126" y="111"/>
                      <a:pt x="126" y="111"/>
                      <a:pt x="126" y="111"/>
                    </a:cubicBezTo>
                    <a:cubicBezTo>
                      <a:pt x="154" y="50"/>
                      <a:pt x="154" y="50"/>
                      <a:pt x="154" y="50"/>
                    </a:cubicBezTo>
                    <a:cubicBezTo>
                      <a:pt x="156" y="45"/>
                      <a:pt x="161" y="43"/>
                      <a:pt x="165" y="43"/>
                    </a:cubicBezTo>
                    <a:cubicBezTo>
                      <a:pt x="170" y="43"/>
                      <a:pt x="174" y="45"/>
                      <a:pt x="176" y="50"/>
                    </a:cubicBezTo>
                    <a:close/>
                  </a:path>
                </a:pathLst>
              </a:custGeom>
              <a:gradFill>
                <a:gsLst>
                  <a:gs pos="0">
                    <a:srgbClr val="BA013F"/>
                  </a:gs>
                  <a:gs pos="100000">
                    <a:srgbClr val="FB4182"/>
                  </a:gs>
                </a:gsLst>
                <a:lin ang="5400000" scaled="1"/>
              </a:gradFill>
              <a:ln w="2540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3" name="组合 42"/>
              <p:cNvGrpSpPr/>
              <p:nvPr/>
            </p:nvGrpSpPr>
            <p:grpSpPr>
              <a:xfrm>
                <a:off x="1864381" y="2270689"/>
                <a:ext cx="867479" cy="1169322"/>
                <a:chOff x="1864381" y="2270689"/>
                <a:chExt cx="867479" cy="1169322"/>
              </a:xfrm>
            </p:grpSpPr>
            <p:sp>
              <p:nvSpPr>
                <p:cNvPr id="44" name="Freeform 27"/>
                <p:cNvSpPr>
                  <a:spLocks noEditPoints="1"/>
                </p:cNvSpPr>
                <p:nvPr/>
              </p:nvSpPr>
              <p:spPr bwMode="auto">
                <a:xfrm>
                  <a:off x="2031789" y="3119146"/>
                  <a:ext cx="530761" cy="320865"/>
                </a:xfrm>
                <a:custGeom>
                  <a:avLst/>
                  <a:gdLst>
                    <a:gd name="T0" fmla="*/ 317 w 354"/>
                    <a:gd name="T1" fmla="*/ 5 h 214"/>
                    <a:gd name="T2" fmla="*/ 354 w 354"/>
                    <a:gd name="T3" fmla="*/ 186 h 214"/>
                    <a:gd name="T4" fmla="*/ 294 w 354"/>
                    <a:gd name="T5" fmla="*/ 171 h 214"/>
                    <a:gd name="T6" fmla="*/ 250 w 354"/>
                    <a:gd name="T7" fmla="*/ 214 h 214"/>
                    <a:gd name="T8" fmla="*/ 215 w 354"/>
                    <a:gd name="T9" fmla="*/ 44 h 214"/>
                    <a:gd name="T10" fmla="*/ 230 w 354"/>
                    <a:gd name="T11" fmla="*/ 46 h 214"/>
                    <a:gd name="T12" fmla="*/ 241 w 354"/>
                    <a:gd name="T13" fmla="*/ 45 h 214"/>
                    <a:gd name="T14" fmla="*/ 287 w 354"/>
                    <a:gd name="T15" fmla="*/ 7 h 214"/>
                    <a:gd name="T16" fmla="*/ 292 w 354"/>
                    <a:gd name="T17" fmla="*/ 0 h 214"/>
                    <a:gd name="T18" fmla="*/ 300 w 354"/>
                    <a:gd name="T19" fmla="*/ 2 h 214"/>
                    <a:gd name="T20" fmla="*/ 317 w 354"/>
                    <a:gd name="T21" fmla="*/ 5 h 214"/>
                    <a:gd name="T22" fmla="*/ 140 w 354"/>
                    <a:gd name="T23" fmla="*/ 44 h 214"/>
                    <a:gd name="T24" fmla="*/ 105 w 354"/>
                    <a:gd name="T25" fmla="*/ 214 h 214"/>
                    <a:gd name="T26" fmla="*/ 60 w 354"/>
                    <a:gd name="T27" fmla="*/ 171 h 214"/>
                    <a:gd name="T28" fmla="*/ 0 w 354"/>
                    <a:gd name="T29" fmla="*/ 186 h 214"/>
                    <a:gd name="T30" fmla="*/ 38 w 354"/>
                    <a:gd name="T31" fmla="*/ 5 h 214"/>
                    <a:gd name="T32" fmla="*/ 55 w 354"/>
                    <a:gd name="T33" fmla="*/ 2 h 214"/>
                    <a:gd name="T34" fmla="*/ 63 w 354"/>
                    <a:gd name="T35" fmla="*/ 0 h 214"/>
                    <a:gd name="T36" fmla="*/ 67 w 354"/>
                    <a:gd name="T37" fmla="*/ 7 h 214"/>
                    <a:gd name="T38" fmla="*/ 103 w 354"/>
                    <a:gd name="T39" fmla="*/ 42 h 214"/>
                    <a:gd name="T40" fmla="*/ 114 w 354"/>
                    <a:gd name="T41" fmla="*/ 45 h 214"/>
                    <a:gd name="T42" fmla="*/ 140 w 354"/>
                    <a:gd name="T43" fmla="*/ 4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4" h="214">
                      <a:moveTo>
                        <a:pt x="317" y="5"/>
                      </a:moveTo>
                      <a:cubicBezTo>
                        <a:pt x="354" y="186"/>
                        <a:pt x="354" y="186"/>
                        <a:pt x="354" y="186"/>
                      </a:cubicBezTo>
                      <a:cubicBezTo>
                        <a:pt x="294" y="171"/>
                        <a:pt x="294" y="171"/>
                        <a:pt x="294" y="171"/>
                      </a:cubicBezTo>
                      <a:cubicBezTo>
                        <a:pt x="250" y="214"/>
                        <a:pt x="250" y="214"/>
                        <a:pt x="250" y="214"/>
                      </a:cubicBezTo>
                      <a:cubicBezTo>
                        <a:pt x="215" y="44"/>
                        <a:pt x="215" y="44"/>
                        <a:pt x="215" y="44"/>
                      </a:cubicBezTo>
                      <a:cubicBezTo>
                        <a:pt x="220" y="45"/>
                        <a:pt x="225" y="46"/>
                        <a:pt x="230" y="46"/>
                      </a:cubicBezTo>
                      <a:cubicBezTo>
                        <a:pt x="234" y="46"/>
                        <a:pt x="238" y="46"/>
                        <a:pt x="241" y="45"/>
                      </a:cubicBezTo>
                      <a:cubicBezTo>
                        <a:pt x="264" y="40"/>
                        <a:pt x="276" y="25"/>
                        <a:pt x="287" y="7"/>
                      </a:cubicBezTo>
                      <a:cubicBezTo>
                        <a:pt x="289" y="5"/>
                        <a:pt x="290" y="2"/>
                        <a:pt x="292" y="0"/>
                      </a:cubicBezTo>
                      <a:cubicBezTo>
                        <a:pt x="295" y="0"/>
                        <a:pt x="298" y="1"/>
                        <a:pt x="300" y="2"/>
                      </a:cubicBezTo>
                      <a:cubicBezTo>
                        <a:pt x="306" y="3"/>
                        <a:pt x="311" y="4"/>
                        <a:pt x="317" y="5"/>
                      </a:cubicBezTo>
                      <a:close/>
                      <a:moveTo>
                        <a:pt x="140" y="44"/>
                      </a:moveTo>
                      <a:cubicBezTo>
                        <a:pt x="105" y="214"/>
                        <a:pt x="105" y="214"/>
                        <a:pt x="105" y="214"/>
                      </a:cubicBezTo>
                      <a:cubicBezTo>
                        <a:pt x="60" y="171"/>
                        <a:pt x="60" y="171"/>
                        <a:pt x="60" y="171"/>
                      </a:cubicBezTo>
                      <a:cubicBezTo>
                        <a:pt x="0" y="186"/>
                        <a:pt x="0" y="186"/>
                        <a:pt x="0" y="186"/>
                      </a:cubicBezTo>
                      <a:cubicBezTo>
                        <a:pt x="38" y="5"/>
                        <a:pt x="38" y="5"/>
                        <a:pt x="38" y="5"/>
                      </a:cubicBezTo>
                      <a:cubicBezTo>
                        <a:pt x="43" y="4"/>
                        <a:pt x="49" y="3"/>
                        <a:pt x="55" y="2"/>
                      </a:cubicBezTo>
                      <a:cubicBezTo>
                        <a:pt x="57" y="1"/>
                        <a:pt x="60" y="1"/>
                        <a:pt x="63" y="0"/>
                      </a:cubicBezTo>
                      <a:cubicBezTo>
                        <a:pt x="65" y="2"/>
                        <a:pt x="66" y="5"/>
                        <a:pt x="67" y="7"/>
                      </a:cubicBezTo>
                      <a:cubicBezTo>
                        <a:pt x="77" y="21"/>
                        <a:pt x="86" y="35"/>
                        <a:pt x="103" y="42"/>
                      </a:cubicBezTo>
                      <a:cubicBezTo>
                        <a:pt x="106" y="43"/>
                        <a:pt x="110" y="44"/>
                        <a:pt x="114" y="45"/>
                      </a:cubicBezTo>
                      <a:cubicBezTo>
                        <a:pt x="123" y="47"/>
                        <a:pt x="131" y="46"/>
                        <a:pt x="140" y="44"/>
                      </a:cubicBezTo>
                      <a:close/>
                    </a:path>
                  </a:pathLst>
                </a:custGeom>
                <a:gradFill>
                  <a:gsLst>
                    <a:gs pos="0">
                      <a:srgbClr val="BA013F"/>
                    </a:gs>
                    <a:gs pos="100000">
                      <a:srgbClr val="FB4182"/>
                    </a:gs>
                  </a:gsLst>
                  <a:lin ang="5400000" scaled="1"/>
                </a:gradFill>
                <a:ln w="2540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5" name="Freeform 28"/>
                <p:cNvSpPr>
                  <a:spLocks noEditPoints="1"/>
                </p:cNvSpPr>
                <p:nvPr/>
              </p:nvSpPr>
              <p:spPr bwMode="auto">
                <a:xfrm>
                  <a:off x="1864381" y="2270689"/>
                  <a:ext cx="867479" cy="868113"/>
                </a:xfrm>
                <a:custGeom>
                  <a:avLst/>
                  <a:gdLst>
                    <a:gd name="T0" fmla="*/ 289 w 579"/>
                    <a:gd name="T1" fmla="*/ 28 h 579"/>
                    <a:gd name="T2" fmla="*/ 346 w 579"/>
                    <a:gd name="T3" fmla="*/ 4 h 579"/>
                    <a:gd name="T4" fmla="*/ 390 w 579"/>
                    <a:gd name="T5" fmla="*/ 48 h 579"/>
                    <a:gd name="T6" fmla="*/ 451 w 579"/>
                    <a:gd name="T7" fmla="*/ 48 h 579"/>
                    <a:gd name="T8" fmla="*/ 475 w 579"/>
                    <a:gd name="T9" fmla="*/ 105 h 579"/>
                    <a:gd name="T10" fmla="*/ 532 w 579"/>
                    <a:gd name="T11" fmla="*/ 128 h 579"/>
                    <a:gd name="T12" fmla="*/ 531 w 579"/>
                    <a:gd name="T13" fmla="*/ 190 h 579"/>
                    <a:gd name="T14" fmla="*/ 575 w 579"/>
                    <a:gd name="T15" fmla="*/ 233 h 579"/>
                    <a:gd name="T16" fmla="*/ 551 w 579"/>
                    <a:gd name="T17" fmla="*/ 290 h 579"/>
                    <a:gd name="T18" fmla="*/ 575 w 579"/>
                    <a:gd name="T19" fmla="*/ 347 h 579"/>
                    <a:gd name="T20" fmla="*/ 531 w 579"/>
                    <a:gd name="T21" fmla="*/ 390 h 579"/>
                    <a:gd name="T22" fmla="*/ 532 w 579"/>
                    <a:gd name="T23" fmla="*/ 452 h 579"/>
                    <a:gd name="T24" fmla="*/ 475 w 579"/>
                    <a:gd name="T25" fmla="*/ 475 h 579"/>
                    <a:gd name="T26" fmla="*/ 451 w 579"/>
                    <a:gd name="T27" fmla="*/ 532 h 579"/>
                    <a:gd name="T28" fmla="*/ 390 w 579"/>
                    <a:gd name="T29" fmla="*/ 532 h 579"/>
                    <a:gd name="T30" fmla="*/ 346 w 579"/>
                    <a:gd name="T31" fmla="*/ 575 h 579"/>
                    <a:gd name="T32" fmla="*/ 289 w 579"/>
                    <a:gd name="T33" fmla="*/ 552 h 579"/>
                    <a:gd name="T34" fmla="*/ 233 w 579"/>
                    <a:gd name="T35" fmla="*/ 575 h 579"/>
                    <a:gd name="T36" fmla="*/ 189 w 579"/>
                    <a:gd name="T37" fmla="*/ 532 h 579"/>
                    <a:gd name="T38" fmla="*/ 128 w 579"/>
                    <a:gd name="T39" fmla="*/ 532 h 579"/>
                    <a:gd name="T40" fmla="*/ 104 w 579"/>
                    <a:gd name="T41" fmla="*/ 475 h 579"/>
                    <a:gd name="T42" fmla="*/ 47 w 579"/>
                    <a:gd name="T43" fmla="*/ 452 h 579"/>
                    <a:gd name="T44" fmla="*/ 47 w 579"/>
                    <a:gd name="T45" fmla="*/ 390 h 579"/>
                    <a:gd name="T46" fmla="*/ 4 w 579"/>
                    <a:gd name="T47" fmla="*/ 347 h 579"/>
                    <a:gd name="T48" fmla="*/ 27 w 579"/>
                    <a:gd name="T49" fmla="*/ 290 h 579"/>
                    <a:gd name="T50" fmla="*/ 4 w 579"/>
                    <a:gd name="T51" fmla="*/ 233 h 579"/>
                    <a:gd name="T52" fmla="*/ 47 w 579"/>
                    <a:gd name="T53" fmla="*/ 190 h 579"/>
                    <a:gd name="T54" fmla="*/ 47 w 579"/>
                    <a:gd name="T55" fmla="*/ 128 h 579"/>
                    <a:gd name="T56" fmla="*/ 104 w 579"/>
                    <a:gd name="T57" fmla="*/ 105 h 579"/>
                    <a:gd name="T58" fmla="*/ 128 w 579"/>
                    <a:gd name="T59" fmla="*/ 48 h 579"/>
                    <a:gd name="T60" fmla="*/ 189 w 579"/>
                    <a:gd name="T61" fmla="*/ 48 h 579"/>
                    <a:gd name="T62" fmla="*/ 233 w 579"/>
                    <a:gd name="T63" fmla="*/ 4 h 579"/>
                    <a:gd name="T64" fmla="*/ 289 w 579"/>
                    <a:gd name="T65" fmla="*/ 28 h 579"/>
                    <a:gd name="T66" fmla="*/ 367 w 579"/>
                    <a:gd name="T67" fmla="*/ 103 h 579"/>
                    <a:gd name="T68" fmla="*/ 87 w 579"/>
                    <a:gd name="T69" fmla="*/ 288 h 579"/>
                    <a:gd name="T70" fmla="*/ 367 w 579"/>
                    <a:gd name="T71" fmla="*/ 477 h 579"/>
                    <a:gd name="T72" fmla="*/ 431 w 579"/>
                    <a:gd name="T73" fmla="*/ 146 h 579"/>
                    <a:gd name="T74" fmla="*/ 367 w 579"/>
                    <a:gd name="T75" fmla="*/ 103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9" h="579">
                      <a:moveTo>
                        <a:pt x="289" y="28"/>
                      </a:moveTo>
                      <a:cubicBezTo>
                        <a:pt x="308" y="29"/>
                        <a:pt x="327" y="0"/>
                        <a:pt x="346" y="4"/>
                      </a:cubicBezTo>
                      <a:cubicBezTo>
                        <a:pt x="365" y="8"/>
                        <a:pt x="371" y="42"/>
                        <a:pt x="390" y="48"/>
                      </a:cubicBezTo>
                      <a:cubicBezTo>
                        <a:pt x="407" y="56"/>
                        <a:pt x="435" y="37"/>
                        <a:pt x="451" y="48"/>
                      </a:cubicBezTo>
                      <a:cubicBezTo>
                        <a:pt x="467" y="58"/>
                        <a:pt x="460" y="92"/>
                        <a:pt x="475" y="105"/>
                      </a:cubicBezTo>
                      <a:cubicBezTo>
                        <a:pt x="487" y="119"/>
                        <a:pt x="521" y="112"/>
                        <a:pt x="532" y="128"/>
                      </a:cubicBezTo>
                      <a:cubicBezTo>
                        <a:pt x="542" y="144"/>
                        <a:pt x="523" y="172"/>
                        <a:pt x="531" y="190"/>
                      </a:cubicBezTo>
                      <a:cubicBezTo>
                        <a:pt x="537" y="208"/>
                        <a:pt x="571" y="214"/>
                        <a:pt x="575" y="233"/>
                      </a:cubicBezTo>
                      <a:cubicBezTo>
                        <a:pt x="579" y="252"/>
                        <a:pt x="550" y="271"/>
                        <a:pt x="551" y="290"/>
                      </a:cubicBezTo>
                      <a:cubicBezTo>
                        <a:pt x="550" y="309"/>
                        <a:pt x="579" y="328"/>
                        <a:pt x="575" y="347"/>
                      </a:cubicBezTo>
                      <a:cubicBezTo>
                        <a:pt x="571" y="366"/>
                        <a:pt x="538" y="372"/>
                        <a:pt x="531" y="390"/>
                      </a:cubicBezTo>
                      <a:cubicBezTo>
                        <a:pt x="523" y="407"/>
                        <a:pt x="542" y="436"/>
                        <a:pt x="532" y="452"/>
                      </a:cubicBezTo>
                      <a:cubicBezTo>
                        <a:pt x="521" y="468"/>
                        <a:pt x="487" y="461"/>
                        <a:pt x="475" y="475"/>
                      </a:cubicBezTo>
                      <a:cubicBezTo>
                        <a:pt x="460" y="488"/>
                        <a:pt x="467" y="521"/>
                        <a:pt x="451" y="532"/>
                      </a:cubicBezTo>
                      <a:cubicBezTo>
                        <a:pt x="435" y="543"/>
                        <a:pt x="407" y="523"/>
                        <a:pt x="390" y="532"/>
                      </a:cubicBezTo>
                      <a:cubicBezTo>
                        <a:pt x="372" y="538"/>
                        <a:pt x="365" y="572"/>
                        <a:pt x="346" y="575"/>
                      </a:cubicBezTo>
                      <a:cubicBezTo>
                        <a:pt x="327" y="579"/>
                        <a:pt x="309" y="550"/>
                        <a:pt x="289" y="552"/>
                      </a:cubicBezTo>
                      <a:cubicBezTo>
                        <a:pt x="270" y="550"/>
                        <a:pt x="252" y="579"/>
                        <a:pt x="233" y="575"/>
                      </a:cubicBezTo>
                      <a:cubicBezTo>
                        <a:pt x="214" y="572"/>
                        <a:pt x="207" y="538"/>
                        <a:pt x="189" y="532"/>
                      </a:cubicBezTo>
                      <a:cubicBezTo>
                        <a:pt x="172" y="523"/>
                        <a:pt x="144" y="543"/>
                        <a:pt x="128" y="532"/>
                      </a:cubicBezTo>
                      <a:cubicBezTo>
                        <a:pt x="112" y="521"/>
                        <a:pt x="119" y="488"/>
                        <a:pt x="104" y="475"/>
                      </a:cubicBezTo>
                      <a:cubicBezTo>
                        <a:pt x="92" y="461"/>
                        <a:pt x="58" y="468"/>
                        <a:pt x="47" y="452"/>
                      </a:cubicBezTo>
                      <a:cubicBezTo>
                        <a:pt x="36" y="436"/>
                        <a:pt x="56" y="407"/>
                        <a:pt x="47" y="390"/>
                      </a:cubicBezTo>
                      <a:cubicBezTo>
                        <a:pt x="41" y="372"/>
                        <a:pt x="8" y="366"/>
                        <a:pt x="4" y="347"/>
                      </a:cubicBezTo>
                      <a:cubicBezTo>
                        <a:pt x="0" y="328"/>
                        <a:pt x="29" y="309"/>
                        <a:pt x="27" y="290"/>
                      </a:cubicBezTo>
                      <a:cubicBezTo>
                        <a:pt x="29" y="271"/>
                        <a:pt x="0" y="252"/>
                        <a:pt x="4" y="233"/>
                      </a:cubicBezTo>
                      <a:cubicBezTo>
                        <a:pt x="8" y="214"/>
                        <a:pt x="41" y="208"/>
                        <a:pt x="47" y="190"/>
                      </a:cubicBezTo>
                      <a:cubicBezTo>
                        <a:pt x="56" y="172"/>
                        <a:pt x="36" y="144"/>
                        <a:pt x="47" y="128"/>
                      </a:cubicBezTo>
                      <a:cubicBezTo>
                        <a:pt x="58" y="112"/>
                        <a:pt x="92" y="119"/>
                        <a:pt x="104" y="105"/>
                      </a:cubicBezTo>
                      <a:cubicBezTo>
                        <a:pt x="119" y="92"/>
                        <a:pt x="112" y="58"/>
                        <a:pt x="128" y="48"/>
                      </a:cubicBezTo>
                      <a:cubicBezTo>
                        <a:pt x="144" y="37"/>
                        <a:pt x="172" y="56"/>
                        <a:pt x="189" y="48"/>
                      </a:cubicBezTo>
                      <a:cubicBezTo>
                        <a:pt x="207" y="42"/>
                        <a:pt x="214" y="8"/>
                        <a:pt x="233" y="4"/>
                      </a:cubicBezTo>
                      <a:cubicBezTo>
                        <a:pt x="252" y="0"/>
                        <a:pt x="270" y="29"/>
                        <a:pt x="289" y="28"/>
                      </a:cubicBezTo>
                      <a:close/>
                      <a:moveTo>
                        <a:pt x="367" y="103"/>
                      </a:moveTo>
                      <a:cubicBezTo>
                        <a:pt x="234" y="48"/>
                        <a:pt x="88" y="145"/>
                        <a:pt x="87" y="288"/>
                      </a:cubicBezTo>
                      <a:cubicBezTo>
                        <a:pt x="86" y="433"/>
                        <a:pt x="233" y="532"/>
                        <a:pt x="367" y="477"/>
                      </a:cubicBezTo>
                      <a:cubicBezTo>
                        <a:pt x="501" y="421"/>
                        <a:pt x="534" y="247"/>
                        <a:pt x="431" y="146"/>
                      </a:cubicBezTo>
                      <a:cubicBezTo>
                        <a:pt x="413" y="127"/>
                        <a:pt x="391" y="113"/>
                        <a:pt x="367" y="103"/>
                      </a:cubicBezTo>
                      <a:close/>
                    </a:path>
                  </a:pathLst>
                </a:custGeom>
                <a:gradFill>
                  <a:gsLst>
                    <a:gs pos="0">
                      <a:srgbClr val="BA013F"/>
                    </a:gs>
                    <a:gs pos="100000">
                      <a:srgbClr val="FB4182"/>
                    </a:gs>
                  </a:gsLst>
                  <a:lin ang="5400000" scaled="1"/>
                </a:gradFill>
                <a:ln w="2540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2044813" y="2452389"/>
                  <a:ext cx="504712" cy="504712"/>
                </a:xfrm>
                <a:prstGeom prst="ellipse">
                  <a:avLst/>
                </a:prstGeom>
                <a:gradFill>
                  <a:gsLst>
                    <a:gs pos="0">
                      <a:srgbClr val="BA013F"/>
                    </a:gs>
                    <a:gs pos="100000">
                      <a:srgbClr val="FB4182"/>
                    </a:gs>
                  </a:gsLst>
                  <a:lin ang="5400000" scaled="1"/>
                </a:grad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3" name="任意多边形 32"/>
            <p:cNvSpPr/>
            <p:nvPr/>
          </p:nvSpPr>
          <p:spPr>
            <a:xfrm>
              <a:off x="7306538" y="2785295"/>
              <a:ext cx="108942" cy="162653"/>
            </a:xfrm>
            <a:custGeom>
              <a:avLst/>
              <a:gdLst/>
              <a:ahLst/>
              <a:cxnLst/>
              <a:rect l="l" t="t" r="r" b="b"/>
              <a:pathLst>
                <a:path w="108942" h="162653">
                  <a:moveTo>
                    <a:pt x="57150" y="0"/>
                  </a:moveTo>
                  <a:cubicBezTo>
                    <a:pt x="86915" y="1190"/>
                    <a:pt x="102393" y="14287"/>
                    <a:pt x="103584" y="39290"/>
                  </a:cubicBezTo>
                  <a:cubicBezTo>
                    <a:pt x="102989" y="56554"/>
                    <a:pt x="95250" y="68461"/>
                    <a:pt x="80367" y="75009"/>
                  </a:cubicBezTo>
                  <a:cubicBezTo>
                    <a:pt x="98822" y="80962"/>
                    <a:pt x="108347" y="94357"/>
                    <a:pt x="108942" y="115193"/>
                  </a:cubicBezTo>
                  <a:cubicBezTo>
                    <a:pt x="106561" y="145554"/>
                    <a:pt x="89297" y="161329"/>
                    <a:pt x="57150" y="162520"/>
                  </a:cubicBezTo>
                  <a:cubicBezTo>
                    <a:pt x="20240" y="164306"/>
                    <a:pt x="1190" y="148233"/>
                    <a:pt x="0" y="114300"/>
                  </a:cubicBezTo>
                  <a:lnTo>
                    <a:pt x="14287" y="114300"/>
                  </a:lnTo>
                  <a:cubicBezTo>
                    <a:pt x="14883" y="138708"/>
                    <a:pt x="28277" y="151209"/>
                    <a:pt x="54471" y="151804"/>
                  </a:cubicBezTo>
                  <a:cubicBezTo>
                    <a:pt x="78879" y="150018"/>
                    <a:pt x="92273" y="137815"/>
                    <a:pt x="94654" y="115193"/>
                  </a:cubicBezTo>
                  <a:cubicBezTo>
                    <a:pt x="92868" y="92571"/>
                    <a:pt x="75604" y="81855"/>
                    <a:pt x="42862" y="83046"/>
                  </a:cubicBezTo>
                  <a:lnTo>
                    <a:pt x="42862" y="71437"/>
                  </a:lnTo>
                  <a:cubicBezTo>
                    <a:pt x="73223" y="72628"/>
                    <a:pt x="88404" y="62210"/>
                    <a:pt x="88404" y="40183"/>
                  </a:cubicBezTo>
                  <a:cubicBezTo>
                    <a:pt x="87213" y="22324"/>
                    <a:pt x="75902" y="12799"/>
                    <a:pt x="54471" y="11608"/>
                  </a:cubicBezTo>
                  <a:cubicBezTo>
                    <a:pt x="32444" y="13394"/>
                    <a:pt x="20836" y="25003"/>
                    <a:pt x="19645" y="46434"/>
                  </a:cubicBezTo>
                  <a:lnTo>
                    <a:pt x="5358" y="46434"/>
                  </a:lnTo>
                  <a:cubicBezTo>
                    <a:pt x="4762" y="32742"/>
                    <a:pt x="9822" y="20836"/>
                    <a:pt x="20538" y="10715"/>
                  </a:cubicBezTo>
                  <a:cubicBezTo>
                    <a:pt x="28277" y="3572"/>
                    <a:pt x="40481" y="0"/>
                    <a:pt x="5715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9179505" y="2448489"/>
            <a:ext cx="1428750" cy="2025465"/>
            <a:chOff x="9179505" y="2448489"/>
            <a:chExt cx="1428750" cy="2025465"/>
          </a:xfrm>
        </p:grpSpPr>
        <p:grpSp>
          <p:nvGrpSpPr>
            <p:cNvPr id="20" name="组合 19"/>
            <p:cNvGrpSpPr/>
            <p:nvPr/>
          </p:nvGrpSpPr>
          <p:grpSpPr>
            <a:xfrm>
              <a:off x="9179505" y="3138106"/>
              <a:ext cx="1428750" cy="1335848"/>
              <a:chOff x="2305051" y="2960306"/>
              <a:chExt cx="1428750" cy="1335848"/>
            </a:xfrm>
          </p:grpSpPr>
          <p:sp>
            <p:nvSpPr>
              <p:cNvPr id="21" name="Freeform 5"/>
              <p:cNvSpPr>
                <a:spLocks/>
              </p:cNvSpPr>
              <p:nvPr/>
            </p:nvSpPr>
            <p:spPr bwMode="auto">
              <a:xfrm rot="2569800">
                <a:off x="2305051" y="2960306"/>
                <a:ext cx="1428750" cy="1335848"/>
              </a:xfrm>
              <a:custGeom>
                <a:avLst/>
                <a:gdLst>
                  <a:gd name="T0" fmla="*/ 124 w 235"/>
                  <a:gd name="T1" fmla="*/ 30 h 219"/>
                  <a:gd name="T2" fmla="*/ 196 w 235"/>
                  <a:gd name="T3" fmla="*/ 1 h 219"/>
                  <a:gd name="T4" fmla="*/ 225 w 235"/>
                  <a:gd name="T5" fmla="*/ 49 h 219"/>
                  <a:gd name="T6" fmla="*/ 187 w 235"/>
                  <a:gd name="T7" fmla="*/ 120 h 219"/>
                  <a:gd name="T8" fmla="*/ 58 w 235"/>
                  <a:gd name="T9" fmla="*/ 210 h 219"/>
                  <a:gd name="T10" fmla="*/ 11 w 235"/>
                  <a:gd name="T11" fmla="*/ 161 h 219"/>
                  <a:gd name="T12" fmla="*/ 30 w 235"/>
                  <a:gd name="T13" fmla="*/ 117 h 219"/>
                  <a:gd name="T14" fmla="*/ 33 w 235"/>
                  <a:gd name="T15" fmla="*/ 121 h 219"/>
                  <a:gd name="T16" fmla="*/ 38 w 235"/>
                  <a:gd name="T17" fmla="*/ 159 h 219"/>
                  <a:gd name="T18" fmla="*/ 79 w 235"/>
                  <a:gd name="T19" fmla="*/ 156 h 219"/>
                  <a:gd name="T20" fmla="*/ 167 w 235"/>
                  <a:gd name="T21" fmla="*/ 70 h 219"/>
                  <a:gd name="T22" fmla="*/ 169 w 235"/>
                  <a:gd name="T23" fmla="*/ 31 h 219"/>
                  <a:gd name="T24" fmla="*/ 131 w 235"/>
                  <a:gd name="T25" fmla="*/ 29 h 219"/>
                  <a:gd name="T26" fmla="*/ 124 w 235"/>
                  <a:gd name="T27" fmla="*/ 3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5" h="219">
                    <a:moveTo>
                      <a:pt x="124" y="30"/>
                    </a:moveTo>
                    <a:cubicBezTo>
                      <a:pt x="146" y="13"/>
                      <a:pt x="169" y="0"/>
                      <a:pt x="196" y="1"/>
                    </a:cubicBezTo>
                    <a:cubicBezTo>
                      <a:pt x="220" y="2"/>
                      <a:pt x="235" y="23"/>
                      <a:pt x="225" y="49"/>
                    </a:cubicBezTo>
                    <a:cubicBezTo>
                      <a:pt x="216" y="74"/>
                      <a:pt x="203" y="99"/>
                      <a:pt x="187" y="120"/>
                    </a:cubicBezTo>
                    <a:cubicBezTo>
                      <a:pt x="153" y="163"/>
                      <a:pt x="113" y="197"/>
                      <a:pt x="58" y="210"/>
                    </a:cubicBezTo>
                    <a:cubicBezTo>
                      <a:pt x="21" y="219"/>
                      <a:pt x="0" y="198"/>
                      <a:pt x="11" y="161"/>
                    </a:cubicBezTo>
                    <a:cubicBezTo>
                      <a:pt x="15" y="147"/>
                      <a:pt x="23" y="133"/>
                      <a:pt x="30" y="117"/>
                    </a:cubicBezTo>
                    <a:cubicBezTo>
                      <a:pt x="33" y="120"/>
                      <a:pt x="33" y="121"/>
                      <a:pt x="33" y="121"/>
                    </a:cubicBezTo>
                    <a:cubicBezTo>
                      <a:pt x="31" y="135"/>
                      <a:pt x="21" y="152"/>
                      <a:pt x="38" y="159"/>
                    </a:cubicBezTo>
                    <a:cubicBezTo>
                      <a:pt x="49" y="164"/>
                      <a:pt x="67" y="161"/>
                      <a:pt x="79" y="156"/>
                    </a:cubicBezTo>
                    <a:cubicBezTo>
                      <a:pt x="118" y="138"/>
                      <a:pt x="149" y="109"/>
                      <a:pt x="167" y="70"/>
                    </a:cubicBezTo>
                    <a:cubicBezTo>
                      <a:pt x="173" y="59"/>
                      <a:pt x="175" y="41"/>
                      <a:pt x="169" y="31"/>
                    </a:cubicBezTo>
                    <a:cubicBezTo>
                      <a:pt x="161" y="17"/>
                      <a:pt x="145" y="24"/>
                      <a:pt x="131" y="29"/>
                    </a:cubicBezTo>
                    <a:cubicBezTo>
                      <a:pt x="129" y="30"/>
                      <a:pt x="127" y="30"/>
                      <a:pt x="124" y="30"/>
                    </a:cubicBezTo>
                    <a:close/>
                  </a:path>
                </a:pathLst>
              </a:custGeom>
              <a:gradFill>
                <a:gsLst>
                  <a:gs pos="0">
                    <a:srgbClr val="6DA400"/>
                  </a:gs>
                  <a:gs pos="100000">
                    <a:srgbClr val="B0EB2F"/>
                  </a:gs>
                </a:gsLst>
                <a:lin ang="5400000" scaled="1"/>
              </a:grad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2" name="Freeform 6"/>
              <p:cNvSpPr>
                <a:spLocks/>
              </p:cNvSpPr>
              <p:nvPr/>
            </p:nvSpPr>
            <p:spPr bwMode="auto">
              <a:xfrm rot="2569800">
                <a:off x="2689801" y="3132478"/>
                <a:ext cx="663120" cy="615066"/>
              </a:xfrm>
              <a:custGeom>
                <a:avLst/>
                <a:gdLst>
                  <a:gd name="T0" fmla="*/ 19 w 109"/>
                  <a:gd name="T1" fmla="*/ 101 h 101"/>
                  <a:gd name="T2" fmla="*/ 2 w 109"/>
                  <a:gd name="T3" fmla="*/ 80 h 101"/>
                  <a:gd name="T4" fmla="*/ 85 w 109"/>
                  <a:gd name="T5" fmla="*/ 1 h 101"/>
                  <a:gd name="T6" fmla="*/ 108 w 109"/>
                  <a:gd name="T7" fmla="*/ 20 h 101"/>
                  <a:gd name="T8" fmla="*/ 19 w 109"/>
                  <a:gd name="T9" fmla="*/ 101 h 101"/>
                </a:gdLst>
                <a:ahLst/>
                <a:cxnLst>
                  <a:cxn ang="0">
                    <a:pos x="T0" y="T1"/>
                  </a:cxn>
                  <a:cxn ang="0">
                    <a:pos x="T2" y="T3"/>
                  </a:cxn>
                  <a:cxn ang="0">
                    <a:pos x="T4" y="T5"/>
                  </a:cxn>
                  <a:cxn ang="0">
                    <a:pos x="T6" y="T7"/>
                  </a:cxn>
                  <a:cxn ang="0">
                    <a:pos x="T8" y="T9"/>
                  </a:cxn>
                </a:cxnLst>
                <a:rect l="0" t="0" r="r" b="b"/>
                <a:pathLst>
                  <a:path w="109" h="101">
                    <a:moveTo>
                      <a:pt x="19" y="101"/>
                    </a:moveTo>
                    <a:cubicBezTo>
                      <a:pt x="8" y="100"/>
                      <a:pt x="0" y="94"/>
                      <a:pt x="2" y="80"/>
                    </a:cubicBezTo>
                    <a:cubicBezTo>
                      <a:pt x="6" y="50"/>
                      <a:pt x="55" y="3"/>
                      <a:pt x="85" y="1"/>
                    </a:cubicBezTo>
                    <a:cubicBezTo>
                      <a:pt x="99" y="0"/>
                      <a:pt x="109" y="3"/>
                      <a:pt x="108" y="20"/>
                    </a:cubicBezTo>
                    <a:cubicBezTo>
                      <a:pt x="106" y="50"/>
                      <a:pt x="52" y="101"/>
                      <a:pt x="19" y="101"/>
                    </a:cubicBezTo>
                    <a:close/>
                  </a:path>
                </a:pathLst>
              </a:custGeom>
              <a:gradFill>
                <a:gsLst>
                  <a:gs pos="0">
                    <a:srgbClr val="6DA400"/>
                  </a:gs>
                  <a:gs pos="100000">
                    <a:srgbClr val="B0EB2F"/>
                  </a:gs>
                </a:gsLst>
                <a:lin ang="5400000" scaled="1"/>
              </a:grad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grpSp>
          <p:nvGrpSpPr>
            <p:cNvPr id="47" name="组合 46"/>
            <p:cNvGrpSpPr/>
            <p:nvPr/>
          </p:nvGrpSpPr>
          <p:grpSpPr>
            <a:xfrm>
              <a:off x="9460140" y="2448489"/>
              <a:ext cx="867479" cy="1169322"/>
              <a:chOff x="1864381" y="2270689"/>
              <a:chExt cx="867479" cy="1169322"/>
            </a:xfrm>
          </p:grpSpPr>
          <p:sp>
            <p:nvSpPr>
              <p:cNvPr id="48" name="Freeform 29"/>
              <p:cNvSpPr>
                <a:spLocks noEditPoints="1"/>
              </p:cNvSpPr>
              <p:nvPr/>
            </p:nvSpPr>
            <p:spPr bwMode="auto">
              <a:xfrm>
                <a:off x="2050178" y="2456488"/>
                <a:ext cx="495883" cy="497787"/>
              </a:xfrm>
              <a:custGeom>
                <a:avLst/>
                <a:gdLst>
                  <a:gd name="T0" fmla="*/ 165 w 331"/>
                  <a:gd name="T1" fmla="*/ 0 h 332"/>
                  <a:gd name="T2" fmla="*/ 331 w 331"/>
                  <a:gd name="T3" fmla="*/ 166 h 332"/>
                  <a:gd name="T4" fmla="*/ 165 w 331"/>
                  <a:gd name="T5" fmla="*/ 332 h 332"/>
                  <a:gd name="T6" fmla="*/ 0 w 331"/>
                  <a:gd name="T7" fmla="*/ 166 h 332"/>
                  <a:gd name="T8" fmla="*/ 165 w 331"/>
                  <a:gd name="T9" fmla="*/ 0 h 332"/>
                  <a:gd name="T10" fmla="*/ 176 w 331"/>
                  <a:gd name="T11" fmla="*/ 50 h 332"/>
                  <a:gd name="T12" fmla="*/ 205 w 331"/>
                  <a:gd name="T13" fmla="*/ 111 h 332"/>
                  <a:gd name="T14" fmla="*/ 272 w 331"/>
                  <a:gd name="T15" fmla="*/ 119 h 332"/>
                  <a:gd name="T16" fmla="*/ 282 w 331"/>
                  <a:gd name="T17" fmla="*/ 127 h 332"/>
                  <a:gd name="T18" fmla="*/ 279 w 331"/>
                  <a:gd name="T19" fmla="*/ 140 h 332"/>
                  <a:gd name="T20" fmla="*/ 229 w 331"/>
                  <a:gd name="T21" fmla="*/ 186 h 332"/>
                  <a:gd name="T22" fmla="*/ 242 w 331"/>
                  <a:gd name="T23" fmla="*/ 252 h 332"/>
                  <a:gd name="T24" fmla="*/ 237 w 331"/>
                  <a:gd name="T25" fmla="*/ 265 h 332"/>
                  <a:gd name="T26" fmla="*/ 224 w 331"/>
                  <a:gd name="T27" fmla="*/ 265 h 332"/>
                  <a:gd name="T28" fmla="*/ 165 w 331"/>
                  <a:gd name="T29" fmla="*/ 232 h 332"/>
                  <a:gd name="T30" fmla="*/ 106 w 331"/>
                  <a:gd name="T31" fmla="*/ 265 h 332"/>
                  <a:gd name="T32" fmla="*/ 93 w 331"/>
                  <a:gd name="T33" fmla="*/ 265 h 332"/>
                  <a:gd name="T34" fmla="*/ 89 w 331"/>
                  <a:gd name="T35" fmla="*/ 252 h 332"/>
                  <a:gd name="T36" fmla="*/ 102 w 331"/>
                  <a:gd name="T37" fmla="*/ 186 h 332"/>
                  <a:gd name="T38" fmla="*/ 52 w 331"/>
                  <a:gd name="T39" fmla="*/ 140 h 332"/>
                  <a:gd name="T40" fmla="*/ 49 w 331"/>
                  <a:gd name="T41" fmla="*/ 127 h 332"/>
                  <a:gd name="T42" fmla="*/ 59 w 331"/>
                  <a:gd name="T43" fmla="*/ 119 h 332"/>
                  <a:gd name="T44" fmla="*/ 126 w 331"/>
                  <a:gd name="T45" fmla="*/ 111 h 332"/>
                  <a:gd name="T46" fmla="*/ 154 w 331"/>
                  <a:gd name="T47" fmla="*/ 50 h 332"/>
                  <a:gd name="T48" fmla="*/ 165 w 331"/>
                  <a:gd name="T49" fmla="*/ 43 h 332"/>
                  <a:gd name="T50" fmla="*/ 176 w 331"/>
                  <a:gd name="T51" fmla="*/ 5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1" h="332">
                    <a:moveTo>
                      <a:pt x="165" y="0"/>
                    </a:moveTo>
                    <a:cubicBezTo>
                      <a:pt x="257" y="0"/>
                      <a:pt x="331" y="74"/>
                      <a:pt x="331" y="166"/>
                    </a:cubicBezTo>
                    <a:cubicBezTo>
                      <a:pt x="331" y="257"/>
                      <a:pt x="257" y="332"/>
                      <a:pt x="165" y="332"/>
                    </a:cubicBezTo>
                    <a:cubicBezTo>
                      <a:pt x="74" y="332"/>
                      <a:pt x="0" y="257"/>
                      <a:pt x="0" y="166"/>
                    </a:cubicBezTo>
                    <a:cubicBezTo>
                      <a:pt x="0" y="74"/>
                      <a:pt x="74" y="0"/>
                      <a:pt x="165" y="0"/>
                    </a:cubicBezTo>
                    <a:close/>
                    <a:moveTo>
                      <a:pt x="176" y="50"/>
                    </a:moveTo>
                    <a:cubicBezTo>
                      <a:pt x="205" y="111"/>
                      <a:pt x="205" y="111"/>
                      <a:pt x="205" y="111"/>
                    </a:cubicBezTo>
                    <a:cubicBezTo>
                      <a:pt x="272" y="119"/>
                      <a:pt x="272" y="119"/>
                      <a:pt x="272" y="119"/>
                    </a:cubicBezTo>
                    <a:cubicBezTo>
                      <a:pt x="277" y="120"/>
                      <a:pt x="281" y="123"/>
                      <a:pt x="282" y="127"/>
                    </a:cubicBezTo>
                    <a:cubicBezTo>
                      <a:pt x="284" y="132"/>
                      <a:pt x="282" y="137"/>
                      <a:pt x="279" y="140"/>
                    </a:cubicBezTo>
                    <a:cubicBezTo>
                      <a:pt x="229" y="186"/>
                      <a:pt x="229" y="186"/>
                      <a:pt x="229" y="186"/>
                    </a:cubicBezTo>
                    <a:cubicBezTo>
                      <a:pt x="242" y="252"/>
                      <a:pt x="242" y="252"/>
                      <a:pt x="242" y="252"/>
                    </a:cubicBezTo>
                    <a:cubicBezTo>
                      <a:pt x="243" y="257"/>
                      <a:pt x="241" y="262"/>
                      <a:pt x="237" y="265"/>
                    </a:cubicBezTo>
                    <a:cubicBezTo>
                      <a:pt x="234" y="267"/>
                      <a:pt x="229" y="268"/>
                      <a:pt x="224" y="265"/>
                    </a:cubicBezTo>
                    <a:cubicBezTo>
                      <a:pt x="165" y="232"/>
                      <a:pt x="165" y="232"/>
                      <a:pt x="165" y="232"/>
                    </a:cubicBezTo>
                    <a:cubicBezTo>
                      <a:pt x="106" y="265"/>
                      <a:pt x="106" y="265"/>
                      <a:pt x="106" y="265"/>
                    </a:cubicBezTo>
                    <a:cubicBezTo>
                      <a:pt x="102" y="268"/>
                      <a:pt x="97" y="267"/>
                      <a:pt x="93" y="265"/>
                    </a:cubicBezTo>
                    <a:cubicBezTo>
                      <a:pt x="89" y="262"/>
                      <a:pt x="88" y="257"/>
                      <a:pt x="89" y="252"/>
                    </a:cubicBezTo>
                    <a:cubicBezTo>
                      <a:pt x="102" y="186"/>
                      <a:pt x="102" y="186"/>
                      <a:pt x="102" y="186"/>
                    </a:cubicBezTo>
                    <a:cubicBezTo>
                      <a:pt x="52" y="140"/>
                      <a:pt x="52" y="140"/>
                      <a:pt x="52" y="140"/>
                    </a:cubicBezTo>
                    <a:cubicBezTo>
                      <a:pt x="48" y="137"/>
                      <a:pt x="47" y="132"/>
                      <a:pt x="49" y="127"/>
                    </a:cubicBezTo>
                    <a:cubicBezTo>
                      <a:pt x="50" y="123"/>
                      <a:pt x="54" y="120"/>
                      <a:pt x="59" y="119"/>
                    </a:cubicBezTo>
                    <a:cubicBezTo>
                      <a:pt x="126" y="111"/>
                      <a:pt x="126" y="111"/>
                      <a:pt x="126" y="111"/>
                    </a:cubicBezTo>
                    <a:cubicBezTo>
                      <a:pt x="154" y="50"/>
                      <a:pt x="154" y="50"/>
                      <a:pt x="154" y="50"/>
                    </a:cubicBezTo>
                    <a:cubicBezTo>
                      <a:pt x="156" y="45"/>
                      <a:pt x="161" y="43"/>
                      <a:pt x="165" y="43"/>
                    </a:cubicBezTo>
                    <a:cubicBezTo>
                      <a:pt x="170" y="43"/>
                      <a:pt x="174" y="45"/>
                      <a:pt x="176" y="50"/>
                    </a:cubicBezTo>
                    <a:close/>
                  </a:path>
                </a:pathLst>
              </a:custGeom>
              <a:gradFill>
                <a:gsLst>
                  <a:gs pos="0">
                    <a:srgbClr val="6DA400"/>
                  </a:gs>
                  <a:gs pos="100000">
                    <a:srgbClr val="B0EB2F"/>
                  </a:gs>
                </a:gsLst>
                <a:lin ang="5400000" scaled="1"/>
              </a:gradFill>
              <a:ln w="2540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9" name="组合 48"/>
              <p:cNvGrpSpPr/>
              <p:nvPr/>
            </p:nvGrpSpPr>
            <p:grpSpPr>
              <a:xfrm>
                <a:off x="1864381" y="2270689"/>
                <a:ext cx="867479" cy="1169322"/>
                <a:chOff x="1864381" y="2270689"/>
                <a:chExt cx="867479" cy="1169322"/>
              </a:xfrm>
            </p:grpSpPr>
            <p:sp>
              <p:nvSpPr>
                <p:cNvPr id="50" name="Freeform 27"/>
                <p:cNvSpPr>
                  <a:spLocks noEditPoints="1"/>
                </p:cNvSpPr>
                <p:nvPr/>
              </p:nvSpPr>
              <p:spPr bwMode="auto">
                <a:xfrm>
                  <a:off x="2031789" y="3119146"/>
                  <a:ext cx="530761" cy="320865"/>
                </a:xfrm>
                <a:custGeom>
                  <a:avLst/>
                  <a:gdLst>
                    <a:gd name="T0" fmla="*/ 317 w 354"/>
                    <a:gd name="T1" fmla="*/ 5 h 214"/>
                    <a:gd name="T2" fmla="*/ 354 w 354"/>
                    <a:gd name="T3" fmla="*/ 186 h 214"/>
                    <a:gd name="T4" fmla="*/ 294 w 354"/>
                    <a:gd name="T5" fmla="*/ 171 h 214"/>
                    <a:gd name="T6" fmla="*/ 250 w 354"/>
                    <a:gd name="T7" fmla="*/ 214 h 214"/>
                    <a:gd name="T8" fmla="*/ 215 w 354"/>
                    <a:gd name="T9" fmla="*/ 44 h 214"/>
                    <a:gd name="T10" fmla="*/ 230 w 354"/>
                    <a:gd name="T11" fmla="*/ 46 h 214"/>
                    <a:gd name="T12" fmla="*/ 241 w 354"/>
                    <a:gd name="T13" fmla="*/ 45 h 214"/>
                    <a:gd name="T14" fmla="*/ 287 w 354"/>
                    <a:gd name="T15" fmla="*/ 7 h 214"/>
                    <a:gd name="T16" fmla="*/ 292 w 354"/>
                    <a:gd name="T17" fmla="*/ 0 h 214"/>
                    <a:gd name="T18" fmla="*/ 300 w 354"/>
                    <a:gd name="T19" fmla="*/ 2 h 214"/>
                    <a:gd name="T20" fmla="*/ 317 w 354"/>
                    <a:gd name="T21" fmla="*/ 5 h 214"/>
                    <a:gd name="T22" fmla="*/ 140 w 354"/>
                    <a:gd name="T23" fmla="*/ 44 h 214"/>
                    <a:gd name="T24" fmla="*/ 105 w 354"/>
                    <a:gd name="T25" fmla="*/ 214 h 214"/>
                    <a:gd name="T26" fmla="*/ 60 w 354"/>
                    <a:gd name="T27" fmla="*/ 171 h 214"/>
                    <a:gd name="T28" fmla="*/ 0 w 354"/>
                    <a:gd name="T29" fmla="*/ 186 h 214"/>
                    <a:gd name="T30" fmla="*/ 38 w 354"/>
                    <a:gd name="T31" fmla="*/ 5 h 214"/>
                    <a:gd name="T32" fmla="*/ 55 w 354"/>
                    <a:gd name="T33" fmla="*/ 2 h 214"/>
                    <a:gd name="T34" fmla="*/ 63 w 354"/>
                    <a:gd name="T35" fmla="*/ 0 h 214"/>
                    <a:gd name="T36" fmla="*/ 67 w 354"/>
                    <a:gd name="T37" fmla="*/ 7 h 214"/>
                    <a:gd name="T38" fmla="*/ 103 w 354"/>
                    <a:gd name="T39" fmla="*/ 42 h 214"/>
                    <a:gd name="T40" fmla="*/ 114 w 354"/>
                    <a:gd name="T41" fmla="*/ 45 h 214"/>
                    <a:gd name="T42" fmla="*/ 140 w 354"/>
                    <a:gd name="T43" fmla="*/ 4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4" h="214">
                      <a:moveTo>
                        <a:pt x="317" y="5"/>
                      </a:moveTo>
                      <a:cubicBezTo>
                        <a:pt x="354" y="186"/>
                        <a:pt x="354" y="186"/>
                        <a:pt x="354" y="186"/>
                      </a:cubicBezTo>
                      <a:cubicBezTo>
                        <a:pt x="294" y="171"/>
                        <a:pt x="294" y="171"/>
                        <a:pt x="294" y="171"/>
                      </a:cubicBezTo>
                      <a:cubicBezTo>
                        <a:pt x="250" y="214"/>
                        <a:pt x="250" y="214"/>
                        <a:pt x="250" y="214"/>
                      </a:cubicBezTo>
                      <a:cubicBezTo>
                        <a:pt x="215" y="44"/>
                        <a:pt x="215" y="44"/>
                        <a:pt x="215" y="44"/>
                      </a:cubicBezTo>
                      <a:cubicBezTo>
                        <a:pt x="220" y="45"/>
                        <a:pt x="225" y="46"/>
                        <a:pt x="230" y="46"/>
                      </a:cubicBezTo>
                      <a:cubicBezTo>
                        <a:pt x="234" y="46"/>
                        <a:pt x="238" y="46"/>
                        <a:pt x="241" y="45"/>
                      </a:cubicBezTo>
                      <a:cubicBezTo>
                        <a:pt x="264" y="40"/>
                        <a:pt x="276" y="25"/>
                        <a:pt x="287" y="7"/>
                      </a:cubicBezTo>
                      <a:cubicBezTo>
                        <a:pt x="289" y="5"/>
                        <a:pt x="290" y="2"/>
                        <a:pt x="292" y="0"/>
                      </a:cubicBezTo>
                      <a:cubicBezTo>
                        <a:pt x="295" y="0"/>
                        <a:pt x="298" y="1"/>
                        <a:pt x="300" y="2"/>
                      </a:cubicBezTo>
                      <a:cubicBezTo>
                        <a:pt x="306" y="3"/>
                        <a:pt x="311" y="4"/>
                        <a:pt x="317" y="5"/>
                      </a:cubicBezTo>
                      <a:close/>
                      <a:moveTo>
                        <a:pt x="140" y="44"/>
                      </a:moveTo>
                      <a:cubicBezTo>
                        <a:pt x="105" y="214"/>
                        <a:pt x="105" y="214"/>
                        <a:pt x="105" y="214"/>
                      </a:cubicBezTo>
                      <a:cubicBezTo>
                        <a:pt x="60" y="171"/>
                        <a:pt x="60" y="171"/>
                        <a:pt x="60" y="171"/>
                      </a:cubicBezTo>
                      <a:cubicBezTo>
                        <a:pt x="0" y="186"/>
                        <a:pt x="0" y="186"/>
                        <a:pt x="0" y="186"/>
                      </a:cubicBezTo>
                      <a:cubicBezTo>
                        <a:pt x="38" y="5"/>
                        <a:pt x="38" y="5"/>
                        <a:pt x="38" y="5"/>
                      </a:cubicBezTo>
                      <a:cubicBezTo>
                        <a:pt x="43" y="4"/>
                        <a:pt x="49" y="3"/>
                        <a:pt x="55" y="2"/>
                      </a:cubicBezTo>
                      <a:cubicBezTo>
                        <a:pt x="57" y="1"/>
                        <a:pt x="60" y="1"/>
                        <a:pt x="63" y="0"/>
                      </a:cubicBezTo>
                      <a:cubicBezTo>
                        <a:pt x="65" y="2"/>
                        <a:pt x="66" y="5"/>
                        <a:pt x="67" y="7"/>
                      </a:cubicBezTo>
                      <a:cubicBezTo>
                        <a:pt x="77" y="21"/>
                        <a:pt x="86" y="35"/>
                        <a:pt x="103" y="42"/>
                      </a:cubicBezTo>
                      <a:cubicBezTo>
                        <a:pt x="106" y="43"/>
                        <a:pt x="110" y="44"/>
                        <a:pt x="114" y="45"/>
                      </a:cubicBezTo>
                      <a:cubicBezTo>
                        <a:pt x="123" y="47"/>
                        <a:pt x="131" y="46"/>
                        <a:pt x="140" y="44"/>
                      </a:cubicBezTo>
                      <a:close/>
                    </a:path>
                  </a:pathLst>
                </a:custGeom>
                <a:gradFill>
                  <a:gsLst>
                    <a:gs pos="0">
                      <a:srgbClr val="6DA400"/>
                    </a:gs>
                    <a:gs pos="100000">
                      <a:srgbClr val="B0EB2F"/>
                    </a:gs>
                  </a:gsLst>
                  <a:lin ang="5400000" scaled="1"/>
                </a:gradFill>
                <a:ln w="2540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1" name="Freeform 28"/>
                <p:cNvSpPr>
                  <a:spLocks noEditPoints="1"/>
                </p:cNvSpPr>
                <p:nvPr/>
              </p:nvSpPr>
              <p:spPr bwMode="auto">
                <a:xfrm>
                  <a:off x="1864381" y="2270689"/>
                  <a:ext cx="867479" cy="868113"/>
                </a:xfrm>
                <a:custGeom>
                  <a:avLst/>
                  <a:gdLst>
                    <a:gd name="T0" fmla="*/ 289 w 579"/>
                    <a:gd name="T1" fmla="*/ 28 h 579"/>
                    <a:gd name="T2" fmla="*/ 346 w 579"/>
                    <a:gd name="T3" fmla="*/ 4 h 579"/>
                    <a:gd name="T4" fmla="*/ 390 w 579"/>
                    <a:gd name="T5" fmla="*/ 48 h 579"/>
                    <a:gd name="T6" fmla="*/ 451 w 579"/>
                    <a:gd name="T7" fmla="*/ 48 h 579"/>
                    <a:gd name="T8" fmla="*/ 475 w 579"/>
                    <a:gd name="T9" fmla="*/ 105 h 579"/>
                    <a:gd name="T10" fmla="*/ 532 w 579"/>
                    <a:gd name="T11" fmla="*/ 128 h 579"/>
                    <a:gd name="T12" fmla="*/ 531 w 579"/>
                    <a:gd name="T13" fmla="*/ 190 h 579"/>
                    <a:gd name="T14" fmla="*/ 575 w 579"/>
                    <a:gd name="T15" fmla="*/ 233 h 579"/>
                    <a:gd name="T16" fmla="*/ 551 w 579"/>
                    <a:gd name="T17" fmla="*/ 290 h 579"/>
                    <a:gd name="T18" fmla="*/ 575 w 579"/>
                    <a:gd name="T19" fmla="*/ 347 h 579"/>
                    <a:gd name="T20" fmla="*/ 531 w 579"/>
                    <a:gd name="T21" fmla="*/ 390 h 579"/>
                    <a:gd name="T22" fmla="*/ 532 w 579"/>
                    <a:gd name="T23" fmla="*/ 452 h 579"/>
                    <a:gd name="T24" fmla="*/ 475 w 579"/>
                    <a:gd name="T25" fmla="*/ 475 h 579"/>
                    <a:gd name="T26" fmla="*/ 451 w 579"/>
                    <a:gd name="T27" fmla="*/ 532 h 579"/>
                    <a:gd name="T28" fmla="*/ 390 w 579"/>
                    <a:gd name="T29" fmla="*/ 532 h 579"/>
                    <a:gd name="T30" fmla="*/ 346 w 579"/>
                    <a:gd name="T31" fmla="*/ 575 h 579"/>
                    <a:gd name="T32" fmla="*/ 289 w 579"/>
                    <a:gd name="T33" fmla="*/ 552 h 579"/>
                    <a:gd name="T34" fmla="*/ 233 w 579"/>
                    <a:gd name="T35" fmla="*/ 575 h 579"/>
                    <a:gd name="T36" fmla="*/ 189 w 579"/>
                    <a:gd name="T37" fmla="*/ 532 h 579"/>
                    <a:gd name="T38" fmla="*/ 128 w 579"/>
                    <a:gd name="T39" fmla="*/ 532 h 579"/>
                    <a:gd name="T40" fmla="*/ 104 w 579"/>
                    <a:gd name="T41" fmla="*/ 475 h 579"/>
                    <a:gd name="T42" fmla="*/ 47 w 579"/>
                    <a:gd name="T43" fmla="*/ 452 h 579"/>
                    <a:gd name="T44" fmla="*/ 47 w 579"/>
                    <a:gd name="T45" fmla="*/ 390 h 579"/>
                    <a:gd name="T46" fmla="*/ 4 w 579"/>
                    <a:gd name="T47" fmla="*/ 347 h 579"/>
                    <a:gd name="T48" fmla="*/ 27 w 579"/>
                    <a:gd name="T49" fmla="*/ 290 h 579"/>
                    <a:gd name="T50" fmla="*/ 4 w 579"/>
                    <a:gd name="T51" fmla="*/ 233 h 579"/>
                    <a:gd name="T52" fmla="*/ 47 w 579"/>
                    <a:gd name="T53" fmla="*/ 190 h 579"/>
                    <a:gd name="T54" fmla="*/ 47 w 579"/>
                    <a:gd name="T55" fmla="*/ 128 h 579"/>
                    <a:gd name="T56" fmla="*/ 104 w 579"/>
                    <a:gd name="T57" fmla="*/ 105 h 579"/>
                    <a:gd name="T58" fmla="*/ 128 w 579"/>
                    <a:gd name="T59" fmla="*/ 48 h 579"/>
                    <a:gd name="T60" fmla="*/ 189 w 579"/>
                    <a:gd name="T61" fmla="*/ 48 h 579"/>
                    <a:gd name="T62" fmla="*/ 233 w 579"/>
                    <a:gd name="T63" fmla="*/ 4 h 579"/>
                    <a:gd name="T64" fmla="*/ 289 w 579"/>
                    <a:gd name="T65" fmla="*/ 28 h 579"/>
                    <a:gd name="T66" fmla="*/ 367 w 579"/>
                    <a:gd name="T67" fmla="*/ 103 h 579"/>
                    <a:gd name="T68" fmla="*/ 87 w 579"/>
                    <a:gd name="T69" fmla="*/ 288 h 579"/>
                    <a:gd name="T70" fmla="*/ 367 w 579"/>
                    <a:gd name="T71" fmla="*/ 477 h 579"/>
                    <a:gd name="T72" fmla="*/ 431 w 579"/>
                    <a:gd name="T73" fmla="*/ 146 h 579"/>
                    <a:gd name="T74" fmla="*/ 367 w 579"/>
                    <a:gd name="T75" fmla="*/ 103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9" h="579">
                      <a:moveTo>
                        <a:pt x="289" y="28"/>
                      </a:moveTo>
                      <a:cubicBezTo>
                        <a:pt x="308" y="29"/>
                        <a:pt x="327" y="0"/>
                        <a:pt x="346" y="4"/>
                      </a:cubicBezTo>
                      <a:cubicBezTo>
                        <a:pt x="365" y="8"/>
                        <a:pt x="371" y="42"/>
                        <a:pt x="390" y="48"/>
                      </a:cubicBezTo>
                      <a:cubicBezTo>
                        <a:pt x="407" y="56"/>
                        <a:pt x="435" y="37"/>
                        <a:pt x="451" y="48"/>
                      </a:cubicBezTo>
                      <a:cubicBezTo>
                        <a:pt x="467" y="58"/>
                        <a:pt x="460" y="92"/>
                        <a:pt x="475" y="105"/>
                      </a:cubicBezTo>
                      <a:cubicBezTo>
                        <a:pt x="487" y="119"/>
                        <a:pt x="521" y="112"/>
                        <a:pt x="532" y="128"/>
                      </a:cubicBezTo>
                      <a:cubicBezTo>
                        <a:pt x="542" y="144"/>
                        <a:pt x="523" y="172"/>
                        <a:pt x="531" y="190"/>
                      </a:cubicBezTo>
                      <a:cubicBezTo>
                        <a:pt x="537" y="208"/>
                        <a:pt x="571" y="214"/>
                        <a:pt x="575" y="233"/>
                      </a:cubicBezTo>
                      <a:cubicBezTo>
                        <a:pt x="579" y="252"/>
                        <a:pt x="550" y="271"/>
                        <a:pt x="551" y="290"/>
                      </a:cubicBezTo>
                      <a:cubicBezTo>
                        <a:pt x="550" y="309"/>
                        <a:pt x="579" y="328"/>
                        <a:pt x="575" y="347"/>
                      </a:cubicBezTo>
                      <a:cubicBezTo>
                        <a:pt x="571" y="366"/>
                        <a:pt x="538" y="372"/>
                        <a:pt x="531" y="390"/>
                      </a:cubicBezTo>
                      <a:cubicBezTo>
                        <a:pt x="523" y="407"/>
                        <a:pt x="542" y="436"/>
                        <a:pt x="532" y="452"/>
                      </a:cubicBezTo>
                      <a:cubicBezTo>
                        <a:pt x="521" y="468"/>
                        <a:pt x="487" y="461"/>
                        <a:pt x="475" y="475"/>
                      </a:cubicBezTo>
                      <a:cubicBezTo>
                        <a:pt x="460" y="488"/>
                        <a:pt x="467" y="521"/>
                        <a:pt x="451" y="532"/>
                      </a:cubicBezTo>
                      <a:cubicBezTo>
                        <a:pt x="435" y="543"/>
                        <a:pt x="407" y="523"/>
                        <a:pt x="390" y="532"/>
                      </a:cubicBezTo>
                      <a:cubicBezTo>
                        <a:pt x="372" y="538"/>
                        <a:pt x="365" y="572"/>
                        <a:pt x="346" y="575"/>
                      </a:cubicBezTo>
                      <a:cubicBezTo>
                        <a:pt x="327" y="579"/>
                        <a:pt x="309" y="550"/>
                        <a:pt x="289" y="552"/>
                      </a:cubicBezTo>
                      <a:cubicBezTo>
                        <a:pt x="270" y="550"/>
                        <a:pt x="252" y="579"/>
                        <a:pt x="233" y="575"/>
                      </a:cubicBezTo>
                      <a:cubicBezTo>
                        <a:pt x="214" y="572"/>
                        <a:pt x="207" y="538"/>
                        <a:pt x="189" y="532"/>
                      </a:cubicBezTo>
                      <a:cubicBezTo>
                        <a:pt x="172" y="523"/>
                        <a:pt x="144" y="543"/>
                        <a:pt x="128" y="532"/>
                      </a:cubicBezTo>
                      <a:cubicBezTo>
                        <a:pt x="112" y="521"/>
                        <a:pt x="119" y="488"/>
                        <a:pt x="104" y="475"/>
                      </a:cubicBezTo>
                      <a:cubicBezTo>
                        <a:pt x="92" y="461"/>
                        <a:pt x="58" y="468"/>
                        <a:pt x="47" y="452"/>
                      </a:cubicBezTo>
                      <a:cubicBezTo>
                        <a:pt x="36" y="436"/>
                        <a:pt x="56" y="407"/>
                        <a:pt x="47" y="390"/>
                      </a:cubicBezTo>
                      <a:cubicBezTo>
                        <a:pt x="41" y="372"/>
                        <a:pt x="8" y="366"/>
                        <a:pt x="4" y="347"/>
                      </a:cubicBezTo>
                      <a:cubicBezTo>
                        <a:pt x="0" y="328"/>
                        <a:pt x="29" y="309"/>
                        <a:pt x="27" y="290"/>
                      </a:cubicBezTo>
                      <a:cubicBezTo>
                        <a:pt x="29" y="271"/>
                        <a:pt x="0" y="252"/>
                        <a:pt x="4" y="233"/>
                      </a:cubicBezTo>
                      <a:cubicBezTo>
                        <a:pt x="8" y="214"/>
                        <a:pt x="41" y="208"/>
                        <a:pt x="47" y="190"/>
                      </a:cubicBezTo>
                      <a:cubicBezTo>
                        <a:pt x="56" y="172"/>
                        <a:pt x="36" y="144"/>
                        <a:pt x="47" y="128"/>
                      </a:cubicBezTo>
                      <a:cubicBezTo>
                        <a:pt x="58" y="112"/>
                        <a:pt x="92" y="119"/>
                        <a:pt x="104" y="105"/>
                      </a:cubicBezTo>
                      <a:cubicBezTo>
                        <a:pt x="119" y="92"/>
                        <a:pt x="112" y="58"/>
                        <a:pt x="128" y="48"/>
                      </a:cubicBezTo>
                      <a:cubicBezTo>
                        <a:pt x="144" y="37"/>
                        <a:pt x="172" y="56"/>
                        <a:pt x="189" y="48"/>
                      </a:cubicBezTo>
                      <a:cubicBezTo>
                        <a:pt x="207" y="42"/>
                        <a:pt x="214" y="8"/>
                        <a:pt x="233" y="4"/>
                      </a:cubicBezTo>
                      <a:cubicBezTo>
                        <a:pt x="252" y="0"/>
                        <a:pt x="270" y="29"/>
                        <a:pt x="289" y="28"/>
                      </a:cubicBezTo>
                      <a:close/>
                      <a:moveTo>
                        <a:pt x="367" y="103"/>
                      </a:moveTo>
                      <a:cubicBezTo>
                        <a:pt x="234" y="48"/>
                        <a:pt x="88" y="145"/>
                        <a:pt x="87" y="288"/>
                      </a:cubicBezTo>
                      <a:cubicBezTo>
                        <a:pt x="86" y="433"/>
                        <a:pt x="233" y="532"/>
                        <a:pt x="367" y="477"/>
                      </a:cubicBezTo>
                      <a:cubicBezTo>
                        <a:pt x="501" y="421"/>
                        <a:pt x="534" y="247"/>
                        <a:pt x="431" y="146"/>
                      </a:cubicBezTo>
                      <a:cubicBezTo>
                        <a:pt x="413" y="127"/>
                        <a:pt x="391" y="113"/>
                        <a:pt x="367" y="103"/>
                      </a:cubicBezTo>
                      <a:close/>
                    </a:path>
                  </a:pathLst>
                </a:custGeom>
                <a:gradFill>
                  <a:gsLst>
                    <a:gs pos="0">
                      <a:srgbClr val="6DA400"/>
                    </a:gs>
                    <a:gs pos="100000">
                      <a:srgbClr val="B0EB2F"/>
                    </a:gs>
                  </a:gsLst>
                  <a:lin ang="5400000" scaled="1"/>
                </a:gradFill>
                <a:ln w="2540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2044813" y="2452389"/>
                  <a:ext cx="504712" cy="504712"/>
                </a:xfrm>
                <a:prstGeom prst="ellipse">
                  <a:avLst/>
                </a:prstGeom>
                <a:gradFill>
                  <a:gsLst>
                    <a:gs pos="0">
                      <a:srgbClr val="6DA400"/>
                    </a:gs>
                    <a:gs pos="100000">
                      <a:srgbClr val="B0EB2F"/>
                    </a:gs>
                  </a:gsLst>
                  <a:lin ang="5400000" scaled="1"/>
                </a:grad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4" name="任意多边形 33"/>
            <p:cNvSpPr/>
            <p:nvPr/>
          </p:nvSpPr>
          <p:spPr>
            <a:xfrm>
              <a:off x="9837564" y="2802624"/>
              <a:ext cx="110728" cy="159841"/>
            </a:xfrm>
            <a:custGeom>
              <a:avLst/>
              <a:gdLst/>
              <a:ahLst/>
              <a:cxnLst/>
              <a:rect l="l" t="t" r="r" b="b"/>
              <a:pathLst>
                <a:path w="110728" h="159841">
                  <a:moveTo>
                    <a:pt x="75009" y="0"/>
                  </a:moveTo>
                  <a:lnTo>
                    <a:pt x="88404" y="0"/>
                  </a:lnTo>
                  <a:lnTo>
                    <a:pt x="88404" y="108049"/>
                  </a:lnTo>
                  <a:lnTo>
                    <a:pt x="110728" y="108049"/>
                  </a:lnTo>
                  <a:lnTo>
                    <a:pt x="110728" y="119657"/>
                  </a:lnTo>
                  <a:lnTo>
                    <a:pt x="88404" y="119657"/>
                  </a:lnTo>
                  <a:lnTo>
                    <a:pt x="88404" y="159841"/>
                  </a:lnTo>
                  <a:lnTo>
                    <a:pt x="74116" y="159841"/>
                  </a:lnTo>
                  <a:lnTo>
                    <a:pt x="74116" y="119657"/>
                  </a:lnTo>
                  <a:lnTo>
                    <a:pt x="0" y="119657"/>
                  </a:lnTo>
                  <a:lnTo>
                    <a:pt x="0" y="107156"/>
                  </a:lnTo>
                  <a:lnTo>
                    <a:pt x="75009" y="0"/>
                  </a:lnTo>
                  <a:close/>
                  <a:moveTo>
                    <a:pt x="74116" y="22324"/>
                  </a:moveTo>
                  <a:lnTo>
                    <a:pt x="14287" y="108049"/>
                  </a:lnTo>
                  <a:lnTo>
                    <a:pt x="74116" y="108049"/>
                  </a:lnTo>
                  <a:lnTo>
                    <a:pt x="74116" y="2232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7" name="组合 66"/>
          <p:cNvGrpSpPr/>
          <p:nvPr/>
        </p:nvGrpSpPr>
        <p:grpSpPr>
          <a:xfrm>
            <a:off x="8707919" y="4585130"/>
            <a:ext cx="2370017" cy="843718"/>
            <a:chOff x="8707919" y="4585130"/>
            <a:chExt cx="2370017" cy="843718"/>
          </a:xfrm>
        </p:grpSpPr>
        <p:sp>
          <p:nvSpPr>
            <p:cNvPr id="54" name="矩形 53"/>
            <p:cNvSpPr/>
            <p:nvPr/>
          </p:nvSpPr>
          <p:spPr>
            <a:xfrm>
              <a:off x="8955812" y="4585130"/>
              <a:ext cx="1874231" cy="369332"/>
            </a:xfrm>
            <a:prstGeom prst="rect">
              <a:avLst/>
            </a:prstGeom>
          </p:spPr>
          <p:txBody>
            <a:bodyPr wrap="none">
              <a:spAutoFit/>
            </a:bodyPr>
            <a:lstStyle/>
            <a:p>
              <a:pPr algn="ct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55" name="矩形 54"/>
            <p:cNvSpPr/>
            <p:nvPr/>
          </p:nvSpPr>
          <p:spPr>
            <a:xfrm>
              <a:off x="8707919" y="4916400"/>
              <a:ext cx="2370017" cy="512448"/>
            </a:xfrm>
            <a:prstGeom prst="rect">
              <a:avLst/>
            </a:prstGeom>
          </p:spPr>
          <p:txBody>
            <a:bodyPr wrap="square">
              <a:spAutoFit/>
            </a:bodyPr>
            <a:lstStyle/>
            <a:p>
              <a:pPr algn="ct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68" name="组合 67"/>
          <p:cNvGrpSpPr/>
          <p:nvPr/>
        </p:nvGrpSpPr>
        <p:grpSpPr>
          <a:xfrm>
            <a:off x="6176000" y="4585130"/>
            <a:ext cx="2370017" cy="843718"/>
            <a:chOff x="8707919" y="4585130"/>
            <a:chExt cx="2370017" cy="843718"/>
          </a:xfrm>
        </p:grpSpPr>
        <p:sp>
          <p:nvSpPr>
            <p:cNvPr id="69" name="矩形 68"/>
            <p:cNvSpPr/>
            <p:nvPr/>
          </p:nvSpPr>
          <p:spPr>
            <a:xfrm>
              <a:off x="8955812" y="4585130"/>
              <a:ext cx="1874231" cy="369332"/>
            </a:xfrm>
            <a:prstGeom prst="rect">
              <a:avLst/>
            </a:prstGeom>
          </p:spPr>
          <p:txBody>
            <a:bodyPr wrap="none">
              <a:spAutoFit/>
            </a:bodyPr>
            <a:lstStyle/>
            <a:p>
              <a:pPr algn="ct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70" name="矩形 69"/>
            <p:cNvSpPr/>
            <p:nvPr/>
          </p:nvSpPr>
          <p:spPr>
            <a:xfrm>
              <a:off x="8707919" y="4916400"/>
              <a:ext cx="2370017" cy="512448"/>
            </a:xfrm>
            <a:prstGeom prst="rect">
              <a:avLst/>
            </a:prstGeom>
          </p:spPr>
          <p:txBody>
            <a:bodyPr wrap="square">
              <a:spAutoFit/>
            </a:bodyPr>
            <a:lstStyle/>
            <a:p>
              <a:pPr algn="ct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71" name="组合 70"/>
          <p:cNvGrpSpPr/>
          <p:nvPr/>
        </p:nvGrpSpPr>
        <p:grpSpPr>
          <a:xfrm>
            <a:off x="3644080" y="4585130"/>
            <a:ext cx="2370017" cy="843718"/>
            <a:chOff x="8707919" y="4585130"/>
            <a:chExt cx="2370017" cy="843718"/>
          </a:xfrm>
        </p:grpSpPr>
        <p:sp>
          <p:nvSpPr>
            <p:cNvPr id="72" name="矩形 71"/>
            <p:cNvSpPr/>
            <p:nvPr/>
          </p:nvSpPr>
          <p:spPr>
            <a:xfrm>
              <a:off x="8955812" y="4585130"/>
              <a:ext cx="1874231" cy="369332"/>
            </a:xfrm>
            <a:prstGeom prst="rect">
              <a:avLst/>
            </a:prstGeom>
          </p:spPr>
          <p:txBody>
            <a:bodyPr wrap="none">
              <a:spAutoFit/>
            </a:bodyPr>
            <a:lstStyle/>
            <a:p>
              <a:pPr algn="ct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73" name="矩形 72"/>
            <p:cNvSpPr/>
            <p:nvPr/>
          </p:nvSpPr>
          <p:spPr>
            <a:xfrm>
              <a:off x="8707919" y="4916400"/>
              <a:ext cx="2370017" cy="512448"/>
            </a:xfrm>
            <a:prstGeom prst="rect">
              <a:avLst/>
            </a:prstGeom>
          </p:spPr>
          <p:txBody>
            <a:bodyPr wrap="square">
              <a:spAutoFit/>
            </a:bodyPr>
            <a:lstStyle/>
            <a:p>
              <a:pPr algn="ct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74" name="组合 73"/>
          <p:cNvGrpSpPr/>
          <p:nvPr/>
        </p:nvGrpSpPr>
        <p:grpSpPr>
          <a:xfrm>
            <a:off x="1112159" y="4585130"/>
            <a:ext cx="2370017" cy="843718"/>
            <a:chOff x="8707919" y="4585130"/>
            <a:chExt cx="2370017" cy="843718"/>
          </a:xfrm>
        </p:grpSpPr>
        <p:sp>
          <p:nvSpPr>
            <p:cNvPr id="75" name="矩形 74"/>
            <p:cNvSpPr/>
            <p:nvPr/>
          </p:nvSpPr>
          <p:spPr>
            <a:xfrm>
              <a:off x="8955812" y="4585130"/>
              <a:ext cx="1874231" cy="369332"/>
            </a:xfrm>
            <a:prstGeom prst="rect">
              <a:avLst/>
            </a:prstGeom>
          </p:spPr>
          <p:txBody>
            <a:bodyPr wrap="none">
              <a:spAutoFit/>
            </a:bodyPr>
            <a:lstStyle/>
            <a:p>
              <a:pPr algn="ct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76" name="矩形 75"/>
            <p:cNvSpPr/>
            <p:nvPr/>
          </p:nvSpPr>
          <p:spPr>
            <a:xfrm>
              <a:off x="8707919" y="4916400"/>
              <a:ext cx="2370017" cy="512448"/>
            </a:xfrm>
            <a:prstGeom prst="rect">
              <a:avLst/>
            </a:prstGeom>
          </p:spPr>
          <p:txBody>
            <a:bodyPr wrap="square">
              <a:spAutoFit/>
            </a:bodyPr>
            <a:lstStyle/>
            <a:p>
              <a:pPr algn="ctr">
                <a:lnSpc>
                  <a:spcPct val="130000"/>
                </a:lnSpc>
              </a:pPr>
              <a:r>
                <a:rPr lang="zh-CN" altLang="en-US" sz="1050" dirty="0">
                  <a:solidFill>
                    <a:schemeClr val="bg2">
                      <a:lumMod val="50000"/>
                    </a:schemeClr>
                  </a:solidFill>
                  <a:latin typeface="+mn-ea"/>
                </a:rPr>
                <a:t>Hunan magic rain Advertising CoLtd.professional professional team</a:t>
              </a:r>
            </a:p>
          </p:txBody>
        </p:sp>
      </p:grpSp>
    </p:spTree>
    <p:extLst>
      <p:ext uri="{BB962C8B-B14F-4D97-AF65-F5344CB8AC3E}">
        <p14:creationId xmlns:p14="http://schemas.microsoft.com/office/powerpoint/2010/main" val="802005390"/>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0000" fill="hold" nodeType="withEffect" p14:presetBounceEnd="6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accel="10000" fill="hold" nodeType="afterEffect" p14:presetBounceEnd="60000">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14:bounceEnd="60000">
                                          <p:cBhvr additive="base">
                                            <p:cTn id="12" dur="500" fill="hold"/>
                                            <p:tgtEl>
                                              <p:spTgt spid="3"/>
                                            </p:tgtEl>
                                            <p:attrNameLst>
                                              <p:attrName>ppt_x</p:attrName>
                                            </p:attrNameLst>
                                          </p:cBhvr>
                                          <p:tavLst>
                                            <p:tav tm="0">
                                              <p:val>
                                                <p:strVal val="#ppt_x"/>
                                              </p:val>
                                            </p:tav>
                                            <p:tav tm="100000">
                                              <p:val>
                                                <p:strVal val="#ppt_x"/>
                                              </p:val>
                                            </p:tav>
                                          </p:tavLst>
                                        </p:anim>
                                        <p:anim calcmode="lin" valueType="num" p14:bounceEnd="60000">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accel="10000" fill="hold" nodeType="afterEffect" p14:presetBounceEnd="60000">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14:bounceEnd="60000">
                                          <p:cBhvr additive="base">
                                            <p:cTn id="17" dur="5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 fill="hold" nodeType="afterEffect" p14:presetBounceEnd="60000">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14:bounceEnd="60000">
                                          <p:cBhvr additive="base">
                                            <p:cTn id="22" dur="50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fade">
                                          <p:cBhvr>
                                            <p:cTn id="27" dur="250"/>
                                            <p:tgtEl>
                                              <p:spTgt spid="74"/>
                                            </p:tgtEl>
                                          </p:cBhvr>
                                        </p:animEffect>
                                      </p:childTnLst>
                                    </p:cTn>
                                  </p:par>
                                </p:childTnLst>
                              </p:cTn>
                            </p:par>
                            <p:par>
                              <p:cTn id="28" fill="hold">
                                <p:stCondLst>
                                  <p:cond delay="2250"/>
                                </p:stCondLst>
                                <p:childTnLst>
                                  <p:par>
                                    <p:cTn id="29" presetID="10" presetClass="entr" presetSubtype="0" fill="hold" nodeType="after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250"/>
                                            <p:tgtEl>
                                              <p:spTgt spid="71"/>
                                            </p:tgtEl>
                                          </p:cBhvr>
                                        </p:animEffect>
                                      </p:childTnLst>
                                    </p:cTn>
                                  </p:par>
                                </p:childTnLst>
                              </p:cTn>
                            </p:par>
                            <p:par>
                              <p:cTn id="32" fill="hold">
                                <p:stCondLst>
                                  <p:cond delay="2500"/>
                                </p:stCondLst>
                                <p:childTnLst>
                                  <p:par>
                                    <p:cTn id="33" presetID="10" presetClass="entr" presetSubtype="0" fill="hold" nodeType="afterEffect">
                                      <p:stCondLst>
                                        <p:cond delay="0"/>
                                      </p:stCondLst>
                                      <p:childTnLst>
                                        <p:set>
                                          <p:cBhvr>
                                            <p:cTn id="34" dur="1" fill="hold">
                                              <p:stCondLst>
                                                <p:cond delay="0"/>
                                              </p:stCondLst>
                                            </p:cTn>
                                            <p:tgtEl>
                                              <p:spTgt spid="68"/>
                                            </p:tgtEl>
                                            <p:attrNameLst>
                                              <p:attrName>style.visibility</p:attrName>
                                            </p:attrNameLst>
                                          </p:cBhvr>
                                          <p:to>
                                            <p:strVal val="visible"/>
                                          </p:to>
                                        </p:set>
                                        <p:animEffect transition="in" filter="fade">
                                          <p:cBhvr>
                                            <p:cTn id="35" dur="250"/>
                                            <p:tgtEl>
                                              <p:spTgt spid="68"/>
                                            </p:tgtEl>
                                          </p:cBhvr>
                                        </p:animEffect>
                                      </p:childTnLst>
                                    </p:cTn>
                                  </p:par>
                                </p:childTnLst>
                              </p:cTn>
                            </p:par>
                            <p:par>
                              <p:cTn id="36" fill="hold">
                                <p:stCondLst>
                                  <p:cond delay="2750"/>
                                </p:stCondLst>
                                <p:childTnLst>
                                  <p:par>
                                    <p:cTn id="37" presetID="10" presetClass="entr" presetSubtype="0" fill="hold" nodeType="afterEffect">
                                      <p:stCondLst>
                                        <p:cond delay="0"/>
                                      </p:stCondLst>
                                      <p:childTnLst>
                                        <p:set>
                                          <p:cBhvr>
                                            <p:cTn id="38" dur="1" fill="hold">
                                              <p:stCondLst>
                                                <p:cond delay="0"/>
                                              </p:stCondLst>
                                            </p:cTn>
                                            <p:tgtEl>
                                              <p:spTgt spid="67"/>
                                            </p:tgtEl>
                                            <p:attrNameLst>
                                              <p:attrName>style.visibility</p:attrName>
                                            </p:attrNameLst>
                                          </p:cBhvr>
                                          <p:to>
                                            <p:strVal val="visible"/>
                                          </p:to>
                                        </p:set>
                                        <p:animEffect transition="in" filter="fade">
                                          <p:cBhvr>
                                            <p:cTn id="39" dur="25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accel="1000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accel="1000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fade">
                                          <p:cBhvr>
                                            <p:cTn id="27" dur="250"/>
                                            <p:tgtEl>
                                              <p:spTgt spid="74"/>
                                            </p:tgtEl>
                                          </p:cBhvr>
                                        </p:animEffect>
                                      </p:childTnLst>
                                    </p:cTn>
                                  </p:par>
                                </p:childTnLst>
                              </p:cTn>
                            </p:par>
                            <p:par>
                              <p:cTn id="28" fill="hold">
                                <p:stCondLst>
                                  <p:cond delay="2250"/>
                                </p:stCondLst>
                                <p:childTnLst>
                                  <p:par>
                                    <p:cTn id="29" presetID="10" presetClass="entr" presetSubtype="0" fill="hold" nodeType="after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250"/>
                                            <p:tgtEl>
                                              <p:spTgt spid="71"/>
                                            </p:tgtEl>
                                          </p:cBhvr>
                                        </p:animEffect>
                                      </p:childTnLst>
                                    </p:cTn>
                                  </p:par>
                                </p:childTnLst>
                              </p:cTn>
                            </p:par>
                            <p:par>
                              <p:cTn id="32" fill="hold">
                                <p:stCondLst>
                                  <p:cond delay="2500"/>
                                </p:stCondLst>
                                <p:childTnLst>
                                  <p:par>
                                    <p:cTn id="33" presetID="10" presetClass="entr" presetSubtype="0" fill="hold" nodeType="afterEffect">
                                      <p:stCondLst>
                                        <p:cond delay="0"/>
                                      </p:stCondLst>
                                      <p:childTnLst>
                                        <p:set>
                                          <p:cBhvr>
                                            <p:cTn id="34" dur="1" fill="hold">
                                              <p:stCondLst>
                                                <p:cond delay="0"/>
                                              </p:stCondLst>
                                            </p:cTn>
                                            <p:tgtEl>
                                              <p:spTgt spid="68"/>
                                            </p:tgtEl>
                                            <p:attrNameLst>
                                              <p:attrName>style.visibility</p:attrName>
                                            </p:attrNameLst>
                                          </p:cBhvr>
                                          <p:to>
                                            <p:strVal val="visible"/>
                                          </p:to>
                                        </p:set>
                                        <p:animEffect transition="in" filter="fade">
                                          <p:cBhvr>
                                            <p:cTn id="35" dur="250"/>
                                            <p:tgtEl>
                                              <p:spTgt spid="68"/>
                                            </p:tgtEl>
                                          </p:cBhvr>
                                        </p:animEffect>
                                      </p:childTnLst>
                                    </p:cTn>
                                  </p:par>
                                </p:childTnLst>
                              </p:cTn>
                            </p:par>
                            <p:par>
                              <p:cTn id="36" fill="hold">
                                <p:stCondLst>
                                  <p:cond delay="2750"/>
                                </p:stCondLst>
                                <p:childTnLst>
                                  <p:par>
                                    <p:cTn id="37" presetID="10" presetClass="entr" presetSubtype="0" fill="hold" nodeType="afterEffect">
                                      <p:stCondLst>
                                        <p:cond delay="0"/>
                                      </p:stCondLst>
                                      <p:childTnLst>
                                        <p:set>
                                          <p:cBhvr>
                                            <p:cTn id="38" dur="1" fill="hold">
                                              <p:stCondLst>
                                                <p:cond delay="0"/>
                                              </p:stCondLst>
                                            </p:cTn>
                                            <p:tgtEl>
                                              <p:spTgt spid="67"/>
                                            </p:tgtEl>
                                            <p:attrNameLst>
                                              <p:attrName>style.visibility</p:attrName>
                                            </p:attrNameLst>
                                          </p:cBhvr>
                                          <p:to>
                                            <p:strVal val="visible"/>
                                          </p:to>
                                        </p:set>
                                        <p:animEffect transition="in" filter="fade">
                                          <p:cBhvr>
                                            <p:cTn id="39" dur="25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8001408" y="4568632"/>
            <a:ext cx="2370017" cy="843718"/>
            <a:chOff x="3106598" y="5073134"/>
            <a:chExt cx="2370017" cy="843718"/>
          </a:xfrm>
        </p:grpSpPr>
        <p:sp>
          <p:nvSpPr>
            <p:cNvPr id="18" name="矩形 17"/>
            <p:cNvSpPr/>
            <p:nvPr/>
          </p:nvSpPr>
          <p:spPr>
            <a:xfrm>
              <a:off x="3106598" y="5073134"/>
              <a:ext cx="1874231" cy="369332"/>
            </a:xfrm>
            <a:prstGeom prst="rect">
              <a:avLst/>
            </a:prstGeom>
          </p:spPr>
          <p:txBody>
            <a:bodyPr wrap="none">
              <a:spAutoFit/>
            </a:bodyPr>
            <a:lstStyle/>
            <a:p>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19" name="矩形 18"/>
            <p:cNvSpPr/>
            <p:nvPr/>
          </p:nvSpPr>
          <p:spPr>
            <a:xfrm>
              <a:off x="3106598" y="5404404"/>
              <a:ext cx="2370017" cy="512448"/>
            </a:xfrm>
            <a:prstGeom prst="rect">
              <a:avLst/>
            </a:prstGeom>
          </p:spPr>
          <p:txBody>
            <a:bodyPr wrap="square">
              <a:spAutoFit/>
            </a:bodyPr>
            <a:lstStyle/>
            <a:p>
              <a:pP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20" name="组合 19"/>
          <p:cNvGrpSpPr/>
          <p:nvPr/>
        </p:nvGrpSpPr>
        <p:grpSpPr>
          <a:xfrm>
            <a:off x="1820576" y="4575212"/>
            <a:ext cx="2370017" cy="843718"/>
            <a:chOff x="1221767" y="2192338"/>
            <a:chExt cx="2370017" cy="843718"/>
          </a:xfrm>
        </p:grpSpPr>
        <p:sp>
          <p:nvSpPr>
            <p:cNvPr id="21" name="矩形 20"/>
            <p:cNvSpPr/>
            <p:nvPr/>
          </p:nvSpPr>
          <p:spPr>
            <a:xfrm>
              <a:off x="1717553" y="2192338"/>
              <a:ext cx="1874231" cy="369332"/>
            </a:xfrm>
            <a:prstGeom prst="rect">
              <a:avLst/>
            </a:prstGeom>
          </p:spPr>
          <p:txBody>
            <a:bodyPr wrap="none">
              <a:spAutoFit/>
            </a:bodyPr>
            <a:lstStyle/>
            <a:p>
              <a:pPr algn="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22" name="矩形 21"/>
            <p:cNvSpPr/>
            <p:nvPr/>
          </p:nvSpPr>
          <p:spPr>
            <a:xfrm>
              <a:off x="1221767" y="2523608"/>
              <a:ext cx="2370017" cy="512448"/>
            </a:xfrm>
            <a:prstGeom prst="rect">
              <a:avLst/>
            </a:prstGeom>
          </p:spPr>
          <p:txBody>
            <a:bodyPr wrap="square">
              <a:spAutoFit/>
            </a:bodyPr>
            <a:lstStyle/>
            <a:p>
              <a:pPr algn="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27" name="组合 26"/>
          <p:cNvGrpSpPr/>
          <p:nvPr/>
        </p:nvGrpSpPr>
        <p:grpSpPr>
          <a:xfrm>
            <a:off x="4910991" y="2101657"/>
            <a:ext cx="2370017" cy="843718"/>
            <a:chOff x="4863893" y="1343202"/>
            <a:chExt cx="2370017" cy="843718"/>
          </a:xfrm>
        </p:grpSpPr>
        <p:sp>
          <p:nvSpPr>
            <p:cNvPr id="25" name="矩形 24"/>
            <p:cNvSpPr/>
            <p:nvPr/>
          </p:nvSpPr>
          <p:spPr>
            <a:xfrm>
              <a:off x="5111786" y="1343202"/>
              <a:ext cx="1874231" cy="369332"/>
            </a:xfrm>
            <a:prstGeom prst="rect">
              <a:avLst/>
            </a:prstGeom>
          </p:spPr>
          <p:txBody>
            <a:bodyPr wrap="none">
              <a:spAutoFit/>
            </a:bodyPr>
            <a:lstStyle/>
            <a:p>
              <a:pPr algn="ct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26" name="矩形 25"/>
            <p:cNvSpPr/>
            <p:nvPr/>
          </p:nvSpPr>
          <p:spPr>
            <a:xfrm>
              <a:off x="4863893" y="1674472"/>
              <a:ext cx="2370017" cy="512448"/>
            </a:xfrm>
            <a:prstGeom prst="rect">
              <a:avLst/>
            </a:prstGeom>
          </p:spPr>
          <p:txBody>
            <a:bodyPr wrap="square">
              <a:spAutoFit/>
            </a:bodyPr>
            <a:lstStyle/>
            <a:p>
              <a:pPr algn="ct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4" name="组合 3"/>
          <p:cNvGrpSpPr/>
          <p:nvPr/>
        </p:nvGrpSpPr>
        <p:grpSpPr>
          <a:xfrm>
            <a:off x="5185420" y="3217000"/>
            <a:ext cx="1726964" cy="1119909"/>
            <a:chOff x="5185420" y="3217000"/>
            <a:chExt cx="1726964" cy="1119909"/>
          </a:xfrm>
        </p:grpSpPr>
        <p:sp>
          <p:nvSpPr>
            <p:cNvPr id="13" name="Freeform 5"/>
            <p:cNvSpPr>
              <a:spLocks/>
            </p:cNvSpPr>
            <p:nvPr/>
          </p:nvSpPr>
          <p:spPr bwMode="auto">
            <a:xfrm rot="10800000">
              <a:off x="5185420" y="3217000"/>
              <a:ext cx="1726964" cy="1119909"/>
            </a:xfrm>
            <a:custGeom>
              <a:avLst/>
              <a:gdLst>
                <a:gd name="T0" fmla="*/ 101 w 349"/>
                <a:gd name="T1" fmla="*/ 132 h 227"/>
                <a:gd name="T2" fmla="*/ 136 w 349"/>
                <a:gd name="T3" fmla="*/ 117 h 227"/>
                <a:gd name="T4" fmla="*/ 161 w 349"/>
                <a:gd name="T5" fmla="*/ 71 h 227"/>
                <a:gd name="T6" fmla="*/ 313 w 349"/>
                <a:gd name="T7" fmla="*/ 12 h 227"/>
                <a:gd name="T8" fmla="*/ 329 w 349"/>
                <a:gd name="T9" fmla="*/ 3 h 227"/>
                <a:gd name="T10" fmla="*/ 345 w 349"/>
                <a:gd name="T11" fmla="*/ 3 h 227"/>
                <a:gd name="T12" fmla="*/ 348 w 349"/>
                <a:gd name="T13" fmla="*/ 18 h 227"/>
                <a:gd name="T14" fmla="*/ 329 w 349"/>
                <a:gd name="T15" fmla="*/ 68 h 227"/>
                <a:gd name="T16" fmla="*/ 249 w 349"/>
                <a:gd name="T17" fmla="*/ 190 h 227"/>
                <a:gd name="T18" fmla="*/ 223 w 349"/>
                <a:gd name="T19" fmla="*/ 196 h 227"/>
                <a:gd name="T20" fmla="*/ 201 w 349"/>
                <a:gd name="T21" fmla="*/ 195 h 227"/>
                <a:gd name="T22" fmla="*/ 192 w 349"/>
                <a:gd name="T23" fmla="*/ 199 h 227"/>
                <a:gd name="T24" fmla="*/ 24 w 349"/>
                <a:gd name="T25" fmla="*/ 144 h 227"/>
                <a:gd name="T26" fmla="*/ 24 w 349"/>
                <a:gd name="T27" fmla="*/ 50 h 227"/>
                <a:gd name="T28" fmla="*/ 52 w 349"/>
                <a:gd name="T29" fmla="*/ 46 h 227"/>
                <a:gd name="T30" fmla="*/ 100 w 349"/>
                <a:gd name="T31" fmla="*/ 88 h 227"/>
                <a:gd name="T32" fmla="*/ 107 w 349"/>
                <a:gd name="T33" fmla="*/ 117 h 227"/>
                <a:gd name="T34" fmla="*/ 101 w 349"/>
                <a:gd name="T35" fmla="*/ 132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9" h="227">
                  <a:moveTo>
                    <a:pt x="101" y="132"/>
                  </a:moveTo>
                  <a:cubicBezTo>
                    <a:pt x="115" y="126"/>
                    <a:pt x="126" y="121"/>
                    <a:pt x="136" y="117"/>
                  </a:cubicBezTo>
                  <a:cubicBezTo>
                    <a:pt x="122" y="80"/>
                    <a:pt x="122" y="80"/>
                    <a:pt x="161" y="71"/>
                  </a:cubicBezTo>
                  <a:cubicBezTo>
                    <a:pt x="215" y="60"/>
                    <a:pt x="266" y="40"/>
                    <a:pt x="313" y="12"/>
                  </a:cubicBezTo>
                  <a:cubicBezTo>
                    <a:pt x="318" y="9"/>
                    <a:pt x="323" y="5"/>
                    <a:pt x="329" y="3"/>
                  </a:cubicBezTo>
                  <a:cubicBezTo>
                    <a:pt x="334" y="1"/>
                    <a:pt x="342" y="0"/>
                    <a:pt x="345" y="3"/>
                  </a:cubicBezTo>
                  <a:cubicBezTo>
                    <a:pt x="348" y="5"/>
                    <a:pt x="349" y="13"/>
                    <a:pt x="348" y="18"/>
                  </a:cubicBezTo>
                  <a:cubicBezTo>
                    <a:pt x="342" y="35"/>
                    <a:pt x="338" y="53"/>
                    <a:pt x="329" y="68"/>
                  </a:cubicBezTo>
                  <a:cubicBezTo>
                    <a:pt x="303" y="110"/>
                    <a:pt x="276" y="150"/>
                    <a:pt x="249" y="190"/>
                  </a:cubicBezTo>
                  <a:cubicBezTo>
                    <a:pt x="243" y="200"/>
                    <a:pt x="235" y="201"/>
                    <a:pt x="223" y="196"/>
                  </a:cubicBezTo>
                  <a:cubicBezTo>
                    <a:pt x="217" y="193"/>
                    <a:pt x="209" y="195"/>
                    <a:pt x="201" y="195"/>
                  </a:cubicBezTo>
                  <a:cubicBezTo>
                    <a:pt x="198" y="195"/>
                    <a:pt x="195" y="197"/>
                    <a:pt x="192" y="199"/>
                  </a:cubicBezTo>
                  <a:cubicBezTo>
                    <a:pt x="133" y="227"/>
                    <a:pt x="76" y="216"/>
                    <a:pt x="24" y="144"/>
                  </a:cubicBezTo>
                  <a:cubicBezTo>
                    <a:pt x="0" y="110"/>
                    <a:pt x="8" y="81"/>
                    <a:pt x="24" y="50"/>
                  </a:cubicBezTo>
                  <a:cubicBezTo>
                    <a:pt x="32" y="33"/>
                    <a:pt x="38" y="33"/>
                    <a:pt x="52" y="46"/>
                  </a:cubicBezTo>
                  <a:cubicBezTo>
                    <a:pt x="68" y="60"/>
                    <a:pt x="83" y="75"/>
                    <a:pt x="100" y="88"/>
                  </a:cubicBezTo>
                  <a:cubicBezTo>
                    <a:pt x="111" y="97"/>
                    <a:pt x="117" y="104"/>
                    <a:pt x="107" y="117"/>
                  </a:cubicBezTo>
                  <a:cubicBezTo>
                    <a:pt x="105" y="120"/>
                    <a:pt x="104" y="124"/>
                    <a:pt x="101" y="132"/>
                  </a:cubicBezTo>
                  <a:close/>
                </a:path>
              </a:pathLst>
            </a:custGeom>
            <a:gradFill>
              <a:gsLst>
                <a:gs pos="0">
                  <a:srgbClr val="BA013F"/>
                </a:gs>
                <a:gs pos="100000">
                  <a:srgbClr val="FB4182"/>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1" name="Freeform 172"/>
            <p:cNvSpPr>
              <a:spLocks noChangeAspect="1" noEditPoints="1"/>
            </p:cNvSpPr>
            <p:nvPr/>
          </p:nvSpPr>
          <p:spPr bwMode="auto">
            <a:xfrm>
              <a:off x="5722714" y="3561367"/>
              <a:ext cx="243746" cy="258980"/>
            </a:xfrm>
            <a:custGeom>
              <a:avLst/>
              <a:gdLst>
                <a:gd name="T0" fmla="*/ 75 w 89"/>
                <a:gd name="T1" fmla="*/ 22 h 95"/>
                <a:gd name="T2" fmla="*/ 89 w 89"/>
                <a:gd name="T3" fmla="*/ 53 h 95"/>
                <a:gd name="T4" fmla="*/ 78 w 89"/>
                <a:gd name="T5" fmla="*/ 80 h 95"/>
                <a:gd name="T6" fmla="*/ 47 w 89"/>
                <a:gd name="T7" fmla="*/ 53 h 95"/>
                <a:gd name="T8" fmla="*/ 75 w 89"/>
                <a:gd name="T9" fmla="*/ 22 h 95"/>
                <a:gd name="T10" fmla="*/ 76 w 89"/>
                <a:gd name="T11" fmla="*/ 83 h 95"/>
                <a:gd name="T12" fmla="*/ 69 w 89"/>
                <a:gd name="T13" fmla="*/ 88 h 95"/>
                <a:gd name="T14" fmla="*/ 74 w 89"/>
                <a:gd name="T15" fmla="*/ 81 h 95"/>
                <a:gd name="T16" fmla="*/ 76 w 89"/>
                <a:gd name="T17" fmla="*/ 83 h 95"/>
                <a:gd name="T18" fmla="*/ 64 w 89"/>
                <a:gd name="T19" fmla="*/ 92 h 95"/>
                <a:gd name="T20" fmla="*/ 72 w 89"/>
                <a:gd name="T21" fmla="*/ 79 h 95"/>
                <a:gd name="T22" fmla="*/ 70 w 89"/>
                <a:gd name="T23" fmla="*/ 77 h 95"/>
                <a:gd name="T24" fmla="*/ 60 w 89"/>
                <a:gd name="T25" fmla="*/ 94 h 95"/>
                <a:gd name="T26" fmla="*/ 64 w 89"/>
                <a:gd name="T27" fmla="*/ 92 h 95"/>
                <a:gd name="T28" fmla="*/ 58 w 89"/>
                <a:gd name="T29" fmla="*/ 91 h 95"/>
                <a:gd name="T30" fmla="*/ 67 w 89"/>
                <a:gd name="T31" fmla="*/ 75 h 95"/>
                <a:gd name="T32" fmla="*/ 65 w 89"/>
                <a:gd name="T33" fmla="*/ 74 h 95"/>
                <a:gd name="T34" fmla="*/ 57 w 89"/>
                <a:gd name="T35" fmla="*/ 88 h 95"/>
                <a:gd name="T36" fmla="*/ 58 w 89"/>
                <a:gd name="T37" fmla="*/ 91 h 95"/>
                <a:gd name="T38" fmla="*/ 56 w 89"/>
                <a:gd name="T39" fmla="*/ 84 h 95"/>
                <a:gd name="T40" fmla="*/ 63 w 89"/>
                <a:gd name="T41" fmla="*/ 72 h 95"/>
                <a:gd name="T42" fmla="*/ 61 w 89"/>
                <a:gd name="T43" fmla="*/ 70 h 95"/>
                <a:gd name="T44" fmla="*/ 55 w 89"/>
                <a:gd name="T45" fmla="*/ 81 h 95"/>
                <a:gd name="T46" fmla="*/ 56 w 89"/>
                <a:gd name="T47" fmla="*/ 84 h 95"/>
                <a:gd name="T48" fmla="*/ 53 w 89"/>
                <a:gd name="T49" fmla="*/ 78 h 95"/>
                <a:gd name="T50" fmla="*/ 59 w 89"/>
                <a:gd name="T51" fmla="*/ 68 h 95"/>
                <a:gd name="T52" fmla="*/ 57 w 89"/>
                <a:gd name="T53" fmla="*/ 66 h 95"/>
                <a:gd name="T54" fmla="*/ 52 w 89"/>
                <a:gd name="T55" fmla="*/ 75 h 95"/>
                <a:gd name="T56" fmla="*/ 53 w 89"/>
                <a:gd name="T57" fmla="*/ 78 h 95"/>
                <a:gd name="T58" fmla="*/ 51 w 89"/>
                <a:gd name="T59" fmla="*/ 71 h 95"/>
                <a:gd name="T60" fmla="*/ 55 w 89"/>
                <a:gd name="T61" fmla="*/ 64 h 95"/>
                <a:gd name="T62" fmla="*/ 53 w 89"/>
                <a:gd name="T63" fmla="*/ 62 h 95"/>
                <a:gd name="T64" fmla="*/ 50 w 89"/>
                <a:gd name="T65" fmla="*/ 68 h 95"/>
                <a:gd name="T66" fmla="*/ 51 w 89"/>
                <a:gd name="T67" fmla="*/ 71 h 95"/>
                <a:gd name="T68" fmla="*/ 48 w 89"/>
                <a:gd name="T69" fmla="*/ 65 h 95"/>
                <a:gd name="T70" fmla="*/ 51 w 89"/>
                <a:gd name="T71" fmla="*/ 61 h 95"/>
                <a:gd name="T72" fmla="*/ 49 w 89"/>
                <a:gd name="T73" fmla="*/ 59 h 95"/>
                <a:gd name="T74" fmla="*/ 47 w 89"/>
                <a:gd name="T75" fmla="*/ 61 h 95"/>
                <a:gd name="T76" fmla="*/ 48 w 89"/>
                <a:gd name="T77" fmla="*/ 65 h 95"/>
                <a:gd name="T78" fmla="*/ 46 w 89"/>
                <a:gd name="T79" fmla="*/ 58 h 95"/>
                <a:gd name="T80" fmla="*/ 45 w 89"/>
                <a:gd name="T81" fmla="*/ 55 h 95"/>
                <a:gd name="T82" fmla="*/ 47 w 89"/>
                <a:gd name="T83" fmla="*/ 57 h 95"/>
                <a:gd name="T84" fmla="*/ 46 w 89"/>
                <a:gd name="T85" fmla="*/ 58 h 95"/>
                <a:gd name="T86" fmla="*/ 59 w 89"/>
                <a:gd name="T87" fmla="*/ 17 h 95"/>
                <a:gd name="T88" fmla="*/ 41 w 89"/>
                <a:gd name="T89" fmla="*/ 54 h 95"/>
                <a:gd name="T90" fmla="*/ 36 w 89"/>
                <a:gd name="T91" fmla="*/ 13 h 95"/>
                <a:gd name="T92" fmla="*/ 0 w 89"/>
                <a:gd name="T93" fmla="*/ 54 h 95"/>
                <a:gd name="T94" fmla="*/ 41 w 89"/>
                <a:gd name="T95" fmla="*/ 95 h 95"/>
                <a:gd name="T96" fmla="*/ 55 w 89"/>
                <a:gd name="T97" fmla="*/ 93 h 95"/>
                <a:gd name="T98" fmla="*/ 41 w 89"/>
                <a:gd name="T99" fmla="*/ 54 h 95"/>
                <a:gd name="T100" fmla="*/ 68 w 89"/>
                <a:gd name="T101" fmla="*/ 23 h 95"/>
                <a:gd name="T102" fmla="*/ 59 w 89"/>
                <a:gd name="T103" fmla="*/ 17 h 95"/>
                <a:gd name="T104" fmla="*/ 43 w 89"/>
                <a:gd name="T105" fmla="*/ 0 h 95"/>
                <a:gd name="T106" fmla="*/ 38 w 89"/>
                <a:gd name="T107" fmla="*/ 0 h 95"/>
                <a:gd name="T108" fmla="*/ 43 w 89"/>
                <a:gd name="T109" fmla="*/ 41 h 95"/>
                <a:gd name="T110" fmla="*/ 61 w 89"/>
                <a:gd name="T111" fmla="*/ 4 h 95"/>
                <a:gd name="T112" fmla="*/ 43 w 89"/>
                <a:gd name="T11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95">
                  <a:moveTo>
                    <a:pt x="75" y="22"/>
                  </a:moveTo>
                  <a:cubicBezTo>
                    <a:pt x="83" y="29"/>
                    <a:pt x="89" y="40"/>
                    <a:pt x="89" y="53"/>
                  </a:cubicBezTo>
                  <a:cubicBezTo>
                    <a:pt x="89" y="63"/>
                    <a:pt x="85" y="73"/>
                    <a:pt x="78" y="80"/>
                  </a:cubicBezTo>
                  <a:cubicBezTo>
                    <a:pt x="47" y="53"/>
                    <a:pt x="47" y="53"/>
                    <a:pt x="47" y="53"/>
                  </a:cubicBezTo>
                  <a:cubicBezTo>
                    <a:pt x="75" y="22"/>
                    <a:pt x="75" y="22"/>
                    <a:pt x="75" y="22"/>
                  </a:cubicBezTo>
                  <a:close/>
                  <a:moveTo>
                    <a:pt x="76" y="83"/>
                  </a:moveTo>
                  <a:cubicBezTo>
                    <a:pt x="74" y="85"/>
                    <a:pt x="72" y="87"/>
                    <a:pt x="69" y="88"/>
                  </a:cubicBezTo>
                  <a:cubicBezTo>
                    <a:pt x="74" y="81"/>
                    <a:pt x="74" y="81"/>
                    <a:pt x="74" y="81"/>
                  </a:cubicBezTo>
                  <a:cubicBezTo>
                    <a:pt x="76" y="83"/>
                    <a:pt x="76" y="83"/>
                    <a:pt x="76" y="83"/>
                  </a:cubicBezTo>
                  <a:close/>
                  <a:moveTo>
                    <a:pt x="64" y="92"/>
                  </a:moveTo>
                  <a:cubicBezTo>
                    <a:pt x="72" y="79"/>
                    <a:pt x="72" y="79"/>
                    <a:pt x="72" y="79"/>
                  </a:cubicBezTo>
                  <a:cubicBezTo>
                    <a:pt x="70" y="77"/>
                    <a:pt x="70" y="77"/>
                    <a:pt x="70" y="77"/>
                  </a:cubicBezTo>
                  <a:cubicBezTo>
                    <a:pt x="60" y="94"/>
                    <a:pt x="60" y="94"/>
                    <a:pt x="60" y="94"/>
                  </a:cubicBezTo>
                  <a:cubicBezTo>
                    <a:pt x="61" y="93"/>
                    <a:pt x="63" y="92"/>
                    <a:pt x="64" y="92"/>
                  </a:cubicBezTo>
                  <a:close/>
                  <a:moveTo>
                    <a:pt x="58" y="91"/>
                  </a:moveTo>
                  <a:cubicBezTo>
                    <a:pt x="67" y="75"/>
                    <a:pt x="67" y="75"/>
                    <a:pt x="67" y="75"/>
                  </a:cubicBezTo>
                  <a:cubicBezTo>
                    <a:pt x="65" y="74"/>
                    <a:pt x="65" y="74"/>
                    <a:pt x="65" y="74"/>
                  </a:cubicBezTo>
                  <a:cubicBezTo>
                    <a:pt x="57" y="88"/>
                    <a:pt x="57" y="88"/>
                    <a:pt x="57" y="88"/>
                  </a:cubicBezTo>
                  <a:cubicBezTo>
                    <a:pt x="58" y="91"/>
                    <a:pt x="58" y="91"/>
                    <a:pt x="58" y="91"/>
                  </a:cubicBezTo>
                  <a:close/>
                  <a:moveTo>
                    <a:pt x="56" y="84"/>
                  </a:moveTo>
                  <a:cubicBezTo>
                    <a:pt x="63" y="72"/>
                    <a:pt x="63" y="72"/>
                    <a:pt x="63" y="72"/>
                  </a:cubicBezTo>
                  <a:cubicBezTo>
                    <a:pt x="61" y="70"/>
                    <a:pt x="61" y="70"/>
                    <a:pt x="61" y="70"/>
                  </a:cubicBezTo>
                  <a:cubicBezTo>
                    <a:pt x="55" y="81"/>
                    <a:pt x="55" y="81"/>
                    <a:pt x="55" y="81"/>
                  </a:cubicBezTo>
                  <a:cubicBezTo>
                    <a:pt x="56" y="84"/>
                    <a:pt x="56" y="84"/>
                    <a:pt x="56" y="84"/>
                  </a:cubicBezTo>
                  <a:close/>
                  <a:moveTo>
                    <a:pt x="53" y="78"/>
                  </a:moveTo>
                  <a:cubicBezTo>
                    <a:pt x="59" y="68"/>
                    <a:pt x="59" y="68"/>
                    <a:pt x="59" y="68"/>
                  </a:cubicBezTo>
                  <a:cubicBezTo>
                    <a:pt x="57" y="66"/>
                    <a:pt x="57" y="66"/>
                    <a:pt x="57" y="66"/>
                  </a:cubicBezTo>
                  <a:cubicBezTo>
                    <a:pt x="52" y="75"/>
                    <a:pt x="52" y="75"/>
                    <a:pt x="52" y="75"/>
                  </a:cubicBezTo>
                  <a:cubicBezTo>
                    <a:pt x="53" y="78"/>
                    <a:pt x="53" y="78"/>
                    <a:pt x="53" y="78"/>
                  </a:cubicBezTo>
                  <a:close/>
                  <a:moveTo>
                    <a:pt x="51" y="71"/>
                  </a:moveTo>
                  <a:cubicBezTo>
                    <a:pt x="55" y="64"/>
                    <a:pt x="55" y="64"/>
                    <a:pt x="55" y="64"/>
                  </a:cubicBezTo>
                  <a:cubicBezTo>
                    <a:pt x="53" y="62"/>
                    <a:pt x="53" y="62"/>
                    <a:pt x="53" y="62"/>
                  </a:cubicBezTo>
                  <a:cubicBezTo>
                    <a:pt x="50" y="68"/>
                    <a:pt x="50" y="68"/>
                    <a:pt x="50" y="68"/>
                  </a:cubicBezTo>
                  <a:cubicBezTo>
                    <a:pt x="51" y="71"/>
                    <a:pt x="51" y="71"/>
                    <a:pt x="51" y="71"/>
                  </a:cubicBezTo>
                  <a:close/>
                  <a:moveTo>
                    <a:pt x="48" y="65"/>
                  </a:moveTo>
                  <a:cubicBezTo>
                    <a:pt x="51" y="61"/>
                    <a:pt x="51" y="61"/>
                    <a:pt x="51" y="61"/>
                  </a:cubicBezTo>
                  <a:cubicBezTo>
                    <a:pt x="49" y="59"/>
                    <a:pt x="49" y="59"/>
                    <a:pt x="49" y="59"/>
                  </a:cubicBezTo>
                  <a:cubicBezTo>
                    <a:pt x="47" y="61"/>
                    <a:pt x="47" y="61"/>
                    <a:pt x="47" y="61"/>
                  </a:cubicBezTo>
                  <a:cubicBezTo>
                    <a:pt x="48" y="65"/>
                    <a:pt x="48" y="65"/>
                    <a:pt x="48" y="65"/>
                  </a:cubicBezTo>
                  <a:close/>
                  <a:moveTo>
                    <a:pt x="46" y="58"/>
                  </a:moveTo>
                  <a:cubicBezTo>
                    <a:pt x="45" y="55"/>
                    <a:pt x="45" y="55"/>
                    <a:pt x="45" y="55"/>
                  </a:cubicBezTo>
                  <a:cubicBezTo>
                    <a:pt x="47" y="57"/>
                    <a:pt x="47" y="57"/>
                    <a:pt x="47" y="57"/>
                  </a:cubicBezTo>
                  <a:cubicBezTo>
                    <a:pt x="46" y="58"/>
                    <a:pt x="46" y="58"/>
                    <a:pt x="46" y="58"/>
                  </a:cubicBezTo>
                  <a:close/>
                  <a:moveTo>
                    <a:pt x="59" y="17"/>
                  </a:moveTo>
                  <a:cubicBezTo>
                    <a:pt x="41" y="54"/>
                    <a:pt x="41" y="54"/>
                    <a:pt x="41" y="54"/>
                  </a:cubicBezTo>
                  <a:cubicBezTo>
                    <a:pt x="41" y="54"/>
                    <a:pt x="38" y="28"/>
                    <a:pt x="36" y="13"/>
                  </a:cubicBezTo>
                  <a:cubicBezTo>
                    <a:pt x="16" y="15"/>
                    <a:pt x="0" y="33"/>
                    <a:pt x="0" y="54"/>
                  </a:cubicBezTo>
                  <a:cubicBezTo>
                    <a:pt x="0" y="77"/>
                    <a:pt x="18" y="95"/>
                    <a:pt x="41" y="95"/>
                  </a:cubicBezTo>
                  <a:cubicBezTo>
                    <a:pt x="46" y="95"/>
                    <a:pt x="51" y="94"/>
                    <a:pt x="55" y="93"/>
                  </a:cubicBezTo>
                  <a:cubicBezTo>
                    <a:pt x="41" y="54"/>
                    <a:pt x="41" y="54"/>
                    <a:pt x="41" y="54"/>
                  </a:cubicBezTo>
                  <a:cubicBezTo>
                    <a:pt x="68" y="23"/>
                    <a:pt x="68" y="23"/>
                    <a:pt x="68" y="23"/>
                  </a:cubicBezTo>
                  <a:cubicBezTo>
                    <a:pt x="66" y="20"/>
                    <a:pt x="63" y="18"/>
                    <a:pt x="59" y="17"/>
                  </a:cubicBezTo>
                  <a:close/>
                  <a:moveTo>
                    <a:pt x="43" y="0"/>
                  </a:moveTo>
                  <a:cubicBezTo>
                    <a:pt x="41" y="0"/>
                    <a:pt x="40" y="0"/>
                    <a:pt x="38" y="0"/>
                  </a:cubicBezTo>
                  <a:cubicBezTo>
                    <a:pt x="40" y="15"/>
                    <a:pt x="43" y="41"/>
                    <a:pt x="43" y="41"/>
                  </a:cubicBezTo>
                  <a:cubicBezTo>
                    <a:pt x="61" y="4"/>
                    <a:pt x="61" y="4"/>
                    <a:pt x="61" y="4"/>
                  </a:cubicBezTo>
                  <a:cubicBezTo>
                    <a:pt x="56" y="1"/>
                    <a:pt x="49" y="0"/>
                    <a:pt x="43" y="0"/>
                  </a:cubicBezTo>
                  <a:close/>
                </a:path>
              </a:pathLst>
            </a:custGeom>
            <a:solidFill>
              <a:schemeClr val="bg1"/>
            </a:solidFill>
            <a:ln>
              <a:noFill/>
            </a:ln>
            <a:effectLs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 name="组合 2"/>
          <p:cNvGrpSpPr/>
          <p:nvPr/>
        </p:nvGrpSpPr>
        <p:grpSpPr>
          <a:xfrm>
            <a:off x="6218981" y="4035998"/>
            <a:ext cx="1232425" cy="1745280"/>
            <a:chOff x="6218981" y="4035998"/>
            <a:chExt cx="1232425" cy="1745280"/>
          </a:xfrm>
        </p:grpSpPr>
        <p:sp>
          <p:nvSpPr>
            <p:cNvPr id="15" name="Freeform 7"/>
            <p:cNvSpPr>
              <a:spLocks/>
            </p:cNvSpPr>
            <p:nvPr/>
          </p:nvSpPr>
          <p:spPr bwMode="auto">
            <a:xfrm rot="10800000">
              <a:off x="6218981" y="4035998"/>
              <a:ext cx="1232425" cy="1745280"/>
            </a:xfrm>
            <a:custGeom>
              <a:avLst/>
              <a:gdLst>
                <a:gd name="T0" fmla="*/ 129 w 249"/>
                <a:gd name="T1" fmla="*/ 78 h 354"/>
                <a:gd name="T2" fmla="*/ 123 w 249"/>
                <a:gd name="T3" fmla="*/ 116 h 354"/>
                <a:gd name="T4" fmla="*/ 128 w 249"/>
                <a:gd name="T5" fmla="*/ 120 h 354"/>
                <a:gd name="T6" fmla="*/ 149 w 249"/>
                <a:gd name="T7" fmla="*/ 157 h 354"/>
                <a:gd name="T8" fmla="*/ 113 w 249"/>
                <a:gd name="T9" fmla="*/ 326 h 354"/>
                <a:gd name="T10" fmla="*/ 113 w 249"/>
                <a:gd name="T11" fmla="*/ 337 h 354"/>
                <a:gd name="T12" fmla="*/ 105 w 249"/>
                <a:gd name="T13" fmla="*/ 354 h 354"/>
                <a:gd name="T14" fmla="*/ 89 w 249"/>
                <a:gd name="T15" fmla="*/ 346 h 354"/>
                <a:gd name="T16" fmla="*/ 21 w 249"/>
                <a:gd name="T17" fmla="*/ 229 h 354"/>
                <a:gd name="T18" fmla="*/ 2 w 249"/>
                <a:gd name="T19" fmla="*/ 170 h 354"/>
                <a:gd name="T20" fmla="*/ 10 w 249"/>
                <a:gd name="T21" fmla="*/ 147 h 354"/>
                <a:gd name="T22" fmla="*/ 24 w 249"/>
                <a:gd name="T23" fmla="*/ 123 h 354"/>
                <a:gd name="T24" fmla="*/ 143 w 249"/>
                <a:gd name="T25" fmla="*/ 9 h 354"/>
                <a:gd name="T26" fmla="*/ 238 w 249"/>
                <a:gd name="T27" fmla="*/ 56 h 354"/>
                <a:gd name="T28" fmla="*/ 224 w 249"/>
                <a:gd name="T29" fmla="*/ 85 h 354"/>
                <a:gd name="T30" fmla="*/ 182 w 249"/>
                <a:gd name="T31" fmla="*/ 95 h 354"/>
                <a:gd name="T32" fmla="*/ 129 w 249"/>
                <a:gd name="T33" fmla="*/ 7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9" h="354">
                  <a:moveTo>
                    <a:pt x="129" y="78"/>
                  </a:moveTo>
                  <a:cubicBezTo>
                    <a:pt x="127" y="94"/>
                    <a:pt x="125" y="105"/>
                    <a:pt x="123" y="116"/>
                  </a:cubicBezTo>
                  <a:cubicBezTo>
                    <a:pt x="126" y="118"/>
                    <a:pt x="127" y="119"/>
                    <a:pt x="128" y="120"/>
                  </a:cubicBezTo>
                  <a:cubicBezTo>
                    <a:pt x="163" y="124"/>
                    <a:pt x="163" y="124"/>
                    <a:pt x="149" y="157"/>
                  </a:cubicBezTo>
                  <a:cubicBezTo>
                    <a:pt x="127" y="211"/>
                    <a:pt x="115" y="267"/>
                    <a:pt x="113" y="326"/>
                  </a:cubicBezTo>
                  <a:cubicBezTo>
                    <a:pt x="113" y="330"/>
                    <a:pt x="114" y="334"/>
                    <a:pt x="113" y="337"/>
                  </a:cubicBezTo>
                  <a:cubicBezTo>
                    <a:pt x="111" y="343"/>
                    <a:pt x="108" y="349"/>
                    <a:pt x="105" y="354"/>
                  </a:cubicBezTo>
                  <a:cubicBezTo>
                    <a:pt x="99" y="351"/>
                    <a:pt x="92" y="350"/>
                    <a:pt x="89" y="346"/>
                  </a:cubicBezTo>
                  <a:cubicBezTo>
                    <a:pt x="65" y="307"/>
                    <a:pt x="42" y="269"/>
                    <a:pt x="21" y="229"/>
                  </a:cubicBezTo>
                  <a:cubicBezTo>
                    <a:pt x="11" y="211"/>
                    <a:pt x="6" y="190"/>
                    <a:pt x="2" y="170"/>
                  </a:cubicBezTo>
                  <a:cubicBezTo>
                    <a:pt x="0" y="163"/>
                    <a:pt x="6" y="154"/>
                    <a:pt x="10" y="147"/>
                  </a:cubicBezTo>
                  <a:cubicBezTo>
                    <a:pt x="14" y="139"/>
                    <a:pt x="23" y="131"/>
                    <a:pt x="24" y="123"/>
                  </a:cubicBezTo>
                  <a:cubicBezTo>
                    <a:pt x="36" y="50"/>
                    <a:pt x="60" y="26"/>
                    <a:pt x="143" y="9"/>
                  </a:cubicBezTo>
                  <a:cubicBezTo>
                    <a:pt x="187" y="0"/>
                    <a:pt x="218" y="18"/>
                    <a:pt x="238" y="56"/>
                  </a:cubicBezTo>
                  <a:cubicBezTo>
                    <a:pt x="249" y="76"/>
                    <a:pt x="246" y="81"/>
                    <a:pt x="224" y="85"/>
                  </a:cubicBezTo>
                  <a:cubicBezTo>
                    <a:pt x="210" y="88"/>
                    <a:pt x="196" y="91"/>
                    <a:pt x="182" y="95"/>
                  </a:cubicBezTo>
                  <a:cubicBezTo>
                    <a:pt x="151" y="105"/>
                    <a:pt x="152" y="105"/>
                    <a:pt x="129" y="78"/>
                  </a:cubicBezTo>
                  <a:close/>
                </a:path>
              </a:pathLst>
            </a:custGeom>
            <a:gradFill>
              <a:gsLst>
                <a:gs pos="0">
                  <a:srgbClr val="0076CF"/>
                </a:gs>
                <a:gs pos="100000">
                  <a:srgbClr val="1CCCF8"/>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nvGrpSpPr>
            <p:cNvPr id="32" name="组合 31"/>
            <p:cNvGrpSpPr>
              <a:grpSpLocks noChangeAspect="1"/>
            </p:cNvGrpSpPr>
            <p:nvPr/>
          </p:nvGrpSpPr>
          <p:grpSpPr>
            <a:xfrm>
              <a:off x="6936505" y="4759878"/>
              <a:ext cx="293248" cy="249518"/>
              <a:chOff x="7909299" y="3772690"/>
              <a:chExt cx="667095" cy="567616"/>
            </a:xfrm>
            <a:solidFill>
              <a:schemeClr val="bg1"/>
            </a:solidFill>
          </p:grpSpPr>
          <p:sp>
            <p:nvSpPr>
              <p:cNvPr id="33" name="Freeform 16"/>
              <p:cNvSpPr>
                <a:spLocks noEditPoints="1"/>
              </p:cNvSpPr>
              <p:nvPr/>
            </p:nvSpPr>
            <p:spPr bwMode="auto">
              <a:xfrm>
                <a:off x="7909299" y="3772690"/>
                <a:ext cx="623207" cy="567616"/>
              </a:xfrm>
              <a:custGeom>
                <a:avLst/>
                <a:gdLst>
                  <a:gd name="T0" fmla="*/ 499 w 721"/>
                  <a:gd name="T1" fmla="*/ 196 h 657"/>
                  <a:gd name="T2" fmla="*/ 637 w 721"/>
                  <a:gd name="T3" fmla="*/ 322 h 657"/>
                  <a:gd name="T4" fmla="*/ 646 w 721"/>
                  <a:gd name="T5" fmla="*/ 329 h 657"/>
                  <a:gd name="T6" fmla="*/ 672 w 721"/>
                  <a:gd name="T7" fmla="*/ 353 h 657"/>
                  <a:gd name="T8" fmla="*/ 686 w 721"/>
                  <a:gd name="T9" fmla="*/ 367 h 657"/>
                  <a:gd name="T10" fmla="*/ 669 w 721"/>
                  <a:gd name="T11" fmla="*/ 472 h 657"/>
                  <a:gd name="T12" fmla="*/ 611 w 721"/>
                  <a:gd name="T13" fmla="*/ 550 h 657"/>
                  <a:gd name="T14" fmla="*/ 539 w 721"/>
                  <a:gd name="T15" fmla="*/ 598 h 657"/>
                  <a:gd name="T16" fmla="*/ 439 w 721"/>
                  <a:gd name="T17" fmla="*/ 633 h 657"/>
                  <a:gd name="T18" fmla="*/ 433 w 721"/>
                  <a:gd name="T19" fmla="*/ 629 h 657"/>
                  <a:gd name="T20" fmla="*/ 449 w 721"/>
                  <a:gd name="T21" fmla="*/ 594 h 657"/>
                  <a:gd name="T22" fmla="*/ 481 w 721"/>
                  <a:gd name="T23" fmla="*/ 606 h 657"/>
                  <a:gd name="T24" fmla="*/ 501 w 721"/>
                  <a:gd name="T25" fmla="*/ 591 h 657"/>
                  <a:gd name="T26" fmla="*/ 501 w 721"/>
                  <a:gd name="T27" fmla="*/ 577 h 657"/>
                  <a:gd name="T28" fmla="*/ 452 w 721"/>
                  <a:gd name="T29" fmla="*/ 538 h 657"/>
                  <a:gd name="T30" fmla="*/ 449 w 721"/>
                  <a:gd name="T31" fmla="*/ 511 h 657"/>
                  <a:gd name="T32" fmla="*/ 475 w 721"/>
                  <a:gd name="T33" fmla="*/ 508 h 657"/>
                  <a:gd name="T34" fmla="*/ 530 w 721"/>
                  <a:gd name="T35" fmla="*/ 551 h 657"/>
                  <a:gd name="T36" fmla="*/ 567 w 721"/>
                  <a:gd name="T37" fmla="*/ 557 h 657"/>
                  <a:gd name="T38" fmla="*/ 572 w 721"/>
                  <a:gd name="T39" fmla="*/ 549 h 657"/>
                  <a:gd name="T40" fmla="*/ 570 w 721"/>
                  <a:gd name="T41" fmla="*/ 532 h 657"/>
                  <a:gd name="T42" fmla="*/ 506 w 721"/>
                  <a:gd name="T43" fmla="*/ 481 h 657"/>
                  <a:gd name="T44" fmla="*/ 503 w 721"/>
                  <a:gd name="T45" fmla="*/ 455 h 657"/>
                  <a:gd name="T46" fmla="*/ 529 w 721"/>
                  <a:gd name="T47" fmla="*/ 451 h 657"/>
                  <a:gd name="T48" fmla="*/ 596 w 721"/>
                  <a:gd name="T49" fmla="*/ 504 h 657"/>
                  <a:gd name="T50" fmla="*/ 598 w 721"/>
                  <a:gd name="T51" fmla="*/ 505 h 657"/>
                  <a:gd name="T52" fmla="*/ 620 w 721"/>
                  <a:gd name="T53" fmla="*/ 467 h 657"/>
                  <a:gd name="T54" fmla="*/ 549 w 721"/>
                  <a:gd name="T55" fmla="*/ 414 h 657"/>
                  <a:gd name="T56" fmla="*/ 546 w 721"/>
                  <a:gd name="T57" fmla="*/ 388 h 657"/>
                  <a:gd name="T58" fmla="*/ 572 w 721"/>
                  <a:gd name="T59" fmla="*/ 384 h 657"/>
                  <a:gd name="T60" fmla="*/ 642 w 721"/>
                  <a:gd name="T61" fmla="*/ 437 h 657"/>
                  <a:gd name="T62" fmla="*/ 663 w 721"/>
                  <a:gd name="T63" fmla="*/ 429 h 657"/>
                  <a:gd name="T64" fmla="*/ 659 w 721"/>
                  <a:gd name="T65" fmla="*/ 394 h 657"/>
                  <a:gd name="T66" fmla="*/ 645 w 721"/>
                  <a:gd name="T67" fmla="*/ 379 h 657"/>
                  <a:gd name="T68" fmla="*/ 457 w 721"/>
                  <a:gd name="T69" fmla="*/ 209 h 657"/>
                  <a:gd name="T70" fmla="*/ 462 w 721"/>
                  <a:gd name="T71" fmla="*/ 198 h 657"/>
                  <a:gd name="T72" fmla="*/ 496 w 721"/>
                  <a:gd name="T73" fmla="*/ 196 h 657"/>
                  <a:gd name="T74" fmla="*/ 499 w 721"/>
                  <a:gd name="T75" fmla="*/ 196 h 657"/>
                  <a:gd name="T76" fmla="*/ 86 w 721"/>
                  <a:gd name="T77" fmla="*/ 355 h 657"/>
                  <a:gd name="T78" fmla="*/ 59 w 721"/>
                  <a:gd name="T79" fmla="*/ 262 h 657"/>
                  <a:gd name="T80" fmla="*/ 35 w 721"/>
                  <a:gd name="T81" fmla="*/ 239 h 657"/>
                  <a:gd name="T82" fmla="*/ 0 w 721"/>
                  <a:gd name="T83" fmla="*/ 176 h 657"/>
                  <a:gd name="T84" fmla="*/ 16 w 721"/>
                  <a:gd name="T85" fmla="*/ 135 h 657"/>
                  <a:gd name="T86" fmla="*/ 116 w 721"/>
                  <a:gd name="T87" fmla="*/ 27 h 657"/>
                  <a:gd name="T88" fmla="*/ 199 w 721"/>
                  <a:gd name="T89" fmla="*/ 20 h 657"/>
                  <a:gd name="T90" fmla="*/ 242 w 721"/>
                  <a:gd name="T91" fmla="*/ 46 h 657"/>
                  <a:gd name="T92" fmla="*/ 254 w 721"/>
                  <a:gd name="T93" fmla="*/ 50 h 657"/>
                  <a:gd name="T94" fmla="*/ 350 w 721"/>
                  <a:gd name="T95" fmla="*/ 33 h 657"/>
                  <a:gd name="T96" fmla="*/ 284 w 721"/>
                  <a:gd name="T97" fmla="*/ 82 h 657"/>
                  <a:gd name="T98" fmla="*/ 260 w 721"/>
                  <a:gd name="T99" fmla="*/ 87 h 657"/>
                  <a:gd name="T100" fmla="*/ 195 w 721"/>
                  <a:gd name="T101" fmla="*/ 64 h 657"/>
                  <a:gd name="T102" fmla="*/ 176 w 721"/>
                  <a:gd name="T103" fmla="*/ 50 h 657"/>
                  <a:gd name="T104" fmla="*/ 144 w 721"/>
                  <a:gd name="T105" fmla="*/ 53 h 657"/>
                  <a:gd name="T106" fmla="*/ 44 w 721"/>
                  <a:gd name="T107" fmla="*/ 161 h 657"/>
                  <a:gd name="T108" fmla="*/ 44 w 721"/>
                  <a:gd name="T109" fmla="*/ 193 h 657"/>
                  <a:gd name="T110" fmla="*/ 69 w 721"/>
                  <a:gd name="T111" fmla="*/ 220 h 657"/>
                  <a:gd name="T112" fmla="*/ 97 w 721"/>
                  <a:gd name="T113" fmla="*/ 257 h 657"/>
                  <a:gd name="T114" fmla="*/ 115 w 721"/>
                  <a:gd name="T115" fmla="*/ 330 h 657"/>
                  <a:gd name="T116" fmla="*/ 86 w 721"/>
                  <a:gd name="T117" fmla="*/ 35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21" h="657">
                    <a:moveTo>
                      <a:pt x="499" y="196"/>
                    </a:moveTo>
                    <a:cubicBezTo>
                      <a:pt x="545" y="237"/>
                      <a:pt x="592" y="279"/>
                      <a:pt x="637" y="322"/>
                    </a:cubicBezTo>
                    <a:cubicBezTo>
                      <a:pt x="640" y="325"/>
                      <a:pt x="643" y="327"/>
                      <a:pt x="646" y="329"/>
                    </a:cubicBezTo>
                    <a:cubicBezTo>
                      <a:pt x="672" y="353"/>
                      <a:pt x="672" y="353"/>
                      <a:pt x="672" y="353"/>
                    </a:cubicBezTo>
                    <a:cubicBezTo>
                      <a:pt x="686" y="367"/>
                      <a:pt x="686" y="367"/>
                      <a:pt x="686" y="367"/>
                    </a:cubicBezTo>
                    <a:cubicBezTo>
                      <a:pt x="721" y="403"/>
                      <a:pt x="707" y="456"/>
                      <a:pt x="669" y="472"/>
                    </a:cubicBezTo>
                    <a:cubicBezTo>
                      <a:pt x="685" y="513"/>
                      <a:pt x="652" y="552"/>
                      <a:pt x="611" y="550"/>
                    </a:cubicBezTo>
                    <a:cubicBezTo>
                      <a:pt x="606" y="584"/>
                      <a:pt x="574" y="607"/>
                      <a:pt x="539" y="598"/>
                    </a:cubicBezTo>
                    <a:cubicBezTo>
                      <a:pt x="529" y="641"/>
                      <a:pt x="479" y="657"/>
                      <a:pt x="439" y="633"/>
                    </a:cubicBezTo>
                    <a:cubicBezTo>
                      <a:pt x="433" y="629"/>
                      <a:pt x="433" y="629"/>
                      <a:pt x="433" y="629"/>
                    </a:cubicBezTo>
                    <a:cubicBezTo>
                      <a:pt x="441" y="619"/>
                      <a:pt x="446" y="607"/>
                      <a:pt x="449" y="594"/>
                    </a:cubicBezTo>
                    <a:cubicBezTo>
                      <a:pt x="460" y="601"/>
                      <a:pt x="468" y="607"/>
                      <a:pt x="481" y="606"/>
                    </a:cubicBezTo>
                    <a:cubicBezTo>
                      <a:pt x="490" y="605"/>
                      <a:pt x="499" y="600"/>
                      <a:pt x="501" y="591"/>
                    </a:cubicBezTo>
                    <a:cubicBezTo>
                      <a:pt x="502" y="587"/>
                      <a:pt x="502" y="583"/>
                      <a:pt x="501" y="577"/>
                    </a:cubicBezTo>
                    <a:cubicBezTo>
                      <a:pt x="452" y="538"/>
                      <a:pt x="452" y="538"/>
                      <a:pt x="452" y="538"/>
                    </a:cubicBezTo>
                    <a:cubicBezTo>
                      <a:pt x="444" y="531"/>
                      <a:pt x="442" y="519"/>
                      <a:pt x="449" y="511"/>
                    </a:cubicBezTo>
                    <a:cubicBezTo>
                      <a:pt x="455" y="503"/>
                      <a:pt x="467" y="502"/>
                      <a:pt x="475" y="508"/>
                    </a:cubicBezTo>
                    <a:cubicBezTo>
                      <a:pt x="530" y="551"/>
                      <a:pt x="530" y="551"/>
                      <a:pt x="530" y="551"/>
                    </a:cubicBezTo>
                    <a:cubicBezTo>
                      <a:pt x="543" y="562"/>
                      <a:pt x="556" y="566"/>
                      <a:pt x="567" y="557"/>
                    </a:cubicBezTo>
                    <a:cubicBezTo>
                      <a:pt x="569" y="555"/>
                      <a:pt x="571" y="552"/>
                      <a:pt x="572" y="549"/>
                    </a:cubicBezTo>
                    <a:cubicBezTo>
                      <a:pt x="574" y="544"/>
                      <a:pt x="576" y="536"/>
                      <a:pt x="570" y="532"/>
                    </a:cubicBezTo>
                    <a:cubicBezTo>
                      <a:pt x="506" y="481"/>
                      <a:pt x="506" y="481"/>
                      <a:pt x="506" y="481"/>
                    </a:cubicBezTo>
                    <a:cubicBezTo>
                      <a:pt x="498" y="475"/>
                      <a:pt x="496" y="463"/>
                      <a:pt x="503" y="455"/>
                    </a:cubicBezTo>
                    <a:cubicBezTo>
                      <a:pt x="509" y="446"/>
                      <a:pt x="521" y="445"/>
                      <a:pt x="529" y="451"/>
                    </a:cubicBezTo>
                    <a:cubicBezTo>
                      <a:pt x="596" y="504"/>
                      <a:pt x="596" y="504"/>
                      <a:pt x="596" y="504"/>
                    </a:cubicBezTo>
                    <a:cubicBezTo>
                      <a:pt x="597" y="504"/>
                      <a:pt x="597" y="505"/>
                      <a:pt x="598" y="505"/>
                    </a:cubicBezTo>
                    <a:cubicBezTo>
                      <a:pt x="620" y="525"/>
                      <a:pt x="656" y="496"/>
                      <a:pt x="620" y="467"/>
                    </a:cubicBezTo>
                    <a:cubicBezTo>
                      <a:pt x="549" y="414"/>
                      <a:pt x="549" y="414"/>
                      <a:pt x="549" y="414"/>
                    </a:cubicBezTo>
                    <a:cubicBezTo>
                      <a:pt x="541" y="408"/>
                      <a:pt x="539" y="396"/>
                      <a:pt x="546" y="388"/>
                    </a:cubicBezTo>
                    <a:cubicBezTo>
                      <a:pt x="552" y="379"/>
                      <a:pt x="564" y="378"/>
                      <a:pt x="572" y="384"/>
                    </a:cubicBezTo>
                    <a:cubicBezTo>
                      <a:pt x="642" y="437"/>
                      <a:pt x="642" y="437"/>
                      <a:pt x="642" y="437"/>
                    </a:cubicBezTo>
                    <a:cubicBezTo>
                      <a:pt x="649" y="441"/>
                      <a:pt x="659" y="436"/>
                      <a:pt x="663" y="429"/>
                    </a:cubicBezTo>
                    <a:cubicBezTo>
                      <a:pt x="671" y="419"/>
                      <a:pt x="670" y="405"/>
                      <a:pt x="659" y="394"/>
                    </a:cubicBezTo>
                    <a:cubicBezTo>
                      <a:pt x="645" y="379"/>
                      <a:pt x="645" y="379"/>
                      <a:pt x="645" y="379"/>
                    </a:cubicBezTo>
                    <a:cubicBezTo>
                      <a:pt x="457" y="209"/>
                      <a:pt x="457" y="209"/>
                      <a:pt x="457" y="209"/>
                    </a:cubicBezTo>
                    <a:cubicBezTo>
                      <a:pt x="453" y="205"/>
                      <a:pt x="456" y="198"/>
                      <a:pt x="462" y="198"/>
                    </a:cubicBezTo>
                    <a:cubicBezTo>
                      <a:pt x="473" y="198"/>
                      <a:pt x="485" y="198"/>
                      <a:pt x="496" y="196"/>
                    </a:cubicBezTo>
                    <a:cubicBezTo>
                      <a:pt x="497" y="196"/>
                      <a:pt x="498" y="196"/>
                      <a:pt x="499" y="196"/>
                    </a:cubicBezTo>
                    <a:close/>
                    <a:moveTo>
                      <a:pt x="86" y="355"/>
                    </a:moveTo>
                    <a:cubicBezTo>
                      <a:pt x="66" y="330"/>
                      <a:pt x="64" y="295"/>
                      <a:pt x="59" y="262"/>
                    </a:cubicBezTo>
                    <a:cubicBezTo>
                      <a:pt x="35" y="239"/>
                      <a:pt x="35" y="239"/>
                      <a:pt x="35" y="239"/>
                    </a:cubicBezTo>
                    <a:cubicBezTo>
                      <a:pt x="17" y="219"/>
                      <a:pt x="0" y="205"/>
                      <a:pt x="0" y="176"/>
                    </a:cubicBezTo>
                    <a:cubicBezTo>
                      <a:pt x="0" y="161"/>
                      <a:pt x="6" y="147"/>
                      <a:pt x="16" y="135"/>
                    </a:cubicBezTo>
                    <a:cubicBezTo>
                      <a:pt x="116" y="27"/>
                      <a:pt x="116" y="27"/>
                      <a:pt x="116" y="27"/>
                    </a:cubicBezTo>
                    <a:cubicBezTo>
                      <a:pt x="138" y="3"/>
                      <a:pt x="174" y="0"/>
                      <a:pt x="199" y="20"/>
                    </a:cubicBezTo>
                    <a:cubicBezTo>
                      <a:pt x="215" y="31"/>
                      <a:pt x="221" y="38"/>
                      <a:pt x="242" y="46"/>
                    </a:cubicBezTo>
                    <a:cubicBezTo>
                      <a:pt x="248" y="48"/>
                      <a:pt x="253" y="50"/>
                      <a:pt x="254" y="50"/>
                    </a:cubicBezTo>
                    <a:cubicBezTo>
                      <a:pt x="284" y="46"/>
                      <a:pt x="316" y="32"/>
                      <a:pt x="350" y="33"/>
                    </a:cubicBezTo>
                    <a:cubicBezTo>
                      <a:pt x="337" y="42"/>
                      <a:pt x="286" y="82"/>
                      <a:pt x="284" y="82"/>
                    </a:cubicBezTo>
                    <a:cubicBezTo>
                      <a:pt x="276" y="84"/>
                      <a:pt x="268" y="86"/>
                      <a:pt x="260" y="87"/>
                    </a:cubicBezTo>
                    <a:cubicBezTo>
                      <a:pt x="241" y="90"/>
                      <a:pt x="208" y="74"/>
                      <a:pt x="195" y="64"/>
                    </a:cubicBezTo>
                    <a:cubicBezTo>
                      <a:pt x="176" y="50"/>
                      <a:pt x="176" y="50"/>
                      <a:pt x="176" y="50"/>
                    </a:cubicBezTo>
                    <a:cubicBezTo>
                      <a:pt x="166" y="42"/>
                      <a:pt x="152" y="44"/>
                      <a:pt x="144" y="53"/>
                    </a:cubicBezTo>
                    <a:cubicBezTo>
                      <a:pt x="44" y="161"/>
                      <a:pt x="44" y="161"/>
                      <a:pt x="44" y="161"/>
                    </a:cubicBezTo>
                    <a:cubicBezTo>
                      <a:pt x="36" y="170"/>
                      <a:pt x="36" y="184"/>
                      <a:pt x="44" y="193"/>
                    </a:cubicBezTo>
                    <a:cubicBezTo>
                      <a:pt x="53" y="203"/>
                      <a:pt x="59" y="210"/>
                      <a:pt x="69" y="220"/>
                    </a:cubicBezTo>
                    <a:cubicBezTo>
                      <a:pt x="80" y="230"/>
                      <a:pt x="95" y="244"/>
                      <a:pt x="97" y="257"/>
                    </a:cubicBezTo>
                    <a:cubicBezTo>
                      <a:pt x="100" y="280"/>
                      <a:pt x="102" y="313"/>
                      <a:pt x="115" y="330"/>
                    </a:cubicBezTo>
                    <a:cubicBezTo>
                      <a:pt x="102" y="337"/>
                      <a:pt x="95" y="344"/>
                      <a:pt x="86" y="3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17"/>
              <p:cNvSpPr>
                <a:spLocks noEditPoints="1"/>
              </p:cNvSpPr>
              <p:nvPr/>
            </p:nvSpPr>
            <p:spPr bwMode="auto">
              <a:xfrm>
                <a:off x="7980982" y="3772690"/>
                <a:ext cx="595412" cy="551158"/>
              </a:xfrm>
              <a:custGeom>
                <a:avLst/>
                <a:gdLst>
                  <a:gd name="T0" fmla="*/ 319 w 689"/>
                  <a:gd name="T1" fmla="*/ 543 h 638"/>
                  <a:gd name="T2" fmla="*/ 262 w 689"/>
                  <a:gd name="T3" fmla="*/ 538 h 638"/>
                  <a:gd name="T4" fmla="*/ 258 w 689"/>
                  <a:gd name="T5" fmla="*/ 538 h 638"/>
                  <a:gd name="T6" fmla="*/ 257 w 689"/>
                  <a:gd name="T7" fmla="*/ 535 h 638"/>
                  <a:gd name="T8" fmla="*/ 241 w 689"/>
                  <a:gd name="T9" fmla="*/ 489 h 638"/>
                  <a:gd name="T10" fmla="*/ 241 w 689"/>
                  <a:gd name="T11" fmla="*/ 489 h 638"/>
                  <a:gd name="T12" fmla="*/ 185 w 689"/>
                  <a:gd name="T13" fmla="*/ 484 h 638"/>
                  <a:gd name="T14" fmla="*/ 181 w 689"/>
                  <a:gd name="T15" fmla="*/ 484 h 638"/>
                  <a:gd name="T16" fmla="*/ 180 w 689"/>
                  <a:gd name="T17" fmla="*/ 481 h 638"/>
                  <a:gd name="T18" fmla="*/ 164 w 689"/>
                  <a:gd name="T19" fmla="*/ 435 h 638"/>
                  <a:gd name="T20" fmla="*/ 164 w 689"/>
                  <a:gd name="T21" fmla="*/ 435 h 638"/>
                  <a:gd name="T22" fmla="*/ 117 w 689"/>
                  <a:gd name="T23" fmla="*/ 425 h 638"/>
                  <a:gd name="T24" fmla="*/ 113 w 689"/>
                  <a:gd name="T25" fmla="*/ 425 h 638"/>
                  <a:gd name="T26" fmla="*/ 113 w 689"/>
                  <a:gd name="T27" fmla="*/ 421 h 638"/>
                  <a:gd name="T28" fmla="*/ 100 w 689"/>
                  <a:gd name="T29" fmla="*/ 365 h 638"/>
                  <a:gd name="T30" fmla="*/ 100 w 689"/>
                  <a:gd name="T31" fmla="*/ 365 h 638"/>
                  <a:gd name="T32" fmla="*/ 32 w 689"/>
                  <a:gd name="T33" fmla="*/ 370 h 638"/>
                  <a:gd name="T34" fmla="*/ 18 w 689"/>
                  <a:gd name="T35" fmla="*/ 386 h 638"/>
                  <a:gd name="T36" fmla="*/ 23 w 689"/>
                  <a:gd name="T37" fmla="*/ 455 h 638"/>
                  <a:gd name="T38" fmla="*/ 23 w 689"/>
                  <a:gd name="T39" fmla="*/ 455 h 638"/>
                  <a:gd name="T40" fmla="*/ 66 w 689"/>
                  <a:gd name="T41" fmla="*/ 465 h 638"/>
                  <a:gd name="T42" fmla="*/ 70 w 689"/>
                  <a:gd name="T43" fmla="*/ 466 h 638"/>
                  <a:gd name="T44" fmla="*/ 69 w 689"/>
                  <a:gd name="T45" fmla="*/ 470 h 638"/>
                  <a:gd name="T46" fmla="*/ 76 w 689"/>
                  <a:gd name="T47" fmla="*/ 536 h 638"/>
                  <a:gd name="T48" fmla="*/ 76 w 689"/>
                  <a:gd name="T49" fmla="*/ 536 h 638"/>
                  <a:gd name="T50" fmla="*/ 142 w 689"/>
                  <a:gd name="T51" fmla="*/ 534 h 638"/>
                  <a:gd name="T52" fmla="*/ 145 w 689"/>
                  <a:gd name="T53" fmla="*/ 534 h 638"/>
                  <a:gd name="T54" fmla="*/ 147 w 689"/>
                  <a:gd name="T55" fmla="*/ 537 h 638"/>
                  <a:gd name="T56" fmla="*/ 164 w 689"/>
                  <a:gd name="T57" fmla="*/ 578 h 638"/>
                  <a:gd name="T58" fmla="*/ 164 w 689"/>
                  <a:gd name="T59" fmla="*/ 578 h 638"/>
                  <a:gd name="T60" fmla="*/ 230 w 689"/>
                  <a:gd name="T61" fmla="*/ 576 h 638"/>
                  <a:gd name="T62" fmla="*/ 233 w 689"/>
                  <a:gd name="T63" fmla="*/ 576 h 638"/>
                  <a:gd name="T64" fmla="*/ 235 w 689"/>
                  <a:gd name="T65" fmla="*/ 579 h 638"/>
                  <a:gd name="T66" fmla="*/ 252 w 689"/>
                  <a:gd name="T67" fmla="*/ 621 h 638"/>
                  <a:gd name="T68" fmla="*/ 320 w 689"/>
                  <a:gd name="T69" fmla="*/ 615 h 638"/>
                  <a:gd name="T70" fmla="*/ 324 w 689"/>
                  <a:gd name="T71" fmla="*/ 611 h 638"/>
                  <a:gd name="T72" fmla="*/ 319 w 689"/>
                  <a:gd name="T73" fmla="*/ 543 h 638"/>
                  <a:gd name="T74" fmla="*/ 449 w 689"/>
                  <a:gd name="T75" fmla="*/ 177 h 638"/>
                  <a:gd name="T76" fmla="*/ 576 w 689"/>
                  <a:gd name="T77" fmla="*/ 299 h 638"/>
                  <a:gd name="T78" fmla="*/ 597 w 689"/>
                  <a:gd name="T79" fmla="*/ 306 h 638"/>
                  <a:gd name="T80" fmla="*/ 616 w 689"/>
                  <a:gd name="T81" fmla="*/ 293 h 638"/>
                  <a:gd name="T82" fmla="*/ 636 w 689"/>
                  <a:gd name="T83" fmla="*/ 234 h 638"/>
                  <a:gd name="T84" fmla="*/ 649 w 689"/>
                  <a:gd name="T85" fmla="*/ 209 h 638"/>
                  <a:gd name="T86" fmla="*/ 671 w 689"/>
                  <a:gd name="T87" fmla="*/ 186 h 638"/>
                  <a:gd name="T88" fmla="*/ 672 w 689"/>
                  <a:gd name="T89" fmla="*/ 121 h 638"/>
                  <a:gd name="T90" fmla="*/ 580 w 689"/>
                  <a:gd name="T91" fmla="*/ 21 h 638"/>
                  <a:gd name="T92" fmla="*/ 515 w 689"/>
                  <a:gd name="T93" fmla="*/ 16 h 638"/>
                  <a:gd name="T94" fmla="*/ 493 w 689"/>
                  <a:gd name="T95" fmla="*/ 34 h 638"/>
                  <a:gd name="T96" fmla="*/ 457 w 689"/>
                  <a:gd name="T97" fmla="*/ 44 h 638"/>
                  <a:gd name="T98" fmla="*/ 390 w 689"/>
                  <a:gd name="T99" fmla="*/ 36 h 638"/>
                  <a:gd name="T100" fmla="*/ 274 w 689"/>
                  <a:gd name="T101" fmla="*/ 67 h 638"/>
                  <a:gd name="T102" fmla="*/ 139 w 689"/>
                  <a:gd name="T103" fmla="*/ 171 h 638"/>
                  <a:gd name="T104" fmla="*/ 203 w 689"/>
                  <a:gd name="T105" fmla="*/ 222 h 638"/>
                  <a:gd name="T106" fmla="*/ 301 w 689"/>
                  <a:gd name="T107" fmla="*/ 161 h 638"/>
                  <a:gd name="T108" fmla="*/ 346 w 689"/>
                  <a:gd name="T109" fmla="*/ 158 h 638"/>
                  <a:gd name="T110" fmla="*/ 408 w 689"/>
                  <a:gd name="T111" fmla="*/ 165 h 638"/>
                  <a:gd name="T112" fmla="*/ 449 w 689"/>
                  <a:gd name="T113" fmla="*/ 177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9" h="638">
                    <a:moveTo>
                      <a:pt x="319" y="543"/>
                    </a:moveTo>
                    <a:cubicBezTo>
                      <a:pt x="302" y="529"/>
                      <a:pt x="279" y="528"/>
                      <a:pt x="262" y="538"/>
                    </a:cubicBezTo>
                    <a:cubicBezTo>
                      <a:pt x="261" y="539"/>
                      <a:pt x="259" y="539"/>
                      <a:pt x="258" y="538"/>
                    </a:cubicBezTo>
                    <a:cubicBezTo>
                      <a:pt x="257" y="537"/>
                      <a:pt x="257" y="536"/>
                      <a:pt x="257" y="535"/>
                    </a:cubicBezTo>
                    <a:cubicBezTo>
                      <a:pt x="260" y="518"/>
                      <a:pt x="255" y="500"/>
                      <a:pt x="241" y="489"/>
                    </a:cubicBezTo>
                    <a:cubicBezTo>
                      <a:pt x="241" y="489"/>
                      <a:pt x="241" y="489"/>
                      <a:pt x="241" y="489"/>
                    </a:cubicBezTo>
                    <a:cubicBezTo>
                      <a:pt x="225" y="475"/>
                      <a:pt x="202" y="473"/>
                      <a:pt x="185" y="484"/>
                    </a:cubicBezTo>
                    <a:cubicBezTo>
                      <a:pt x="183" y="485"/>
                      <a:pt x="182" y="484"/>
                      <a:pt x="181" y="484"/>
                    </a:cubicBezTo>
                    <a:cubicBezTo>
                      <a:pt x="180" y="483"/>
                      <a:pt x="180" y="482"/>
                      <a:pt x="180" y="481"/>
                    </a:cubicBezTo>
                    <a:cubicBezTo>
                      <a:pt x="183" y="464"/>
                      <a:pt x="177" y="446"/>
                      <a:pt x="164" y="435"/>
                    </a:cubicBezTo>
                    <a:cubicBezTo>
                      <a:pt x="164" y="435"/>
                      <a:pt x="164" y="435"/>
                      <a:pt x="164" y="435"/>
                    </a:cubicBezTo>
                    <a:cubicBezTo>
                      <a:pt x="150" y="423"/>
                      <a:pt x="132" y="420"/>
                      <a:pt x="117" y="425"/>
                    </a:cubicBezTo>
                    <a:cubicBezTo>
                      <a:pt x="115" y="426"/>
                      <a:pt x="114" y="425"/>
                      <a:pt x="113" y="425"/>
                    </a:cubicBezTo>
                    <a:cubicBezTo>
                      <a:pt x="112" y="424"/>
                      <a:pt x="112" y="422"/>
                      <a:pt x="113" y="421"/>
                    </a:cubicBezTo>
                    <a:cubicBezTo>
                      <a:pt x="121" y="402"/>
                      <a:pt x="116" y="379"/>
                      <a:pt x="100" y="365"/>
                    </a:cubicBezTo>
                    <a:cubicBezTo>
                      <a:pt x="100" y="365"/>
                      <a:pt x="100" y="365"/>
                      <a:pt x="100" y="365"/>
                    </a:cubicBezTo>
                    <a:cubicBezTo>
                      <a:pt x="80" y="347"/>
                      <a:pt x="49" y="350"/>
                      <a:pt x="32" y="370"/>
                    </a:cubicBezTo>
                    <a:cubicBezTo>
                      <a:pt x="18" y="386"/>
                      <a:pt x="18" y="386"/>
                      <a:pt x="18" y="386"/>
                    </a:cubicBezTo>
                    <a:cubicBezTo>
                      <a:pt x="0" y="406"/>
                      <a:pt x="2" y="437"/>
                      <a:pt x="23" y="455"/>
                    </a:cubicBezTo>
                    <a:cubicBezTo>
                      <a:pt x="23" y="455"/>
                      <a:pt x="23" y="455"/>
                      <a:pt x="23" y="455"/>
                    </a:cubicBezTo>
                    <a:cubicBezTo>
                      <a:pt x="35" y="465"/>
                      <a:pt x="51" y="469"/>
                      <a:pt x="66" y="465"/>
                    </a:cubicBezTo>
                    <a:cubicBezTo>
                      <a:pt x="68" y="465"/>
                      <a:pt x="69" y="465"/>
                      <a:pt x="70" y="466"/>
                    </a:cubicBezTo>
                    <a:cubicBezTo>
                      <a:pt x="70" y="467"/>
                      <a:pt x="70" y="469"/>
                      <a:pt x="69" y="470"/>
                    </a:cubicBezTo>
                    <a:cubicBezTo>
                      <a:pt x="54" y="490"/>
                      <a:pt x="57" y="519"/>
                      <a:pt x="76" y="536"/>
                    </a:cubicBezTo>
                    <a:cubicBezTo>
                      <a:pt x="76" y="536"/>
                      <a:pt x="76" y="536"/>
                      <a:pt x="76" y="536"/>
                    </a:cubicBezTo>
                    <a:cubicBezTo>
                      <a:pt x="95" y="553"/>
                      <a:pt x="124" y="552"/>
                      <a:pt x="142" y="534"/>
                    </a:cubicBezTo>
                    <a:cubicBezTo>
                      <a:pt x="143" y="533"/>
                      <a:pt x="144" y="533"/>
                      <a:pt x="145" y="534"/>
                    </a:cubicBezTo>
                    <a:cubicBezTo>
                      <a:pt x="147" y="534"/>
                      <a:pt x="147" y="535"/>
                      <a:pt x="147" y="537"/>
                    </a:cubicBezTo>
                    <a:cubicBezTo>
                      <a:pt x="146" y="552"/>
                      <a:pt x="151" y="568"/>
                      <a:pt x="164" y="578"/>
                    </a:cubicBezTo>
                    <a:cubicBezTo>
                      <a:pt x="164" y="578"/>
                      <a:pt x="164" y="578"/>
                      <a:pt x="164" y="578"/>
                    </a:cubicBezTo>
                    <a:cubicBezTo>
                      <a:pt x="183" y="595"/>
                      <a:pt x="212" y="594"/>
                      <a:pt x="230" y="576"/>
                    </a:cubicBezTo>
                    <a:cubicBezTo>
                      <a:pt x="231" y="575"/>
                      <a:pt x="232" y="575"/>
                      <a:pt x="233" y="576"/>
                    </a:cubicBezTo>
                    <a:cubicBezTo>
                      <a:pt x="234" y="576"/>
                      <a:pt x="235" y="577"/>
                      <a:pt x="235" y="579"/>
                    </a:cubicBezTo>
                    <a:cubicBezTo>
                      <a:pt x="233" y="594"/>
                      <a:pt x="239" y="610"/>
                      <a:pt x="252" y="621"/>
                    </a:cubicBezTo>
                    <a:cubicBezTo>
                      <a:pt x="272" y="638"/>
                      <a:pt x="303" y="636"/>
                      <a:pt x="320" y="615"/>
                    </a:cubicBezTo>
                    <a:cubicBezTo>
                      <a:pt x="324" y="611"/>
                      <a:pt x="324" y="611"/>
                      <a:pt x="324" y="611"/>
                    </a:cubicBezTo>
                    <a:cubicBezTo>
                      <a:pt x="341" y="591"/>
                      <a:pt x="339" y="560"/>
                      <a:pt x="319" y="543"/>
                    </a:cubicBezTo>
                    <a:close/>
                    <a:moveTo>
                      <a:pt x="449" y="177"/>
                    </a:moveTo>
                    <a:cubicBezTo>
                      <a:pt x="489" y="216"/>
                      <a:pt x="535" y="260"/>
                      <a:pt x="576" y="299"/>
                    </a:cubicBezTo>
                    <a:cubicBezTo>
                      <a:pt x="582" y="305"/>
                      <a:pt x="589" y="307"/>
                      <a:pt x="597" y="306"/>
                    </a:cubicBezTo>
                    <a:cubicBezTo>
                      <a:pt x="605" y="305"/>
                      <a:pt x="612" y="300"/>
                      <a:pt x="616" y="293"/>
                    </a:cubicBezTo>
                    <a:cubicBezTo>
                      <a:pt x="626" y="275"/>
                      <a:pt x="632" y="256"/>
                      <a:pt x="636" y="234"/>
                    </a:cubicBezTo>
                    <a:cubicBezTo>
                      <a:pt x="638" y="224"/>
                      <a:pt x="642" y="216"/>
                      <a:pt x="649" y="209"/>
                    </a:cubicBezTo>
                    <a:cubicBezTo>
                      <a:pt x="671" y="186"/>
                      <a:pt x="671" y="186"/>
                      <a:pt x="671" y="186"/>
                    </a:cubicBezTo>
                    <a:cubicBezTo>
                      <a:pt x="688" y="168"/>
                      <a:pt x="689" y="139"/>
                      <a:pt x="672" y="121"/>
                    </a:cubicBezTo>
                    <a:cubicBezTo>
                      <a:pt x="580" y="21"/>
                      <a:pt x="580" y="21"/>
                      <a:pt x="580" y="21"/>
                    </a:cubicBezTo>
                    <a:cubicBezTo>
                      <a:pt x="563" y="3"/>
                      <a:pt x="534" y="0"/>
                      <a:pt x="515" y="16"/>
                    </a:cubicBezTo>
                    <a:cubicBezTo>
                      <a:pt x="493" y="34"/>
                      <a:pt x="493" y="34"/>
                      <a:pt x="493" y="34"/>
                    </a:cubicBezTo>
                    <a:cubicBezTo>
                      <a:pt x="483" y="42"/>
                      <a:pt x="471" y="45"/>
                      <a:pt x="457" y="44"/>
                    </a:cubicBezTo>
                    <a:cubicBezTo>
                      <a:pt x="435" y="41"/>
                      <a:pt x="412" y="38"/>
                      <a:pt x="390" y="36"/>
                    </a:cubicBezTo>
                    <a:cubicBezTo>
                      <a:pt x="347" y="30"/>
                      <a:pt x="308" y="41"/>
                      <a:pt x="274" y="67"/>
                    </a:cubicBezTo>
                    <a:cubicBezTo>
                      <a:pt x="229" y="101"/>
                      <a:pt x="184" y="136"/>
                      <a:pt x="139" y="171"/>
                    </a:cubicBezTo>
                    <a:cubicBezTo>
                      <a:pt x="95" y="207"/>
                      <a:pt x="151" y="255"/>
                      <a:pt x="203" y="222"/>
                    </a:cubicBezTo>
                    <a:cubicBezTo>
                      <a:pt x="301" y="161"/>
                      <a:pt x="301" y="161"/>
                      <a:pt x="301" y="161"/>
                    </a:cubicBezTo>
                    <a:cubicBezTo>
                      <a:pt x="315" y="153"/>
                      <a:pt x="331" y="152"/>
                      <a:pt x="346" y="158"/>
                    </a:cubicBezTo>
                    <a:cubicBezTo>
                      <a:pt x="364" y="167"/>
                      <a:pt x="388" y="168"/>
                      <a:pt x="408" y="165"/>
                    </a:cubicBezTo>
                    <a:cubicBezTo>
                      <a:pt x="423" y="162"/>
                      <a:pt x="437" y="166"/>
                      <a:pt x="449" y="1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2" name="组合 1"/>
          <p:cNvGrpSpPr/>
          <p:nvPr/>
        </p:nvGrpSpPr>
        <p:grpSpPr>
          <a:xfrm>
            <a:off x="4740594" y="4436340"/>
            <a:ext cx="1556885" cy="1386804"/>
            <a:chOff x="4740594" y="4436340"/>
            <a:chExt cx="1556885" cy="1386804"/>
          </a:xfrm>
        </p:grpSpPr>
        <p:sp>
          <p:nvSpPr>
            <p:cNvPr id="14" name="Freeform 6"/>
            <p:cNvSpPr>
              <a:spLocks/>
            </p:cNvSpPr>
            <p:nvPr/>
          </p:nvSpPr>
          <p:spPr bwMode="auto">
            <a:xfrm rot="10800000">
              <a:off x="4740594" y="4436340"/>
              <a:ext cx="1556885" cy="1386804"/>
            </a:xfrm>
            <a:custGeom>
              <a:avLst/>
              <a:gdLst>
                <a:gd name="T0" fmla="*/ 227 w 315"/>
                <a:gd name="T1" fmla="*/ 173 h 281"/>
                <a:gd name="T2" fmla="*/ 212 w 315"/>
                <a:gd name="T3" fmla="*/ 160 h 281"/>
                <a:gd name="T4" fmla="*/ 188 w 315"/>
                <a:gd name="T5" fmla="*/ 164 h 281"/>
                <a:gd name="T6" fmla="*/ 160 w 315"/>
                <a:gd name="T7" fmla="*/ 165 h 281"/>
                <a:gd name="T8" fmla="*/ 17 w 315"/>
                <a:gd name="T9" fmla="*/ 40 h 281"/>
                <a:gd name="T10" fmla="*/ 0 w 315"/>
                <a:gd name="T11" fmla="*/ 22 h 281"/>
                <a:gd name="T12" fmla="*/ 22 w 315"/>
                <a:gd name="T13" fmla="*/ 11 h 281"/>
                <a:gd name="T14" fmla="*/ 208 w 315"/>
                <a:gd name="T15" fmla="*/ 18 h 281"/>
                <a:gd name="T16" fmla="*/ 226 w 315"/>
                <a:gd name="T17" fmla="*/ 35 h 281"/>
                <a:gd name="T18" fmla="*/ 243 w 315"/>
                <a:gd name="T19" fmla="*/ 61 h 281"/>
                <a:gd name="T20" fmla="*/ 277 w 315"/>
                <a:gd name="T21" fmla="*/ 235 h 281"/>
                <a:gd name="T22" fmla="*/ 193 w 315"/>
                <a:gd name="T23" fmla="*/ 281 h 281"/>
                <a:gd name="T24" fmla="*/ 178 w 315"/>
                <a:gd name="T25" fmla="*/ 261 h 281"/>
                <a:gd name="T26" fmla="*/ 193 w 315"/>
                <a:gd name="T27" fmla="*/ 194 h 281"/>
                <a:gd name="T28" fmla="*/ 227 w 315"/>
                <a:gd name="T29" fmla="*/ 17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5" h="281">
                  <a:moveTo>
                    <a:pt x="227" y="173"/>
                  </a:moveTo>
                  <a:cubicBezTo>
                    <a:pt x="221" y="167"/>
                    <a:pt x="217" y="164"/>
                    <a:pt x="212" y="160"/>
                  </a:cubicBezTo>
                  <a:cubicBezTo>
                    <a:pt x="202" y="150"/>
                    <a:pt x="195" y="150"/>
                    <a:pt x="188" y="164"/>
                  </a:cubicBezTo>
                  <a:cubicBezTo>
                    <a:pt x="179" y="181"/>
                    <a:pt x="172" y="181"/>
                    <a:pt x="160" y="165"/>
                  </a:cubicBezTo>
                  <a:cubicBezTo>
                    <a:pt x="121" y="114"/>
                    <a:pt x="72" y="73"/>
                    <a:pt x="17" y="40"/>
                  </a:cubicBezTo>
                  <a:cubicBezTo>
                    <a:pt x="10" y="36"/>
                    <a:pt x="6" y="28"/>
                    <a:pt x="0" y="22"/>
                  </a:cubicBezTo>
                  <a:cubicBezTo>
                    <a:pt x="7" y="18"/>
                    <a:pt x="14" y="12"/>
                    <a:pt x="22" y="11"/>
                  </a:cubicBezTo>
                  <a:cubicBezTo>
                    <a:pt x="84" y="0"/>
                    <a:pt x="146" y="2"/>
                    <a:pt x="208" y="18"/>
                  </a:cubicBezTo>
                  <a:cubicBezTo>
                    <a:pt x="215" y="20"/>
                    <a:pt x="221" y="28"/>
                    <a:pt x="226" y="35"/>
                  </a:cubicBezTo>
                  <a:cubicBezTo>
                    <a:pt x="233" y="43"/>
                    <a:pt x="235" y="56"/>
                    <a:pt x="243" y="61"/>
                  </a:cubicBezTo>
                  <a:cubicBezTo>
                    <a:pt x="295" y="97"/>
                    <a:pt x="315" y="152"/>
                    <a:pt x="277" y="235"/>
                  </a:cubicBezTo>
                  <a:cubicBezTo>
                    <a:pt x="259" y="274"/>
                    <a:pt x="230" y="281"/>
                    <a:pt x="193" y="281"/>
                  </a:cubicBezTo>
                  <a:cubicBezTo>
                    <a:pt x="179" y="281"/>
                    <a:pt x="174" y="276"/>
                    <a:pt x="178" y="261"/>
                  </a:cubicBezTo>
                  <a:cubicBezTo>
                    <a:pt x="184" y="239"/>
                    <a:pt x="190" y="216"/>
                    <a:pt x="193" y="194"/>
                  </a:cubicBezTo>
                  <a:cubicBezTo>
                    <a:pt x="196" y="173"/>
                    <a:pt x="213" y="180"/>
                    <a:pt x="227" y="173"/>
                  </a:cubicBezTo>
                  <a:close/>
                </a:path>
              </a:pathLst>
            </a:custGeom>
            <a:gradFill>
              <a:gsLst>
                <a:gs pos="0">
                  <a:srgbClr val="DC4A0C"/>
                </a:gs>
                <a:gs pos="100000">
                  <a:srgbClr val="FA891B"/>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nvGrpSpPr>
            <p:cNvPr id="35" name="组合 34"/>
            <p:cNvGrpSpPr/>
            <p:nvPr/>
          </p:nvGrpSpPr>
          <p:grpSpPr>
            <a:xfrm>
              <a:off x="5377065" y="5317740"/>
              <a:ext cx="277069" cy="277339"/>
              <a:chOff x="5240338" y="2657475"/>
              <a:chExt cx="1630363" cy="1631951"/>
            </a:xfrm>
            <a:solidFill>
              <a:schemeClr val="bg1"/>
            </a:solidFill>
          </p:grpSpPr>
          <p:sp>
            <p:nvSpPr>
              <p:cNvPr id="36" name="Freeform 5"/>
              <p:cNvSpPr>
                <a:spLocks/>
              </p:cNvSpPr>
              <p:nvPr/>
            </p:nvSpPr>
            <p:spPr bwMode="auto">
              <a:xfrm>
                <a:off x="5240338" y="2735263"/>
                <a:ext cx="1552575" cy="1554163"/>
              </a:xfrm>
              <a:custGeom>
                <a:avLst/>
                <a:gdLst>
                  <a:gd name="T0" fmla="*/ 391 w 517"/>
                  <a:gd name="T1" fmla="*/ 73 h 519"/>
                  <a:gd name="T2" fmla="*/ 346 w 517"/>
                  <a:gd name="T3" fmla="*/ 101 h 519"/>
                  <a:gd name="T4" fmla="*/ 325 w 517"/>
                  <a:gd name="T5" fmla="*/ 98 h 519"/>
                  <a:gd name="T6" fmla="*/ 122 w 517"/>
                  <a:gd name="T7" fmla="*/ 151 h 519"/>
                  <a:gd name="T8" fmla="*/ 125 w 517"/>
                  <a:gd name="T9" fmla="*/ 369 h 519"/>
                  <a:gd name="T10" fmla="*/ 332 w 517"/>
                  <a:gd name="T11" fmla="*/ 416 h 519"/>
                  <a:gd name="T12" fmla="*/ 421 w 517"/>
                  <a:gd name="T13" fmla="*/ 197 h 519"/>
                  <a:gd name="T14" fmla="*/ 425 w 517"/>
                  <a:gd name="T15" fmla="*/ 155 h 519"/>
                  <a:gd name="T16" fmla="*/ 443 w 517"/>
                  <a:gd name="T17" fmla="*/ 127 h 519"/>
                  <a:gd name="T18" fmla="*/ 444 w 517"/>
                  <a:gd name="T19" fmla="*/ 398 h 519"/>
                  <a:gd name="T20" fmla="*/ 113 w 517"/>
                  <a:gd name="T21" fmla="*/ 438 h 519"/>
                  <a:gd name="T22" fmla="*/ 88 w 517"/>
                  <a:gd name="T23" fmla="*/ 101 h 519"/>
                  <a:gd name="T24" fmla="*/ 391 w 517"/>
                  <a:gd name="T25" fmla="*/ 73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7" h="519">
                    <a:moveTo>
                      <a:pt x="391" y="73"/>
                    </a:moveTo>
                    <a:cubicBezTo>
                      <a:pt x="376" y="83"/>
                      <a:pt x="361" y="93"/>
                      <a:pt x="346" y="101"/>
                    </a:cubicBezTo>
                    <a:cubicBezTo>
                      <a:pt x="340" y="103"/>
                      <a:pt x="331" y="100"/>
                      <a:pt x="325" y="98"/>
                    </a:cubicBezTo>
                    <a:cubicBezTo>
                      <a:pt x="252" y="68"/>
                      <a:pt x="166" y="91"/>
                      <a:pt x="122" y="151"/>
                    </a:cubicBezTo>
                    <a:cubicBezTo>
                      <a:pt x="72" y="219"/>
                      <a:pt x="73" y="305"/>
                      <a:pt x="125" y="369"/>
                    </a:cubicBezTo>
                    <a:cubicBezTo>
                      <a:pt x="174" y="429"/>
                      <a:pt x="261" y="449"/>
                      <a:pt x="332" y="416"/>
                    </a:cubicBezTo>
                    <a:cubicBezTo>
                      <a:pt x="413" y="379"/>
                      <a:pt x="454" y="279"/>
                      <a:pt x="421" y="197"/>
                    </a:cubicBezTo>
                    <a:cubicBezTo>
                      <a:pt x="414" y="181"/>
                      <a:pt x="415" y="169"/>
                      <a:pt x="425" y="155"/>
                    </a:cubicBezTo>
                    <a:cubicBezTo>
                      <a:pt x="432" y="146"/>
                      <a:pt x="437" y="136"/>
                      <a:pt x="443" y="127"/>
                    </a:cubicBezTo>
                    <a:cubicBezTo>
                      <a:pt x="491" y="165"/>
                      <a:pt x="517" y="302"/>
                      <a:pt x="444" y="398"/>
                    </a:cubicBezTo>
                    <a:cubicBezTo>
                      <a:pt x="366" y="501"/>
                      <a:pt x="209" y="519"/>
                      <a:pt x="113" y="438"/>
                    </a:cubicBezTo>
                    <a:cubicBezTo>
                      <a:pt x="0" y="343"/>
                      <a:pt x="9" y="187"/>
                      <a:pt x="88" y="101"/>
                    </a:cubicBezTo>
                    <a:cubicBezTo>
                      <a:pt x="181" y="0"/>
                      <a:pt x="336" y="17"/>
                      <a:pt x="391"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6"/>
              <p:cNvSpPr>
                <a:spLocks/>
              </p:cNvSpPr>
              <p:nvPr/>
            </p:nvSpPr>
            <p:spPr bwMode="auto">
              <a:xfrm>
                <a:off x="5618163" y="3103563"/>
                <a:ext cx="793750" cy="793750"/>
              </a:xfrm>
              <a:custGeom>
                <a:avLst/>
                <a:gdLst>
                  <a:gd name="T0" fmla="*/ 132 w 264"/>
                  <a:gd name="T1" fmla="*/ 265 h 265"/>
                  <a:gd name="T2" fmla="*/ 3 w 264"/>
                  <a:gd name="T3" fmla="*/ 128 h 265"/>
                  <a:gd name="T4" fmla="*/ 141 w 264"/>
                  <a:gd name="T5" fmla="*/ 5 h 265"/>
                  <a:gd name="T6" fmla="*/ 161 w 264"/>
                  <a:gd name="T7" fmla="*/ 8 h 265"/>
                  <a:gd name="T8" fmla="*/ 168 w 264"/>
                  <a:gd name="T9" fmla="*/ 27 h 265"/>
                  <a:gd name="T10" fmla="*/ 156 w 264"/>
                  <a:gd name="T11" fmla="*/ 50 h 265"/>
                  <a:gd name="T12" fmla="*/ 135 w 264"/>
                  <a:gd name="T13" fmla="*/ 63 h 265"/>
                  <a:gd name="T14" fmla="*/ 60 w 264"/>
                  <a:gd name="T15" fmla="*/ 131 h 265"/>
                  <a:gd name="T16" fmla="*/ 124 w 264"/>
                  <a:gd name="T17" fmla="*/ 207 h 265"/>
                  <a:gd name="T18" fmla="*/ 205 w 264"/>
                  <a:gd name="T19" fmla="*/ 136 h 265"/>
                  <a:gd name="T20" fmla="*/ 224 w 264"/>
                  <a:gd name="T21" fmla="*/ 110 h 265"/>
                  <a:gd name="T22" fmla="*/ 226 w 264"/>
                  <a:gd name="T23" fmla="*/ 109 h 265"/>
                  <a:gd name="T24" fmla="*/ 254 w 264"/>
                  <a:gd name="T25" fmla="*/ 97 h 265"/>
                  <a:gd name="T26" fmla="*/ 263 w 264"/>
                  <a:gd name="T27" fmla="*/ 135 h 265"/>
                  <a:gd name="T28" fmla="*/ 132 w 264"/>
                  <a:gd name="T29"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4" h="265">
                    <a:moveTo>
                      <a:pt x="132" y="265"/>
                    </a:moveTo>
                    <a:cubicBezTo>
                      <a:pt x="57" y="265"/>
                      <a:pt x="0" y="205"/>
                      <a:pt x="3" y="128"/>
                    </a:cubicBezTo>
                    <a:cubicBezTo>
                      <a:pt x="5" y="58"/>
                      <a:pt x="70" y="0"/>
                      <a:pt x="141" y="5"/>
                    </a:cubicBezTo>
                    <a:cubicBezTo>
                      <a:pt x="148" y="6"/>
                      <a:pt x="155" y="7"/>
                      <a:pt x="161" y="8"/>
                    </a:cubicBezTo>
                    <a:cubicBezTo>
                      <a:pt x="173" y="11"/>
                      <a:pt x="175" y="17"/>
                      <a:pt x="168" y="27"/>
                    </a:cubicBezTo>
                    <a:cubicBezTo>
                      <a:pt x="164" y="34"/>
                      <a:pt x="159" y="42"/>
                      <a:pt x="156" y="50"/>
                    </a:cubicBezTo>
                    <a:cubicBezTo>
                      <a:pt x="152" y="60"/>
                      <a:pt x="147" y="63"/>
                      <a:pt x="135" y="63"/>
                    </a:cubicBezTo>
                    <a:cubicBezTo>
                      <a:pt x="94" y="63"/>
                      <a:pt x="63" y="92"/>
                      <a:pt x="60" y="131"/>
                    </a:cubicBezTo>
                    <a:cubicBezTo>
                      <a:pt x="57" y="167"/>
                      <a:pt x="85" y="200"/>
                      <a:pt x="124" y="207"/>
                    </a:cubicBezTo>
                    <a:cubicBezTo>
                      <a:pt x="164" y="214"/>
                      <a:pt x="204" y="180"/>
                      <a:pt x="205" y="136"/>
                    </a:cubicBezTo>
                    <a:cubicBezTo>
                      <a:pt x="205" y="120"/>
                      <a:pt x="209" y="113"/>
                      <a:pt x="224" y="110"/>
                    </a:cubicBezTo>
                    <a:cubicBezTo>
                      <a:pt x="225" y="110"/>
                      <a:pt x="225" y="109"/>
                      <a:pt x="226" y="109"/>
                    </a:cubicBezTo>
                    <a:cubicBezTo>
                      <a:pt x="235" y="105"/>
                      <a:pt x="244" y="101"/>
                      <a:pt x="254" y="97"/>
                    </a:cubicBezTo>
                    <a:cubicBezTo>
                      <a:pt x="257" y="109"/>
                      <a:pt x="263" y="122"/>
                      <a:pt x="263" y="135"/>
                    </a:cubicBezTo>
                    <a:cubicBezTo>
                      <a:pt x="264" y="207"/>
                      <a:pt x="205" y="265"/>
                      <a:pt x="132" y="2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7"/>
              <p:cNvSpPr>
                <a:spLocks/>
              </p:cNvSpPr>
              <p:nvPr/>
            </p:nvSpPr>
            <p:spPr bwMode="auto">
              <a:xfrm>
                <a:off x="6018213" y="2657475"/>
                <a:ext cx="852488" cy="850900"/>
              </a:xfrm>
              <a:custGeom>
                <a:avLst/>
                <a:gdLst>
                  <a:gd name="T0" fmla="*/ 0 w 284"/>
                  <a:gd name="T1" fmla="*/ 280 h 284"/>
                  <a:gd name="T2" fmla="*/ 10 w 284"/>
                  <a:gd name="T3" fmla="*/ 266 h 284"/>
                  <a:gd name="T4" fmla="*/ 31 w 284"/>
                  <a:gd name="T5" fmla="*/ 214 h 284"/>
                  <a:gd name="T6" fmla="*/ 68 w 284"/>
                  <a:gd name="T7" fmla="*/ 156 h 284"/>
                  <a:gd name="T8" fmla="*/ 165 w 284"/>
                  <a:gd name="T9" fmla="*/ 97 h 284"/>
                  <a:gd name="T10" fmla="*/ 186 w 284"/>
                  <a:gd name="T11" fmla="*/ 62 h 284"/>
                  <a:gd name="T12" fmla="*/ 186 w 284"/>
                  <a:gd name="T13" fmla="*/ 41 h 284"/>
                  <a:gd name="T14" fmla="*/ 216 w 284"/>
                  <a:gd name="T15" fmla="*/ 2 h 284"/>
                  <a:gd name="T16" fmla="*/ 249 w 284"/>
                  <a:gd name="T17" fmla="*/ 34 h 284"/>
                  <a:gd name="T18" fmla="*/ 282 w 284"/>
                  <a:gd name="T19" fmla="*/ 68 h 284"/>
                  <a:gd name="T20" fmla="*/ 243 w 284"/>
                  <a:gd name="T21" fmla="*/ 97 h 284"/>
                  <a:gd name="T22" fmla="*/ 175 w 284"/>
                  <a:gd name="T23" fmla="*/ 142 h 284"/>
                  <a:gd name="T24" fmla="*/ 102 w 284"/>
                  <a:gd name="T25" fmla="*/ 240 h 284"/>
                  <a:gd name="T26" fmla="*/ 69 w 284"/>
                  <a:gd name="T27" fmla="*/ 253 h 284"/>
                  <a:gd name="T28" fmla="*/ 19 w 284"/>
                  <a:gd name="T29" fmla="*/ 273 h 284"/>
                  <a:gd name="T30" fmla="*/ 4 w 284"/>
                  <a:gd name="T31" fmla="*/ 284 h 284"/>
                  <a:gd name="T32" fmla="*/ 0 w 284"/>
                  <a:gd name="T33" fmla="*/ 28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4" h="284">
                    <a:moveTo>
                      <a:pt x="0" y="280"/>
                    </a:moveTo>
                    <a:cubicBezTo>
                      <a:pt x="4" y="275"/>
                      <a:pt x="6" y="270"/>
                      <a:pt x="10" y="266"/>
                    </a:cubicBezTo>
                    <a:cubicBezTo>
                      <a:pt x="23" y="251"/>
                      <a:pt x="31" y="236"/>
                      <a:pt x="31" y="214"/>
                    </a:cubicBezTo>
                    <a:cubicBezTo>
                      <a:pt x="31" y="189"/>
                      <a:pt x="48" y="169"/>
                      <a:pt x="68" y="156"/>
                    </a:cubicBezTo>
                    <a:cubicBezTo>
                      <a:pt x="100" y="134"/>
                      <a:pt x="132" y="115"/>
                      <a:pt x="165" y="97"/>
                    </a:cubicBezTo>
                    <a:cubicBezTo>
                      <a:pt x="180" y="89"/>
                      <a:pt x="188" y="79"/>
                      <a:pt x="186" y="62"/>
                    </a:cubicBezTo>
                    <a:cubicBezTo>
                      <a:pt x="185" y="55"/>
                      <a:pt x="185" y="48"/>
                      <a:pt x="186" y="41"/>
                    </a:cubicBezTo>
                    <a:cubicBezTo>
                      <a:pt x="187" y="17"/>
                      <a:pt x="198" y="4"/>
                      <a:pt x="216" y="2"/>
                    </a:cubicBezTo>
                    <a:cubicBezTo>
                      <a:pt x="234" y="0"/>
                      <a:pt x="243" y="9"/>
                      <a:pt x="249" y="34"/>
                    </a:cubicBezTo>
                    <a:cubicBezTo>
                      <a:pt x="274" y="40"/>
                      <a:pt x="284" y="50"/>
                      <a:pt x="282" y="68"/>
                    </a:cubicBezTo>
                    <a:cubicBezTo>
                      <a:pt x="280" y="86"/>
                      <a:pt x="266" y="100"/>
                      <a:pt x="243" y="97"/>
                    </a:cubicBezTo>
                    <a:cubicBezTo>
                      <a:pt x="205" y="92"/>
                      <a:pt x="189" y="111"/>
                      <a:pt x="175" y="142"/>
                    </a:cubicBezTo>
                    <a:cubicBezTo>
                      <a:pt x="159" y="181"/>
                      <a:pt x="137" y="215"/>
                      <a:pt x="102" y="240"/>
                    </a:cubicBezTo>
                    <a:cubicBezTo>
                      <a:pt x="92" y="246"/>
                      <a:pt x="80" y="253"/>
                      <a:pt x="69" y="253"/>
                    </a:cubicBezTo>
                    <a:cubicBezTo>
                      <a:pt x="49" y="252"/>
                      <a:pt x="33" y="259"/>
                      <a:pt x="19" y="273"/>
                    </a:cubicBezTo>
                    <a:cubicBezTo>
                      <a:pt x="15" y="277"/>
                      <a:pt x="9" y="280"/>
                      <a:pt x="4" y="284"/>
                    </a:cubicBezTo>
                    <a:cubicBezTo>
                      <a:pt x="3" y="283"/>
                      <a:pt x="1" y="281"/>
                      <a:pt x="0" y="2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8"/>
              <p:cNvSpPr>
                <a:spLocks/>
              </p:cNvSpPr>
              <p:nvPr/>
            </p:nvSpPr>
            <p:spPr bwMode="auto">
              <a:xfrm>
                <a:off x="5907088" y="3403600"/>
                <a:ext cx="222250" cy="219075"/>
              </a:xfrm>
              <a:custGeom>
                <a:avLst/>
                <a:gdLst>
                  <a:gd name="T0" fmla="*/ 39 w 74"/>
                  <a:gd name="T1" fmla="*/ 3 h 73"/>
                  <a:gd name="T2" fmla="*/ 30 w 74"/>
                  <a:gd name="T3" fmla="*/ 43 h 73"/>
                  <a:gd name="T4" fmla="*/ 69 w 74"/>
                  <a:gd name="T5" fmla="*/ 35 h 73"/>
                  <a:gd name="T6" fmla="*/ 58 w 74"/>
                  <a:gd name="T7" fmla="*/ 62 h 73"/>
                  <a:gd name="T8" fmla="*/ 15 w 74"/>
                  <a:gd name="T9" fmla="*/ 63 h 73"/>
                  <a:gd name="T10" fmla="*/ 6 w 74"/>
                  <a:gd name="T11" fmla="*/ 21 h 73"/>
                  <a:gd name="T12" fmla="*/ 39 w 74"/>
                  <a:gd name="T13" fmla="*/ 3 h 73"/>
                </a:gdLst>
                <a:ahLst/>
                <a:cxnLst>
                  <a:cxn ang="0">
                    <a:pos x="T0" y="T1"/>
                  </a:cxn>
                  <a:cxn ang="0">
                    <a:pos x="T2" y="T3"/>
                  </a:cxn>
                  <a:cxn ang="0">
                    <a:pos x="T4" y="T5"/>
                  </a:cxn>
                  <a:cxn ang="0">
                    <a:pos x="T6" y="T7"/>
                  </a:cxn>
                  <a:cxn ang="0">
                    <a:pos x="T8" y="T9"/>
                  </a:cxn>
                  <a:cxn ang="0">
                    <a:pos x="T10" y="T11"/>
                  </a:cxn>
                  <a:cxn ang="0">
                    <a:pos x="T12" y="T13"/>
                  </a:cxn>
                </a:cxnLst>
                <a:rect l="0" t="0" r="r" b="b"/>
                <a:pathLst>
                  <a:path w="74" h="73">
                    <a:moveTo>
                      <a:pt x="39" y="3"/>
                    </a:moveTo>
                    <a:cubicBezTo>
                      <a:pt x="40" y="19"/>
                      <a:pt x="14" y="29"/>
                      <a:pt x="30" y="43"/>
                    </a:cubicBezTo>
                    <a:cubicBezTo>
                      <a:pt x="37" y="48"/>
                      <a:pt x="54" y="38"/>
                      <a:pt x="69" y="35"/>
                    </a:cubicBezTo>
                    <a:cubicBezTo>
                      <a:pt x="74" y="46"/>
                      <a:pt x="68" y="56"/>
                      <a:pt x="58" y="62"/>
                    </a:cubicBezTo>
                    <a:cubicBezTo>
                      <a:pt x="44" y="72"/>
                      <a:pt x="29" y="73"/>
                      <a:pt x="15" y="63"/>
                    </a:cubicBezTo>
                    <a:cubicBezTo>
                      <a:pt x="1" y="52"/>
                      <a:pt x="0" y="36"/>
                      <a:pt x="6" y="21"/>
                    </a:cubicBezTo>
                    <a:cubicBezTo>
                      <a:pt x="11" y="7"/>
                      <a:pt x="22" y="0"/>
                      <a:pt x="3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Tree>
    <p:extLst>
      <p:ext uri="{BB962C8B-B14F-4D97-AF65-F5344CB8AC3E}">
        <p14:creationId xmlns:p14="http://schemas.microsoft.com/office/powerpoint/2010/main" val="2485403009"/>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8340480" y="4562300"/>
            <a:ext cx="2370017" cy="843718"/>
            <a:chOff x="3106598" y="5073134"/>
            <a:chExt cx="2370017" cy="843718"/>
          </a:xfrm>
        </p:grpSpPr>
        <p:sp>
          <p:nvSpPr>
            <p:cNvPr id="18" name="矩形 17"/>
            <p:cNvSpPr/>
            <p:nvPr/>
          </p:nvSpPr>
          <p:spPr>
            <a:xfrm>
              <a:off x="3106598" y="5073134"/>
              <a:ext cx="1874231" cy="369332"/>
            </a:xfrm>
            <a:prstGeom prst="rect">
              <a:avLst/>
            </a:prstGeom>
          </p:spPr>
          <p:txBody>
            <a:bodyPr wrap="none">
              <a:spAutoFit/>
            </a:bodyPr>
            <a:lstStyle/>
            <a:p>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19" name="矩形 18"/>
            <p:cNvSpPr/>
            <p:nvPr/>
          </p:nvSpPr>
          <p:spPr>
            <a:xfrm>
              <a:off x="3106598" y="5404404"/>
              <a:ext cx="2370017" cy="512448"/>
            </a:xfrm>
            <a:prstGeom prst="rect">
              <a:avLst/>
            </a:prstGeom>
          </p:spPr>
          <p:txBody>
            <a:bodyPr wrap="square">
              <a:spAutoFit/>
            </a:bodyPr>
            <a:lstStyle/>
            <a:p>
              <a:pP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20" name="组合 19"/>
          <p:cNvGrpSpPr/>
          <p:nvPr/>
        </p:nvGrpSpPr>
        <p:grpSpPr>
          <a:xfrm>
            <a:off x="1481504" y="4562300"/>
            <a:ext cx="2370017" cy="843718"/>
            <a:chOff x="1221767" y="2192338"/>
            <a:chExt cx="2370017" cy="843718"/>
          </a:xfrm>
        </p:grpSpPr>
        <p:sp>
          <p:nvSpPr>
            <p:cNvPr id="21" name="矩形 20"/>
            <p:cNvSpPr/>
            <p:nvPr/>
          </p:nvSpPr>
          <p:spPr>
            <a:xfrm>
              <a:off x="1717553" y="2192338"/>
              <a:ext cx="1874231" cy="369332"/>
            </a:xfrm>
            <a:prstGeom prst="rect">
              <a:avLst/>
            </a:prstGeom>
          </p:spPr>
          <p:txBody>
            <a:bodyPr wrap="none">
              <a:spAutoFit/>
            </a:bodyPr>
            <a:lstStyle/>
            <a:p>
              <a:pPr algn="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22" name="矩形 21"/>
            <p:cNvSpPr/>
            <p:nvPr/>
          </p:nvSpPr>
          <p:spPr>
            <a:xfrm>
              <a:off x="1221767" y="2523608"/>
              <a:ext cx="2370017" cy="512448"/>
            </a:xfrm>
            <a:prstGeom prst="rect">
              <a:avLst/>
            </a:prstGeom>
          </p:spPr>
          <p:txBody>
            <a:bodyPr wrap="square">
              <a:spAutoFit/>
            </a:bodyPr>
            <a:lstStyle/>
            <a:p>
              <a:pPr algn="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23" name="组合 22"/>
          <p:cNvGrpSpPr/>
          <p:nvPr/>
        </p:nvGrpSpPr>
        <p:grpSpPr>
          <a:xfrm>
            <a:off x="8340480" y="3355824"/>
            <a:ext cx="2370017" cy="843718"/>
            <a:chOff x="3106598" y="5073134"/>
            <a:chExt cx="2370017" cy="843718"/>
          </a:xfrm>
        </p:grpSpPr>
        <p:sp>
          <p:nvSpPr>
            <p:cNvPr id="24" name="矩形 23"/>
            <p:cNvSpPr/>
            <p:nvPr/>
          </p:nvSpPr>
          <p:spPr>
            <a:xfrm>
              <a:off x="3106598" y="5073134"/>
              <a:ext cx="1874231" cy="369332"/>
            </a:xfrm>
            <a:prstGeom prst="rect">
              <a:avLst/>
            </a:prstGeom>
          </p:spPr>
          <p:txBody>
            <a:bodyPr wrap="none">
              <a:spAutoFit/>
            </a:bodyPr>
            <a:lstStyle/>
            <a:p>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25" name="矩形 24"/>
            <p:cNvSpPr/>
            <p:nvPr/>
          </p:nvSpPr>
          <p:spPr>
            <a:xfrm>
              <a:off x="3106598" y="5404404"/>
              <a:ext cx="2370017" cy="512448"/>
            </a:xfrm>
            <a:prstGeom prst="rect">
              <a:avLst/>
            </a:prstGeom>
          </p:spPr>
          <p:txBody>
            <a:bodyPr wrap="square">
              <a:spAutoFit/>
            </a:bodyPr>
            <a:lstStyle/>
            <a:p>
              <a:pP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26" name="组合 25"/>
          <p:cNvGrpSpPr/>
          <p:nvPr/>
        </p:nvGrpSpPr>
        <p:grpSpPr>
          <a:xfrm>
            <a:off x="1481504" y="3355824"/>
            <a:ext cx="2370017" cy="843718"/>
            <a:chOff x="1221767" y="2192338"/>
            <a:chExt cx="2370017" cy="843718"/>
          </a:xfrm>
        </p:grpSpPr>
        <p:sp>
          <p:nvSpPr>
            <p:cNvPr id="27" name="矩形 26"/>
            <p:cNvSpPr/>
            <p:nvPr/>
          </p:nvSpPr>
          <p:spPr>
            <a:xfrm>
              <a:off x="1717553" y="2192338"/>
              <a:ext cx="1874231" cy="369332"/>
            </a:xfrm>
            <a:prstGeom prst="rect">
              <a:avLst/>
            </a:prstGeom>
          </p:spPr>
          <p:txBody>
            <a:bodyPr wrap="none">
              <a:spAutoFit/>
            </a:bodyPr>
            <a:lstStyle/>
            <a:p>
              <a:pPr algn="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28" name="矩形 27"/>
            <p:cNvSpPr/>
            <p:nvPr/>
          </p:nvSpPr>
          <p:spPr>
            <a:xfrm>
              <a:off x="1221767" y="2523608"/>
              <a:ext cx="2370017" cy="512448"/>
            </a:xfrm>
            <a:prstGeom prst="rect">
              <a:avLst/>
            </a:prstGeom>
          </p:spPr>
          <p:txBody>
            <a:bodyPr wrap="square">
              <a:spAutoFit/>
            </a:bodyPr>
            <a:lstStyle/>
            <a:p>
              <a:pPr algn="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29" name="组合 28"/>
          <p:cNvGrpSpPr/>
          <p:nvPr/>
        </p:nvGrpSpPr>
        <p:grpSpPr>
          <a:xfrm>
            <a:off x="8340480" y="2149348"/>
            <a:ext cx="2370017" cy="843718"/>
            <a:chOff x="3106598" y="5073134"/>
            <a:chExt cx="2370017" cy="843718"/>
          </a:xfrm>
        </p:grpSpPr>
        <p:sp>
          <p:nvSpPr>
            <p:cNvPr id="30" name="矩形 29"/>
            <p:cNvSpPr/>
            <p:nvPr/>
          </p:nvSpPr>
          <p:spPr>
            <a:xfrm>
              <a:off x="3106598" y="5073134"/>
              <a:ext cx="1874231" cy="369332"/>
            </a:xfrm>
            <a:prstGeom prst="rect">
              <a:avLst/>
            </a:prstGeom>
          </p:spPr>
          <p:txBody>
            <a:bodyPr wrap="none">
              <a:spAutoFit/>
            </a:bodyPr>
            <a:lstStyle/>
            <a:p>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31" name="矩形 30"/>
            <p:cNvSpPr/>
            <p:nvPr/>
          </p:nvSpPr>
          <p:spPr>
            <a:xfrm>
              <a:off x="3106598" y="5404404"/>
              <a:ext cx="2370017" cy="512448"/>
            </a:xfrm>
            <a:prstGeom prst="rect">
              <a:avLst/>
            </a:prstGeom>
          </p:spPr>
          <p:txBody>
            <a:bodyPr wrap="square">
              <a:spAutoFit/>
            </a:bodyPr>
            <a:lstStyle/>
            <a:p>
              <a:pP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32" name="组合 31"/>
          <p:cNvGrpSpPr/>
          <p:nvPr/>
        </p:nvGrpSpPr>
        <p:grpSpPr>
          <a:xfrm>
            <a:off x="1481504" y="2149348"/>
            <a:ext cx="2370017" cy="843718"/>
            <a:chOff x="1221767" y="2192338"/>
            <a:chExt cx="2370017" cy="843718"/>
          </a:xfrm>
        </p:grpSpPr>
        <p:sp>
          <p:nvSpPr>
            <p:cNvPr id="33" name="矩形 32"/>
            <p:cNvSpPr/>
            <p:nvPr/>
          </p:nvSpPr>
          <p:spPr>
            <a:xfrm>
              <a:off x="1717553" y="2192338"/>
              <a:ext cx="1874231" cy="369332"/>
            </a:xfrm>
            <a:prstGeom prst="rect">
              <a:avLst/>
            </a:prstGeom>
          </p:spPr>
          <p:txBody>
            <a:bodyPr wrap="none">
              <a:spAutoFit/>
            </a:bodyPr>
            <a:lstStyle/>
            <a:p>
              <a:pPr algn="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34" name="矩形 33"/>
            <p:cNvSpPr/>
            <p:nvPr/>
          </p:nvSpPr>
          <p:spPr>
            <a:xfrm>
              <a:off x="1221767" y="2523608"/>
              <a:ext cx="2370017" cy="512448"/>
            </a:xfrm>
            <a:prstGeom prst="rect">
              <a:avLst/>
            </a:prstGeom>
          </p:spPr>
          <p:txBody>
            <a:bodyPr wrap="square">
              <a:spAutoFit/>
            </a:bodyPr>
            <a:lstStyle/>
            <a:p>
              <a:pPr algn="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3" name="组合 2"/>
          <p:cNvGrpSpPr/>
          <p:nvPr/>
        </p:nvGrpSpPr>
        <p:grpSpPr>
          <a:xfrm>
            <a:off x="6091073" y="3285727"/>
            <a:ext cx="1881927" cy="1944327"/>
            <a:chOff x="6091073" y="3285727"/>
            <a:chExt cx="1881927" cy="1944327"/>
          </a:xfrm>
        </p:grpSpPr>
        <p:sp>
          <p:nvSpPr>
            <p:cNvPr id="13" name="Freeform 8"/>
            <p:cNvSpPr>
              <a:spLocks/>
            </p:cNvSpPr>
            <p:nvPr/>
          </p:nvSpPr>
          <p:spPr bwMode="auto">
            <a:xfrm>
              <a:off x="6091073" y="3285727"/>
              <a:ext cx="1881927" cy="1944327"/>
            </a:xfrm>
            <a:custGeom>
              <a:avLst/>
              <a:gdLst>
                <a:gd name="T0" fmla="*/ 14 w 304"/>
                <a:gd name="T1" fmla="*/ 314 h 314"/>
                <a:gd name="T2" fmla="*/ 264 w 304"/>
                <a:gd name="T3" fmla="*/ 2 h 314"/>
                <a:gd name="T4" fmla="*/ 296 w 304"/>
                <a:gd name="T5" fmla="*/ 31 h 314"/>
                <a:gd name="T6" fmla="*/ 291 w 304"/>
                <a:gd name="T7" fmla="*/ 114 h 314"/>
                <a:gd name="T8" fmla="*/ 220 w 304"/>
                <a:gd name="T9" fmla="*/ 139 h 314"/>
                <a:gd name="T10" fmla="*/ 30 w 304"/>
                <a:gd name="T11" fmla="*/ 287 h 314"/>
                <a:gd name="T12" fmla="*/ 14 w 304"/>
                <a:gd name="T13" fmla="*/ 314 h 314"/>
              </a:gdLst>
              <a:ahLst/>
              <a:cxnLst>
                <a:cxn ang="0">
                  <a:pos x="T0" y="T1"/>
                </a:cxn>
                <a:cxn ang="0">
                  <a:pos x="T2" y="T3"/>
                </a:cxn>
                <a:cxn ang="0">
                  <a:pos x="T4" y="T5"/>
                </a:cxn>
                <a:cxn ang="0">
                  <a:pos x="T6" y="T7"/>
                </a:cxn>
                <a:cxn ang="0">
                  <a:pos x="T8" y="T9"/>
                </a:cxn>
                <a:cxn ang="0">
                  <a:pos x="T10" y="T11"/>
                </a:cxn>
                <a:cxn ang="0">
                  <a:pos x="T12" y="T13"/>
                </a:cxn>
              </a:cxnLst>
              <a:rect l="0" t="0" r="r" b="b"/>
              <a:pathLst>
                <a:path w="304" h="314">
                  <a:moveTo>
                    <a:pt x="14" y="314"/>
                  </a:moveTo>
                  <a:cubicBezTo>
                    <a:pt x="0" y="164"/>
                    <a:pt x="123" y="16"/>
                    <a:pt x="264" y="2"/>
                  </a:cubicBezTo>
                  <a:cubicBezTo>
                    <a:pt x="287" y="0"/>
                    <a:pt x="297" y="6"/>
                    <a:pt x="296" y="31"/>
                  </a:cubicBezTo>
                  <a:cubicBezTo>
                    <a:pt x="294" y="59"/>
                    <a:pt x="304" y="93"/>
                    <a:pt x="291" y="114"/>
                  </a:cubicBezTo>
                  <a:cubicBezTo>
                    <a:pt x="281" y="131"/>
                    <a:pt x="244" y="131"/>
                    <a:pt x="220" y="139"/>
                  </a:cubicBezTo>
                  <a:cubicBezTo>
                    <a:pt x="138" y="164"/>
                    <a:pt x="74" y="213"/>
                    <a:pt x="30" y="287"/>
                  </a:cubicBezTo>
                  <a:cubicBezTo>
                    <a:pt x="26" y="294"/>
                    <a:pt x="21" y="301"/>
                    <a:pt x="14" y="314"/>
                  </a:cubicBezTo>
                  <a:close/>
                </a:path>
              </a:pathLst>
            </a:custGeom>
            <a:gradFill>
              <a:gsLst>
                <a:gs pos="0">
                  <a:srgbClr val="6DA400"/>
                </a:gs>
                <a:gs pos="100000">
                  <a:srgbClr val="B0EB2F"/>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9" name="Freeform 172"/>
            <p:cNvSpPr>
              <a:spLocks noChangeAspect="1" noEditPoints="1"/>
            </p:cNvSpPr>
            <p:nvPr/>
          </p:nvSpPr>
          <p:spPr bwMode="auto">
            <a:xfrm>
              <a:off x="7519061" y="3571692"/>
              <a:ext cx="240570" cy="255605"/>
            </a:xfrm>
            <a:custGeom>
              <a:avLst/>
              <a:gdLst>
                <a:gd name="T0" fmla="*/ 75 w 89"/>
                <a:gd name="T1" fmla="*/ 22 h 95"/>
                <a:gd name="T2" fmla="*/ 89 w 89"/>
                <a:gd name="T3" fmla="*/ 53 h 95"/>
                <a:gd name="T4" fmla="*/ 78 w 89"/>
                <a:gd name="T5" fmla="*/ 80 h 95"/>
                <a:gd name="T6" fmla="*/ 47 w 89"/>
                <a:gd name="T7" fmla="*/ 53 h 95"/>
                <a:gd name="T8" fmla="*/ 75 w 89"/>
                <a:gd name="T9" fmla="*/ 22 h 95"/>
                <a:gd name="T10" fmla="*/ 76 w 89"/>
                <a:gd name="T11" fmla="*/ 83 h 95"/>
                <a:gd name="T12" fmla="*/ 69 w 89"/>
                <a:gd name="T13" fmla="*/ 88 h 95"/>
                <a:gd name="T14" fmla="*/ 74 w 89"/>
                <a:gd name="T15" fmla="*/ 81 h 95"/>
                <a:gd name="T16" fmla="*/ 76 w 89"/>
                <a:gd name="T17" fmla="*/ 83 h 95"/>
                <a:gd name="T18" fmla="*/ 64 w 89"/>
                <a:gd name="T19" fmla="*/ 92 h 95"/>
                <a:gd name="T20" fmla="*/ 72 w 89"/>
                <a:gd name="T21" fmla="*/ 79 h 95"/>
                <a:gd name="T22" fmla="*/ 70 w 89"/>
                <a:gd name="T23" fmla="*/ 77 h 95"/>
                <a:gd name="T24" fmla="*/ 60 w 89"/>
                <a:gd name="T25" fmla="*/ 94 h 95"/>
                <a:gd name="T26" fmla="*/ 64 w 89"/>
                <a:gd name="T27" fmla="*/ 92 h 95"/>
                <a:gd name="T28" fmla="*/ 58 w 89"/>
                <a:gd name="T29" fmla="*/ 91 h 95"/>
                <a:gd name="T30" fmla="*/ 67 w 89"/>
                <a:gd name="T31" fmla="*/ 75 h 95"/>
                <a:gd name="T32" fmla="*/ 65 w 89"/>
                <a:gd name="T33" fmla="*/ 74 h 95"/>
                <a:gd name="T34" fmla="*/ 57 w 89"/>
                <a:gd name="T35" fmla="*/ 88 h 95"/>
                <a:gd name="T36" fmla="*/ 58 w 89"/>
                <a:gd name="T37" fmla="*/ 91 h 95"/>
                <a:gd name="T38" fmla="*/ 56 w 89"/>
                <a:gd name="T39" fmla="*/ 84 h 95"/>
                <a:gd name="T40" fmla="*/ 63 w 89"/>
                <a:gd name="T41" fmla="*/ 72 h 95"/>
                <a:gd name="T42" fmla="*/ 61 w 89"/>
                <a:gd name="T43" fmla="*/ 70 h 95"/>
                <a:gd name="T44" fmla="*/ 55 w 89"/>
                <a:gd name="T45" fmla="*/ 81 h 95"/>
                <a:gd name="T46" fmla="*/ 56 w 89"/>
                <a:gd name="T47" fmla="*/ 84 h 95"/>
                <a:gd name="T48" fmla="*/ 53 w 89"/>
                <a:gd name="T49" fmla="*/ 78 h 95"/>
                <a:gd name="T50" fmla="*/ 59 w 89"/>
                <a:gd name="T51" fmla="*/ 68 h 95"/>
                <a:gd name="T52" fmla="*/ 57 w 89"/>
                <a:gd name="T53" fmla="*/ 66 h 95"/>
                <a:gd name="T54" fmla="*/ 52 w 89"/>
                <a:gd name="T55" fmla="*/ 75 h 95"/>
                <a:gd name="T56" fmla="*/ 53 w 89"/>
                <a:gd name="T57" fmla="*/ 78 h 95"/>
                <a:gd name="T58" fmla="*/ 51 w 89"/>
                <a:gd name="T59" fmla="*/ 71 h 95"/>
                <a:gd name="T60" fmla="*/ 55 w 89"/>
                <a:gd name="T61" fmla="*/ 64 h 95"/>
                <a:gd name="T62" fmla="*/ 53 w 89"/>
                <a:gd name="T63" fmla="*/ 62 h 95"/>
                <a:gd name="T64" fmla="*/ 50 w 89"/>
                <a:gd name="T65" fmla="*/ 68 h 95"/>
                <a:gd name="T66" fmla="*/ 51 w 89"/>
                <a:gd name="T67" fmla="*/ 71 h 95"/>
                <a:gd name="T68" fmla="*/ 48 w 89"/>
                <a:gd name="T69" fmla="*/ 65 h 95"/>
                <a:gd name="T70" fmla="*/ 51 w 89"/>
                <a:gd name="T71" fmla="*/ 61 h 95"/>
                <a:gd name="T72" fmla="*/ 49 w 89"/>
                <a:gd name="T73" fmla="*/ 59 h 95"/>
                <a:gd name="T74" fmla="*/ 47 w 89"/>
                <a:gd name="T75" fmla="*/ 61 h 95"/>
                <a:gd name="T76" fmla="*/ 48 w 89"/>
                <a:gd name="T77" fmla="*/ 65 h 95"/>
                <a:gd name="T78" fmla="*/ 46 w 89"/>
                <a:gd name="T79" fmla="*/ 58 h 95"/>
                <a:gd name="T80" fmla="*/ 45 w 89"/>
                <a:gd name="T81" fmla="*/ 55 h 95"/>
                <a:gd name="T82" fmla="*/ 47 w 89"/>
                <a:gd name="T83" fmla="*/ 57 h 95"/>
                <a:gd name="T84" fmla="*/ 46 w 89"/>
                <a:gd name="T85" fmla="*/ 58 h 95"/>
                <a:gd name="T86" fmla="*/ 59 w 89"/>
                <a:gd name="T87" fmla="*/ 17 h 95"/>
                <a:gd name="T88" fmla="*/ 41 w 89"/>
                <a:gd name="T89" fmla="*/ 54 h 95"/>
                <a:gd name="T90" fmla="*/ 36 w 89"/>
                <a:gd name="T91" fmla="*/ 13 h 95"/>
                <a:gd name="T92" fmla="*/ 0 w 89"/>
                <a:gd name="T93" fmla="*/ 54 h 95"/>
                <a:gd name="T94" fmla="*/ 41 w 89"/>
                <a:gd name="T95" fmla="*/ 95 h 95"/>
                <a:gd name="T96" fmla="*/ 55 w 89"/>
                <a:gd name="T97" fmla="*/ 93 h 95"/>
                <a:gd name="T98" fmla="*/ 41 w 89"/>
                <a:gd name="T99" fmla="*/ 54 h 95"/>
                <a:gd name="T100" fmla="*/ 68 w 89"/>
                <a:gd name="T101" fmla="*/ 23 h 95"/>
                <a:gd name="T102" fmla="*/ 59 w 89"/>
                <a:gd name="T103" fmla="*/ 17 h 95"/>
                <a:gd name="T104" fmla="*/ 43 w 89"/>
                <a:gd name="T105" fmla="*/ 0 h 95"/>
                <a:gd name="T106" fmla="*/ 38 w 89"/>
                <a:gd name="T107" fmla="*/ 0 h 95"/>
                <a:gd name="T108" fmla="*/ 43 w 89"/>
                <a:gd name="T109" fmla="*/ 41 h 95"/>
                <a:gd name="T110" fmla="*/ 61 w 89"/>
                <a:gd name="T111" fmla="*/ 4 h 95"/>
                <a:gd name="T112" fmla="*/ 43 w 89"/>
                <a:gd name="T11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95">
                  <a:moveTo>
                    <a:pt x="75" y="22"/>
                  </a:moveTo>
                  <a:cubicBezTo>
                    <a:pt x="83" y="29"/>
                    <a:pt x="89" y="40"/>
                    <a:pt x="89" y="53"/>
                  </a:cubicBezTo>
                  <a:cubicBezTo>
                    <a:pt x="89" y="63"/>
                    <a:pt x="85" y="73"/>
                    <a:pt x="78" y="80"/>
                  </a:cubicBezTo>
                  <a:cubicBezTo>
                    <a:pt x="47" y="53"/>
                    <a:pt x="47" y="53"/>
                    <a:pt x="47" y="53"/>
                  </a:cubicBezTo>
                  <a:cubicBezTo>
                    <a:pt x="75" y="22"/>
                    <a:pt x="75" y="22"/>
                    <a:pt x="75" y="22"/>
                  </a:cubicBezTo>
                  <a:close/>
                  <a:moveTo>
                    <a:pt x="76" y="83"/>
                  </a:moveTo>
                  <a:cubicBezTo>
                    <a:pt x="74" y="85"/>
                    <a:pt x="72" y="87"/>
                    <a:pt x="69" y="88"/>
                  </a:cubicBezTo>
                  <a:cubicBezTo>
                    <a:pt x="74" y="81"/>
                    <a:pt x="74" y="81"/>
                    <a:pt x="74" y="81"/>
                  </a:cubicBezTo>
                  <a:cubicBezTo>
                    <a:pt x="76" y="83"/>
                    <a:pt x="76" y="83"/>
                    <a:pt x="76" y="83"/>
                  </a:cubicBezTo>
                  <a:close/>
                  <a:moveTo>
                    <a:pt x="64" y="92"/>
                  </a:moveTo>
                  <a:cubicBezTo>
                    <a:pt x="72" y="79"/>
                    <a:pt x="72" y="79"/>
                    <a:pt x="72" y="79"/>
                  </a:cubicBezTo>
                  <a:cubicBezTo>
                    <a:pt x="70" y="77"/>
                    <a:pt x="70" y="77"/>
                    <a:pt x="70" y="77"/>
                  </a:cubicBezTo>
                  <a:cubicBezTo>
                    <a:pt x="60" y="94"/>
                    <a:pt x="60" y="94"/>
                    <a:pt x="60" y="94"/>
                  </a:cubicBezTo>
                  <a:cubicBezTo>
                    <a:pt x="61" y="93"/>
                    <a:pt x="63" y="92"/>
                    <a:pt x="64" y="92"/>
                  </a:cubicBezTo>
                  <a:close/>
                  <a:moveTo>
                    <a:pt x="58" y="91"/>
                  </a:moveTo>
                  <a:cubicBezTo>
                    <a:pt x="67" y="75"/>
                    <a:pt x="67" y="75"/>
                    <a:pt x="67" y="75"/>
                  </a:cubicBezTo>
                  <a:cubicBezTo>
                    <a:pt x="65" y="74"/>
                    <a:pt x="65" y="74"/>
                    <a:pt x="65" y="74"/>
                  </a:cubicBezTo>
                  <a:cubicBezTo>
                    <a:pt x="57" y="88"/>
                    <a:pt x="57" y="88"/>
                    <a:pt x="57" y="88"/>
                  </a:cubicBezTo>
                  <a:cubicBezTo>
                    <a:pt x="58" y="91"/>
                    <a:pt x="58" y="91"/>
                    <a:pt x="58" y="91"/>
                  </a:cubicBezTo>
                  <a:close/>
                  <a:moveTo>
                    <a:pt x="56" y="84"/>
                  </a:moveTo>
                  <a:cubicBezTo>
                    <a:pt x="63" y="72"/>
                    <a:pt x="63" y="72"/>
                    <a:pt x="63" y="72"/>
                  </a:cubicBezTo>
                  <a:cubicBezTo>
                    <a:pt x="61" y="70"/>
                    <a:pt x="61" y="70"/>
                    <a:pt x="61" y="70"/>
                  </a:cubicBezTo>
                  <a:cubicBezTo>
                    <a:pt x="55" y="81"/>
                    <a:pt x="55" y="81"/>
                    <a:pt x="55" y="81"/>
                  </a:cubicBezTo>
                  <a:cubicBezTo>
                    <a:pt x="56" y="84"/>
                    <a:pt x="56" y="84"/>
                    <a:pt x="56" y="84"/>
                  </a:cubicBezTo>
                  <a:close/>
                  <a:moveTo>
                    <a:pt x="53" y="78"/>
                  </a:moveTo>
                  <a:cubicBezTo>
                    <a:pt x="59" y="68"/>
                    <a:pt x="59" y="68"/>
                    <a:pt x="59" y="68"/>
                  </a:cubicBezTo>
                  <a:cubicBezTo>
                    <a:pt x="57" y="66"/>
                    <a:pt x="57" y="66"/>
                    <a:pt x="57" y="66"/>
                  </a:cubicBezTo>
                  <a:cubicBezTo>
                    <a:pt x="52" y="75"/>
                    <a:pt x="52" y="75"/>
                    <a:pt x="52" y="75"/>
                  </a:cubicBezTo>
                  <a:cubicBezTo>
                    <a:pt x="53" y="78"/>
                    <a:pt x="53" y="78"/>
                    <a:pt x="53" y="78"/>
                  </a:cubicBezTo>
                  <a:close/>
                  <a:moveTo>
                    <a:pt x="51" y="71"/>
                  </a:moveTo>
                  <a:cubicBezTo>
                    <a:pt x="55" y="64"/>
                    <a:pt x="55" y="64"/>
                    <a:pt x="55" y="64"/>
                  </a:cubicBezTo>
                  <a:cubicBezTo>
                    <a:pt x="53" y="62"/>
                    <a:pt x="53" y="62"/>
                    <a:pt x="53" y="62"/>
                  </a:cubicBezTo>
                  <a:cubicBezTo>
                    <a:pt x="50" y="68"/>
                    <a:pt x="50" y="68"/>
                    <a:pt x="50" y="68"/>
                  </a:cubicBezTo>
                  <a:cubicBezTo>
                    <a:pt x="51" y="71"/>
                    <a:pt x="51" y="71"/>
                    <a:pt x="51" y="71"/>
                  </a:cubicBezTo>
                  <a:close/>
                  <a:moveTo>
                    <a:pt x="48" y="65"/>
                  </a:moveTo>
                  <a:cubicBezTo>
                    <a:pt x="51" y="61"/>
                    <a:pt x="51" y="61"/>
                    <a:pt x="51" y="61"/>
                  </a:cubicBezTo>
                  <a:cubicBezTo>
                    <a:pt x="49" y="59"/>
                    <a:pt x="49" y="59"/>
                    <a:pt x="49" y="59"/>
                  </a:cubicBezTo>
                  <a:cubicBezTo>
                    <a:pt x="47" y="61"/>
                    <a:pt x="47" y="61"/>
                    <a:pt x="47" y="61"/>
                  </a:cubicBezTo>
                  <a:cubicBezTo>
                    <a:pt x="48" y="65"/>
                    <a:pt x="48" y="65"/>
                    <a:pt x="48" y="65"/>
                  </a:cubicBezTo>
                  <a:close/>
                  <a:moveTo>
                    <a:pt x="46" y="58"/>
                  </a:moveTo>
                  <a:cubicBezTo>
                    <a:pt x="45" y="55"/>
                    <a:pt x="45" y="55"/>
                    <a:pt x="45" y="55"/>
                  </a:cubicBezTo>
                  <a:cubicBezTo>
                    <a:pt x="47" y="57"/>
                    <a:pt x="47" y="57"/>
                    <a:pt x="47" y="57"/>
                  </a:cubicBezTo>
                  <a:cubicBezTo>
                    <a:pt x="46" y="58"/>
                    <a:pt x="46" y="58"/>
                    <a:pt x="46" y="58"/>
                  </a:cubicBezTo>
                  <a:close/>
                  <a:moveTo>
                    <a:pt x="59" y="17"/>
                  </a:moveTo>
                  <a:cubicBezTo>
                    <a:pt x="41" y="54"/>
                    <a:pt x="41" y="54"/>
                    <a:pt x="41" y="54"/>
                  </a:cubicBezTo>
                  <a:cubicBezTo>
                    <a:pt x="41" y="54"/>
                    <a:pt x="38" y="28"/>
                    <a:pt x="36" y="13"/>
                  </a:cubicBezTo>
                  <a:cubicBezTo>
                    <a:pt x="16" y="15"/>
                    <a:pt x="0" y="33"/>
                    <a:pt x="0" y="54"/>
                  </a:cubicBezTo>
                  <a:cubicBezTo>
                    <a:pt x="0" y="77"/>
                    <a:pt x="18" y="95"/>
                    <a:pt x="41" y="95"/>
                  </a:cubicBezTo>
                  <a:cubicBezTo>
                    <a:pt x="46" y="95"/>
                    <a:pt x="51" y="94"/>
                    <a:pt x="55" y="93"/>
                  </a:cubicBezTo>
                  <a:cubicBezTo>
                    <a:pt x="41" y="54"/>
                    <a:pt x="41" y="54"/>
                    <a:pt x="41" y="54"/>
                  </a:cubicBezTo>
                  <a:cubicBezTo>
                    <a:pt x="68" y="23"/>
                    <a:pt x="68" y="23"/>
                    <a:pt x="68" y="23"/>
                  </a:cubicBezTo>
                  <a:cubicBezTo>
                    <a:pt x="66" y="20"/>
                    <a:pt x="63" y="18"/>
                    <a:pt x="59" y="17"/>
                  </a:cubicBezTo>
                  <a:close/>
                  <a:moveTo>
                    <a:pt x="43" y="0"/>
                  </a:moveTo>
                  <a:cubicBezTo>
                    <a:pt x="41" y="0"/>
                    <a:pt x="40" y="0"/>
                    <a:pt x="38" y="0"/>
                  </a:cubicBezTo>
                  <a:cubicBezTo>
                    <a:pt x="40" y="15"/>
                    <a:pt x="43" y="41"/>
                    <a:pt x="43" y="41"/>
                  </a:cubicBezTo>
                  <a:cubicBezTo>
                    <a:pt x="61" y="4"/>
                    <a:pt x="61" y="4"/>
                    <a:pt x="61" y="4"/>
                  </a:cubicBezTo>
                  <a:cubicBezTo>
                    <a:pt x="56" y="1"/>
                    <a:pt x="49" y="0"/>
                    <a:pt x="43" y="0"/>
                  </a:cubicBezTo>
                  <a:close/>
                </a:path>
              </a:pathLst>
            </a:custGeom>
            <a:solidFill>
              <a:schemeClr val="bg1"/>
            </a:solidFill>
            <a:ln>
              <a:noFill/>
            </a:ln>
            <a:effectLs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7" name="组合 6"/>
          <p:cNvGrpSpPr/>
          <p:nvPr/>
        </p:nvGrpSpPr>
        <p:grpSpPr>
          <a:xfrm>
            <a:off x="4212431" y="4294017"/>
            <a:ext cx="1796535" cy="1914769"/>
            <a:chOff x="4212431" y="4294017"/>
            <a:chExt cx="1796535" cy="1914769"/>
          </a:xfrm>
        </p:grpSpPr>
        <p:sp>
          <p:nvSpPr>
            <p:cNvPr id="10" name="Freeform 5"/>
            <p:cNvSpPr>
              <a:spLocks/>
            </p:cNvSpPr>
            <p:nvPr/>
          </p:nvSpPr>
          <p:spPr bwMode="auto">
            <a:xfrm>
              <a:off x="4212431" y="4294017"/>
              <a:ext cx="1796535" cy="1914769"/>
            </a:xfrm>
            <a:custGeom>
              <a:avLst/>
              <a:gdLst>
                <a:gd name="T0" fmla="*/ 284 w 290"/>
                <a:gd name="T1" fmla="*/ 309 h 309"/>
                <a:gd name="T2" fmla="*/ 93 w 290"/>
                <a:gd name="T3" fmla="*/ 146 h 309"/>
                <a:gd name="T4" fmla="*/ 35 w 290"/>
                <a:gd name="T5" fmla="*/ 132 h 309"/>
                <a:gd name="T6" fmla="*/ 2 w 290"/>
                <a:gd name="T7" fmla="*/ 94 h 309"/>
                <a:gd name="T8" fmla="*/ 2 w 290"/>
                <a:gd name="T9" fmla="*/ 35 h 309"/>
                <a:gd name="T10" fmla="*/ 38 w 290"/>
                <a:gd name="T11" fmla="*/ 5 h 309"/>
                <a:gd name="T12" fmla="*/ 222 w 290"/>
                <a:gd name="T13" fmla="*/ 112 h 309"/>
                <a:gd name="T14" fmla="*/ 284 w 290"/>
                <a:gd name="T15" fmla="*/ 309 h 3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309">
                  <a:moveTo>
                    <a:pt x="284" y="309"/>
                  </a:moveTo>
                  <a:cubicBezTo>
                    <a:pt x="239" y="232"/>
                    <a:pt x="178" y="174"/>
                    <a:pt x="93" y="146"/>
                  </a:cubicBezTo>
                  <a:cubicBezTo>
                    <a:pt x="75" y="139"/>
                    <a:pt x="55" y="133"/>
                    <a:pt x="35" y="132"/>
                  </a:cubicBezTo>
                  <a:cubicBezTo>
                    <a:pt x="10" y="130"/>
                    <a:pt x="0" y="120"/>
                    <a:pt x="2" y="94"/>
                  </a:cubicBezTo>
                  <a:cubicBezTo>
                    <a:pt x="4" y="75"/>
                    <a:pt x="4" y="54"/>
                    <a:pt x="2" y="35"/>
                  </a:cubicBezTo>
                  <a:cubicBezTo>
                    <a:pt x="0" y="6"/>
                    <a:pt x="14" y="0"/>
                    <a:pt x="38" y="5"/>
                  </a:cubicBezTo>
                  <a:cubicBezTo>
                    <a:pt x="113" y="18"/>
                    <a:pt x="175" y="53"/>
                    <a:pt x="222" y="112"/>
                  </a:cubicBezTo>
                  <a:cubicBezTo>
                    <a:pt x="267" y="169"/>
                    <a:pt x="290" y="234"/>
                    <a:pt x="284" y="309"/>
                  </a:cubicBezTo>
                  <a:close/>
                </a:path>
              </a:pathLst>
            </a:custGeom>
            <a:gradFill>
              <a:gsLst>
                <a:gs pos="0">
                  <a:srgbClr val="0076CF"/>
                </a:gs>
                <a:gs pos="100000">
                  <a:srgbClr val="1CCCF8"/>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40" name="Freeform 157"/>
            <p:cNvSpPr>
              <a:spLocks noChangeAspect="1" noEditPoints="1"/>
            </p:cNvSpPr>
            <p:nvPr/>
          </p:nvSpPr>
          <p:spPr bwMode="auto">
            <a:xfrm>
              <a:off x="4440566" y="4632909"/>
              <a:ext cx="270757" cy="298723"/>
            </a:xfrm>
            <a:custGeom>
              <a:avLst/>
              <a:gdLst>
                <a:gd name="T0" fmla="*/ 25 w 99"/>
                <a:gd name="T1" fmla="*/ 58 h 109"/>
                <a:gd name="T2" fmla="*/ 15 w 99"/>
                <a:gd name="T3" fmla="*/ 61 h 109"/>
                <a:gd name="T4" fmla="*/ 51 w 99"/>
                <a:gd name="T5" fmla="*/ 55 h 109"/>
                <a:gd name="T6" fmla="*/ 63 w 99"/>
                <a:gd name="T7" fmla="*/ 46 h 109"/>
                <a:gd name="T8" fmla="*/ 56 w 99"/>
                <a:gd name="T9" fmla="*/ 59 h 109"/>
                <a:gd name="T10" fmla="*/ 51 w 99"/>
                <a:gd name="T11" fmla="*/ 67 h 109"/>
                <a:gd name="T12" fmla="*/ 46 w 99"/>
                <a:gd name="T13" fmla="*/ 57 h 109"/>
                <a:gd name="T14" fmla="*/ 38 w 99"/>
                <a:gd name="T15" fmla="*/ 37 h 109"/>
                <a:gd name="T16" fmla="*/ 51 w 99"/>
                <a:gd name="T17" fmla="*/ 55 h 109"/>
                <a:gd name="T18" fmla="*/ 42 w 99"/>
                <a:gd name="T19" fmla="*/ 33 h 109"/>
                <a:gd name="T20" fmla="*/ 42 w 99"/>
                <a:gd name="T21" fmla="*/ 0 h 109"/>
                <a:gd name="T22" fmla="*/ 15 w 99"/>
                <a:gd name="T23" fmla="*/ 25 h 109"/>
                <a:gd name="T24" fmla="*/ 15 w 99"/>
                <a:gd name="T25" fmla="*/ 94 h 109"/>
                <a:gd name="T26" fmla="*/ 84 w 99"/>
                <a:gd name="T27" fmla="*/ 94 h 109"/>
                <a:gd name="T28" fmla="*/ 97 w 99"/>
                <a:gd name="T29" fmla="*/ 73 h 109"/>
                <a:gd name="T30" fmla="*/ 85 w 99"/>
                <a:gd name="T31" fmla="*/ 71 h 109"/>
                <a:gd name="T32" fmla="*/ 49 w 99"/>
                <a:gd name="T33" fmla="*/ 97 h 109"/>
                <a:gd name="T34" fmla="*/ 12 w 99"/>
                <a:gd name="T35" fmla="*/ 60 h 109"/>
                <a:gd name="T36" fmla="*/ 42 w 99"/>
                <a:gd name="T37" fmla="*/ 22 h 109"/>
                <a:gd name="T38" fmla="*/ 85 w 99"/>
                <a:gd name="T39" fmla="*/ 47 h 109"/>
                <a:gd name="T40" fmla="*/ 95 w 99"/>
                <a:gd name="T41" fmla="*/ 41 h 109"/>
                <a:gd name="T42" fmla="*/ 98 w 99"/>
                <a:gd name="T43" fmla="*/ 53 h 109"/>
                <a:gd name="T44" fmla="*/ 87 w 99"/>
                <a:gd name="T45" fmla="*/ 56 h 109"/>
                <a:gd name="T46" fmla="*/ 87 w 99"/>
                <a:gd name="T47" fmla="*/ 67 h 109"/>
                <a:gd name="T48" fmla="*/ 87 w 99"/>
                <a:gd name="T49" fmla="*/ 59 h 109"/>
                <a:gd name="T50" fmla="*/ 99 w 99"/>
                <a:gd name="T51" fmla="*/ 57 h 109"/>
                <a:gd name="T52" fmla="*/ 99 w 99"/>
                <a:gd name="T53" fmla="*/ 60 h 109"/>
                <a:gd name="T54" fmla="*/ 97 w 99"/>
                <a:gd name="T55" fmla="*/ 71 h 109"/>
                <a:gd name="T56" fmla="*/ 87 w 99"/>
                <a:gd name="T57" fmla="*/ 67 h 109"/>
                <a:gd name="T58" fmla="*/ 80 w 99"/>
                <a:gd name="T59" fmla="*/ 37 h 109"/>
                <a:gd name="T60" fmla="*/ 88 w 99"/>
                <a:gd name="T61" fmla="*/ 28 h 109"/>
                <a:gd name="T62" fmla="*/ 94 w 99"/>
                <a:gd name="T63" fmla="*/ 38 h 109"/>
                <a:gd name="T64" fmla="*/ 84 w 99"/>
                <a:gd name="T65" fmla="*/ 44 h 109"/>
                <a:gd name="T66" fmla="*/ 77 w 99"/>
                <a:gd name="T67" fmla="*/ 34 h 109"/>
                <a:gd name="T68" fmla="*/ 71 w 99"/>
                <a:gd name="T69" fmla="*/ 28 h 109"/>
                <a:gd name="T70" fmla="*/ 76 w 99"/>
                <a:gd name="T71" fmla="*/ 18 h 109"/>
                <a:gd name="T72" fmla="*/ 84 w 99"/>
                <a:gd name="T73" fmla="*/ 25 h 109"/>
                <a:gd name="T74" fmla="*/ 86 w 99"/>
                <a:gd name="T75" fmla="*/ 27 h 109"/>
                <a:gd name="T76" fmla="*/ 50 w 99"/>
                <a:gd name="T77" fmla="*/ 93 h 109"/>
                <a:gd name="T78" fmla="*/ 53 w 99"/>
                <a:gd name="T79" fmla="*/ 83 h 109"/>
                <a:gd name="T80" fmla="*/ 50 w 99"/>
                <a:gd name="T81" fmla="*/ 93 h 109"/>
                <a:gd name="T82" fmla="*/ 67 w 99"/>
                <a:gd name="T83" fmla="*/ 76 h 109"/>
                <a:gd name="T84" fmla="*/ 77 w 99"/>
                <a:gd name="T85" fmla="*/ 81 h 109"/>
                <a:gd name="T86" fmla="*/ 25 w 99"/>
                <a:gd name="T87" fmla="*/ 83 h 109"/>
                <a:gd name="T88" fmla="*/ 34 w 99"/>
                <a:gd name="T89" fmla="*/ 78 h 109"/>
                <a:gd name="T90" fmla="*/ 25 w 99"/>
                <a:gd name="T91" fmla="*/ 83 h 109"/>
                <a:gd name="T92" fmla="*/ 33 w 99"/>
                <a:gd name="T93" fmla="*/ 40 h 109"/>
                <a:gd name="T94" fmla="*/ 23 w 99"/>
                <a:gd name="T95" fmla="*/ 36 h 109"/>
                <a:gd name="T96" fmla="*/ 75 w 99"/>
                <a:gd name="T97" fmla="*/ 34 h 109"/>
                <a:gd name="T98" fmla="*/ 66 w 99"/>
                <a:gd name="T99" fmla="*/ 39 h 109"/>
                <a:gd name="T100" fmla="*/ 75 w 99"/>
                <a:gd name="T101" fmla="*/ 34 h 109"/>
                <a:gd name="T102" fmla="*/ 75 w 99"/>
                <a:gd name="T103" fmla="*/ 59 h 109"/>
                <a:gd name="T104" fmla="*/ 85 w 99"/>
                <a:gd name="T105"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9" h="109">
                  <a:moveTo>
                    <a:pt x="15" y="58"/>
                  </a:moveTo>
                  <a:cubicBezTo>
                    <a:pt x="25" y="58"/>
                    <a:pt x="25" y="58"/>
                    <a:pt x="25" y="58"/>
                  </a:cubicBezTo>
                  <a:cubicBezTo>
                    <a:pt x="25" y="61"/>
                    <a:pt x="25" y="61"/>
                    <a:pt x="25" y="61"/>
                  </a:cubicBezTo>
                  <a:cubicBezTo>
                    <a:pt x="15" y="61"/>
                    <a:pt x="15" y="61"/>
                    <a:pt x="15" y="61"/>
                  </a:cubicBezTo>
                  <a:cubicBezTo>
                    <a:pt x="15" y="58"/>
                    <a:pt x="15" y="58"/>
                    <a:pt x="15" y="58"/>
                  </a:cubicBezTo>
                  <a:close/>
                  <a:moveTo>
                    <a:pt x="51" y="55"/>
                  </a:moveTo>
                  <a:cubicBezTo>
                    <a:pt x="52" y="55"/>
                    <a:pt x="52" y="55"/>
                    <a:pt x="53" y="55"/>
                  </a:cubicBezTo>
                  <a:cubicBezTo>
                    <a:pt x="56" y="52"/>
                    <a:pt x="60" y="48"/>
                    <a:pt x="63" y="46"/>
                  </a:cubicBezTo>
                  <a:cubicBezTo>
                    <a:pt x="64" y="46"/>
                    <a:pt x="65" y="47"/>
                    <a:pt x="66" y="48"/>
                  </a:cubicBezTo>
                  <a:cubicBezTo>
                    <a:pt x="63" y="53"/>
                    <a:pt x="60" y="56"/>
                    <a:pt x="56" y="59"/>
                  </a:cubicBezTo>
                  <a:cubicBezTo>
                    <a:pt x="57" y="60"/>
                    <a:pt x="57" y="60"/>
                    <a:pt x="57" y="61"/>
                  </a:cubicBezTo>
                  <a:cubicBezTo>
                    <a:pt x="57" y="64"/>
                    <a:pt x="54" y="67"/>
                    <a:pt x="51" y="67"/>
                  </a:cubicBezTo>
                  <a:cubicBezTo>
                    <a:pt x="47" y="67"/>
                    <a:pt x="45" y="64"/>
                    <a:pt x="45" y="61"/>
                  </a:cubicBezTo>
                  <a:cubicBezTo>
                    <a:pt x="45" y="59"/>
                    <a:pt x="45" y="58"/>
                    <a:pt x="46" y="57"/>
                  </a:cubicBezTo>
                  <a:cubicBezTo>
                    <a:pt x="41" y="51"/>
                    <a:pt x="38" y="45"/>
                    <a:pt x="35" y="38"/>
                  </a:cubicBezTo>
                  <a:cubicBezTo>
                    <a:pt x="36" y="38"/>
                    <a:pt x="37" y="37"/>
                    <a:pt x="38" y="37"/>
                  </a:cubicBezTo>
                  <a:cubicBezTo>
                    <a:pt x="42" y="42"/>
                    <a:pt x="46" y="49"/>
                    <a:pt x="49" y="55"/>
                  </a:cubicBezTo>
                  <a:cubicBezTo>
                    <a:pt x="49" y="55"/>
                    <a:pt x="50" y="55"/>
                    <a:pt x="51" y="55"/>
                  </a:cubicBezTo>
                  <a:close/>
                  <a:moveTo>
                    <a:pt x="42" y="22"/>
                  </a:moveTo>
                  <a:cubicBezTo>
                    <a:pt x="42" y="33"/>
                    <a:pt x="42" y="33"/>
                    <a:pt x="42" y="33"/>
                  </a:cubicBezTo>
                  <a:cubicBezTo>
                    <a:pt x="70" y="17"/>
                    <a:pt x="70" y="17"/>
                    <a:pt x="70" y="17"/>
                  </a:cubicBezTo>
                  <a:cubicBezTo>
                    <a:pt x="42" y="0"/>
                    <a:pt x="42" y="0"/>
                    <a:pt x="42" y="0"/>
                  </a:cubicBezTo>
                  <a:cubicBezTo>
                    <a:pt x="42" y="11"/>
                    <a:pt x="42" y="11"/>
                    <a:pt x="42" y="11"/>
                  </a:cubicBezTo>
                  <a:cubicBezTo>
                    <a:pt x="32" y="12"/>
                    <a:pt x="22" y="17"/>
                    <a:pt x="15" y="25"/>
                  </a:cubicBezTo>
                  <a:cubicBezTo>
                    <a:pt x="5" y="34"/>
                    <a:pt x="0" y="46"/>
                    <a:pt x="0" y="60"/>
                  </a:cubicBezTo>
                  <a:cubicBezTo>
                    <a:pt x="0" y="73"/>
                    <a:pt x="5" y="85"/>
                    <a:pt x="15" y="94"/>
                  </a:cubicBezTo>
                  <a:cubicBezTo>
                    <a:pt x="24" y="104"/>
                    <a:pt x="36" y="109"/>
                    <a:pt x="49" y="109"/>
                  </a:cubicBezTo>
                  <a:cubicBezTo>
                    <a:pt x="63" y="109"/>
                    <a:pt x="75" y="104"/>
                    <a:pt x="84" y="94"/>
                  </a:cubicBezTo>
                  <a:cubicBezTo>
                    <a:pt x="90" y="89"/>
                    <a:pt x="94" y="82"/>
                    <a:pt x="96" y="75"/>
                  </a:cubicBezTo>
                  <a:cubicBezTo>
                    <a:pt x="97" y="73"/>
                    <a:pt x="97" y="73"/>
                    <a:pt x="97" y="73"/>
                  </a:cubicBezTo>
                  <a:cubicBezTo>
                    <a:pt x="86" y="70"/>
                    <a:pt x="86" y="70"/>
                    <a:pt x="86" y="70"/>
                  </a:cubicBezTo>
                  <a:cubicBezTo>
                    <a:pt x="85" y="71"/>
                    <a:pt x="85" y="71"/>
                    <a:pt x="85" y="71"/>
                  </a:cubicBezTo>
                  <a:cubicBezTo>
                    <a:pt x="84" y="77"/>
                    <a:pt x="80" y="82"/>
                    <a:pt x="76" y="86"/>
                  </a:cubicBezTo>
                  <a:cubicBezTo>
                    <a:pt x="69" y="93"/>
                    <a:pt x="60" y="97"/>
                    <a:pt x="49" y="97"/>
                  </a:cubicBezTo>
                  <a:cubicBezTo>
                    <a:pt x="39" y="97"/>
                    <a:pt x="30" y="93"/>
                    <a:pt x="23" y="86"/>
                  </a:cubicBezTo>
                  <a:cubicBezTo>
                    <a:pt x="16" y="79"/>
                    <a:pt x="12" y="70"/>
                    <a:pt x="12" y="60"/>
                  </a:cubicBezTo>
                  <a:cubicBezTo>
                    <a:pt x="12" y="50"/>
                    <a:pt x="16" y="40"/>
                    <a:pt x="23" y="33"/>
                  </a:cubicBezTo>
                  <a:cubicBezTo>
                    <a:pt x="28" y="28"/>
                    <a:pt x="35" y="24"/>
                    <a:pt x="42" y="22"/>
                  </a:cubicBezTo>
                  <a:close/>
                  <a:moveTo>
                    <a:pt x="87" y="54"/>
                  </a:moveTo>
                  <a:cubicBezTo>
                    <a:pt x="87" y="52"/>
                    <a:pt x="86" y="49"/>
                    <a:pt x="85" y="47"/>
                  </a:cubicBezTo>
                  <a:cubicBezTo>
                    <a:pt x="84" y="45"/>
                    <a:pt x="84" y="45"/>
                    <a:pt x="84" y="45"/>
                  </a:cubicBezTo>
                  <a:cubicBezTo>
                    <a:pt x="95" y="41"/>
                    <a:pt x="95" y="41"/>
                    <a:pt x="95" y="41"/>
                  </a:cubicBezTo>
                  <a:cubicBezTo>
                    <a:pt x="96" y="43"/>
                    <a:pt x="96" y="43"/>
                    <a:pt x="96" y="43"/>
                  </a:cubicBezTo>
                  <a:cubicBezTo>
                    <a:pt x="97" y="46"/>
                    <a:pt x="98" y="50"/>
                    <a:pt x="98" y="53"/>
                  </a:cubicBezTo>
                  <a:cubicBezTo>
                    <a:pt x="99" y="55"/>
                    <a:pt x="99" y="55"/>
                    <a:pt x="99" y="55"/>
                  </a:cubicBezTo>
                  <a:cubicBezTo>
                    <a:pt x="87" y="56"/>
                    <a:pt x="87" y="56"/>
                    <a:pt x="87" y="56"/>
                  </a:cubicBezTo>
                  <a:cubicBezTo>
                    <a:pt x="87" y="54"/>
                    <a:pt x="87" y="54"/>
                    <a:pt x="87" y="54"/>
                  </a:cubicBezTo>
                  <a:close/>
                  <a:moveTo>
                    <a:pt x="87" y="67"/>
                  </a:moveTo>
                  <a:cubicBezTo>
                    <a:pt x="87" y="64"/>
                    <a:pt x="87" y="62"/>
                    <a:pt x="87" y="60"/>
                  </a:cubicBezTo>
                  <a:cubicBezTo>
                    <a:pt x="87" y="59"/>
                    <a:pt x="87" y="59"/>
                    <a:pt x="87" y="59"/>
                  </a:cubicBezTo>
                  <a:cubicBezTo>
                    <a:pt x="87" y="57"/>
                    <a:pt x="87" y="57"/>
                    <a:pt x="87" y="57"/>
                  </a:cubicBezTo>
                  <a:cubicBezTo>
                    <a:pt x="99" y="57"/>
                    <a:pt x="99" y="57"/>
                    <a:pt x="99" y="57"/>
                  </a:cubicBezTo>
                  <a:cubicBezTo>
                    <a:pt x="99" y="59"/>
                    <a:pt x="99" y="59"/>
                    <a:pt x="99" y="59"/>
                  </a:cubicBezTo>
                  <a:cubicBezTo>
                    <a:pt x="99" y="59"/>
                    <a:pt x="99" y="59"/>
                    <a:pt x="99" y="60"/>
                  </a:cubicBezTo>
                  <a:cubicBezTo>
                    <a:pt x="99" y="63"/>
                    <a:pt x="99" y="66"/>
                    <a:pt x="98" y="69"/>
                  </a:cubicBezTo>
                  <a:cubicBezTo>
                    <a:pt x="97" y="71"/>
                    <a:pt x="97" y="71"/>
                    <a:pt x="97" y="71"/>
                  </a:cubicBezTo>
                  <a:cubicBezTo>
                    <a:pt x="86" y="68"/>
                    <a:pt x="86" y="68"/>
                    <a:pt x="86" y="68"/>
                  </a:cubicBezTo>
                  <a:cubicBezTo>
                    <a:pt x="87" y="67"/>
                    <a:pt x="87" y="67"/>
                    <a:pt x="87" y="67"/>
                  </a:cubicBezTo>
                  <a:close/>
                  <a:moveTo>
                    <a:pt x="83" y="42"/>
                  </a:moveTo>
                  <a:cubicBezTo>
                    <a:pt x="82" y="40"/>
                    <a:pt x="81" y="38"/>
                    <a:pt x="80" y="37"/>
                  </a:cubicBezTo>
                  <a:cubicBezTo>
                    <a:pt x="78" y="35"/>
                    <a:pt x="78" y="35"/>
                    <a:pt x="78" y="35"/>
                  </a:cubicBezTo>
                  <a:cubicBezTo>
                    <a:pt x="88" y="28"/>
                    <a:pt x="88" y="28"/>
                    <a:pt x="88" y="28"/>
                  </a:cubicBezTo>
                  <a:cubicBezTo>
                    <a:pt x="89" y="30"/>
                    <a:pt x="89" y="30"/>
                    <a:pt x="89" y="30"/>
                  </a:cubicBezTo>
                  <a:cubicBezTo>
                    <a:pt x="91" y="32"/>
                    <a:pt x="92" y="35"/>
                    <a:pt x="94" y="38"/>
                  </a:cubicBezTo>
                  <a:cubicBezTo>
                    <a:pt x="95" y="40"/>
                    <a:pt x="95" y="40"/>
                    <a:pt x="95" y="40"/>
                  </a:cubicBezTo>
                  <a:cubicBezTo>
                    <a:pt x="84" y="44"/>
                    <a:pt x="84" y="44"/>
                    <a:pt x="84" y="44"/>
                  </a:cubicBezTo>
                  <a:cubicBezTo>
                    <a:pt x="83" y="42"/>
                    <a:pt x="83" y="42"/>
                    <a:pt x="83" y="42"/>
                  </a:cubicBezTo>
                  <a:close/>
                  <a:moveTo>
                    <a:pt x="77" y="34"/>
                  </a:moveTo>
                  <a:cubicBezTo>
                    <a:pt x="76" y="33"/>
                    <a:pt x="76" y="33"/>
                    <a:pt x="76" y="33"/>
                  </a:cubicBezTo>
                  <a:cubicBezTo>
                    <a:pt x="75" y="31"/>
                    <a:pt x="73" y="30"/>
                    <a:pt x="71" y="28"/>
                  </a:cubicBezTo>
                  <a:cubicBezTo>
                    <a:pt x="69" y="27"/>
                    <a:pt x="69" y="27"/>
                    <a:pt x="69" y="27"/>
                  </a:cubicBezTo>
                  <a:cubicBezTo>
                    <a:pt x="76" y="18"/>
                    <a:pt x="76" y="18"/>
                    <a:pt x="76" y="18"/>
                  </a:cubicBezTo>
                  <a:cubicBezTo>
                    <a:pt x="78" y="19"/>
                    <a:pt x="78" y="19"/>
                    <a:pt x="78" y="19"/>
                  </a:cubicBezTo>
                  <a:cubicBezTo>
                    <a:pt x="80" y="21"/>
                    <a:pt x="82" y="23"/>
                    <a:pt x="84" y="25"/>
                  </a:cubicBezTo>
                  <a:cubicBezTo>
                    <a:pt x="85" y="25"/>
                    <a:pt x="85" y="25"/>
                    <a:pt x="85" y="25"/>
                  </a:cubicBezTo>
                  <a:cubicBezTo>
                    <a:pt x="86" y="27"/>
                    <a:pt x="86" y="27"/>
                    <a:pt x="86" y="27"/>
                  </a:cubicBezTo>
                  <a:cubicBezTo>
                    <a:pt x="77" y="34"/>
                    <a:pt x="77" y="34"/>
                    <a:pt x="77" y="34"/>
                  </a:cubicBezTo>
                  <a:close/>
                  <a:moveTo>
                    <a:pt x="50" y="93"/>
                  </a:moveTo>
                  <a:cubicBezTo>
                    <a:pt x="50" y="83"/>
                    <a:pt x="50" y="83"/>
                    <a:pt x="50" y="83"/>
                  </a:cubicBezTo>
                  <a:cubicBezTo>
                    <a:pt x="53" y="83"/>
                    <a:pt x="53" y="83"/>
                    <a:pt x="53" y="83"/>
                  </a:cubicBezTo>
                  <a:cubicBezTo>
                    <a:pt x="53" y="93"/>
                    <a:pt x="53" y="93"/>
                    <a:pt x="53" y="93"/>
                  </a:cubicBezTo>
                  <a:cubicBezTo>
                    <a:pt x="50" y="93"/>
                    <a:pt x="50" y="93"/>
                    <a:pt x="50" y="93"/>
                  </a:cubicBezTo>
                  <a:close/>
                  <a:moveTo>
                    <a:pt x="74" y="83"/>
                  </a:moveTo>
                  <a:cubicBezTo>
                    <a:pt x="67" y="76"/>
                    <a:pt x="67" y="76"/>
                    <a:pt x="67" y="76"/>
                  </a:cubicBezTo>
                  <a:cubicBezTo>
                    <a:pt x="70" y="74"/>
                    <a:pt x="70" y="74"/>
                    <a:pt x="70" y="74"/>
                  </a:cubicBezTo>
                  <a:cubicBezTo>
                    <a:pt x="77" y="81"/>
                    <a:pt x="77" y="81"/>
                    <a:pt x="77" y="81"/>
                  </a:cubicBezTo>
                  <a:cubicBezTo>
                    <a:pt x="74" y="83"/>
                    <a:pt x="74" y="83"/>
                    <a:pt x="74" y="83"/>
                  </a:cubicBezTo>
                  <a:close/>
                  <a:moveTo>
                    <a:pt x="25" y="83"/>
                  </a:moveTo>
                  <a:cubicBezTo>
                    <a:pt x="32" y="76"/>
                    <a:pt x="32" y="76"/>
                    <a:pt x="32" y="76"/>
                  </a:cubicBezTo>
                  <a:cubicBezTo>
                    <a:pt x="34" y="78"/>
                    <a:pt x="34" y="78"/>
                    <a:pt x="34" y="78"/>
                  </a:cubicBezTo>
                  <a:cubicBezTo>
                    <a:pt x="27" y="85"/>
                    <a:pt x="27" y="85"/>
                    <a:pt x="27" y="85"/>
                  </a:cubicBezTo>
                  <a:cubicBezTo>
                    <a:pt x="25" y="83"/>
                    <a:pt x="25" y="83"/>
                    <a:pt x="25" y="83"/>
                  </a:cubicBezTo>
                  <a:close/>
                  <a:moveTo>
                    <a:pt x="26" y="33"/>
                  </a:moveTo>
                  <a:cubicBezTo>
                    <a:pt x="33" y="40"/>
                    <a:pt x="33" y="40"/>
                    <a:pt x="33" y="40"/>
                  </a:cubicBezTo>
                  <a:cubicBezTo>
                    <a:pt x="30" y="43"/>
                    <a:pt x="30" y="43"/>
                    <a:pt x="30" y="43"/>
                  </a:cubicBezTo>
                  <a:cubicBezTo>
                    <a:pt x="23" y="36"/>
                    <a:pt x="23" y="36"/>
                    <a:pt x="23" y="36"/>
                  </a:cubicBezTo>
                  <a:cubicBezTo>
                    <a:pt x="26" y="33"/>
                    <a:pt x="26" y="33"/>
                    <a:pt x="26" y="33"/>
                  </a:cubicBezTo>
                  <a:close/>
                  <a:moveTo>
                    <a:pt x="75" y="34"/>
                  </a:moveTo>
                  <a:cubicBezTo>
                    <a:pt x="73" y="32"/>
                    <a:pt x="73" y="32"/>
                    <a:pt x="73" y="32"/>
                  </a:cubicBezTo>
                  <a:cubicBezTo>
                    <a:pt x="66" y="39"/>
                    <a:pt x="66" y="39"/>
                    <a:pt x="66" y="39"/>
                  </a:cubicBezTo>
                  <a:cubicBezTo>
                    <a:pt x="68" y="41"/>
                    <a:pt x="68" y="41"/>
                    <a:pt x="68" y="41"/>
                  </a:cubicBezTo>
                  <a:cubicBezTo>
                    <a:pt x="75" y="34"/>
                    <a:pt x="75" y="34"/>
                    <a:pt x="75" y="34"/>
                  </a:cubicBezTo>
                  <a:close/>
                  <a:moveTo>
                    <a:pt x="85" y="59"/>
                  </a:moveTo>
                  <a:cubicBezTo>
                    <a:pt x="75" y="59"/>
                    <a:pt x="75" y="59"/>
                    <a:pt x="75" y="59"/>
                  </a:cubicBezTo>
                  <a:cubicBezTo>
                    <a:pt x="75" y="56"/>
                    <a:pt x="75" y="56"/>
                    <a:pt x="75" y="56"/>
                  </a:cubicBezTo>
                  <a:cubicBezTo>
                    <a:pt x="85" y="56"/>
                    <a:pt x="85" y="56"/>
                    <a:pt x="85" y="56"/>
                  </a:cubicBezTo>
                  <a:lnTo>
                    <a:pt x="85" y="59"/>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 name="组合 1"/>
          <p:cNvGrpSpPr/>
          <p:nvPr/>
        </p:nvGrpSpPr>
        <p:grpSpPr>
          <a:xfrm>
            <a:off x="6140339" y="4290734"/>
            <a:ext cx="1832661" cy="1967318"/>
            <a:chOff x="6140339" y="4290734"/>
            <a:chExt cx="1832661" cy="1967318"/>
          </a:xfrm>
        </p:grpSpPr>
        <p:sp>
          <p:nvSpPr>
            <p:cNvPr id="11" name="Freeform 6"/>
            <p:cNvSpPr>
              <a:spLocks/>
            </p:cNvSpPr>
            <p:nvPr/>
          </p:nvSpPr>
          <p:spPr bwMode="auto">
            <a:xfrm>
              <a:off x="6140339" y="4290734"/>
              <a:ext cx="1832661" cy="1967318"/>
            </a:xfrm>
            <a:custGeom>
              <a:avLst/>
              <a:gdLst>
                <a:gd name="T0" fmla="*/ 4 w 296"/>
                <a:gd name="T1" fmla="*/ 318 h 318"/>
                <a:gd name="T2" fmla="*/ 41 w 296"/>
                <a:gd name="T3" fmla="*/ 154 h 318"/>
                <a:gd name="T4" fmla="*/ 251 w 296"/>
                <a:gd name="T5" fmla="*/ 6 h 318"/>
                <a:gd name="T6" fmla="*/ 288 w 296"/>
                <a:gd name="T7" fmla="*/ 38 h 318"/>
                <a:gd name="T8" fmla="*/ 283 w 296"/>
                <a:gd name="T9" fmla="*/ 118 h 318"/>
                <a:gd name="T10" fmla="*/ 210 w 296"/>
                <a:gd name="T11" fmla="*/ 142 h 318"/>
                <a:gd name="T12" fmla="*/ 23 w 296"/>
                <a:gd name="T13" fmla="*/ 288 h 318"/>
                <a:gd name="T14" fmla="*/ 4 w 296"/>
                <a:gd name="T15" fmla="*/ 318 h 3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6" h="318">
                  <a:moveTo>
                    <a:pt x="4" y="318"/>
                  </a:moveTo>
                  <a:cubicBezTo>
                    <a:pt x="0" y="253"/>
                    <a:pt x="14" y="202"/>
                    <a:pt x="41" y="154"/>
                  </a:cubicBezTo>
                  <a:cubicBezTo>
                    <a:pt x="88" y="72"/>
                    <a:pt x="159" y="23"/>
                    <a:pt x="251" y="6"/>
                  </a:cubicBezTo>
                  <a:cubicBezTo>
                    <a:pt x="278" y="0"/>
                    <a:pt x="291" y="8"/>
                    <a:pt x="288" y="38"/>
                  </a:cubicBezTo>
                  <a:cubicBezTo>
                    <a:pt x="285" y="65"/>
                    <a:pt x="296" y="99"/>
                    <a:pt x="283" y="118"/>
                  </a:cubicBezTo>
                  <a:cubicBezTo>
                    <a:pt x="271" y="135"/>
                    <a:pt x="235" y="135"/>
                    <a:pt x="210" y="142"/>
                  </a:cubicBezTo>
                  <a:cubicBezTo>
                    <a:pt x="129" y="167"/>
                    <a:pt x="67" y="216"/>
                    <a:pt x="23" y="288"/>
                  </a:cubicBezTo>
                  <a:cubicBezTo>
                    <a:pt x="18" y="296"/>
                    <a:pt x="13" y="303"/>
                    <a:pt x="4" y="318"/>
                  </a:cubicBezTo>
                  <a:close/>
                </a:path>
              </a:pathLst>
            </a:custGeom>
            <a:gradFill>
              <a:gsLst>
                <a:gs pos="0">
                  <a:srgbClr val="DC4A0C"/>
                </a:gs>
                <a:gs pos="100000">
                  <a:srgbClr val="FA891B"/>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nvGrpSpPr>
            <p:cNvPr id="41" name="组合 40"/>
            <p:cNvGrpSpPr>
              <a:grpSpLocks noChangeAspect="1"/>
            </p:cNvGrpSpPr>
            <p:nvPr/>
          </p:nvGrpSpPr>
          <p:grpSpPr>
            <a:xfrm>
              <a:off x="7482903" y="4619881"/>
              <a:ext cx="312886" cy="311751"/>
              <a:chOff x="3618897" y="2279040"/>
              <a:chExt cx="706229" cy="703668"/>
            </a:xfrm>
            <a:solidFill>
              <a:schemeClr val="bg1"/>
            </a:solidFill>
          </p:grpSpPr>
          <p:sp>
            <p:nvSpPr>
              <p:cNvPr id="42" name="Freeform 9"/>
              <p:cNvSpPr>
                <a:spLocks noEditPoints="1"/>
              </p:cNvSpPr>
              <p:nvPr/>
            </p:nvSpPr>
            <p:spPr bwMode="auto">
              <a:xfrm>
                <a:off x="3713987" y="2279040"/>
                <a:ext cx="516048" cy="703668"/>
              </a:xfrm>
              <a:custGeom>
                <a:avLst/>
                <a:gdLst>
                  <a:gd name="T0" fmla="*/ 222 w 597"/>
                  <a:gd name="T1" fmla="*/ 575 h 814"/>
                  <a:gd name="T2" fmla="*/ 253 w 597"/>
                  <a:gd name="T3" fmla="*/ 598 h 814"/>
                  <a:gd name="T4" fmla="*/ 344 w 597"/>
                  <a:gd name="T5" fmla="*/ 598 h 814"/>
                  <a:gd name="T6" fmla="*/ 375 w 597"/>
                  <a:gd name="T7" fmla="*/ 575 h 814"/>
                  <a:gd name="T8" fmla="*/ 414 w 597"/>
                  <a:gd name="T9" fmla="*/ 509 h 814"/>
                  <a:gd name="T10" fmla="*/ 539 w 597"/>
                  <a:gd name="T11" fmla="*/ 298 h 814"/>
                  <a:gd name="T12" fmla="*/ 298 w 597"/>
                  <a:gd name="T13" fmla="*/ 57 h 814"/>
                  <a:gd name="T14" fmla="*/ 57 w 597"/>
                  <a:gd name="T15" fmla="*/ 298 h 814"/>
                  <a:gd name="T16" fmla="*/ 183 w 597"/>
                  <a:gd name="T17" fmla="*/ 509 h 814"/>
                  <a:gd name="T18" fmla="*/ 222 w 597"/>
                  <a:gd name="T19" fmla="*/ 575 h 814"/>
                  <a:gd name="T20" fmla="*/ 354 w 597"/>
                  <a:gd name="T21" fmla="*/ 782 h 814"/>
                  <a:gd name="T22" fmla="*/ 314 w 597"/>
                  <a:gd name="T23" fmla="*/ 814 h 814"/>
                  <a:gd name="T24" fmla="*/ 282 w 597"/>
                  <a:gd name="T25" fmla="*/ 814 h 814"/>
                  <a:gd name="T26" fmla="*/ 242 w 597"/>
                  <a:gd name="T27" fmla="*/ 782 h 814"/>
                  <a:gd name="T28" fmla="*/ 226 w 597"/>
                  <a:gd name="T29" fmla="*/ 782 h 814"/>
                  <a:gd name="T30" fmla="*/ 165 w 597"/>
                  <a:gd name="T31" fmla="*/ 722 h 814"/>
                  <a:gd name="T32" fmla="*/ 165 w 597"/>
                  <a:gd name="T33" fmla="*/ 576 h 814"/>
                  <a:gd name="T34" fmla="*/ 155 w 597"/>
                  <a:gd name="T35" fmla="*/ 559 h 814"/>
                  <a:gd name="T36" fmla="*/ 0 w 597"/>
                  <a:gd name="T37" fmla="*/ 298 h 814"/>
                  <a:gd name="T38" fmla="*/ 298 w 597"/>
                  <a:gd name="T39" fmla="*/ 0 h 814"/>
                  <a:gd name="T40" fmla="*/ 597 w 597"/>
                  <a:gd name="T41" fmla="*/ 298 h 814"/>
                  <a:gd name="T42" fmla="*/ 441 w 597"/>
                  <a:gd name="T43" fmla="*/ 559 h 814"/>
                  <a:gd name="T44" fmla="*/ 431 w 597"/>
                  <a:gd name="T45" fmla="*/ 576 h 814"/>
                  <a:gd name="T46" fmla="*/ 432 w 597"/>
                  <a:gd name="T47" fmla="*/ 722 h 814"/>
                  <a:gd name="T48" fmla="*/ 371 w 597"/>
                  <a:gd name="T49" fmla="*/ 782 h 814"/>
                  <a:gd name="T50" fmla="*/ 354 w 597"/>
                  <a:gd name="T51" fmla="*/ 782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97" h="814">
                    <a:moveTo>
                      <a:pt x="222" y="575"/>
                    </a:moveTo>
                    <a:cubicBezTo>
                      <a:pt x="224" y="589"/>
                      <a:pt x="238" y="598"/>
                      <a:pt x="253" y="598"/>
                    </a:cubicBezTo>
                    <a:cubicBezTo>
                      <a:pt x="344" y="598"/>
                      <a:pt x="344" y="598"/>
                      <a:pt x="344" y="598"/>
                    </a:cubicBezTo>
                    <a:cubicBezTo>
                      <a:pt x="358" y="598"/>
                      <a:pt x="373" y="589"/>
                      <a:pt x="375" y="575"/>
                    </a:cubicBezTo>
                    <a:cubicBezTo>
                      <a:pt x="377" y="547"/>
                      <a:pt x="390" y="523"/>
                      <a:pt x="414" y="509"/>
                    </a:cubicBezTo>
                    <a:cubicBezTo>
                      <a:pt x="491" y="467"/>
                      <a:pt x="539" y="386"/>
                      <a:pt x="539" y="298"/>
                    </a:cubicBezTo>
                    <a:cubicBezTo>
                      <a:pt x="539" y="165"/>
                      <a:pt x="431" y="57"/>
                      <a:pt x="298" y="57"/>
                    </a:cubicBezTo>
                    <a:cubicBezTo>
                      <a:pt x="165" y="57"/>
                      <a:pt x="57" y="165"/>
                      <a:pt x="57" y="298"/>
                    </a:cubicBezTo>
                    <a:cubicBezTo>
                      <a:pt x="57" y="386"/>
                      <a:pt x="105" y="467"/>
                      <a:pt x="183" y="509"/>
                    </a:cubicBezTo>
                    <a:cubicBezTo>
                      <a:pt x="207" y="523"/>
                      <a:pt x="219" y="547"/>
                      <a:pt x="222" y="575"/>
                    </a:cubicBezTo>
                    <a:close/>
                    <a:moveTo>
                      <a:pt x="354" y="782"/>
                    </a:moveTo>
                    <a:cubicBezTo>
                      <a:pt x="350" y="800"/>
                      <a:pt x="334" y="814"/>
                      <a:pt x="314" y="814"/>
                    </a:cubicBezTo>
                    <a:cubicBezTo>
                      <a:pt x="282" y="814"/>
                      <a:pt x="282" y="814"/>
                      <a:pt x="282" y="814"/>
                    </a:cubicBezTo>
                    <a:cubicBezTo>
                      <a:pt x="263" y="814"/>
                      <a:pt x="247" y="800"/>
                      <a:pt x="242" y="782"/>
                    </a:cubicBezTo>
                    <a:cubicBezTo>
                      <a:pt x="226" y="782"/>
                      <a:pt x="226" y="782"/>
                      <a:pt x="226" y="782"/>
                    </a:cubicBezTo>
                    <a:cubicBezTo>
                      <a:pt x="193" y="782"/>
                      <a:pt x="165" y="755"/>
                      <a:pt x="165" y="722"/>
                    </a:cubicBezTo>
                    <a:cubicBezTo>
                      <a:pt x="165" y="576"/>
                      <a:pt x="165" y="576"/>
                      <a:pt x="165" y="576"/>
                    </a:cubicBezTo>
                    <a:cubicBezTo>
                      <a:pt x="165" y="569"/>
                      <a:pt x="162" y="563"/>
                      <a:pt x="155" y="559"/>
                    </a:cubicBezTo>
                    <a:cubicBezTo>
                      <a:pt x="60" y="507"/>
                      <a:pt x="0" y="407"/>
                      <a:pt x="0" y="298"/>
                    </a:cubicBezTo>
                    <a:cubicBezTo>
                      <a:pt x="0" y="133"/>
                      <a:pt x="134" y="0"/>
                      <a:pt x="298" y="0"/>
                    </a:cubicBezTo>
                    <a:cubicBezTo>
                      <a:pt x="463" y="0"/>
                      <a:pt x="597" y="133"/>
                      <a:pt x="597" y="298"/>
                    </a:cubicBezTo>
                    <a:cubicBezTo>
                      <a:pt x="597" y="407"/>
                      <a:pt x="537" y="507"/>
                      <a:pt x="441" y="559"/>
                    </a:cubicBezTo>
                    <a:cubicBezTo>
                      <a:pt x="435" y="563"/>
                      <a:pt x="431" y="569"/>
                      <a:pt x="431" y="576"/>
                    </a:cubicBezTo>
                    <a:cubicBezTo>
                      <a:pt x="432" y="722"/>
                      <a:pt x="432" y="722"/>
                      <a:pt x="432" y="722"/>
                    </a:cubicBezTo>
                    <a:cubicBezTo>
                      <a:pt x="432" y="755"/>
                      <a:pt x="404" y="782"/>
                      <a:pt x="371" y="782"/>
                    </a:cubicBezTo>
                    <a:cubicBezTo>
                      <a:pt x="354" y="782"/>
                      <a:pt x="354" y="782"/>
                      <a:pt x="354" y="7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10"/>
              <p:cNvSpPr>
                <a:spLocks noEditPoints="1"/>
              </p:cNvSpPr>
              <p:nvPr/>
            </p:nvSpPr>
            <p:spPr bwMode="auto">
              <a:xfrm>
                <a:off x="3618897" y="2347432"/>
                <a:ext cx="706229" cy="373412"/>
              </a:xfrm>
              <a:custGeom>
                <a:avLst/>
                <a:gdLst>
                  <a:gd name="T0" fmla="*/ 699 w 817"/>
                  <a:gd name="T1" fmla="*/ 406 h 432"/>
                  <a:gd name="T2" fmla="*/ 692 w 817"/>
                  <a:gd name="T3" fmla="*/ 380 h 432"/>
                  <a:gd name="T4" fmla="*/ 718 w 817"/>
                  <a:gd name="T5" fmla="*/ 373 h 432"/>
                  <a:gd name="T6" fmla="*/ 755 w 817"/>
                  <a:gd name="T7" fmla="*/ 394 h 432"/>
                  <a:gd name="T8" fmla="*/ 762 w 817"/>
                  <a:gd name="T9" fmla="*/ 420 h 432"/>
                  <a:gd name="T10" fmla="*/ 736 w 817"/>
                  <a:gd name="T11" fmla="*/ 427 h 432"/>
                  <a:gd name="T12" fmla="*/ 699 w 817"/>
                  <a:gd name="T13" fmla="*/ 406 h 432"/>
                  <a:gd name="T14" fmla="*/ 718 w 817"/>
                  <a:gd name="T15" fmla="*/ 59 h 432"/>
                  <a:gd name="T16" fmla="*/ 692 w 817"/>
                  <a:gd name="T17" fmla="*/ 52 h 432"/>
                  <a:gd name="T18" fmla="*/ 699 w 817"/>
                  <a:gd name="T19" fmla="*/ 26 h 432"/>
                  <a:gd name="T20" fmla="*/ 736 w 817"/>
                  <a:gd name="T21" fmla="*/ 5 h 432"/>
                  <a:gd name="T22" fmla="*/ 762 w 817"/>
                  <a:gd name="T23" fmla="*/ 12 h 432"/>
                  <a:gd name="T24" fmla="*/ 755 w 817"/>
                  <a:gd name="T25" fmla="*/ 38 h 432"/>
                  <a:gd name="T26" fmla="*/ 718 w 817"/>
                  <a:gd name="T27" fmla="*/ 59 h 432"/>
                  <a:gd name="T28" fmla="*/ 755 w 817"/>
                  <a:gd name="T29" fmla="*/ 235 h 432"/>
                  <a:gd name="T30" fmla="*/ 736 w 817"/>
                  <a:gd name="T31" fmla="*/ 216 h 432"/>
                  <a:gd name="T32" fmla="*/ 755 w 817"/>
                  <a:gd name="T33" fmla="*/ 197 h 432"/>
                  <a:gd name="T34" fmla="*/ 798 w 817"/>
                  <a:gd name="T35" fmla="*/ 197 h 432"/>
                  <a:gd name="T36" fmla="*/ 817 w 817"/>
                  <a:gd name="T37" fmla="*/ 216 h 432"/>
                  <a:gd name="T38" fmla="*/ 798 w 817"/>
                  <a:gd name="T39" fmla="*/ 235 h 432"/>
                  <a:gd name="T40" fmla="*/ 755 w 817"/>
                  <a:gd name="T41" fmla="*/ 235 h 432"/>
                  <a:gd name="T42" fmla="*/ 118 w 817"/>
                  <a:gd name="T43" fmla="*/ 26 h 432"/>
                  <a:gd name="T44" fmla="*/ 124 w 817"/>
                  <a:gd name="T45" fmla="*/ 52 h 432"/>
                  <a:gd name="T46" fmla="*/ 98 w 817"/>
                  <a:gd name="T47" fmla="*/ 59 h 432"/>
                  <a:gd name="T48" fmla="*/ 62 w 817"/>
                  <a:gd name="T49" fmla="*/ 38 h 432"/>
                  <a:gd name="T50" fmla="*/ 55 w 817"/>
                  <a:gd name="T51" fmla="*/ 12 h 432"/>
                  <a:gd name="T52" fmla="*/ 81 w 817"/>
                  <a:gd name="T53" fmla="*/ 5 h 432"/>
                  <a:gd name="T54" fmla="*/ 118 w 817"/>
                  <a:gd name="T55" fmla="*/ 26 h 432"/>
                  <a:gd name="T56" fmla="*/ 98 w 817"/>
                  <a:gd name="T57" fmla="*/ 373 h 432"/>
                  <a:gd name="T58" fmla="*/ 124 w 817"/>
                  <a:gd name="T59" fmla="*/ 380 h 432"/>
                  <a:gd name="T60" fmla="*/ 118 w 817"/>
                  <a:gd name="T61" fmla="*/ 406 h 432"/>
                  <a:gd name="T62" fmla="*/ 81 w 817"/>
                  <a:gd name="T63" fmla="*/ 427 h 432"/>
                  <a:gd name="T64" fmla="*/ 55 w 817"/>
                  <a:gd name="T65" fmla="*/ 420 h 432"/>
                  <a:gd name="T66" fmla="*/ 62 w 817"/>
                  <a:gd name="T67" fmla="*/ 394 h 432"/>
                  <a:gd name="T68" fmla="*/ 98 w 817"/>
                  <a:gd name="T69" fmla="*/ 373 h 432"/>
                  <a:gd name="T70" fmla="*/ 62 w 817"/>
                  <a:gd name="T71" fmla="*/ 197 h 432"/>
                  <a:gd name="T72" fmla="*/ 81 w 817"/>
                  <a:gd name="T73" fmla="*/ 216 h 432"/>
                  <a:gd name="T74" fmla="*/ 62 w 817"/>
                  <a:gd name="T75" fmla="*/ 235 h 432"/>
                  <a:gd name="T76" fmla="*/ 19 w 817"/>
                  <a:gd name="T77" fmla="*/ 235 h 432"/>
                  <a:gd name="T78" fmla="*/ 0 w 817"/>
                  <a:gd name="T79" fmla="*/ 216 h 432"/>
                  <a:gd name="T80" fmla="*/ 19 w 817"/>
                  <a:gd name="T81" fmla="*/ 197 h 432"/>
                  <a:gd name="T82" fmla="*/ 62 w 817"/>
                  <a:gd name="T83" fmla="*/ 197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7" h="432">
                    <a:moveTo>
                      <a:pt x="699" y="406"/>
                    </a:moveTo>
                    <a:cubicBezTo>
                      <a:pt x="690" y="401"/>
                      <a:pt x="687" y="389"/>
                      <a:pt x="692" y="380"/>
                    </a:cubicBezTo>
                    <a:cubicBezTo>
                      <a:pt x="698" y="371"/>
                      <a:pt x="709" y="368"/>
                      <a:pt x="718" y="373"/>
                    </a:cubicBezTo>
                    <a:cubicBezTo>
                      <a:pt x="755" y="394"/>
                      <a:pt x="755" y="394"/>
                      <a:pt x="755" y="394"/>
                    </a:cubicBezTo>
                    <a:cubicBezTo>
                      <a:pt x="764" y="399"/>
                      <a:pt x="767" y="411"/>
                      <a:pt x="762" y="420"/>
                    </a:cubicBezTo>
                    <a:cubicBezTo>
                      <a:pt x="757" y="429"/>
                      <a:pt x="745" y="432"/>
                      <a:pt x="736" y="427"/>
                    </a:cubicBezTo>
                    <a:cubicBezTo>
                      <a:pt x="699" y="406"/>
                      <a:pt x="699" y="406"/>
                      <a:pt x="699" y="406"/>
                    </a:cubicBezTo>
                    <a:close/>
                    <a:moveTo>
                      <a:pt x="718" y="59"/>
                    </a:moveTo>
                    <a:cubicBezTo>
                      <a:pt x="709" y="64"/>
                      <a:pt x="698" y="61"/>
                      <a:pt x="692" y="52"/>
                    </a:cubicBezTo>
                    <a:cubicBezTo>
                      <a:pt x="687" y="43"/>
                      <a:pt x="690" y="31"/>
                      <a:pt x="699" y="26"/>
                    </a:cubicBezTo>
                    <a:cubicBezTo>
                      <a:pt x="736" y="5"/>
                      <a:pt x="736" y="5"/>
                      <a:pt x="736" y="5"/>
                    </a:cubicBezTo>
                    <a:cubicBezTo>
                      <a:pt x="745" y="0"/>
                      <a:pt x="757" y="3"/>
                      <a:pt x="762" y="12"/>
                    </a:cubicBezTo>
                    <a:cubicBezTo>
                      <a:pt x="767" y="21"/>
                      <a:pt x="764" y="32"/>
                      <a:pt x="755" y="38"/>
                    </a:cubicBezTo>
                    <a:cubicBezTo>
                      <a:pt x="718" y="59"/>
                      <a:pt x="718" y="59"/>
                      <a:pt x="718" y="59"/>
                    </a:cubicBezTo>
                    <a:close/>
                    <a:moveTo>
                      <a:pt x="755" y="235"/>
                    </a:moveTo>
                    <a:cubicBezTo>
                      <a:pt x="745" y="235"/>
                      <a:pt x="736" y="226"/>
                      <a:pt x="736" y="216"/>
                    </a:cubicBezTo>
                    <a:cubicBezTo>
                      <a:pt x="736" y="205"/>
                      <a:pt x="745" y="197"/>
                      <a:pt x="755" y="197"/>
                    </a:cubicBezTo>
                    <a:cubicBezTo>
                      <a:pt x="798" y="197"/>
                      <a:pt x="798" y="197"/>
                      <a:pt x="798" y="197"/>
                    </a:cubicBezTo>
                    <a:cubicBezTo>
                      <a:pt x="808" y="197"/>
                      <a:pt x="817" y="205"/>
                      <a:pt x="817" y="216"/>
                    </a:cubicBezTo>
                    <a:cubicBezTo>
                      <a:pt x="817" y="226"/>
                      <a:pt x="808" y="235"/>
                      <a:pt x="798" y="235"/>
                    </a:cubicBezTo>
                    <a:cubicBezTo>
                      <a:pt x="755" y="235"/>
                      <a:pt x="755" y="235"/>
                      <a:pt x="755" y="235"/>
                    </a:cubicBezTo>
                    <a:close/>
                    <a:moveTo>
                      <a:pt x="118" y="26"/>
                    </a:moveTo>
                    <a:cubicBezTo>
                      <a:pt x="127" y="31"/>
                      <a:pt x="130" y="43"/>
                      <a:pt x="124" y="52"/>
                    </a:cubicBezTo>
                    <a:cubicBezTo>
                      <a:pt x="119" y="61"/>
                      <a:pt x="108" y="64"/>
                      <a:pt x="98" y="59"/>
                    </a:cubicBezTo>
                    <a:cubicBezTo>
                      <a:pt x="62" y="38"/>
                      <a:pt x="62" y="38"/>
                      <a:pt x="62" y="38"/>
                    </a:cubicBezTo>
                    <a:cubicBezTo>
                      <a:pt x="53" y="32"/>
                      <a:pt x="49" y="21"/>
                      <a:pt x="55" y="12"/>
                    </a:cubicBezTo>
                    <a:cubicBezTo>
                      <a:pt x="60" y="3"/>
                      <a:pt x="72" y="0"/>
                      <a:pt x="81" y="5"/>
                    </a:cubicBezTo>
                    <a:cubicBezTo>
                      <a:pt x="118" y="26"/>
                      <a:pt x="118" y="26"/>
                      <a:pt x="118" y="26"/>
                    </a:cubicBezTo>
                    <a:close/>
                    <a:moveTo>
                      <a:pt x="98" y="373"/>
                    </a:moveTo>
                    <a:cubicBezTo>
                      <a:pt x="108" y="368"/>
                      <a:pt x="119" y="371"/>
                      <a:pt x="124" y="380"/>
                    </a:cubicBezTo>
                    <a:cubicBezTo>
                      <a:pt x="130" y="389"/>
                      <a:pt x="127" y="401"/>
                      <a:pt x="118" y="406"/>
                    </a:cubicBezTo>
                    <a:cubicBezTo>
                      <a:pt x="81" y="427"/>
                      <a:pt x="81" y="427"/>
                      <a:pt x="81" y="427"/>
                    </a:cubicBezTo>
                    <a:cubicBezTo>
                      <a:pt x="72" y="432"/>
                      <a:pt x="60" y="429"/>
                      <a:pt x="55" y="420"/>
                    </a:cubicBezTo>
                    <a:cubicBezTo>
                      <a:pt x="49" y="411"/>
                      <a:pt x="53" y="399"/>
                      <a:pt x="62" y="394"/>
                    </a:cubicBezTo>
                    <a:cubicBezTo>
                      <a:pt x="98" y="373"/>
                      <a:pt x="98" y="373"/>
                      <a:pt x="98" y="373"/>
                    </a:cubicBezTo>
                    <a:close/>
                    <a:moveTo>
                      <a:pt x="62" y="197"/>
                    </a:moveTo>
                    <a:cubicBezTo>
                      <a:pt x="72" y="197"/>
                      <a:pt x="81" y="205"/>
                      <a:pt x="81" y="216"/>
                    </a:cubicBezTo>
                    <a:cubicBezTo>
                      <a:pt x="81" y="226"/>
                      <a:pt x="72" y="235"/>
                      <a:pt x="62" y="235"/>
                    </a:cubicBezTo>
                    <a:cubicBezTo>
                      <a:pt x="19" y="235"/>
                      <a:pt x="19" y="235"/>
                      <a:pt x="19" y="235"/>
                    </a:cubicBezTo>
                    <a:cubicBezTo>
                      <a:pt x="9" y="235"/>
                      <a:pt x="0" y="226"/>
                      <a:pt x="0" y="216"/>
                    </a:cubicBezTo>
                    <a:cubicBezTo>
                      <a:pt x="0" y="205"/>
                      <a:pt x="9" y="197"/>
                      <a:pt x="19" y="197"/>
                    </a:cubicBezTo>
                    <a:cubicBezTo>
                      <a:pt x="62" y="197"/>
                      <a:pt x="62" y="197"/>
                      <a:pt x="62" y="1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11"/>
              <p:cNvSpPr>
                <a:spLocks/>
              </p:cNvSpPr>
              <p:nvPr/>
            </p:nvSpPr>
            <p:spPr bwMode="auto">
              <a:xfrm>
                <a:off x="3845651" y="2427528"/>
                <a:ext cx="253087" cy="253452"/>
              </a:xfrm>
              <a:custGeom>
                <a:avLst/>
                <a:gdLst>
                  <a:gd name="T0" fmla="*/ 3 w 293"/>
                  <a:gd name="T1" fmla="*/ 38 h 293"/>
                  <a:gd name="T2" fmla="*/ 16 w 293"/>
                  <a:gd name="T3" fmla="*/ 15 h 293"/>
                  <a:gd name="T4" fmla="*/ 39 w 293"/>
                  <a:gd name="T5" fmla="*/ 28 h 293"/>
                  <a:gd name="T6" fmla="*/ 50 w 293"/>
                  <a:gd name="T7" fmla="*/ 65 h 293"/>
                  <a:gd name="T8" fmla="*/ 91 w 293"/>
                  <a:gd name="T9" fmla="*/ 53 h 293"/>
                  <a:gd name="T10" fmla="*/ 91 w 293"/>
                  <a:gd name="T11" fmla="*/ 53 h 293"/>
                  <a:gd name="T12" fmla="*/ 127 w 293"/>
                  <a:gd name="T13" fmla="*/ 48 h 293"/>
                  <a:gd name="T14" fmla="*/ 127 w 293"/>
                  <a:gd name="T15" fmla="*/ 19 h 293"/>
                  <a:gd name="T16" fmla="*/ 146 w 293"/>
                  <a:gd name="T17" fmla="*/ 0 h 293"/>
                  <a:gd name="T18" fmla="*/ 165 w 293"/>
                  <a:gd name="T19" fmla="*/ 19 h 293"/>
                  <a:gd name="T20" fmla="*/ 165 w 293"/>
                  <a:gd name="T21" fmla="*/ 48 h 293"/>
                  <a:gd name="T22" fmla="*/ 202 w 293"/>
                  <a:gd name="T23" fmla="*/ 53 h 293"/>
                  <a:gd name="T24" fmla="*/ 202 w 293"/>
                  <a:gd name="T25" fmla="*/ 53 h 293"/>
                  <a:gd name="T26" fmla="*/ 202 w 293"/>
                  <a:gd name="T27" fmla="*/ 53 h 293"/>
                  <a:gd name="T28" fmla="*/ 242 w 293"/>
                  <a:gd name="T29" fmla="*/ 65 h 293"/>
                  <a:gd name="T30" fmla="*/ 253 w 293"/>
                  <a:gd name="T31" fmla="*/ 28 h 293"/>
                  <a:gd name="T32" fmla="*/ 277 w 293"/>
                  <a:gd name="T33" fmla="*/ 15 h 293"/>
                  <a:gd name="T34" fmla="*/ 290 w 293"/>
                  <a:gd name="T35" fmla="*/ 38 h 293"/>
                  <a:gd name="T36" fmla="*/ 220 w 293"/>
                  <a:gd name="T37" fmla="*/ 278 h 293"/>
                  <a:gd name="T38" fmla="*/ 196 w 293"/>
                  <a:gd name="T39" fmla="*/ 290 h 293"/>
                  <a:gd name="T40" fmla="*/ 183 w 293"/>
                  <a:gd name="T41" fmla="*/ 267 h 293"/>
                  <a:gd name="T42" fmla="*/ 232 w 293"/>
                  <a:gd name="T43" fmla="*/ 102 h 293"/>
                  <a:gd name="T44" fmla="*/ 194 w 293"/>
                  <a:gd name="T45" fmla="*/ 90 h 293"/>
                  <a:gd name="T46" fmla="*/ 194 w 293"/>
                  <a:gd name="T47" fmla="*/ 90 h 293"/>
                  <a:gd name="T48" fmla="*/ 165 w 293"/>
                  <a:gd name="T49" fmla="*/ 86 h 293"/>
                  <a:gd name="T50" fmla="*/ 165 w 293"/>
                  <a:gd name="T51" fmla="*/ 132 h 293"/>
                  <a:gd name="T52" fmla="*/ 146 w 293"/>
                  <a:gd name="T53" fmla="*/ 151 h 293"/>
                  <a:gd name="T54" fmla="*/ 127 w 293"/>
                  <a:gd name="T55" fmla="*/ 132 h 293"/>
                  <a:gd name="T56" fmla="*/ 127 w 293"/>
                  <a:gd name="T57" fmla="*/ 86 h 293"/>
                  <a:gd name="T58" fmla="*/ 99 w 293"/>
                  <a:gd name="T59" fmla="*/ 90 h 293"/>
                  <a:gd name="T60" fmla="*/ 99 w 293"/>
                  <a:gd name="T61" fmla="*/ 90 h 293"/>
                  <a:gd name="T62" fmla="*/ 61 w 293"/>
                  <a:gd name="T63" fmla="*/ 102 h 293"/>
                  <a:gd name="T64" fmla="*/ 109 w 293"/>
                  <a:gd name="T65" fmla="*/ 267 h 293"/>
                  <a:gd name="T66" fmla="*/ 96 w 293"/>
                  <a:gd name="T67" fmla="*/ 290 h 293"/>
                  <a:gd name="T68" fmla="*/ 73 w 293"/>
                  <a:gd name="T69" fmla="*/ 278 h 293"/>
                  <a:gd name="T70" fmla="*/ 3 w 293"/>
                  <a:gd name="T71" fmla="*/ 3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3" h="293">
                    <a:moveTo>
                      <a:pt x="3" y="38"/>
                    </a:moveTo>
                    <a:cubicBezTo>
                      <a:pt x="0" y="28"/>
                      <a:pt x="6" y="18"/>
                      <a:pt x="16" y="15"/>
                    </a:cubicBezTo>
                    <a:cubicBezTo>
                      <a:pt x="26" y="12"/>
                      <a:pt x="37" y="18"/>
                      <a:pt x="39" y="28"/>
                    </a:cubicBezTo>
                    <a:cubicBezTo>
                      <a:pt x="50" y="65"/>
                      <a:pt x="50" y="65"/>
                      <a:pt x="50" y="65"/>
                    </a:cubicBezTo>
                    <a:cubicBezTo>
                      <a:pt x="63" y="60"/>
                      <a:pt x="77" y="56"/>
                      <a:pt x="91" y="53"/>
                    </a:cubicBezTo>
                    <a:cubicBezTo>
                      <a:pt x="91" y="53"/>
                      <a:pt x="91" y="53"/>
                      <a:pt x="91" y="53"/>
                    </a:cubicBezTo>
                    <a:cubicBezTo>
                      <a:pt x="103" y="50"/>
                      <a:pt x="115" y="49"/>
                      <a:pt x="127" y="48"/>
                    </a:cubicBezTo>
                    <a:cubicBezTo>
                      <a:pt x="127" y="19"/>
                      <a:pt x="127" y="19"/>
                      <a:pt x="127" y="19"/>
                    </a:cubicBezTo>
                    <a:cubicBezTo>
                      <a:pt x="127" y="8"/>
                      <a:pt x="136" y="0"/>
                      <a:pt x="146" y="0"/>
                    </a:cubicBezTo>
                    <a:cubicBezTo>
                      <a:pt x="157" y="0"/>
                      <a:pt x="165" y="8"/>
                      <a:pt x="165" y="19"/>
                    </a:cubicBezTo>
                    <a:cubicBezTo>
                      <a:pt x="165" y="48"/>
                      <a:pt x="165" y="48"/>
                      <a:pt x="165" y="48"/>
                    </a:cubicBezTo>
                    <a:cubicBezTo>
                      <a:pt x="178" y="49"/>
                      <a:pt x="190" y="50"/>
                      <a:pt x="202" y="53"/>
                    </a:cubicBezTo>
                    <a:cubicBezTo>
                      <a:pt x="202" y="53"/>
                      <a:pt x="202" y="53"/>
                      <a:pt x="202" y="53"/>
                    </a:cubicBezTo>
                    <a:cubicBezTo>
                      <a:pt x="202" y="53"/>
                      <a:pt x="202" y="53"/>
                      <a:pt x="202" y="53"/>
                    </a:cubicBezTo>
                    <a:cubicBezTo>
                      <a:pt x="216" y="56"/>
                      <a:pt x="229" y="60"/>
                      <a:pt x="242" y="65"/>
                    </a:cubicBezTo>
                    <a:cubicBezTo>
                      <a:pt x="253" y="28"/>
                      <a:pt x="253" y="28"/>
                      <a:pt x="253" y="28"/>
                    </a:cubicBezTo>
                    <a:cubicBezTo>
                      <a:pt x="256" y="18"/>
                      <a:pt x="267" y="12"/>
                      <a:pt x="277" y="15"/>
                    </a:cubicBezTo>
                    <a:cubicBezTo>
                      <a:pt x="287" y="18"/>
                      <a:pt x="293" y="28"/>
                      <a:pt x="290" y="38"/>
                    </a:cubicBezTo>
                    <a:cubicBezTo>
                      <a:pt x="220" y="278"/>
                      <a:pt x="220" y="278"/>
                      <a:pt x="220" y="278"/>
                    </a:cubicBezTo>
                    <a:cubicBezTo>
                      <a:pt x="217" y="288"/>
                      <a:pt x="206" y="293"/>
                      <a:pt x="196" y="290"/>
                    </a:cubicBezTo>
                    <a:cubicBezTo>
                      <a:pt x="186" y="288"/>
                      <a:pt x="180" y="277"/>
                      <a:pt x="183" y="267"/>
                    </a:cubicBezTo>
                    <a:cubicBezTo>
                      <a:pt x="232" y="102"/>
                      <a:pt x="232" y="102"/>
                      <a:pt x="232" y="102"/>
                    </a:cubicBezTo>
                    <a:cubicBezTo>
                      <a:pt x="220" y="97"/>
                      <a:pt x="207" y="93"/>
                      <a:pt x="194" y="90"/>
                    </a:cubicBezTo>
                    <a:cubicBezTo>
                      <a:pt x="194" y="90"/>
                      <a:pt x="194" y="90"/>
                      <a:pt x="194" y="90"/>
                    </a:cubicBezTo>
                    <a:cubicBezTo>
                      <a:pt x="185" y="88"/>
                      <a:pt x="175" y="87"/>
                      <a:pt x="165" y="86"/>
                    </a:cubicBezTo>
                    <a:cubicBezTo>
                      <a:pt x="165" y="132"/>
                      <a:pt x="165" y="132"/>
                      <a:pt x="165" y="132"/>
                    </a:cubicBezTo>
                    <a:cubicBezTo>
                      <a:pt x="165" y="143"/>
                      <a:pt x="157" y="151"/>
                      <a:pt x="146" y="151"/>
                    </a:cubicBezTo>
                    <a:cubicBezTo>
                      <a:pt x="136" y="151"/>
                      <a:pt x="127" y="143"/>
                      <a:pt x="127" y="132"/>
                    </a:cubicBezTo>
                    <a:cubicBezTo>
                      <a:pt x="127" y="86"/>
                      <a:pt x="127" y="86"/>
                      <a:pt x="127" y="86"/>
                    </a:cubicBezTo>
                    <a:cubicBezTo>
                      <a:pt x="118" y="87"/>
                      <a:pt x="108" y="88"/>
                      <a:pt x="99" y="90"/>
                    </a:cubicBezTo>
                    <a:cubicBezTo>
                      <a:pt x="99" y="90"/>
                      <a:pt x="99" y="90"/>
                      <a:pt x="99" y="90"/>
                    </a:cubicBezTo>
                    <a:cubicBezTo>
                      <a:pt x="85" y="93"/>
                      <a:pt x="73" y="97"/>
                      <a:pt x="61" y="102"/>
                    </a:cubicBezTo>
                    <a:cubicBezTo>
                      <a:pt x="109" y="267"/>
                      <a:pt x="109" y="267"/>
                      <a:pt x="109" y="267"/>
                    </a:cubicBezTo>
                    <a:cubicBezTo>
                      <a:pt x="112" y="277"/>
                      <a:pt x="106" y="288"/>
                      <a:pt x="96" y="290"/>
                    </a:cubicBezTo>
                    <a:cubicBezTo>
                      <a:pt x="86" y="293"/>
                      <a:pt x="76" y="288"/>
                      <a:pt x="73" y="278"/>
                    </a:cubicBezTo>
                    <a:cubicBezTo>
                      <a:pt x="3" y="38"/>
                      <a:pt x="3" y="38"/>
                      <a:pt x="3"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6" name="组合 5"/>
          <p:cNvGrpSpPr/>
          <p:nvPr/>
        </p:nvGrpSpPr>
        <p:grpSpPr>
          <a:xfrm>
            <a:off x="4219000" y="3279159"/>
            <a:ext cx="1783397" cy="1908200"/>
            <a:chOff x="4219000" y="3279159"/>
            <a:chExt cx="1783397" cy="1908200"/>
          </a:xfrm>
        </p:grpSpPr>
        <p:sp>
          <p:nvSpPr>
            <p:cNvPr id="12" name="Freeform 7"/>
            <p:cNvSpPr>
              <a:spLocks/>
            </p:cNvSpPr>
            <p:nvPr/>
          </p:nvSpPr>
          <p:spPr bwMode="auto">
            <a:xfrm>
              <a:off x="4219000" y="3279159"/>
              <a:ext cx="1783397" cy="1908200"/>
            </a:xfrm>
            <a:custGeom>
              <a:avLst/>
              <a:gdLst>
                <a:gd name="T0" fmla="*/ 283 w 288"/>
                <a:gd name="T1" fmla="*/ 308 h 308"/>
                <a:gd name="T2" fmla="*/ 107 w 288"/>
                <a:gd name="T3" fmla="*/ 150 h 308"/>
                <a:gd name="T4" fmla="*/ 24 w 288"/>
                <a:gd name="T5" fmla="*/ 130 h 308"/>
                <a:gd name="T6" fmla="*/ 2 w 288"/>
                <a:gd name="T7" fmla="*/ 103 h 308"/>
                <a:gd name="T8" fmla="*/ 1 w 288"/>
                <a:gd name="T9" fmla="*/ 31 h 308"/>
                <a:gd name="T10" fmla="*/ 34 w 288"/>
                <a:gd name="T11" fmla="*/ 4 h 308"/>
                <a:gd name="T12" fmla="*/ 241 w 288"/>
                <a:gd name="T13" fmla="*/ 140 h 308"/>
                <a:gd name="T14" fmla="*/ 283 w 288"/>
                <a:gd name="T15" fmla="*/ 308 h 3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308">
                  <a:moveTo>
                    <a:pt x="283" y="308"/>
                  </a:moveTo>
                  <a:cubicBezTo>
                    <a:pt x="240" y="236"/>
                    <a:pt x="185" y="180"/>
                    <a:pt x="107" y="150"/>
                  </a:cubicBezTo>
                  <a:cubicBezTo>
                    <a:pt x="80" y="140"/>
                    <a:pt x="52" y="134"/>
                    <a:pt x="24" y="130"/>
                  </a:cubicBezTo>
                  <a:cubicBezTo>
                    <a:pt x="6" y="127"/>
                    <a:pt x="1" y="120"/>
                    <a:pt x="2" y="103"/>
                  </a:cubicBezTo>
                  <a:cubicBezTo>
                    <a:pt x="2" y="79"/>
                    <a:pt x="3" y="55"/>
                    <a:pt x="1" y="31"/>
                  </a:cubicBezTo>
                  <a:cubicBezTo>
                    <a:pt x="0" y="5"/>
                    <a:pt x="13" y="0"/>
                    <a:pt x="34" y="4"/>
                  </a:cubicBezTo>
                  <a:cubicBezTo>
                    <a:pt x="123" y="19"/>
                    <a:pt x="193" y="64"/>
                    <a:pt x="241" y="140"/>
                  </a:cubicBezTo>
                  <a:cubicBezTo>
                    <a:pt x="274" y="191"/>
                    <a:pt x="288" y="247"/>
                    <a:pt x="283" y="308"/>
                  </a:cubicBezTo>
                  <a:close/>
                </a:path>
              </a:pathLst>
            </a:custGeom>
            <a:gradFill>
              <a:gsLst>
                <a:gs pos="0">
                  <a:srgbClr val="BA013F"/>
                </a:gs>
                <a:gs pos="100000">
                  <a:srgbClr val="FB4182"/>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nvGrpSpPr>
            <p:cNvPr id="45" name="组合 44"/>
            <p:cNvGrpSpPr>
              <a:grpSpLocks noChangeAspect="1"/>
            </p:cNvGrpSpPr>
            <p:nvPr/>
          </p:nvGrpSpPr>
          <p:grpSpPr>
            <a:xfrm>
              <a:off x="4455659" y="3580467"/>
              <a:ext cx="240570" cy="324277"/>
              <a:chOff x="3722033" y="3714538"/>
              <a:chExt cx="500321" cy="674410"/>
            </a:xfrm>
            <a:solidFill>
              <a:schemeClr val="bg1"/>
            </a:solidFill>
          </p:grpSpPr>
          <p:sp>
            <p:nvSpPr>
              <p:cNvPr id="46" name="Freeform 27"/>
              <p:cNvSpPr>
                <a:spLocks noEditPoints="1"/>
              </p:cNvSpPr>
              <p:nvPr/>
            </p:nvSpPr>
            <p:spPr bwMode="auto">
              <a:xfrm>
                <a:off x="3818586" y="4203888"/>
                <a:ext cx="306118" cy="185060"/>
              </a:xfrm>
              <a:custGeom>
                <a:avLst/>
                <a:gdLst>
                  <a:gd name="T0" fmla="*/ 317 w 354"/>
                  <a:gd name="T1" fmla="*/ 5 h 214"/>
                  <a:gd name="T2" fmla="*/ 354 w 354"/>
                  <a:gd name="T3" fmla="*/ 186 h 214"/>
                  <a:gd name="T4" fmla="*/ 294 w 354"/>
                  <a:gd name="T5" fmla="*/ 171 h 214"/>
                  <a:gd name="T6" fmla="*/ 250 w 354"/>
                  <a:gd name="T7" fmla="*/ 214 h 214"/>
                  <a:gd name="T8" fmla="*/ 215 w 354"/>
                  <a:gd name="T9" fmla="*/ 44 h 214"/>
                  <a:gd name="T10" fmla="*/ 230 w 354"/>
                  <a:gd name="T11" fmla="*/ 46 h 214"/>
                  <a:gd name="T12" fmla="*/ 241 w 354"/>
                  <a:gd name="T13" fmla="*/ 45 h 214"/>
                  <a:gd name="T14" fmla="*/ 287 w 354"/>
                  <a:gd name="T15" fmla="*/ 7 h 214"/>
                  <a:gd name="T16" fmla="*/ 292 w 354"/>
                  <a:gd name="T17" fmla="*/ 0 h 214"/>
                  <a:gd name="T18" fmla="*/ 300 w 354"/>
                  <a:gd name="T19" fmla="*/ 2 h 214"/>
                  <a:gd name="T20" fmla="*/ 317 w 354"/>
                  <a:gd name="T21" fmla="*/ 5 h 214"/>
                  <a:gd name="T22" fmla="*/ 140 w 354"/>
                  <a:gd name="T23" fmla="*/ 44 h 214"/>
                  <a:gd name="T24" fmla="*/ 105 w 354"/>
                  <a:gd name="T25" fmla="*/ 214 h 214"/>
                  <a:gd name="T26" fmla="*/ 60 w 354"/>
                  <a:gd name="T27" fmla="*/ 171 h 214"/>
                  <a:gd name="T28" fmla="*/ 0 w 354"/>
                  <a:gd name="T29" fmla="*/ 186 h 214"/>
                  <a:gd name="T30" fmla="*/ 38 w 354"/>
                  <a:gd name="T31" fmla="*/ 5 h 214"/>
                  <a:gd name="T32" fmla="*/ 55 w 354"/>
                  <a:gd name="T33" fmla="*/ 2 h 214"/>
                  <a:gd name="T34" fmla="*/ 63 w 354"/>
                  <a:gd name="T35" fmla="*/ 0 h 214"/>
                  <a:gd name="T36" fmla="*/ 67 w 354"/>
                  <a:gd name="T37" fmla="*/ 7 h 214"/>
                  <a:gd name="T38" fmla="*/ 103 w 354"/>
                  <a:gd name="T39" fmla="*/ 42 h 214"/>
                  <a:gd name="T40" fmla="*/ 114 w 354"/>
                  <a:gd name="T41" fmla="*/ 45 h 214"/>
                  <a:gd name="T42" fmla="*/ 140 w 354"/>
                  <a:gd name="T43" fmla="*/ 4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4" h="214">
                    <a:moveTo>
                      <a:pt x="317" y="5"/>
                    </a:moveTo>
                    <a:cubicBezTo>
                      <a:pt x="354" y="186"/>
                      <a:pt x="354" y="186"/>
                      <a:pt x="354" y="186"/>
                    </a:cubicBezTo>
                    <a:cubicBezTo>
                      <a:pt x="294" y="171"/>
                      <a:pt x="294" y="171"/>
                      <a:pt x="294" y="171"/>
                    </a:cubicBezTo>
                    <a:cubicBezTo>
                      <a:pt x="250" y="214"/>
                      <a:pt x="250" y="214"/>
                      <a:pt x="250" y="214"/>
                    </a:cubicBezTo>
                    <a:cubicBezTo>
                      <a:pt x="215" y="44"/>
                      <a:pt x="215" y="44"/>
                      <a:pt x="215" y="44"/>
                    </a:cubicBezTo>
                    <a:cubicBezTo>
                      <a:pt x="220" y="45"/>
                      <a:pt x="225" y="46"/>
                      <a:pt x="230" y="46"/>
                    </a:cubicBezTo>
                    <a:cubicBezTo>
                      <a:pt x="234" y="46"/>
                      <a:pt x="238" y="46"/>
                      <a:pt x="241" y="45"/>
                    </a:cubicBezTo>
                    <a:cubicBezTo>
                      <a:pt x="264" y="40"/>
                      <a:pt x="276" y="25"/>
                      <a:pt x="287" y="7"/>
                    </a:cubicBezTo>
                    <a:cubicBezTo>
                      <a:pt x="289" y="5"/>
                      <a:pt x="290" y="2"/>
                      <a:pt x="292" y="0"/>
                    </a:cubicBezTo>
                    <a:cubicBezTo>
                      <a:pt x="295" y="0"/>
                      <a:pt x="298" y="1"/>
                      <a:pt x="300" y="2"/>
                    </a:cubicBezTo>
                    <a:cubicBezTo>
                      <a:pt x="306" y="3"/>
                      <a:pt x="311" y="4"/>
                      <a:pt x="317" y="5"/>
                    </a:cubicBezTo>
                    <a:close/>
                    <a:moveTo>
                      <a:pt x="140" y="44"/>
                    </a:moveTo>
                    <a:cubicBezTo>
                      <a:pt x="105" y="214"/>
                      <a:pt x="105" y="214"/>
                      <a:pt x="105" y="214"/>
                    </a:cubicBezTo>
                    <a:cubicBezTo>
                      <a:pt x="60" y="171"/>
                      <a:pt x="60" y="171"/>
                      <a:pt x="60" y="171"/>
                    </a:cubicBezTo>
                    <a:cubicBezTo>
                      <a:pt x="0" y="186"/>
                      <a:pt x="0" y="186"/>
                      <a:pt x="0" y="186"/>
                    </a:cubicBezTo>
                    <a:cubicBezTo>
                      <a:pt x="38" y="5"/>
                      <a:pt x="38" y="5"/>
                      <a:pt x="38" y="5"/>
                    </a:cubicBezTo>
                    <a:cubicBezTo>
                      <a:pt x="43" y="4"/>
                      <a:pt x="49" y="3"/>
                      <a:pt x="55" y="2"/>
                    </a:cubicBezTo>
                    <a:cubicBezTo>
                      <a:pt x="57" y="1"/>
                      <a:pt x="60" y="1"/>
                      <a:pt x="63" y="0"/>
                    </a:cubicBezTo>
                    <a:cubicBezTo>
                      <a:pt x="65" y="2"/>
                      <a:pt x="66" y="5"/>
                      <a:pt x="67" y="7"/>
                    </a:cubicBezTo>
                    <a:cubicBezTo>
                      <a:pt x="77" y="21"/>
                      <a:pt x="86" y="35"/>
                      <a:pt x="103" y="42"/>
                    </a:cubicBezTo>
                    <a:cubicBezTo>
                      <a:pt x="106" y="43"/>
                      <a:pt x="110" y="44"/>
                      <a:pt x="114" y="45"/>
                    </a:cubicBezTo>
                    <a:cubicBezTo>
                      <a:pt x="123" y="47"/>
                      <a:pt x="131" y="46"/>
                      <a:pt x="140"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8"/>
              <p:cNvSpPr>
                <a:spLocks noEditPoints="1"/>
              </p:cNvSpPr>
              <p:nvPr/>
            </p:nvSpPr>
            <p:spPr bwMode="auto">
              <a:xfrm>
                <a:off x="3722033" y="3714538"/>
                <a:ext cx="500321" cy="500687"/>
              </a:xfrm>
              <a:custGeom>
                <a:avLst/>
                <a:gdLst>
                  <a:gd name="T0" fmla="*/ 289 w 579"/>
                  <a:gd name="T1" fmla="*/ 28 h 579"/>
                  <a:gd name="T2" fmla="*/ 346 w 579"/>
                  <a:gd name="T3" fmla="*/ 4 h 579"/>
                  <a:gd name="T4" fmla="*/ 390 w 579"/>
                  <a:gd name="T5" fmla="*/ 48 h 579"/>
                  <a:gd name="T6" fmla="*/ 451 w 579"/>
                  <a:gd name="T7" fmla="*/ 48 h 579"/>
                  <a:gd name="T8" fmla="*/ 475 w 579"/>
                  <a:gd name="T9" fmla="*/ 105 h 579"/>
                  <a:gd name="T10" fmla="*/ 532 w 579"/>
                  <a:gd name="T11" fmla="*/ 128 h 579"/>
                  <a:gd name="T12" fmla="*/ 531 w 579"/>
                  <a:gd name="T13" fmla="*/ 190 h 579"/>
                  <a:gd name="T14" fmla="*/ 575 w 579"/>
                  <a:gd name="T15" fmla="*/ 233 h 579"/>
                  <a:gd name="T16" fmla="*/ 551 w 579"/>
                  <a:gd name="T17" fmla="*/ 290 h 579"/>
                  <a:gd name="T18" fmla="*/ 575 w 579"/>
                  <a:gd name="T19" fmla="*/ 347 h 579"/>
                  <a:gd name="T20" fmla="*/ 531 w 579"/>
                  <a:gd name="T21" fmla="*/ 390 h 579"/>
                  <a:gd name="T22" fmla="*/ 532 w 579"/>
                  <a:gd name="T23" fmla="*/ 452 h 579"/>
                  <a:gd name="T24" fmla="*/ 475 w 579"/>
                  <a:gd name="T25" fmla="*/ 475 h 579"/>
                  <a:gd name="T26" fmla="*/ 451 w 579"/>
                  <a:gd name="T27" fmla="*/ 532 h 579"/>
                  <a:gd name="T28" fmla="*/ 390 w 579"/>
                  <a:gd name="T29" fmla="*/ 532 h 579"/>
                  <a:gd name="T30" fmla="*/ 346 w 579"/>
                  <a:gd name="T31" fmla="*/ 575 h 579"/>
                  <a:gd name="T32" fmla="*/ 289 w 579"/>
                  <a:gd name="T33" fmla="*/ 552 h 579"/>
                  <a:gd name="T34" fmla="*/ 233 w 579"/>
                  <a:gd name="T35" fmla="*/ 575 h 579"/>
                  <a:gd name="T36" fmla="*/ 189 w 579"/>
                  <a:gd name="T37" fmla="*/ 532 h 579"/>
                  <a:gd name="T38" fmla="*/ 128 w 579"/>
                  <a:gd name="T39" fmla="*/ 532 h 579"/>
                  <a:gd name="T40" fmla="*/ 104 w 579"/>
                  <a:gd name="T41" fmla="*/ 475 h 579"/>
                  <a:gd name="T42" fmla="*/ 47 w 579"/>
                  <a:gd name="T43" fmla="*/ 452 h 579"/>
                  <a:gd name="T44" fmla="*/ 47 w 579"/>
                  <a:gd name="T45" fmla="*/ 390 h 579"/>
                  <a:gd name="T46" fmla="*/ 4 w 579"/>
                  <a:gd name="T47" fmla="*/ 347 h 579"/>
                  <a:gd name="T48" fmla="*/ 27 w 579"/>
                  <a:gd name="T49" fmla="*/ 290 h 579"/>
                  <a:gd name="T50" fmla="*/ 4 w 579"/>
                  <a:gd name="T51" fmla="*/ 233 h 579"/>
                  <a:gd name="T52" fmla="*/ 47 w 579"/>
                  <a:gd name="T53" fmla="*/ 190 h 579"/>
                  <a:gd name="T54" fmla="*/ 47 w 579"/>
                  <a:gd name="T55" fmla="*/ 128 h 579"/>
                  <a:gd name="T56" fmla="*/ 104 w 579"/>
                  <a:gd name="T57" fmla="*/ 105 h 579"/>
                  <a:gd name="T58" fmla="*/ 128 w 579"/>
                  <a:gd name="T59" fmla="*/ 48 h 579"/>
                  <a:gd name="T60" fmla="*/ 189 w 579"/>
                  <a:gd name="T61" fmla="*/ 48 h 579"/>
                  <a:gd name="T62" fmla="*/ 233 w 579"/>
                  <a:gd name="T63" fmla="*/ 4 h 579"/>
                  <a:gd name="T64" fmla="*/ 289 w 579"/>
                  <a:gd name="T65" fmla="*/ 28 h 579"/>
                  <a:gd name="T66" fmla="*/ 367 w 579"/>
                  <a:gd name="T67" fmla="*/ 103 h 579"/>
                  <a:gd name="T68" fmla="*/ 87 w 579"/>
                  <a:gd name="T69" fmla="*/ 288 h 579"/>
                  <a:gd name="T70" fmla="*/ 367 w 579"/>
                  <a:gd name="T71" fmla="*/ 477 h 579"/>
                  <a:gd name="T72" fmla="*/ 431 w 579"/>
                  <a:gd name="T73" fmla="*/ 146 h 579"/>
                  <a:gd name="T74" fmla="*/ 367 w 579"/>
                  <a:gd name="T75" fmla="*/ 103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9" h="579">
                    <a:moveTo>
                      <a:pt x="289" y="28"/>
                    </a:moveTo>
                    <a:cubicBezTo>
                      <a:pt x="308" y="29"/>
                      <a:pt x="327" y="0"/>
                      <a:pt x="346" y="4"/>
                    </a:cubicBezTo>
                    <a:cubicBezTo>
                      <a:pt x="365" y="8"/>
                      <a:pt x="371" y="42"/>
                      <a:pt x="390" y="48"/>
                    </a:cubicBezTo>
                    <a:cubicBezTo>
                      <a:pt x="407" y="56"/>
                      <a:pt x="435" y="37"/>
                      <a:pt x="451" y="48"/>
                    </a:cubicBezTo>
                    <a:cubicBezTo>
                      <a:pt x="467" y="58"/>
                      <a:pt x="460" y="92"/>
                      <a:pt x="475" y="105"/>
                    </a:cubicBezTo>
                    <a:cubicBezTo>
                      <a:pt x="487" y="119"/>
                      <a:pt x="521" y="112"/>
                      <a:pt x="532" y="128"/>
                    </a:cubicBezTo>
                    <a:cubicBezTo>
                      <a:pt x="542" y="144"/>
                      <a:pt x="523" y="172"/>
                      <a:pt x="531" y="190"/>
                    </a:cubicBezTo>
                    <a:cubicBezTo>
                      <a:pt x="537" y="208"/>
                      <a:pt x="571" y="214"/>
                      <a:pt x="575" y="233"/>
                    </a:cubicBezTo>
                    <a:cubicBezTo>
                      <a:pt x="579" y="252"/>
                      <a:pt x="550" y="271"/>
                      <a:pt x="551" y="290"/>
                    </a:cubicBezTo>
                    <a:cubicBezTo>
                      <a:pt x="550" y="309"/>
                      <a:pt x="579" y="328"/>
                      <a:pt x="575" y="347"/>
                    </a:cubicBezTo>
                    <a:cubicBezTo>
                      <a:pt x="571" y="366"/>
                      <a:pt x="538" y="372"/>
                      <a:pt x="531" y="390"/>
                    </a:cubicBezTo>
                    <a:cubicBezTo>
                      <a:pt x="523" y="407"/>
                      <a:pt x="542" y="436"/>
                      <a:pt x="532" y="452"/>
                    </a:cubicBezTo>
                    <a:cubicBezTo>
                      <a:pt x="521" y="468"/>
                      <a:pt x="487" y="461"/>
                      <a:pt x="475" y="475"/>
                    </a:cubicBezTo>
                    <a:cubicBezTo>
                      <a:pt x="460" y="488"/>
                      <a:pt x="467" y="521"/>
                      <a:pt x="451" y="532"/>
                    </a:cubicBezTo>
                    <a:cubicBezTo>
                      <a:pt x="435" y="543"/>
                      <a:pt x="407" y="523"/>
                      <a:pt x="390" y="532"/>
                    </a:cubicBezTo>
                    <a:cubicBezTo>
                      <a:pt x="372" y="538"/>
                      <a:pt x="365" y="572"/>
                      <a:pt x="346" y="575"/>
                    </a:cubicBezTo>
                    <a:cubicBezTo>
                      <a:pt x="327" y="579"/>
                      <a:pt x="309" y="550"/>
                      <a:pt x="289" y="552"/>
                    </a:cubicBezTo>
                    <a:cubicBezTo>
                      <a:pt x="270" y="550"/>
                      <a:pt x="252" y="579"/>
                      <a:pt x="233" y="575"/>
                    </a:cubicBezTo>
                    <a:cubicBezTo>
                      <a:pt x="214" y="572"/>
                      <a:pt x="207" y="538"/>
                      <a:pt x="189" y="532"/>
                    </a:cubicBezTo>
                    <a:cubicBezTo>
                      <a:pt x="172" y="523"/>
                      <a:pt x="144" y="543"/>
                      <a:pt x="128" y="532"/>
                    </a:cubicBezTo>
                    <a:cubicBezTo>
                      <a:pt x="112" y="521"/>
                      <a:pt x="119" y="488"/>
                      <a:pt x="104" y="475"/>
                    </a:cubicBezTo>
                    <a:cubicBezTo>
                      <a:pt x="92" y="461"/>
                      <a:pt x="58" y="468"/>
                      <a:pt x="47" y="452"/>
                    </a:cubicBezTo>
                    <a:cubicBezTo>
                      <a:pt x="36" y="436"/>
                      <a:pt x="56" y="407"/>
                      <a:pt x="47" y="390"/>
                    </a:cubicBezTo>
                    <a:cubicBezTo>
                      <a:pt x="41" y="372"/>
                      <a:pt x="8" y="366"/>
                      <a:pt x="4" y="347"/>
                    </a:cubicBezTo>
                    <a:cubicBezTo>
                      <a:pt x="0" y="328"/>
                      <a:pt x="29" y="309"/>
                      <a:pt x="27" y="290"/>
                    </a:cubicBezTo>
                    <a:cubicBezTo>
                      <a:pt x="29" y="271"/>
                      <a:pt x="0" y="252"/>
                      <a:pt x="4" y="233"/>
                    </a:cubicBezTo>
                    <a:cubicBezTo>
                      <a:pt x="8" y="214"/>
                      <a:pt x="41" y="208"/>
                      <a:pt x="47" y="190"/>
                    </a:cubicBezTo>
                    <a:cubicBezTo>
                      <a:pt x="56" y="172"/>
                      <a:pt x="36" y="144"/>
                      <a:pt x="47" y="128"/>
                    </a:cubicBezTo>
                    <a:cubicBezTo>
                      <a:pt x="58" y="112"/>
                      <a:pt x="92" y="119"/>
                      <a:pt x="104" y="105"/>
                    </a:cubicBezTo>
                    <a:cubicBezTo>
                      <a:pt x="119" y="92"/>
                      <a:pt x="112" y="58"/>
                      <a:pt x="128" y="48"/>
                    </a:cubicBezTo>
                    <a:cubicBezTo>
                      <a:pt x="144" y="37"/>
                      <a:pt x="172" y="56"/>
                      <a:pt x="189" y="48"/>
                    </a:cubicBezTo>
                    <a:cubicBezTo>
                      <a:pt x="207" y="42"/>
                      <a:pt x="214" y="8"/>
                      <a:pt x="233" y="4"/>
                    </a:cubicBezTo>
                    <a:cubicBezTo>
                      <a:pt x="252" y="0"/>
                      <a:pt x="270" y="29"/>
                      <a:pt x="289" y="28"/>
                    </a:cubicBezTo>
                    <a:close/>
                    <a:moveTo>
                      <a:pt x="367" y="103"/>
                    </a:moveTo>
                    <a:cubicBezTo>
                      <a:pt x="234" y="48"/>
                      <a:pt x="88" y="145"/>
                      <a:pt x="87" y="288"/>
                    </a:cubicBezTo>
                    <a:cubicBezTo>
                      <a:pt x="86" y="433"/>
                      <a:pt x="233" y="532"/>
                      <a:pt x="367" y="477"/>
                    </a:cubicBezTo>
                    <a:cubicBezTo>
                      <a:pt x="501" y="421"/>
                      <a:pt x="534" y="247"/>
                      <a:pt x="431" y="146"/>
                    </a:cubicBezTo>
                    <a:cubicBezTo>
                      <a:pt x="413" y="127"/>
                      <a:pt x="391" y="113"/>
                      <a:pt x="367" y="1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9"/>
              <p:cNvSpPr>
                <a:spLocks noEditPoints="1"/>
              </p:cNvSpPr>
              <p:nvPr/>
            </p:nvSpPr>
            <p:spPr bwMode="auto">
              <a:xfrm>
                <a:off x="3829192" y="3821698"/>
                <a:ext cx="286002" cy="287100"/>
              </a:xfrm>
              <a:custGeom>
                <a:avLst/>
                <a:gdLst>
                  <a:gd name="T0" fmla="*/ 165 w 331"/>
                  <a:gd name="T1" fmla="*/ 0 h 332"/>
                  <a:gd name="T2" fmla="*/ 331 w 331"/>
                  <a:gd name="T3" fmla="*/ 166 h 332"/>
                  <a:gd name="T4" fmla="*/ 165 w 331"/>
                  <a:gd name="T5" fmla="*/ 332 h 332"/>
                  <a:gd name="T6" fmla="*/ 0 w 331"/>
                  <a:gd name="T7" fmla="*/ 166 h 332"/>
                  <a:gd name="T8" fmla="*/ 165 w 331"/>
                  <a:gd name="T9" fmla="*/ 0 h 332"/>
                  <a:gd name="T10" fmla="*/ 176 w 331"/>
                  <a:gd name="T11" fmla="*/ 50 h 332"/>
                  <a:gd name="T12" fmla="*/ 205 w 331"/>
                  <a:gd name="T13" fmla="*/ 111 h 332"/>
                  <a:gd name="T14" fmla="*/ 272 w 331"/>
                  <a:gd name="T15" fmla="*/ 119 h 332"/>
                  <a:gd name="T16" fmla="*/ 282 w 331"/>
                  <a:gd name="T17" fmla="*/ 127 h 332"/>
                  <a:gd name="T18" fmla="*/ 279 w 331"/>
                  <a:gd name="T19" fmla="*/ 140 h 332"/>
                  <a:gd name="T20" fmla="*/ 229 w 331"/>
                  <a:gd name="T21" fmla="*/ 186 h 332"/>
                  <a:gd name="T22" fmla="*/ 242 w 331"/>
                  <a:gd name="T23" fmla="*/ 252 h 332"/>
                  <a:gd name="T24" fmla="*/ 237 w 331"/>
                  <a:gd name="T25" fmla="*/ 265 h 332"/>
                  <a:gd name="T26" fmla="*/ 224 w 331"/>
                  <a:gd name="T27" fmla="*/ 265 h 332"/>
                  <a:gd name="T28" fmla="*/ 165 w 331"/>
                  <a:gd name="T29" fmla="*/ 232 h 332"/>
                  <a:gd name="T30" fmla="*/ 106 w 331"/>
                  <a:gd name="T31" fmla="*/ 265 h 332"/>
                  <a:gd name="T32" fmla="*/ 93 w 331"/>
                  <a:gd name="T33" fmla="*/ 265 h 332"/>
                  <a:gd name="T34" fmla="*/ 89 w 331"/>
                  <a:gd name="T35" fmla="*/ 252 h 332"/>
                  <a:gd name="T36" fmla="*/ 102 w 331"/>
                  <a:gd name="T37" fmla="*/ 186 h 332"/>
                  <a:gd name="T38" fmla="*/ 52 w 331"/>
                  <a:gd name="T39" fmla="*/ 140 h 332"/>
                  <a:gd name="T40" fmla="*/ 49 w 331"/>
                  <a:gd name="T41" fmla="*/ 127 h 332"/>
                  <a:gd name="T42" fmla="*/ 59 w 331"/>
                  <a:gd name="T43" fmla="*/ 119 h 332"/>
                  <a:gd name="T44" fmla="*/ 126 w 331"/>
                  <a:gd name="T45" fmla="*/ 111 h 332"/>
                  <a:gd name="T46" fmla="*/ 154 w 331"/>
                  <a:gd name="T47" fmla="*/ 50 h 332"/>
                  <a:gd name="T48" fmla="*/ 165 w 331"/>
                  <a:gd name="T49" fmla="*/ 43 h 332"/>
                  <a:gd name="T50" fmla="*/ 176 w 331"/>
                  <a:gd name="T51" fmla="*/ 5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1" h="332">
                    <a:moveTo>
                      <a:pt x="165" y="0"/>
                    </a:moveTo>
                    <a:cubicBezTo>
                      <a:pt x="257" y="0"/>
                      <a:pt x="331" y="74"/>
                      <a:pt x="331" y="166"/>
                    </a:cubicBezTo>
                    <a:cubicBezTo>
                      <a:pt x="331" y="257"/>
                      <a:pt x="257" y="332"/>
                      <a:pt x="165" y="332"/>
                    </a:cubicBezTo>
                    <a:cubicBezTo>
                      <a:pt x="74" y="332"/>
                      <a:pt x="0" y="257"/>
                      <a:pt x="0" y="166"/>
                    </a:cubicBezTo>
                    <a:cubicBezTo>
                      <a:pt x="0" y="74"/>
                      <a:pt x="74" y="0"/>
                      <a:pt x="165" y="0"/>
                    </a:cubicBezTo>
                    <a:close/>
                    <a:moveTo>
                      <a:pt x="176" y="50"/>
                    </a:moveTo>
                    <a:cubicBezTo>
                      <a:pt x="205" y="111"/>
                      <a:pt x="205" y="111"/>
                      <a:pt x="205" y="111"/>
                    </a:cubicBezTo>
                    <a:cubicBezTo>
                      <a:pt x="272" y="119"/>
                      <a:pt x="272" y="119"/>
                      <a:pt x="272" y="119"/>
                    </a:cubicBezTo>
                    <a:cubicBezTo>
                      <a:pt x="277" y="120"/>
                      <a:pt x="281" y="123"/>
                      <a:pt x="282" y="127"/>
                    </a:cubicBezTo>
                    <a:cubicBezTo>
                      <a:pt x="284" y="132"/>
                      <a:pt x="282" y="137"/>
                      <a:pt x="279" y="140"/>
                    </a:cubicBezTo>
                    <a:cubicBezTo>
                      <a:pt x="229" y="186"/>
                      <a:pt x="229" y="186"/>
                      <a:pt x="229" y="186"/>
                    </a:cubicBezTo>
                    <a:cubicBezTo>
                      <a:pt x="242" y="252"/>
                      <a:pt x="242" y="252"/>
                      <a:pt x="242" y="252"/>
                    </a:cubicBezTo>
                    <a:cubicBezTo>
                      <a:pt x="243" y="257"/>
                      <a:pt x="241" y="262"/>
                      <a:pt x="237" y="265"/>
                    </a:cubicBezTo>
                    <a:cubicBezTo>
                      <a:pt x="234" y="267"/>
                      <a:pt x="229" y="268"/>
                      <a:pt x="224" y="265"/>
                    </a:cubicBezTo>
                    <a:cubicBezTo>
                      <a:pt x="165" y="232"/>
                      <a:pt x="165" y="232"/>
                      <a:pt x="165" y="232"/>
                    </a:cubicBezTo>
                    <a:cubicBezTo>
                      <a:pt x="106" y="265"/>
                      <a:pt x="106" y="265"/>
                      <a:pt x="106" y="265"/>
                    </a:cubicBezTo>
                    <a:cubicBezTo>
                      <a:pt x="102" y="268"/>
                      <a:pt x="97" y="267"/>
                      <a:pt x="93" y="265"/>
                    </a:cubicBezTo>
                    <a:cubicBezTo>
                      <a:pt x="89" y="262"/>
                      <a:pt x="88" y="257"/>
                      <a:pt x="89" y="252"/>
                    </a:cubicBezTo>
                    <a:cubicBezTo>
                      <a:pt x="102" y="186"/>
                      <a:pt x="102" y="186"/>
                      <a:pt x="102" y="186"/>
                    </a:cubicBezTo>
                    <a:cubicBezTo>
                      <a:pt x="52" y="140"/>
                      <a:pt x="52" y="140"/>
                      <a:pt x="52" y="140"/>
                    </a:cubicBezTo>
                    <a:cubicBezTo>
                      <a:pt x="48" y="137"/>
                      <a:pt x="47" y="132"/>
                      <a:pt x="49" y="127"/>
                    </a:cubicBezTo>
                    <a:cubicBezTo>
                      <a:pt x="50" y="123"/>
                      <a:pt x="54" y="120"/>
                      <a:pt x="59" y="119"/>
                    </a:cubicBezTo>
                    <a:cubicBezTo>
                      <a:pt x="126" y="111"/>
                      <a:pt x="126" y="111"/>
                      <a:pt x="126" y="111"/>
                    </a:cubicBezTo>
                    <a:cubicBezTo>
                      <a:pt x="154" y="50"/>
                      <a:pt x="154" y="50"/>
                      <a:pt x="154" y="50"/>
                    </a:cubicBezTo>
                    <a:cubicBezTo>
                      <a:pt x="156" y="45"/>
                      <a:pt x="161" y="43"/>
                      <a:pt x="165" y="43"/>
                    </a:cubicBezTo>
                    <a:cubicBezTo>
                      <a:pt x="170" y="43"/>
                      <a:pt x="174" y="45"/>
                      <a:pt x="176"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4" name="组合 3"/>
          <p:cNvGrpSpPr/>
          <p:nvPr/>
        </p:nvGrpSpPr>
        <p:grpSpPr>
          <a:xfrm>
            <a:off x="6071367" y="2270867"/>
            <a:ext cx="1908202" cy="1937758"/>
            <a:chOff x="6071367" y="2270867"/>
            <a:chExt cx="1908202" cy="1937758"/>
          </a:xfrm>
        </p:grpSpPr>
        <p:sp>
          <p:nvSpPr>
            <p:cNvPr id="15" name="Freeform 10"/>
            <p:cNvSpPr>
              <a:spLocks/>
            </p:cNvSpPr>
            <p:nvPr/>
          </p:nvSpPr>
          <p:spPr bwMode="auto">
            <a:xfrm>
              <a:off x="6071367" y="2270867"/>
              <a:ext cx="1908202" cy="1937758"/>
            </a:xfrm>
            <a:custGeom>
              <a:avLst/>
              <a:gdLst>
                <a:gd name="T0" fmla="*/ 17 w 308"/>
                <a:gd name="T1" fmla="*/ 313 h 313"/>
                <a:gd name="T2" fmla="*/ 269 w 308"/>
                <a:gd name="T3" fmla="*/ 1 h 313"/>
                <a:gd name="T4" fmla="*/ 299 w 308"/>
                <a:gd name="T5" fmla="*/ 29 h 313"/>
                <a:gd name="T6" fmla="*/ 295 w 308"/>
                <a:gd name="T7" fmla="*/ 112 h 313"/>
                <a:gd name="T8" fmla="*/ 220 w 308"/>
                <a:gd name="T9" fmla="*/ 139 h 313"/>
                <a:gd name="T10" fmla="*/ 17 w 308"/>
                <a:gd name="T11" fmla="*/ 313 h 313"/>
              </a:gdLst>
              <a:ahLst/>
              <a:cxnLst>
                <a:cxn ang="0">
                  <a:pos x="T0" y="T1"/>
                </a:cxn>
                <a:cxn ang="0">
                  <a:pos x="T2" y="T3"/>
                </a:cxn>
                <a:cxn ang="0">
                  <a:pos x="T4" y="T5"/>
                </a:cxn>
                <a:cxn ang="0">
                  <a:pos x="T6" y="T7"/>
                </a:cxn>
                <a:cxn ang="0">
                  <a:pos x="T8" y="T9"/>
                </a:cxn>
                <a:cxn ang="0">
                  <a:pos x="T10" y="T11"/>
                </a:cxn>
              </a:cxnLst>
              <a:rect l="0" t="0" r="r" b="b"/>
              <a:pathLst>
                <a:path w="308" h="313">
                  <a:moveTo>
                    <a:pt x="17" y="313"/>
                  </a:moveTo>
                  <a:cubicBezTo>
                    <a:pt x="0" y="166"/>
                    <a:pt x="129" y="11"/>
                    <a:pt x="269" y="1"/>
                  </a:cubicBezTo>
                  <a:cubicBezTo>
                    <a:pt x="291" y="0"/>
                    <a:pt x="300" y="6"/>
                    <a:pt x="299" y="29"/>
                  </a:cubicBezTo>
                  <a:cubicBezTo>
                    <a:pt x="297" y="57"/>
                    <a:pt x="308" y="92"/>
                    <a:pt x="295" y="112"/>
                  </a:cubicBezTo>
                  <a:cubicBezTo>
                    <a:pt x="283" y="130"/>
                    <a:pt x="246" y="131"/>
                    <a:pt x="220" y="139"/>
                  </a:cubicBezTo>
                  <a:cubicBezTo>
                    <a:pt x="130" y="167"/>
                    <a:pt x="65" y="224"/>
                    <a:pt x="17" y="313"/>
                  </a:cubicBezTo>
                  <a:close/>
                </a:path>
              </a:pathLst>
            </a:custGeom>
            <a:gradFill>
              <a:gsLst>
                <a:gs pos="0">
                  <a:srgbClr val="DC4A0C"/>
                </a:gs>
                <a:gs pos="100000">
                  <a:srgbClr val="FA891B"/>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nvGrpSpPr>
            <p:cNvPr id="49" name="组合 48"/>
            <p:cNvGrpSpPr>
              <a:grpSpLocks noChangeAspect="1"/>
            </p:cNvGrpSpPr>
            <p:nvPr/>
          </p:nvGrpSpPr>
          <p:grpSpPr>
            <a:xfrm>
              <a:off x="7482903" y="2532040"/>
              <a:ext cx="312886" cy="266228"/>
              <a:chOff x="7909299" y="3772690"/>
              <a:chExt cx="667095" cy="567616"/>
            </a:xfrm>
            <a:solidFill>
              <a:schemeClr val="bg1"/>
            </a:solidFill>
          </p:grpSpPr>
          <p:sp>
            <p:nvSpPr>
              <p:cNvPr id="50" name="Freeform 16"/>
              <p:cNvSpPr>
                <a:spLocks noEditPoints="1"/>
              </p:cNvSpPr>
              <p:nvPr/>
            </p:nvSpPr>
            <p:spPr bwMode="auto">
              <a:xfrm>
                <a:off x="7909299" y="3772690"/>
                <a:ext cx="623207" cy="567616"/>
              </a:xfrm>
              <a:custGeom>
                <a:avLst/>
                <a:gdLst>
                  <a:gd name="T0" fmla="*/ 499 w 721"/>
                  <a:gd name="T1" fmla="*/ 196 h 657"/>
                  <a:gd name="T2" fmla="*/ 637 w 721"/>
                  <a:gd name="T3" fmla="*/ 322 h 657"/>
                  <a:gd name="T4" fmla="*/ 646 w 721"/>
                  <a:gd name="T5" fmla="*/ 329 h 657"/>
                  <a:gd name="T6" fmla="*/ 672 w 721"/>
                  <a:gd name="T7" fmla="*/ 353 h 657"/>
                  <a:gd name="T8" fmla="*/ 686 w 721"/>
                  <a:gd name="T9" fmla="*/ 367 h 657"/>
                  <a:gd name="T10" fmla="*/ 669 w 721"/>
                  <a:gd name="T11" fmla="*/ 472 h 657"/>
                  <a:gd name="T12" fmla="*/ 611 w 721"/>
                  <a:gd name="T13" fmla="*/ 550 h 657"/>
                  <a:gd name="T14" fmla="*/ 539 w 721"/>
                  <a:gd name="T15" fmla="*/ 598 h 657"/>
                  <a:gd name="T16" fmla="*/ 439 w 721"/>
                  <a:gd name="T17" fmla="*/ 633 h 657"/>
                  <a:gd name="T18" fmla="*/ 433 w 721"/>
                  <a:gd name="T19" fmla="*/ 629 h 657"/>
                  <a:gd name="T20" fmla="*/ 449 w 721"/>
                  <a:gd name="T21" fmla="*/ 594 h 657"/>
                  <a:gd name="T22" fmla="*/ 481 w 721"/>
                  <a:gd name="T23" fmla="*/ 606 h 657"/>
                  <a:gd name="T24" fmla="*/ 501 w 721"/>
                  <a:gd name="T25" fmla="*/ 591 h 657"/>
                  <a:gd name="T26" fmla="*/ 501 w 721"/>
                  <a:gd name="T27" fmla="*/ 577 h 657"/>
                  <a:gd name="T28" fmla="*/ 452 w 721"/>
                  <a:gd name="T29" fmla="*/ 538 h 657"/>
                  <a:gd name="T30" fmla="*/ 449 w 721"/>
                  <a:gd name="T31" fmla="*/ 511 h 657"/>
                  <a:gd name="T32" fmla="*/ 475 w 721"/>
                  <a:gd name="T33" fmla="*/ 508 h 657"/>
                  <a:gd name="T34" fmla="*/ 530 w 721"/>
                  <a:gd name="T35" fmla="*/ 551 h 657"/>
                  <a:gd name="T36" fmla="*/ 567 w 721"/>
                  <a:gd name="T37" fmla="*/ 557 h 657"/>
                  <a:gd name="T38" fmla="*/ 572 w 721"/>
                  <a:gd name="T39" fmla="*/ 549 h 657"/>
                  <a:gd name="T40" fmla="*/ 570 w 721"/>
                  <a:gd name="T41" fmla="*/ 532 h 657"/>
                  <a:gd name="T42" fmla="*/ 506 w 721"/>
                  <a:gd name="T43" fmla="*/ 481 h 657"/>
                  <a:gd name="T44" fmla="*/ 503 w 721"/>
                  <a:gd name="T45" fmla="*/ 455 h 657"/>
                  <a:gd name="T46" fmla="*/ 529 w 721"/>
                  <a:gd name="T47" fmla="*/ 451 h 657"/>
                  <a:gd name="T48" fmla="*/ 596 w 721"/>
                  <a:gd name="T49" fmla="*/ 504 h 657"/>
                  <a:gd name="T50" fmla="*/ 598 w 721"/>
                  <a:gd name="T51" fmla="*/ 505 h 657"/>
                  <a:gd name="T52" fmla="*/ 620 w 721"/>
                  <a:gd name="T53" fmla="*/ 467 h 657"/>
                  <a:gd name="T54" fmla="*/ 549 w 721"/>
                  <a:gd name="T55" fmla="*/ 414 h 657"/>
                  <a:gd name="T56" fmla="*/ 546 w 721"/>
                  <a:gd name="T57" fmla="*/ 388 h 657"/>
                  <a:gd name="T58" fmla="*/ 572 w 721"/>
                  <a:gd name="T59" fmla="*/ 384 h 657"/>
                  <a:gd name="T60" fmla="*/ 642 w 721"/>
                  <a:gd name="T61" fmla="*/ 437 h 657"/>
                  <a:gd name="T62" fmla="*/ 663 w 721"/>
                  <a:gd name="T63" fmla="*/ 429 h 657"/>
                  <a:gd name="T64" fmla="*/ 659 w 721"/>
                  <a:gd name="T65" fmla="*/ 394 h 657"/>
                  <a:gd name="T66" fmla="*/ 645 w 721"/>
                  <a:gd name="T67" fmla="*/ 379 h 657"/>
                  <a:gd name="T68" fmla="*/ 457 w 721"/>
                  <a:gd name="T69" fmla="*/ 209 h 657"/>
                  <a:gd name="T70" fmla="*/ 462 w 721"/>
                  <a:gd name="T71" fmla="*/ 198 h 657"/>
                  <a:gd name="T72" fmla="*/ 496 w 721"/>
                  <a:gd name="T73" fmla="*/ 196 h 657"/>
                  <a:gd name="T74" fmla="*/ 499 w 721"/>
                  <a:gd name="T75" fmla="*/ 196 h 657"/>
                  <a:gd name="T76" fmla="*/ 86 w 721"/>
                  <a:gd name="T77" fmla="*/ 355 h 657"/>
                  <a:gd name="T78" fmla="*/ 59 w 721"/>
                  <a:gd name="T79" fmla="*/ 262 h 657"/>
                  <a:gd name="T80" fmla="*/ 35 w 721"/>
                  <a:gd name="T81" fmla="*/ 239 h 657"/>
                  <a:gd name="T82" fmla="*/ 0 w 721"/>
                  <a:gd name="T83" fmla="*/ 176 h 657"/>
                  <a:gd name="T84" fmla="*/ 16 w 721"/>
                  <a:gd name="T85" fmla="*/ 135 h 657"/>
                  <a:gd name="T86" fmla="*/ 116 w 721"/>
                  <a:gd name="T87" fmla="*/ 27 h 657"/>
                  <a:gd name="T88" fmla="*/ 199 w 721"/>
                  <a:gd name="T89" fmla="*/ 20 h 657"/>
                  <a:gd name="T90" fmla="*/ 242 w 721"/>
                  <a:gd name="T91" fmla="*/ 46 h 657"/>
                  <a:gd name="T92" fmla="*/ 254 w 721"/>
                  <a:gd name="T93" fmla="*/ 50 h 657"/>
                  <a:gd name="T94" fmla="*/ 350 w 721"/>
                  <a:gd name="T95" fmla="*/ 33 h 657"/>
                  <a:gd name="T96" fmla="*/ 284 w 721"/>
                  <a:gd name="T97" fmla="*/ 82 h 657"/>
                  <a:gd name="T98" fmla="*/ 260 w 721"/>
                  <a:gd name="T99" fmla="*/ 87 h 657"/>
                  <a:gd name="T100" fmla="*/ 195 w 721"/>
                  <a:gd name="T101" fmla="*/ 64 h 657"/>
                  <a:gd name="T102" fmla="*/ 176 w 721"/>
                  <a:gd name="T103" fmla="*/ 50 h 657"/>
                  <a:gd name="T104" fmla="*/ 144 w 721"/>
                  <a:gd name="T105" fmla="*/ 53 h 657"/>
                  <a:gd name="T106" fmla="*/ 44 w 721"/>
                  <a:gd name="T107" fmla="*/ 161 h 657"/>
                  <a:gd name="T108" fmla="*/ 44 w 721"/>
                  <a:gd name="T109" fmla="*/ 193 h 657"/>
                  <a:gd name="T110" fmla="*/ 69 w 721"/>
                  <a:gd name="T111" fmla="*/ 220 h 657"/>
                  <a:gd name="T112" fmla="*/ 97 w 721"/>
                  <a:gd name="T113" fmla="*/ 257 h 657"/>
                  <a:gd name="T114" fmla="*/ 115 w 721"/>
                  <a:gd name="T115" fmla="*/ 330 h 657"/>
                  <a:gd name="T116" fmla="*/ 86 w 721"/>
                  <a:gd name="T117" fmla="*/ 35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21" h="657">
                    <a:moveTo>
                      <a:pt x="499" y="196"/>
                    </a:moveTo>
                    <a:cubicBezTo>
                      <a:pt x="545" y="237"/>
                      <a:pt x="592" y="279"/>
                      <a:pt x="637" y="322"/>
                    </a:cubicBezTo>
                    <a:cubicBezTo>
                      <a:pt x="640" y="325"/>
                      <a:pt x="643" y="327"/>
                      <a:pt x="646" y="329"/>
                    </a:cubicBezTo>
                    <a:cubicBezTo>
                      <a:pt x="672" y="353"/>
                      <a:pt x="672" y="353"/>
                      <a:pt x="672" y="353"/>
                    </a:cubicBezTo>
                    <a:cubicBezTo>
                      <a:pt x="686" y="367"/>
                      <a:pt x="686" y="367"/>
                      <a:pt x="686" y="367"/>
                    </a:cubicBezTo>
                    <a:cubicBezTo>
                      <a:pt x="721" y="403"/>
                      <a:pt x="707" y="456"/>
                      <a:pt x="669" y="472"/>
                    </a:cubicBezTo>
                    <a:cubicBezTo>
                      <a:pt x="685" y="513"/>
                      <a:pt x="652" y="552"/>
                      <a:pt x="611" y="550"/>
                    </a:cubicBezTo>
                    <a:cubicBezTo>
                      <a:pt x="606" y="584"/>
                      <a:pt x="574" y="607"/>
                      <a:pt x="539" y="598"/>
                    </a:cubicBezTo>
                    <a:cubicBezTo>
                      <a:pt x="529" y="641"/>
                      <a:pt x="479" y="657"/>
                      <a:pt x="439" y="633"/>
                    </a:cubicBezTo>
                    <a:cubicBezTo>
                      <a:pt x="433" y="629"/>
                      <a:pt x="433" y="629"/>
                      <a:pt x="433" y="629"/>
                    </a:cubicBezTo>
                    <a:cubicBezTo>
                      <a:pt x="441" y="619"/>
                      <a:pt x="446" y="607"/>
                      <a:pt x="449" y="594"/>
                    </a:cubicBezTo>
                    <a:cubicBezTo>
                      <a:pt x="460" y="601"/>
                      <a:pt x="468" y="607"/>
                      <a:pt x="481" y="606"/>
                    </a:cubicBezTo>
                    <a:cubicBezTo>
                      <a:pt x="490" y="605"/>
                      <a:pt x="499" y="600"/>
                      <a:pt x="501" y="591"/>
                    </a:cubicBezTo>
                    <a:cubicBezTo>
                      <a:pt x="502" y="587"/>
                      <a:pt x="502" y="583"/>
                      <a:pt x="501" y="577"/>
                    </a:cubicBezTo>
                    <a:cubicBezTo>
                      <a:pt x="452" y="538"/>
                      <a:pt x="452" y="538"/>
                      <a:pt x="452" y="538"/>
                    </a:cubicBezTo>
                    <a:cubicBezTo>
                      <a:pt x="444" y="531"/>
                      <a:pt x="442" y="519"/>
                      <a:pt x="449" y="511"/>
                    </a:cubicBezTo>
                    <a:cubicBezTo>
                      <a:pt x="455" y="503"/>
                      <a:pt x="467" y="502"/>
                      <a:pt x="475" y="508"/>
                    </a:cubicBezTo>
                    <a:cubicBezTo>
                      <a:pt x="530" y="551"/>
                      <a:pt x="530" y="551"/>
                      <a:pt x="530" y="551"/>
                    </a:cubicBezTo>
                    <a:cubicBezTo>
                      <a:pt x="543" y="562"/>
                      <a:pt x="556" y="566"/>
                      <a:pt x="567" y="557"/>
                    </a:cubicBezTo>
                    <a:cubicBezTo>
                      <a:pt x="569" y="555"/>
                      <a:pt x="571" y="552"/>
                      <a:pt x="572" y="549"/>
                    </a:cubicBezTo>
                    <a:cubicBezTo>
                      <a:pt x="574" y="544"/>
                      <a:pt x="576" y="536"/>
                      <a:pt x="570" y="532"/>
                    </a:cubicBezTo>
                    <a:cubicBezTo>
                      <a:pt x="506" y="481"/>
                      <a:pt x="506" y="481"/>
                      <a:pt x="506" y="481"/>
                    </a:cubicBezTo>
                    <a:cubicBezTo>
                      <a:pt x="498" y="475"/>
                      <a:pt x="496" y="463"/>
                      <a:pt x="503" y="455"/>
                    </a:cubicBezTo>
                    <a:cubicBezTo>
                      <a:pt x="509" y="446"/>
                      <a:pt x="521" y="445"/>
                      <a:pt x="529" y="451"/>
                    </a:cubicBezTo>
                    <a:cubicBezTo>
                      <a:pt x="596" y="504"/>
                      <a:pt x="596" y="504"/>
                      <a:pt x="596" y="504"/>
                    </a:cubicBezTo>
                    <a:cubicBezTo>
                      <a:pt x="597" y="504"/>
                      <a:pt x="597" y="505"/>
                      <a:pt x="598" y="505"/>
                    </a:cubicBezTo>
                    <a:cubicBezTo>
                      <a:pt x="620" y="525"/>
                      <a:pt x="656" y="496"/>
                      <a:pt x="620" y="467"/>
                    </a:cubicBezTo>
                    <a:cubicBezTo>
                      <a:pt x="549" y="414"/>
                      <a:pt x="549" y="414"/>
                      <a:pt x="549" y="414"/>
                    </a:cubicBezTo>
                    <a:cubicBezTo>
                      <a:pt x="541" y="408"/>
                      <a:pt x="539" y="396"/>
                      <a:pt x="546" y="388"/>
                    </a:cubicBezTo>
                    <a:cubicBezTo>
                      <a:pt x="552" y="379"/>
                      <a:pt x="564" y="378"/>
                      <a:pt x="572" y="384"/>
                    </a:cubicBezTo>
                    <a:cubicBezTo>
                      <a:pt x="642" y="437"/>
                      <a:pt x="642" y="437"/>
                      <a:pt x="642" y="437"/>
                    </a:cubicBezTo>
                    <a:cubicBezTo>
                      <a:pt x="649" y="441"/>
                      <a:pt x="659" y="436"/>
                      <a:pt x="663" y="429"/>
                    </a:cubicBezTo>
                    <a:cubicBezTo>
                      <a:pt x="671" y="419"/>
                      <a:pt x="670" y="405"/>
                      <a:pt x="659" y="394"/>
                    </a:cubicBezTo>
                    <a:cubicBezTo>
                      <a:pt x="645" y="379"/>
                      <a:pt x="645" y="379"/>
                      <a:pt x="645" y="379"/>
                    </a:cubicBezTo>
                    <a:cubicBezTo>
                      <a:pt x="457" y="209"/>
                      <a:pt x="457" y="209"/>
                      <a:pt x="457" y="209"/>
                    </a:cubicBezTo>
                    <a:cubicBezTo>
                      <a:pt x="453" y="205"/>
                      <a:pt x="456" y="198"/>
                      <a:pt x="462" y="198"/>
                    </a:cubicBezTo>
                    <a:cubicBezTo>
                      <a:pt x="473" y="198"/>
                      <a:pt x="485" y="198"/>
                      <a:pt x="496" y="196"/>
                    </a:cubicBezTo>
                    <a:cubicBezTo>
                      <a:pt x="497" y="196"/>
                      <a:pt x="498" y="196"/>
                      <a:pt x="499" y="196"/>
                    </a:cubicBezTo>
                    <a:close/>
                    <a:moveTo>
                      <a:pt x="86" y="355"/>
                    </a:moveTo>
                    <a:cubicBezTo>
                      <a:pt x="66" y="330"/>
                      <a:pt x="64" y="295"/>
                      <a:pt x="59" y="262"/>
                    </a:cubicBezTo>
                    <a:cubicBezTo>
                      <a:pt x="35" y="239"/>
                      <a:pt x="35" y="239"/>
                      <a:pt x="35" y="239"/>
                    </a:cubicBezTo>
                    <a:cubicBezTo>
                      <a:pt x="17" y="219"/>
                      <a:pt x="0" y="205"/>
                      <a:pt x="0" y="176"/>
                    </a:cubicBezTo>
                    <a:cubicBezTo>
                      <a:pt x="0" y="161"/>
                      <a:pt x="6" y="147"/>
                      <a:pt x="16" y="135"/>
                    </a:cubicBezTo>
                    <a:cubicBezTo>
                      <a:pt x="116" y="27"/>
                      <a:pt x="116" y="27"/>
                      <a:pt x="116" y="27"/>
                    </a:cubicBezTo>
                    <a:cubicBezTo>
                      <a:pt x="138" y="3"/>
                      <a:pt x="174" y="0"/>
                      <a:pt x="199" y="20"/>
                    </a:cubicBezTo>
                    <a:cubicBezTo>
                      <a:pt x="215" y="31"/>
                      <a:pt x="221" y="38"/>
                      <a:pt x="242" y="46"/>
                    </a:cubicBezTo>
                    <a:cubicBezTo>
                      <a:pt x="248" y="48"/>
                      <a:pt x="253" y="50"/>
                      <a:pt x="254" y="50"/>
                    </a:cubicBezTo>
                    <a:cubicBezTo>
                      <a:pt x="284" y="46"/>
                      <a:pt x="316" y="32"/>
                      <a:pt x="350" y="33"/>
                    </a:cubicBezTo>
                    <a:cubicBezTo>
                      <a:pt x="337" y="42"/>
                      <a:pt x="286" y="82"/>
                      <a:pt x="284" y="82"/>
                    </a:cubicBezTo>
                    <a:cubicBezTo>
                      <a:pt x="276" y="84"/>
                      <a:pt x="268" y="86"/>
                      <a:pt x="260" y="87"/>
                    </a:cubicBezTo>
                    <a:cubicBezTo>
                      <a:pt x="241" y="90"/>
                      <a:pt x="208" y="74"/>
                      <a:pt x="195" y="64"/>
                    </a:cubicBezTo>
                    <a:cubicBezTo>
                      <a:pt x="176" y="50"/>
                      <a:pt x="176" y="50"/>
                      <a:pt x="176" y="50"/>
                    </a:cubicBezTo>
                    <a:cubicBezTo>
                      <a:pt x="166" y="42"/>
                      <a:pt x="152" y="44"/>
                      <a:pt x="144" y="53"/>
                    </a:cubicBezTo>
                    <a:cubicBezTo>
                      <a:pt x="44" y="161"/>
                      <a:pt x="44" y="161"/>
                      <a:pt x="44" y="161"/>
                    </a:cubicBezTo>
                    <a:cubicBezTo>
                      <a:pt x="36" y="170"/>
                      <a:pt x="36" y="184"/>
                      <a:pt x="44" y="193"/>
                    </a:cubicBezTo>
                    <a:cubicBezTo>
                      <a:pt x="53" y="203"/>
                      <a:pt x="59" y="210"/>
                      <a:pt x="69" y="220"/>
                    </a:cubicBezTo>
                    <a:cubicBezTo>
                      <a:pt x="80" y="230"/>
                      <a:pt x="95" y="244"/>
                      <a:pt x="97" y="257"/>
                    </a:cubicBezTo>
                    <a:cubicBezTo>
                      <a:pt x="100" y="280"/>
                      <a:pt x="102" y="313"/>
                      <a:pt x="115" y="330"/>
                    </a:cubicBezTo>
                    <a:cubicBezTo>
                      <a:pt x="102" y="337"/>
                      <a:pt x="95" y="344"/>
                      <a:pt x="86" y="3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17"/>
              <p:cNvSpPr>
                <a:spLocks noEditPoints="1"/>
              </p:cNvSpPr>
              <p:nvPr/>
            </p:nvSpPr>
            <p:spPr bwMode="auto">
              <a:xfrm>
                <a:off x="7980982" y="3772690"/>
                <a:ext cx="595412" cy="551158"/>
              </a:xfrm>
              <a:custGeom>
                <a:avLst/>
                <a:gdLst>
                  <a:gd name="T0" fmla="*/ 319 w 689"/>
                  <a:gd name="T1" fmla="*/ 543 h 638"/>
                  <a:gd name="T2" fmla="*/ 262 w 689"/>
                  <a:gd name="T3" fmla="*/ 538 h 638"/>
                  <a:gd name="T4" fmla="*/ 258 w 689"/>
                  <a:gd name="T5" fmla="*/ 538 h 638"/>
                  <a:gd name="T6" fmla="*/ 257 w 689"/>
                  <a:gd name="T7" fmla="*/ 535 h 638"/>
                  <a:gd name="T8" fmla="*/ 241 w 689"/>
                  <a:gd name="T9" fmla="*/ 489 h 638"/>
                  <a:gd name="T10" fmla="*/ 241 w 689"/>
                  <a:gd name="T11" fmla="*/ 489 h 638"/>
                  <a:gd name="T12" fmla="*/ 185 w 689"/>
                  <a:gd name="T13" fmla="*/ 484 h 638"/>
                  <a:gd name="T14" fmla="*/ 181 w 689"/>
                  <a:gd name="T15" fmla="*/ 484 h 638"/>
                  <a:gd name="T16" fmla="*/ 180 w 689"/>
                  <a:gd name="T17" fmla="*/ 481 h 638"/>
                  <a:gd name="T18" fmla="*/ 164 w 689"/>
                  <a:gd name="T19" fmla="*/ 435 h 638"/>
                  <a:gd name="T20" fmla="*/ 164 w 689"/>
                  <a:gd name="T21" fmla="*/ 435 h 638"/>
                  <a:gd name="T22" fmla="*/ 117 w 689"/>
                  <a:gd name="T23" fmla="*/ 425 h 638"/>
                  <a:gd name="T24" fmla="*/ 113 w 689"/>
                  <a:gd name="T25" fmla="*/ 425 h 638"/>
                  <a:gd name="T26" fmla="*/ 113 w 689"/>
                  <a:gd name="T27" fmla="*/ 421 h 638"/>
                  <a:gd name="T28" fmla="*/ 100 w 689"/>
                  <a:gd name="T29" fmla="*/ 365 h 638"/>
                  <a:gd name="T30" fmla="*/ 100 w 689"/>
                  <a:gd name="T31" fmla="*/ 365 h 638"/>
                  <a:gd name="T32" fmla="*/ 32 w 689"/>
                  <a:gd name="T33" fmla="*/ 370 h 638"/>
                  <a:gd name="T34" fmla="*/ 18 w 689"/>
                  <a:gd name="T35" fmla="*/ 386 h 638"/>
                  <a:gd name="T36" fmla="*/ 23 w 689"/>
                  <a:gd name="T37" fmla="*/ 455 h 638"/>
                  <a:gd name="T38" fmla="*/ 23 w 689"/>
                  <a:gd name="T39" fmla="*/ 455 h 638"/>
                  <a:gd name="T40" fmla="*/ 66 w 689"/>
                  <a:gd name="T41" fmla="*/ 465 h 638"/>
                  <a:gd name="T42" fmla="*/ 70 w 689"/>
                  <a:gd name="T43" fmla="*/ 466 h 638"/>
                  <a:gd name="T44" fmla="*/ 69 w 689"/>
                  <a:gd name="T45" fmla="*/ 470 h 638"/>
                  <a:gd name="T46" fmla="*/ 76 w 689"/>
                  <a:gd name="T47" fmla="*/ 536 h 638"/>
                  <a:gd name="T48" fmla="*/ 76 w 689"/>
                  <a:gd name="T49" fmla="*/ 536 h 638"/>
                  <a:gd name="T50" fmla="*/ 142 w 689"/>
                  <a:gd name="T51" fmla="*/ 534 h 638"/>
                  <a:gd name="T52" fmla="*/ 145 w 689"/>
                  <a:gd name="T53" fmla="*/ 534 h 638"/>
                  <a:gd name="T54" fmla="*/ 147 w 689"/>
                  <a:gd name="T55" fmla="*/ 537 h 638"/>
                  <a:gd name="T56" fmla="*/ 164 w 689"/>
                  <a:gd name="T57" fmla="*/ 578 h 638"/>
                  <a:gd name="T58" fmla="*/ 164 w 689"/>
                  <a:gd name="T59" fmla="*/ 578 h 638"/>
                  <a:gd name="T60" fmla="*/ 230 w 689"/>
                  <a:gd name="T61" fmla="*/ 576 h 638"/>
                  <a:gd name="T62" fmla="*/ 233 w 689"/>
                  <a:gd name="T63" fmla="*/ 576 h 638"/>
                  <a:gd name="T64" fmla="*/ 235 w 689"/>
                  <a:gd name="T65" fmla="*/ 579 h 638"/>
                  <a:gd name="T66" fmla="*/ 252 w 689"/>
                  <a:gd name="T67" fmla="*/ 621 h 638"/>
                  <a:gd name="T68" fmla="*/ 320 w 689"/>
                  <a:gd name="T69" fmla="*/ 615 h 638"/>
                  <a:gd name="T70" fmla="*/ 324 w 689"/>
                  <a:gd name="T71" fmla="*/ 611 h 638"/>
                  <a:gd name="T72" fmla="*/ 319 w 689"/>
                  <a:gd name="T73" fmla="*/ 543 h 638"/>
                  <a:gd name="T74" fmla="*/ 449 w 689"/>
                  <a:gd name="T75" fmla="*/ 177 h 638"/>
                  <a:gd name="T76" fmla="*/ 576 w 689"/>
                  <a:gd name="T77" fmla="*/ 299 h 638"/>
                  <a:gd name="T78" fmla="*/ 597 w 689"/>
                  <a:gd name="T79" fmla="*/ 306 h 638"/>
                  <a:gd name="T80" fmla="*/ 616 w 689"/>
                  <a:gd name="T81" fmla="*/ 293 h 638"/>
                  <a:gd name="T82" fmla="*/ 636 w 689"/>
                  <a:gd name="T83" fmla="*/ 234 h 638"/>
                  <a:gd name="T84" fmla="*/ 649 w 689"/>
                  <a:gd name="T85" fmla="*/ 209 h 638"/>
                  <a:gd name="T86" fmla="*/ 671 w 689"/>
                  <a:gd name="T87" fmla="*/ 186 h 638"/>
                  <a:gd name="T88" fmla="*/ 672 w 689"/>
                  <a:gd name="T89" fmla="*/ 121 h 638"/>
                  <a:gd name="T90" fmla="*/ 580 w 689"/>
                  <a:gd name="T91" fmla="*/ 21 h 638"/>
                  <a:gd name="T92" fmla="*/ 515 w 689"/>
                  <a:gd name="T93" fmla="*/ 16 h 638"/>
                  <a:gd name="T94" fmla="*/ 493 w 689"/>
                  <a:gd name="T95" fmla="*/ 34 h 638"/>
                  <a:gd name="T96" fmla="*/ 457 w 689"/>
                  <a:gd name="T97" fmla="*/ 44 h 638"/>
                  <a:gd name="T98" fmla="*/ 390 w 689"/>
                  <a:gd name="T99" fmla="*/ 36 h 638"/>
                  <a:gd name="T100" fmla="*/ 274 w 689"/>
                  <a:gd name="T101" fmla="*/ 67 h 638"/>
                  <a:gd name="T102" fmla="*/ 139 w 689"/>
                  <a:gd name="T103" fmla="*/ 171 h 638"/>
                  <a:gd name="T104" fmla="*/ 203 w 689"/>
                  <a:gd name="T105" fmla="*/ 222 h 638"/>
                  <a:gd name="T106" fmla="*/ 301 w 689"/>
                  <a:gd name="T107" fmla="*/ 161 h 638"/>
                  <a:gd name="T108" fmla="*/ 346 w 689"/>
                  <a:gd name="T109" fmla="*/ 158 h 638"/>
                  <a:gd name="T110" fmla="*/ 408 w 689"/>
                  <a:gd name="T111" fmla="*/ 165 h 638"/>
                  <a:gd name="T112" fmla="*/ 449 w 689"/>
                  <a:gd name="T113" fmla="*/ 177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9" h="638">
                    <a:moveTo>
                      <a:pt x="319" y="543"/>
                    </a:moveTo>
                    <a:cubicBezTo>
                      <a:pt x="302" y="529"/>
                      <a:pt x="279" y="528"/>
                      <a:pt x="262" y="538"/>
                    </a:cubicBezTo>
                    <a:cubicBezTo>
                      <a:pt x="261" y="539"/>
                      <a:pt x="259" y="539"/>
                      <a:pt x="258" y="538"/>
                    </a:cubicBezTo>
                    <a:cubicBezTo>
                      <a:pt x="257" y="537"/>
                      <a:pt x="257" y="536"/>
                      <a:pt x="257" y="535"/>
                    </a:cubicBezTo>
                    <a:cubicBezTo>
                      <a:pt x="260" y="518"/>
                      <a:pt x="255" y="500"/>
                      <a:pt x="241" y="489"/>
                    </a:cubicBezTo>
                    <a:cubicBezTo>
                      <a:pt x="241" y="489"/>
                      <a:pt x="241" y="489"/>
                      <a:pt x="241" y="489"/>
                    </a:cubicBezTo>
                    <a:cubicBezTo>
                      <a:pt x="225" y="475"/>
                      <a:pt x="202" y="473"/>
                      <a:pt x="185" y="484"/>
                    </a:cubicBezTo>
                    <a:cubicBezTo>
                      <a:pt x="183" y="485"/>
                      <a:pt x="182" y="484"/>
                      <a:pt x="181" y="484"/>
                    </a:cubicBezTo>
                    <a:cubicBezTo>
                      <a:pt x="180" y="483"/>
                      <a:pt x="180" y="482"/>
                      <a:pt x="180" y="481"/>
                    </a:cubicBezTo>
                    <a:cubicBezTo>
                      <a:pt x="183" y="464"/>
                      <a:pt x="177" y="446"/>
                      <a:pt x="164" y="435"/>
                    </a:cubicBezTo>
                    <a:cubicBezTo>
                      <a:pt x="164" y="435"/>
                      <a:pt x="164" y="435"/>
                      <a:pt x="164" y="435"/>
                    </a:cubicBezTo>
                    <a:cubicBezTo>
                      <a:pt x="150" y="423"/>
                      <a:pt x="132" y="420"/>
                      <a:pt x="117" y="425"/>
                    </a:cubicBezTo>
                    <a:cubicBezTo>
                      <a:pt x="115" y="426"/>
                      <a:pt x="114" y="425"/>
                      <a:pt x="113" y="425"/>
                    </a:cubicBezTo>
                    <a:cubicBezTo>
                      <a:pt x="112" y="424"/>
                      <a:pt x="112" y="422"/>
                      <a:pt x="113" y="421"/>
                    </a:cubicBezTo>
                    <a:cubicBezTo>
                      <a:pt x="121" y="402"/>
                      <a:pt x="116" y="379"/>
                      <a:pt x="100" y="365"/>
                    </a:cubicBezTo>
                    <a:cubicBezTo>
                      <a:pt x="100" y="365"/>
                      <a:pt x="100" y="365"/>
                      <a:pt x="100" y="365"/>
                    </a:cubicBezTo>
                    <a:cubicBezTo>
                      <a:pt x="80" y="347"/>
                      <a:pt x="49" y="350"/>
                      <a:pt x="32" y="370"/>
                    </a:cubicBezTo>
                    <a:cubicBezTo>
                      <a:pt x="18" y="386"/>
                      <a:pt x="18" y="386"/>
                      <a:pt x="18" y="386"/>
                    </a:cubicBezTo>
                    <a:cubicBezTo>
                      <a:pt x="0" y="406"/>
                      <a:pt x="2" y="437"/>
                      <a:pt x="23" y="455"/>
                    </a:cubicBezTo>
                    <a:cubicBezTo>
                      <a:pt x="23" y="455"/>
                      <a:pt x="23" y="455"/>
                      <a:pt x="23" y="455"/>
                    </a:cubicBezTo>
                    <a:cubicBezTo>
                      <a:pt x="35" y="465"/>
                      <a:pt x="51" y="469"/>
                      <a:pt x="66" y="465"/>
                    </a:cubicBezTo>
                    <a:cubicBezTo>
                      <a:pt x="68" y="465"/>
                      <a:pt x="69" y="465"/>
                      <a:pt x="70" y="466"/>
                    </a:cubicBezTo>
                    <a:cubicBezTo>
                      <a:pt x="70" y="467"/>
                      <a:pt x="70" y="469"/>
                      <a:pt x="69" y="470"/>
                    </a:cubicBezTo>
                    <a:cubicBezTo>
                      <a:pt x="54" y="490"/>
                      <a:pt x="57" y="519"/>
                      <a:pt x="76" y="536"/>
                    </a:cubicBezTo>
                    <a:cubicBezTo>
                      <a:pt x="76" y="536"/>
                      <a:pt x="76" y="536"/>
                      <a:pt x="76" y="536"/>
                    </a:cubicBezTo>
                    <a:cubicBezTo>
                      <a:pt x="95" y="553"/>
                      <a:pt x="124" y="552"/>
                      <a:pt x="142" y="534"/>
                    </a:cubicBezTo>
                    <a:cubicBezTo>
                      <a:pt x="143" y="533"/>
                      <a:pt x="144" y="533"/>
                      <a:pt x="145" y="534"/>
                    </a:cubicBezTo>
                    <a:cubicBezTo>
                      <a:pt x="147" y="534"/>
                      <a:pt x="147" y="535"/>
                      <a:pt x="147" y="537"/>
                    </a:cubicBezTo>
                    <a:cubicBezTo>
                      <a:pt x="146" y="552"/>
                      <a:pt x="151" y="568"/>
                      <a:pt x="164" y="578"/>
                    </a:cubicBezTo>
                    <a:cubicBezTo>
                      <a:pt x="164" y="578"/>
                      <a:pt x="164" y="578"/>
                      <a:pt x="164" y="578"/>
                    </a:cubicBezTo>
                    <a:cubicBezTo>
                      <a:pt x="183" y="595"/>
                      <a:pt x="212" y="594"/>
                      <a:pt x="230" y="576"/>
                    </a:cubicBezTo>
                    <a:cubicBezTo>
                      <a:pt x="231" y="575"/>
                      <a:pt x="232" y="575"/>
                      <a:pt x="233" y="576"/>
                    </a:cubicBezTo>
                    <a:cubicBezTo>
                      <a:pt x="234" y="576"/>
                      <a:pt x="235" y="577"/>
                      <a:pt x="235" y="579"/>
                    </a:cubicBezTo>
                    <a:cubicBezTo>
                      <a:pt x="233" y="594"/>
                      <a:pt x="239" y="610"/>
                      <a:pt x="252" y="621"/>
                    </a:cubicBezTo>
                    <a:cubicBezTo>
                      <a:pt x="272" y="638"/>
                      <a:pt x="303" y="636"/>
                      <a:pt x="320" y="615"/>
                    </a:cubicBezTo>
                    <a:cubicBezTo>
                      <a:pt x="324" y="611"/>
                      <a:pt x="324" y="611"/>
                      <a:pt x="324" y="611"/>
                    </a:cubicBezTo>
                    <a:cubicBezTo>
                      <a:pt x="341" y="591"/>
                      <a:pt x="339" y="560"/>
                      <a:pt x="319" y="543"/>
                    </a:cubicBezTo>
                    <a:close/>
                    <a:moveTo>
                      <a:pt x="449" y="177"/>
                    </a:moveTo>
                    <a:cubicBezTo>
                      <a:pt x="489" y="216"/>
                      <a:pt x="535" y="260"/>
                      <a:pt x="576" y="299"/>
                    </a:cubicBezTo>
                    <a:cubicBezTo>
                      <a:pt x="582" y="305"/>
                      <a:pt x="589" y="307"/>
                      <a:pt x="597" y="306"/>
                    </a:cubicBezTo>
                    <a:cubicBezTo>
                      <a:pt x="605" y="305"/>
                      <a:pt x="612" y="300"/>
                      <a:pt x="616" y="293"/>
                    </a:cubicBezTo>
                    <a:cubicBezTo>
                      <a:pt x="626" y="275"/>
                      <a:pt x="632" y="256"/>
                      <a:pt x="636" y="234"/>
                    </a:cubicBezTo>
                    <a:cubicBezTo>
                      <a:pt x="638" y="224"/>
                      <a:pt x="642" y="216"/>
                      <a:pt x="649" y="209"/>
                    </a:cubicBezTo>
                    <a:cubicBezTo>
                      <a:pt x="671" y="186"/>
                      <a:pt x="671" y="186"/>
                      <a:pt x="671" y="186"/>
                    </a:cubicBezTo>
                    <a:cubicBezTo>
                      <a:pt x="688" y="168"/>
                      <a:pt x="689" y="139"/>
                      <a:pt x="672" y="121"/>
                    </a:cubicBezTo>
                    <a:cubicBezTo>
                      <a:pt x="580" y="21"/>
                      <a:pt x="580" y="21"/>
                      <a:pt x="580" y="21"/>
                    </a:cubicBezTo>
                    <a:cubicBezTo>
                      <a:pt x="563" y="3"/>
                      <a:pt x="534" y="0"/>
                      <a:pt x="515" y="16"/>
                    </a:cubicBezTo>
                    <a:cubicBezTo>
                      <a:pt x="493" y="34"/>
                      <a:pt x="493" y="34"/>
                      <a:pt x="493" y="34"/>
                    </a:cubicBezTo>
                    <a:cubicBezTo>
                      <a:pt x="483" y="42"/>
                      <a:pt x="471" y="45"/>
                      <a:pt x="457" y="44"/>
                    </a:cubicBezTo>
                    <a:cubicBezTo>
                      <a:pt x="435" y="41"/>
                      <a:pt x="412" y="38"/>
                      <a:pt x="390" y="36"/>
                    </a:cubicBezTo>
                    <a:cubicBezTo>
                      <a:pt x="347" y="30"/>
                      <a:pt x="308" y="41"/>
                      <a:pt x="274" y="67"/>
                    </a:cubicBezTo>
                    <a:cubicBezTo>
                      <a:pt x="229" y="101"/>
                      <a:pt x="184" y="136"/>
                      <a:pt x="139" y="171"/>
                    </a:cubicBezTo>
                    <a:cubicBezTo>
                      <a:pt x="95" y="207"/>
                      <a:pt x="151" y="255"/>
                      <a:pt x="203" y="222"/>
                    </a:cubicBezTo>
                    <a:cubicBezTo>
                      <a:pt x="301" y="161"/>
                      <a:pt x="301" y="161"/>
                      <a:pt x="301" y="161"/>
                    </a:cubicBezTo>
                    <a:cubicBezTo>
                      <a:pt x="315" y="153"/>
                      <a:pt x="331" y="152"/>
                      <a:pt x="346" y="158"/>
                    </a:cubicBezTo>
                    <a:cubicBezTo>
                      <a:pt x="364" y="167"/>
                      <a:pt x="388" y="168"/>
                      <a:pt x="408" y="165"/>
                    </a:cubicBezTo>
                    <a:cubicBezTo>
                      <a:pt x="423" y="162"/>
                      <a:pt x="437" y="166"/>
                      <a:pt x="449" y="1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5" name="组合 4"/>
          <p:cNvGrpSpPr/>
          <p:nvPr/>
        </p:nvGrpSpPr>
        <p:grpSpPr>
          <a:xfrm>
            <a:off x="4212431" y="2264298"/>
            <a:ext cx="1822809" cy="1914769"/>
            <a:chOff x="4212431" y="2264298"/>
            <a:chExt cx="1822809" cy="1914769"/>
          </a:xfrm>
        </p:grpSpPr>
        <p:sp>
          <p:nvSpPr>
            <p:cNvPr id="14" name="Freeform 9"/>
            <p:cNvSpPr>
              <a:spLocks/>
            </p:cNvSpPr>
            <p:nvPr/>
          </p:nvSpPr>
          <p:spPr bwMode="auto">
            <a:xfrm>
              <a:off x="4212431" y="2264298"/>
              <a:ext cx="1822809" cy="1914769"/>
            </a:xfrm>
            <a:custGeom>
              <a:avLst/>
              <a:gdLst>
                <a:gd name="T0" fmla="*/ 286 w 294"/>
                <a:gd name="T1" fmla="*/ 309 h 309"/>
                <a:gd name="T2" fmla="*/ 219 w 294"/>
                <a:gd name="T3" fmla="*/ 223 h 309"/>
                <a:gd name="T4" fmla="*/ 30 w 294"/>
                <a:gd name="T5" fmla="*/ 130 h 309"/>
                <a:gd name="T6" fmla="*/ 3 w 294"/>
                <a:gd name="T7" fmla="*/ 98 h 309"/>
                <a:gd name="T8" fmla="*/ 2 w 294"/>
                <a:gd name="T9" fmla="*/ 31 h 309"/>
                <a:gd name="T10" fmla="*/ 37 w 294"/>
                <a:gd name="T11" fmla="*/ 3 h 309"/>
                <a:gd name="T12" fmla="*/ 286 w 294"/>
                <a:gd name="T13" fmla="*/ 309 h 309"/>
              </a:gdLst>
              <a:ahLst/>
              <a:cxnLst>
                <a:cxn ang="0">
                  <a:pos x="T0" y="T1"/>
                </a:cxn>
                <a:cxn ang="0">
                  <a:pos x="T2" y="T3"/>
                </a:cxn>
                <a:cxn ang="0">
                  <a:pos x="T4" y="T5"/>
                </a:cxn>
                <a:cxn ang="0">
                  <a:pos x="T6" y="T7"/>
                </a:cxn>
                <a:cxn ang="0">
                  <a:pos x="T8" y="T9"/>
                </a:cxn>
                <a:cxn ang="0">
                  <a:pos x="T10" y="T11"/>
                </a:cxn>
                <a:cxn ang="0">
                  <a:pos x="T12" y="T13"/>
                </a:cxn>
              </a:cxnLst>
              <a:rect l="0" t="0" r="r" b="b"/>
              <a:pathLst>
                <a:path w="294" h="309">
                  <a:moveTo>
                    <a:pt x="286" y="309"/>
                  </a:moveTo>
                  <a:cubicBezTo>
                    <a:pt x="262" y="279"/>
                    <a:pt x="243" y="249"/>
                    <a:pt x="219" y="223"/>
                  </a:cubicBezTo>
                  <a:cubicBezTo>
                    <a:pt x="168" y="169"/>
                    <a:pt x="104" y="139"/>
                    <a:pt x="30" y="130"/>
                  </a:cubicBezTo>
                  <a:cubicBezTo>
                    <a:pt x="9" y="127"/>
                    <a:pt x="1" y="119"/>
                    <a:pt x="3" y="98"/>
                  </a:cubicBezTo>
                  <a:cubicBezTo>
                    <a:pt x="4" y="76"/>
                    <a:pt x="4" y="53"/>
                    <a:pt x="2" y="31"/>
                  </a:cubicBezTo>
                  <a:cubicBezTo>
                    <a:pt x="0" y="4"/>
                    <a:pt x="14" y="0"/>
                    <a:pt x="37" y="3"/>
                  </a:cubicBezTo>
                  <a:cubicBezTo>
                    <a:pt x="180" y="22"/>
                    <a:pt x="294" y="160"/>
                    <a:pt x="286" y="309"/>
                  </a:cubicBezTo>
                  <a:close/>
                </a:path>
              </a:pathLst>
            </a:custGeom>
            <a:gradFill>
              <a:gsLst>
                <a:gs pos="0">
                  <a:srgbClr val="0076CF"/>
                </a:gs>
                <a:gs pos="100000">
                  <a:srgbClr val="1CCCF8"/>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nvGrpSpPr>
            <p:cNvPr id="52" name="组合 51"/>
            <p:cNvGrpSpPr/>
            <p:nvPr/>
          </p:nvGrpSpPr>
          <p:grpSpPr>
            <a:xfrm>
              <a:off x="4428132" y="2573456"/>
              <a:ext cx="295624" cy="295912"/>
              <a:chOff x="5240338" y="2657475"/>
              <a:chExt cx="1630363" cy="1631951"/>
            </a:xfrm>
            <a:solidFill>
              <a:schemeClr val="bg1"/>
            </a:solidFill>
          </p:grpSpPr>
          <p:sp>
            <p:nvSpPr>
              <p:cNvPr id="53" name="Freeform 5"/>
              <p:cNvSpPr>
                <a:spLocks/>
              </p:cNvSpPr>
              <p:nvPr/>
            </p:nvSpPr>
            <p:spPr bwMode="auto">
              <a:xfrm>
                <a:off x="5240338" y="2735263"/>
                <a:ext cx="1552575" cy="1554163"/>
              </a:xfrm>
              <a:custGeom>
                <a:avLst/>
                <a:gdLst>
                  <a:gd name="T0" fmla="*/ 391 w 517"/>
                  <a:gd name="T1" fmla="*/ 73 h 519"/>
                  <a:gd name="T2" fmla="*/ 346 w 517"/>
                  <a:gd name="T3" fmla="*/ 101 h 519"/>
                  <a:gd name="T4" fmla="*/ 325 w 517"/>
                  <a:gd name="T5" fmla="*/ 98 h 519"/>
                  <a:gd name="T6" fmla="*/ 122 w 517"/>
                  <a:gd name="T7" fmla="*/ 151 h 519"/>
                  <a:gd name="T8" fmla="*/ 125 w 517"/>
                  <a:gd name="T9" fmla="*/ 369 h 519"/>
                  <a:gd name="T10" fmla="*/ 332 w 517"/>
                  <a:gd name="T11" fmla="*/ 416 h 519"/>
                  <a:gd name="T12" fmla="*/ 421 w 517"/>
                  <a:gd name="T13" fmla="*/ 197 h 519"/>
                  <a:gd name="T14" fmla="*/ 425 w 517"/>
                  <a:gd name="T15" fmla="*/ 155 h 519"/>
                  <a:gd name="T16" fmla="*/ 443 w 517"/>
                  <a:gd name="T17" fmla="*/ 127 h 519"/>
                  <a:gd name="T18" fmla="*/ 444 w 517"/>
                  <a:gd name="T19" fmla="*/ 398 h 519"/>
                  <a:gd name="T20" fmla="*/ 113 w 517"/>
                  <a:gd name="T21" fmla="*/ 438 h 519"/>
                  <a:gd name="T22" fmla="*/ 88 w 517"/>
                  <a:gd name="T23" fmla="*/ 101 h 519"/>
                  <a:gd name="T24" fmla="*/ 391 w 517"/>
                  <a:gd name="T25" fmla="*/ 73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7" h="519">
                    <a:moveTo>
                      <a:pt x="391" y="73"/>
                    </a:moveTo>
                    <a:cubicBezTo>
                      <a:pt x="376" y="83"/>
                      <a:pt x="361" y="93"/>
                      <a:pt x="346" y="101"/>
                    </a:cubicBezTo>
                    <a:cubicBezTo>
                      <a:pt x="340" y="103"/>
                      <a:pt x="331" y="100"/>
                      <a:pt x="325" y="98"/>
                    </a:cubicBezTo>
                    <a:cubicBezTo>
                      <a:pt x="252" y="68"/>
                      <a:pt x="166" y="91"/>
                      <a:pt x="122" y="151"/>
                    </a:cubicBezTo>
                    <a:cubicBezTo>
                      <a:pt x="72" y="219"/>
                      <a:pt x="73" y="305"/>
                      <a:pt x="125" y="369"/>
                    </a:cubicBezTo>
                    <a:cubicBezTo>
                      <a:pt x="174" y="429"/>
                      <a:pt x="261" y="449"/>
                      <a:pt x="332" y="416"/>
                    </a:cubicBezTo>
                    <a:cubicBezTo>
                      <a:pt x="413" y="379"/>
                      <a:pt x="454" y="279"/>
                      <a:pt x="421" y="197"/>
                    </a:cubicBezTo>
                    <a:cubicBezTo>
                      <a:pt x="414" y="181"/>
                      <a:pt x="415" y="169"/>
                      <a:pt x="425" y="155"/>
                    </a:cubicBezTo>
                    <a:cubicBezTo>
                      <a:pt x="432" y="146"/>
                      <a:pt x="437" y="136"/>
                      <a:pt x="443" y="127"/>
                    </a:cubicBezTo>
                    <a:cubicBezTo>
                      <a:pt x="491" y="165"/>
                      <a:pt x="517" y="302"/>
                      <a:pt x="444" y="398"/>
                    </a:cubicBezTo>
                    <a:cubicBezTo>
                      <a:pt x="366" y="501"/>
                      <a:pt x="209" y="519"/>
                      <a:pt x="113" y="438"/>
                    </a:cubicBezTo>
                    <a:cubicBezTo>
                      <a:pt x="0" y="343"/>
                      <a:pt x="9" y="187"/>
                      <a:pt x="88" y="101"/>
                    </a:cubicBezTo>
                    <a:cubicBezTo>
                      <a:pt x="181" y="0"/>
                      <a:pt x="336" y="17"/>
                      <a:pt x="391"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6"/>
              <p:cNvSpPr>
                <a:spLocks/>
              </p:cNvSpPr>
              <p:nvPr/>
            </p:nvSpPr>
            <p:spPr bwMode="auto">
              <a:xfrm>
                <a:off x="5618163" y="3103563"/>
                <a:ext cx="793750" cy="793750"/>
              </a:xfrm>
              <a:custGeom>
                <a:avLst/>
                <a:gdLst>
                  <a:gd name="T0" fmla="*/ 132 w 264"/>
                  <a:gd name="T1" fmla="*/ 265 h 265"/>
                  <a:gd name="T2" fmla="*/ 3 w 264"/>
                  <a:gd name="T3" fmla="*/ 128 h 265"/>
                  <a:gd name="T4" fmla="*/ 141 w 264"/>
                  <a:gd name="T5" fmla="*/ 5 h 265"/>
                  <a:gd name="T6" fmla="*/ 161 w 264"/>
                  <a:gd name="T7" fmla="*/ 8 h 265"/>
                  <a:gd name="T8" fmla="*/ 168 w 264"/>
                  <a:gd name="T9" fmla="*/ 27 h 265"/>
                  <a:gd name="T10" fmla="*/ 156 w 264"/>
                  <a:gd name="T11" fmla="*/ 50 h 265"/>
                  <a:gd name="T12" fmla="*/ 135 w 264"/>
                  <a:gd name="T13" fmla="*/ 63 h 265"/>
                  <a:gd name="T14" fmla="*/ 60 w 264"/>
                  <a:gd name="T15" fmla="*/ 131 h 265"/>
                  <a:gd name="T16" fmla="*/ 124 w 264"/>
                  <a:gd name="T17" fmla="*/ 207 h 265"/>
                  <a:gd name="T18" fmla="*/ 205 w 264"/>
                  <a:gd name="T19" fmla="*/ 136 h 265"/>
                  <a:gd name="T20" fmla="*/ 224 w 264"/>
                  <a:gd name="T21" fmla="*/ 110 h 265"/>
                  <a:gd name="T22" fmla="*/ 226 w 264"/>
                  <a:gd name="T23" fmla="*/ 109 h 265"/>
                  <a:gd name="T24" fmla="*/ 254 w 264"/>
                  <a:gd name="T25" fmla="*/ 97 h 265"/>
                  <a:gd name="T26" fmla="*/ 263 w 264"/>
                  <a:gd name="T27" fmla="*/ 135 h 265"/>
                  <a:gd name="T28" fmla="*/ 132 w 264"/>
                  <a:gd name="T29"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4" h="265">
                    <a:moveTo>
                      <a:pt x="132" y="265"/>
                    </a:moveTo>
                    <a:cubicBezTo>
                      <a:pt x="57" y="265"/>
                      <a:pt x="0" y="205"/>
                      <a:pt x="3" y="128"/>
                    </a:cubicBezTo>
                    <a:cubicBezTo>
                      <a:pt x="5" y="58"/>
                      <a:pt x="70" y="0"/>
                      <a:pt x="141" y="5"/>
                    </a:cubicBezTo>
                    <a:cubicBezTo>
                      <a:pt x="148" y="6"/>
                      <a:pt x="155" y="7"/>
                      <a:pt x="161" y="8"/>
                    </a:cubicBezTo>
                    <a:cubicBezTo>
                      <a:pt x="173" y="11"/>
                      <a:pt x="175" y="17"/>
                      <a:pt x="168" y="27"/>
                    </a:cubicBezTo>
                    <a:cubicBezTo>
                      <a:pt x="164" y="34"/>
                      <a:pt x="159" y="42"/>
                      <a:pt x="156" y="50"/>
                    </a:cubicBezTo>
                    <a:cubicBezTo>
                      <a:pt x="152" y="60"/>
                      <a:pt x="147" y="63"/>
                      <a:pt x="135" y="63"/>
                    </a:cubicBezTo>
                    <a:cubicBezTo>
                      <a:pt x="94" y="63"/>
                      <a:pt x="63" y="92"/>
                      <a:pt x="60" y="131"/>
                    </a:cubicBezTo>
                    <a:cubicBezTo>
                      <a:pt x="57" y="167"/>
                      <a:pt x="85" y="200"/>
                      <a:pt x="124" y="207"/>
                    </a:cubicBezTo>
                    <a:cubicBezTo>
                      <a:pt x="164" y="214"/>
                      <a:pt x="204" y="180"/>
                      <a:pt x="205" y="136"/>
                    </a:cubicBezTo>
                    <a:cubicBezTo>
                      <a:pt x="205" y="120"/>
                      <a:pt x="209" y="113"/>
                      <a:pt x="224" y="110"/>
                    </a:cubicBezTo>
                    <a:cubicBezTo>
                      <a:pt x="225" y="110"/>
                      <a:pt x="225" y="109"/>
                      <a:pt x="226" y="109"/>
                    </a:cubicBezTo>
                    <a:cubicBezTo>
                      <a:pt x="235" y="105"/>
                      <a:pt x="244" y="101"/>
                      <a:pt x="254" y="97"/>
                    </a:cubicBezTo>
                    <a:cubicBezTo>
                      <a:pt x="257" y="109"/>
                      <a:pt x="263" y="122"/>
                      <a:pt x="263" y="135"/>
                    </a:cubicBezTo>
                    <a:cubicBezTo>
                      <a:pt x="264" y="207"/>
                      <a:pt x="205" y="265"/>
                      <a:pt x="132" y="2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7"/>
              <p:cNvSpPr>
                <a:spLocks/>
              </p:cNvSpPr>
              <p:nvPr/>
            </p:nvSpPr>
            <p:spPr bwMode="auto">
              <a:xfrm>
                <a:off x="6018213" y="2657475"/>
                <a:ext cx="852488" cy="850900"/>
              </a:xfrm>
              <a:custGeom>
                <a:avLst/>
                <a:gdLst>
                  <a:gd name="T0" fmla="*/ 0 w 284"/>
                  <a:gd name="T1" fmla="*/ 280 h 284"/>
                  <a:gd name="T2" fmla="*/ 10 w 284"/>
                  <a:gd name="T3" fmla="*/ 266 h 284"/>
                  <a:gd name="T4" fmla="*/ 31 w 284"/>
                  <a:gd name="T5" fmla="*/ 214 h 284"/>
                  <a:gd name="T6" fmla="*/ 68 w 284"/>
                  <a:gd name="T7" fmla="*/ 156 h 284"/>
                  <a:gd name="T8" fmla="*/ 165 w 284"/>
                  <a:gd name="T9" fmla="*/ 97 h 284"/>
                  <a:gd name="T10" fmla="*/ 186 w 284"/>
                  <a:gd name="T11" fmla="*/ 62 h 284"/>
                  <a:gd name="T12" fmla="*/ 186 w 284"/>
                  <a:gd name="T13" fmla="*/ 41 h 284"/>
                  <a:gd name="T14" fmla="*/ 216 w 284"/>
                  <a:gd name="T15" fmla="*/ 2 h 284"/>
                  <a:gd name="T16" fmla="*/ 249 w 284"/>
                  <a:gd name="T17" fmla="*/ 34 h 284"/>
                  <a:gd name="T18" fmla="*/ 282 w 284"/>
                  <a:gd name="T19" fmla="*/ 68 h 284"/>
                  <a:gd name="T20" fmla="*/ 243 w 284"/>
                  <a:gd name="T21" fmla="*/ 97 h 284"/>
                  <a:gd name="T22" fmla="*/ 175 w 284"/>
                  <a:gd name="T23" fmla="*/ 142 h 284"/>
                  <a:gd name="T24" fmla="*/ 102 w 284"/>
                  <a:gd name="T25" fmla="*/ 240 h 284"/>
                  <a:gd name="T26" fmla="*/ 69 w 284"/>
                  <a:gd name="T27" fmla="*/ 253 h 284"/>
                  <a:gd name="T28" fmla="*/ 19 w 284"/>
                  <a:gd name="T29" fmla="*/ 273 h 284"/>
                  <a:gd name="T30" fmla="*/ 4 w 284"/>
                  <a:gd name="T31" fmla="*/ 284 h 284"/>
                  <a:gd name="T32" fmla="*/ 0 w 284"/>
                  <a:gd name="T33" fmla="*/ 28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4" h="284">
                    <a:moveTo>
                      <a:pt x="0" y="280"/>
                    </a:moveTo>
                    <a:cubicBezTo>
                      <a:pt x="4" y="275"/>
                      <a:pt x="6" y="270"/>
                      <a:pt x="10" y="266"/>
                    </a:cubicBezTo>
                    <a:cubicBezTo>
                      <a:pt x="23" y="251"/>
                      <a:pt x="31" y="236"/>
                      <a:pt x="31" y="214"/>
                    </a:cubicBezTo>
                    <a:cubicBezTo>
                      <a:pt x="31" y="189"/>
                      <a:pt x="48" y="169"/>
                      <a:pt x="68" y="156"/>
                    </a:cubicBezTo>
                    <a:cubicBezTo>
                      <a:pt x="100" y="134"/>
                      <a:pt x="132" y="115"/>
                      <a:pt x="165" y="97"/>
                    </a:cubicBezTo>
                    <a:cubicBezTo>
                      <a:pt x="180" y="89"/>
                      <a:pt x="188" y="79"/>
                      <a:pt x="186" y="62"/>
                    </a:cubicBezTo>
                    <a:cubicBezTo>
                      <a:pt x="185" y="55"/>
                      <a:pt x="185" y="48"/>
                      <a:pt x="186" y="41"/>
                    </a:cubicBezTo>
                    <a:cubicBezTo>
                      <a:pt x="187" y="17"/>
                      <a:pt x="198" y="4"/>
                      <a:pt x="216" y="2"/>
                    </a:cubicBezTo>
                    <a:cubicBezTo>
                      <a:pt x="234" y="0"/>
                      <a:pt x="243" y="9"/>
                      <a:pt x="249" y="34"/>
                    </a:cubicBezTo>
                    <a:cubicBezTo>
                      <a:pt x="274" y="40"/>
                      <a:pt x="284" y="50"/>
                      <a:pt x="282" y="68"/>
                    </a:cubicBezTo>
                    <a:cubicBezTo>
                      <a:pt x="280" y="86"/>
                      <a:pt x="266" y="100"/>
                      <a:pt x="243" y="97"/>
                    </a:cubicBezTo>
                    <a:cubicBezTo>
                      <a:pt x="205" y="92"/>
                      <a:pt x="189" y="111"/>
                      <a:pt x="175" y="142"/>
                    </a:cubicBezTo>
                    <a:cubicBezTo>
                      <a:pt x="159" y="181"/>
                      <a:pt x="137" y="215"/>
                      <a:pt x="102" y="240"/>
                    </a:cubicBezTo>
                    <a:cubicBezTo>
                      <a:pt x="92" y="246"/>
                      <a:pt x="80" y="253"/>
                      <a:pt x="69" y="253"/>
                    </a:cubicBezTo>
                    <a:cubicBezTo>
                      <a:pt x="49" y="252"/>
                      <a:pt x="33" y="259"/>
                      <a:pt x="19" y="273"/>
                    </a:cubicBezTo>
                    <a:cubicBezTo>
                      <a:pt x="15" y="277"/>
                      <a:pt x="9" y="280"/>
                      <a:pt x="4" y="284"/>
                    </a:cubicBezTo>
                    <a:cubicBezTo>
                      <a:pt x="3" y="283"/>
                      <a:pt x="1" y="281"/>
                      <a:pt x="0" y="2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8"/>
              <p:cNvSpPr>
                <a:spLocks/>
              </p:cNvSpPr>
              <p:nvPr/>
            </p:nvSpPr>
            <p:spPr bwMode="auto">
              <a:xfrm>
                <a:off x="5907088" y="3403600"/>
                <a:ext cx="222250" cy="219075"/>
              </a:xfrm>
              <a:custGeom>
                <a:avLst/>
                <a:gdLst>
                  <a:gd name="T0" fmla="*/ 39 w 74"/>
                  <a:gd name="T1" fmla="*/ 3 h 73"/>
                  <a:gd name="T2" fmla="*/ 30 w 74"/>
                  <a:gd name="T3" fmla="*/ 43 h 73"/>
                  <a:gd name="T4" fmla="*/ 69 w 74"/>
                  <a:gd name="T5" fmla="*/ 35 h 73"/>
                  <a:gd name="T6" fmla="*/ 58 w 74"/>
                  <a:gd name="T7" fmla="*/ 62 h 73"/>
                  <a:gd name="T8" fmla="*/ 15 w 74"/>
                  <a:gd name="T9" fmla="*/ 63 h 73"/>
                  <a:gd name="T10" fmla="*/ 6 w 74"/>
                  <a:gd name="T11" fmla="*/ 21 h 73"/>
                  <a:gd name="T12" fmla="*/ 39 w 74"/>
                  <a:gd name="T13" fmla="*/ 3 h 73"/>
                </a:gdLst>
                <a:ahLst/>
                <a:cxnLst>
                  <a:cxn ang="0">
                    <a:pos x="T0" y="T1"/>
                  </a:cxn>
                  <a:cxn ang="0">
                    <a:pos x="T2" y="T3"/>
                  </a:cxn>
                  <a:cxn ang="0">
                    <a:pos x="T4" y="T5"/>
                  </a:cxn>
                  <a:cxn ang="0">
                    <a:pos x="T6" y="T7"/>
                  </a:cxn>
                  <a:cxn ang="0">
                    <a:pos x="T8" y="T9"/>
                  </a:cxn>
                  <a:cxn ang="0">
                    <a:pos x="T10" y="T11"/>
                  </a:cxn>
                  <a:cxn ang="0">
                    <a:pos x="T12" y="T13"/>
                  </a:cxn>
                </a:cxnLst>
                <a:rect l="0" t="0" r="r" b="b"/>
                <a:pathLst>
                  <a:path w="74" h="73">
                    <a:moveTo>
                      <a:pt x="39" y="3"/>
                    </a:moveTo>
                    <a:cubicBezTo>
                      <a:pt x="40" y="19"/>
                      <a:pt x="14" y="29"/>
                      <a:pt x="30" y="43"/>
                    </a:cubicBezTo>
                    <a:cubicBezTo>
                      <a:pt x="37" y="48"/>
                      <a:pt x="54" y="38"/>
                      <a:pt x="69" y="35"/>
                    </a:cubicBezTo>
                    <a:cubicBezTo>
                      <a:pt x="74" y="46"/>
                      <a:pt x="68" y="56"/>
                      <a:pt x="58" y="62"/>
                    </a:cubicBezTo>
                    <a:cubicBezTo>
                      <a:pt x="44" y="72"/>
                      <a:pt x="29" y="73"/>
                      <a:pt x="15" y="63"/>
                    </a:cubicBezTo>
                    <a:cubicBezTo>
                      <a:pt x="1" y="52"/>
                      <a:pt x="0" y="36"/>
                      <a:pt x="6" y="21"/>
                    </a:cubicBezTo>
                    <a:cubicBezTo>
                      <a:pt x="11" y="7"/>
                      <a:pt x="22" y="0"/>
                      <a:pt x="3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Tree>
    <p:extLst>
      <p:ext uri="{BB962C8B-B14F-4D97-AF65-F5344CB8AC3E}">
        <p14:creationId xmlns:p14="http://schemas.microsoft.com/office/powerpoint/2010/main" val="352531106"/>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2000" fill="hold" nodeType="withEffect" p14:presetBounceEnd="68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8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68000">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accel="12000" fill="hold" nodeType="withEffect" p14:presetBounceEnd="68000">
                                      <p:stCondLst>
                                        <p:cond delay="200"/>
                                      </p:stCondLst>
                                      <p:childTnLst>
                                        <p:set>
                                          <p:cBhvr>
                                            <p:cTn id="10" dur="1" fill="hold">
                                              <p:stCondLst>
                                                <p:cond delay="0"/>
                                              </p:stCondLst>
                                            </p:cTn>
                                            <p:tgtEl>
                                              <p:spTgt spid="7"/>
                                            </p:tgtEl>
                                            <p:attrNameLst>
                                              <p:attrName>style.visibility</p:attrName>
                                            </p:attrNameLst>
                                          </p:cBhvr>
                                          <p:to>
                                            <p:strVal val="visible"/>
                                          </p:to>
                                        </p:set>
                                        <p:anim calcmode="lin" valueType="num" p14:bounceEnd="68000">
                                          <p:cBhvr additive="base">
                                            <p:cTn id="11" dur="500" fill="hold"/>
                                            <p:tgtEl>
                                              <p:spTgt spid="7"/>
                                            </p:tgtEl>
                                            <p:attrNameLst>
                                              <p:attrName>ppt_x</p:attrName>
                                            </p:attrNameLst>
                                          </p:cBhvr>
                                          <p:tavLst>
                                            <p:tav tm="0">
                                              <p:val>
                                                <p:strVal val="#ppt_x"/>
                                              </p:val>
                                            </p:tav>
                                            <p:tav tm="100000">
                                              <p:val>
                                                <p:strVal val="#ppt_x"/>
                                              </p:val>
                                            </p:tav>
                                          </p:tavLst>
                                        </p:anim>
                                        <p:anim calcmode="lin" valueType="num" p14:bounceEnd="68000">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accel="12000" fill="hold" nodeType="withEffect" p14:presetBounceEnd="68000">
                                      <p:stCondLst>
                                        <p:cond delay="300"/>
                                      </p:stCondLst>
                                      <p:childTnLst>
                                        <p:set>
                                          <p:cBhvr>
                                            <p:cTn id="14" dur="1" fill="hold">
                                              <p:stCondLst>
                                                <p:cond delay="0"/>
                                              </p:stCondLst>
                                            </p:cTn>
                                            <p:tgtEl>
                                              <p:spTgt spid="3"/>
                                            </p:tgtEl>
                                            <p:attrNameLst>
                                              <p:attrName>style.visibility</p:attrName>
                                            </p:attrNameLst>
                                          </p:cBhvr>
                                          <p:to>
                                            <p:strVal val="visible"/>
                                          </p:to>
                                        </p:set>
                                        <p:anim calcmode="lin" valueType="num" p14:bounceEnd="68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68000">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accel="12000" fill="hold" nodeType="withEffect" p14:presetBounceEnd="68000">
                                      <p:stCondLst>
                                        <p:cond delay="500"/>
                                      </p:stCondLst>
                                      <p:childTnLst>
                                        <p:set>
                                          <p:cBhvr>
                                            <p:cTn id="18" dur="1" fill="hold">
                                              <p:stCondLst>
                                                <p:cond delay="0"/>
                                              </p:stCondLst>
                                            </p:cTn>
                                            <p:tgtEl>
                                              <p:spTgt spid="6"/>
                                            </p:tgtEl>
                                            <p:attrNameLst>
                                              <p:attrName>style.visibility</p:attrName>
                                            </p:attrNameLst>
                                          </p:cBhvr>
                                          <p:to>
                                            <p:strVal val="visible"/>
                                          </p:to>
                                        </p:set>
                                        <p:anim calcmode="lin" valueType="num" p14:bounceEnd="68000">
                                          <p:cBhvr additive="base">
                                            <p:cTn id="19" dur="500" fill="hold"/>
                                            <p:tgtEl>
                                              <p:spTgt spid="6"/>
                                            </p:tgtEl>
                                            <p:attrNameLst>
                                              <p:attrName>ppt_x</p:attrName>
                                            </p:attrNameLst>
                                          </p:cBhvr>
                                          <p:tavLst>
                                            <p:tav tm="0">
                                              <p:val>
                                                <p:strVal val="#ppt_x"/>
                                              </p:val>
                                            </p:tav>
                                            <p:tav tm="100000">
                                              <p:val>
                                                <p:strVal val="#ppt_x"/>
                                              </p:val>
                                            </p:tav>
                                          </p:tavLst>
                                        </p:anim>
                                        <p:anim calcmode="lin" valueType="num" p14:bounceEnd="68000">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accel="12000" fill="hold" nodeType="withEffect" p14:presetBounceEnd="68000">
                                      <p:stCondLst>
                                        <p:cond delay="600"/>
                                      </p:stCondLst>
                                      <p:childTnLst>
                                        <p:set>
                                          <p:cBhvr>
                                            <p:cTn id="22" dur="1" fill="hold">
                                              <p:stCondLst>
                                                <p:cond delay="0"/>
                                              </p:stCondLst>
                                            </p:cTn>
                                            <p:tgtEl>
                                              <p:spTgt spid="4"/>
                                            </p:tgtEl>
                                            <p:attrNameLst>
                                              <p:attrName>style.visibility</p:attrName>
                                            </p:attrNameLst>
                                          </p:cBhvr>
                                          <p:to>
                                            <p:strVal val="visible"/>
                                          </p:to>
                                        </p:set>
                                        <p:anim calcmode="lin" valueType="num" p14:bounceEnd="68000">
                                          <p:cBhvr additive="base">
                                            <p:cTn id="23" dur="500" fill="hold"/>
                                            <p:tgtEl>
                                              <p:spTgt spid="4"/>
                                            </p:tgtEl>
                                            <p:attrNameLst>
                                              <p:attrName>ppt_x</p:attrName>
                                            </p:attrNameLst>
                                          </p:cBhvr>
                                          <p:tavLst>
                                            <p:tav tm="0">
                                              <p:val>
                                                <p:strVal val="#ppt_x"/>
                                              </p:val>
                                            </p:tav>
                                            <p:tav tm="100000">
                                              <p:val>
                                                <p:strVal val="#ppt_x"/>
                                              </p:val>
                                            </p:tav>
                                          </p:tavLst>
                                        </p:anim>
                                        <p:anim calcmode="lin" valueType="num" p14:bounceEnd="68000">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accel="12000" fill="hold" nodeType="withEffect" p14:presetBounceEnd="68000">
                                      <p:stCondLst>
                                        <p:cond delay="800"/>
                                      </p:stCondLst>
                                      <p:childTnLst>
                                        <p:set>
                                          <p:cBhvr>
                                            <p:cTn id="26" dur="1" fill="hold">
                                              <p:stCondLst>
                                                <p:cond delay="0"/>
                                              </p:stCondLst>
                                            </p:cTn>
                                            <p:tgtEl>
                                              <p:spTgt spid="5"/>
                                            </p:tgtEl>
                                            <p:attrNameLst>
                                              <p:attrName>style.visibility</p:attrName>
                                            </p:attrNameLst>
                                          </p:cBhvr>
                                          <p:to>
                                            <p:strVal val="visible"/>
                                          </p:to>
                                        </p:set>
                                        <p:anim calcmode="lin" valueType="num" p14:bounceEnd="68000">
                                          <p:cBhvr additive="base">
                                            <p:cTn id="27" dur="500" fill="hold"/>
                                            <p:tgtEl>
                                              <p:spTgt spid="5"/>
                                            </p:tgtEl>
                                            <p:attrNameLst>
                                              <p:attrName>ppt_x</p:attrName>
                                            </p:attrNameLst>
                                          </p:cBhvr>
                                          <p:tavLst>
                                            <p:tav tm="0">
                                              <p:val>
                                                <p:strVal val="#ppt_x"/>
                                              </p:val>
                                            </p:tav>
                                            <p:tav tm="100000">
                                              <p:val>
                                                <p:strVal val="#ppt_x"/>
                                              </p:val>
                                            </p:tav>
                                          </p:tavLst>
                                        </p:anim>
                                        <p:anim calcmode="lin" valueType="num" p14:bounceEnd="68000">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par>
                              <p:cTn id="29" fill="hold">
                                <p:stCondLst>
                                  <p:cond delay="1300"/>
                                </p:stCondLst>
                                <p:childTnLst>
                                  <p:par>
                                    <p:cTn id="30" presetID="10" presetClass="entr" presetSubtype="0" fill="hold"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250"/>
                                            <p:tgtEl>
                                              <p:spTgt spid="32"/>
                                            </p:tgtEl>
                                          </p:cBhvr>
                                        </p:animEffect>
                                      </p:childTnLst>
                                    </p:cTn>
                                  </p:par>
                                </p:childTnLst>
                              </p:cTn>
                            </p:par>
                            <p:par>
                              <p:cTn id="33" fill="hold">
                                <p:stCondLst>
                                  <p:cond delay="1550"/>
                                </p:stCondLst>
                                <p:childTnLst>
                                  <p:par>
                                    <p:cTn id="34" presetID="10" presetClass="entr" presetSubtype="0" fill="hold"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250"/>
                                            <p:tgtEl>
                                              <p:spTgt spid="29"/>
                                            </p:tgtEl>
                                          </p:cBhvr>
                                        </p:animEffect>
                                      </p:childTnLst>
                                    </p:cTn>
                                  </p:par>
                                </p:childTnLst>
                              </p:cTn>
                            </p:par>
                            <p:par>
                              <p:cTn id="37" fill="hold">
                                <p:stCondLst>
                                  <p:cond delay="1800"/>
                                </p:stCondLst>
                                <p:childTnLst>
                                  <p:par>
                                    <p:cTn id="38" presetID="10" presetClass="entr" presetSubtype="0" fill="hold"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250"/>
                                            <p:tgtEl>
                                              <p:spTgt spid="26"/>
                                            </p:tgtEl>
                                          </p:cBhvr>
                                        </p:animEffect>
                                      </p:childTnLst>
                                    </p:cTn>
                                  </p:par>
                                </p:childTnLst>
                              </p:cTn>
                            </p:par>
                            <p:par>
                              <p:cTn id="41" fill="hold">
                                <p:stCondLst>
                                  <p:cond delay="2050"/>
                                </p:stCondLst>
                                <p:childTnLst>
                                  <p:par>
                                    <p:cTn id="42" presetID="10" presetClass="entr" presetSubtype="0" fill="hold"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250"/>
                                            <p:tgtEl>
                                              <p:spTgt spid="23"/>
                                            </p:tgtEl>
                                          </p:cBhvr>
                                        </p:animEffect>
                                      </p:childTnLst>
                                    </p:cTn>
                                  </p:par>
                                </p:childTnLst>
                              </p:cTn>
                            </p:par>
                            <p:par>
                              <p:cTn id="45" fill="hold">
                                <p:stCondLst>
                                  <p:cond delay="2300"/>
                                </p:stCondLst>
                                <p:childTnLst>
                                  <p:par>
                                    <p:cTn id="46" presetID="10" presetClass="entr" presetSubtype="0" fill="hold"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250"/>
                                            <p:tgtEl>
                                              <p:spTgt spid="20"/>
                                            </p:tgtEl>
                                          </p:cBhvr>
                                        </p:animEffect>
                                      </p:childTnLst>
                                    </p:cTn>
                                  </p:par>
                                </p:childTnLst>
                              </p:cTn>
                            </p:par>
                            <p:par>
                              <p:cTn id="49" fill="hold">
                                <p:stCondLst>
                                  <p:cond delay="2550"/>
                                </p:stCondLst>
                                <p:childTnLst>
                                  <p:par>
                                    <p:cTn id="50" presetID="10" presetClass="entr" presetSubtype="0"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2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accel="12000" fill="hold" nodeType="withEffect">
                                      <p:stCondLst>
                                        <p:cond delay="2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accel="12000" fill="hold" nodeType="withEffect">
                                      <p:stCondLst>
                                        <p:cond delay="30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accel="12000" fill="hold" nodeType="withEffect">
                                      <p:stCondLst>
                                        <p:cond delay="5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accel="12000" fill="hold" nodeType="withEffect">
                                      <p:stCondLst>
                                        <p:cond delay="60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accel="12000" fill="hold" nodeType="withEffect">
                                      <p:stCondLst>
                                        <p:cond delay="80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par>
                              <p:cTn id="29" fill="hold">
                                <p:stCondLst>
                                  <p:cond delay="1300"/>
                                </p:stCondLst>
                                <p:childTnLst>
                                  <p:par>
                                    <p:cTn id="30" presetID="10" presetClass="entr" presetSubtype="0" fill="hold"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250"/>
                                            <p:tgtEl>
                                              <p:spTgt spid="32"/>
                                            </p:tgtEl>
                                          </p:cBhvr>
                                        </p:animEffect>
                                      </p:childTnLst>
                                    </p:cTn>
                                  </p:par>
                                </p:childTnLst>
                              </p:cTn>
                            </p:par>
                            <p:par>
                              <p:cTn id="33" fill="hold">
                                <p:stCondLst>
                                  <p:cond delay="1550"/>
                                </p:stCondLst>
                                <p:childTnLst>
                                  <p:par>
                                    <p:cTn id="34" presetID="10" presetClass="entr" presetSubtype="0" fill="hold"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250"/>
                                            <p:tgtEl>
                                              <p:spTgt spid="29"/>
                                            </p:tgtEl>
                                          </p:cBhvr>
                                        </p:animEffect>
                                      </p:childTnLst>
                                    </p:cTn>
                                  </p:par>
                                </p:childTnLst>
                              </p:cTn>
                            </p:par>
                            <p:par>
                              <p:cTn id="37" fill="hold">
                                <p:stCondLst>
                                  <p:cond delay="1800"/>
                                </p:stCondLst>
                                <p:childTnLst>
                                  <p:par>
                                    <p:cTn id="38" presetID="10" presetClass="entr" presetSubtype="0" fill="hold"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250"/>
                                            <p:tgtEl>
                                              <p:spTgt spid="26"/>
                                            </p:tgtEl>
                                          </p:cBhvr>
                                        </p:animEffect>
                                      </p:childTnLst>
                                    </p:cTn>
                                  </p:par>
                                </p:childTnLst>
                              </p:cTn>
                            </p:par>
                            <p:par>
                              <p:cTn id="41" fill="hold">
                                <p:stCondLst>
                                  <p:cond delay="2050"/>
                                </p:stCondLst>
                                <p:childTnLst>
                                  <p:par>
                                    <p:cTn id="42" presetID="10" presetClass="entr" presetSubtype="0" fill="hold"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250"/>
                                            <p:tgtEl>
                                              <p:spTgt spid="23"/>
                                            </p:tgtEl>
                                          </p:cBhvr>
                                        </p:animEffect>
                                      </p:childTnLst>
                                    </p:cTn>
                                  </p:par>
                                </p:childTnLst>
                              </p:cTn>
                            </p:par>
                            <p:par>
                              <p:cTn id="45" fill="hold">
                                <p:stCondLst>
                                  <p:cond delay="2300"/>
                                </p:stCondLst>
                                <p:childTnLst>
                                  <p:par>
                                    <p:cTn id="46" presetID="10" presetClass="entr" presetSubtype="0" fill="hold"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250"/>
                                            <p:tgtEl>
                                              <p:spTgt spid="20"/>
                                            </p:tgtEl>
                                          </p:cBhvr>
                                        </p:animEffect>
                                      </p:childTnLst>
                                    </p:cTn>
                                  </p:par>
                                </p:childTnLst>
                              </p:cTn>
                            </p:par>
                            <p:par>
                              <p:cTn id="49" fill="hold">
                                <p:stCondLst>
                                  <p:cond delay="2550"/>
                                </p:stCondLst>
                                <p:childTnLst>
                                  <p:par>
                                    <p:cTn id="50" presetID="10" presetClass="entr" presetSubtype="0"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255712" y="2186133"/>
            <a:ext cx="2249866" cy="3527134"/>
            <a:chOff x="1255712" y="2186133"/>
            <a:chExt cx="2249866" cy="3527134"/>
          </a:xfrm>
        </p:grpSpPr>
        <p:sp>
          <p:nvSpPr>
            <p:cNvPr id="13" name="AutoShape 2"/>
            <p:cNvSpPr>
              <a:spLocks/>
            </p:cNvSpPr>
            <p:nvPr/>
          </p:nvSpPr>
          <p:spPr bwMode="auto">
            <a:xfrm>
              <a:off x="1345062" y="2279877"/>
              <a:ext cx="2077757" cy="1347576"/>
            </a:xfrm>
            <a:prstGeom prst="roundRect">
              <a:avLst>
                <a:gd name="adj" fmla="val 3912"/>
              </a:avLst>
            </a:prstGeom>
            <a:blipFill>
              <a:blip r:embed="rId3"/>
              <a:stretch>
                <a:fillRect/>
              </a:stretch>
            </a:blipFill>
            <a:ln w="25400">
              <a:solidFill>
                <a:schemeClr val="tx1">
                  <a:alpha val="0"/>
                </a:schemeClr>
              </a:solidFill>
              <a:miter lim="800000"/>
              <a:headEnd/>
              <a:tailEnd/>
            </a:ln>
          </p:spPr>
          <p:txBody>
            <a:bodyPr lIns="0" tIns="0" rIns="0" bIns="0"/>
            <a:lstStyle/>
            <a:p>
              <a:pPr>
                <a:defRPr/>
              </a:pPr>
              <a:endParaRPr lang="en-US"/>
            </a:p>
          </p:txBody>
        </p:sp>
        <p:sp>
          <p:nvSpPr>
            <p:cNvPr id="9" name="AutoShape 60"/>
            <p:cNvSpPr>
              <a:spLocks/>
            </p:cNvSpPr>
            <p:nvPr/>
          </p:nvSpPr>
          <p:spPr bwMode="auto">
            <a:xfrm>
              <a:off x="1255712" y="2186133"/>
              <a:ext cx="2249866" cy="3527134"/>
            </a:xfrm>
            <a:prstGeom prst="roundRect">
              <a:avLst>
                <a:gd name="adj" fmla="val 2343"/>
              </a:avLst>
            </a:prstGeom>
            <a:noFill/>
            <a:ln w="38100">
              <a:solidFill>
                <a:srgbClr val="CDCCCC"/>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grpSp>
          <p:nvGrpSpPr>
            <p:cNvPr id="18" name="组合 17"/>
            <p:cNvGrpSpPr/>
            <p:nvPr/>
          </p:nvGrpSpPr>
          <p:grpSpPr>
            <a:xfrm>
              <a:off x="1437650" y="4057336"/>
              <a:ext cx="1885989" cy="1263833"/>
              <a:chOff x="8944054" y="4585130"/>
              <a:chExt cx="1885989" cy="1263833"/>
            </a:xfrm>
          </p:grpSpPr>
          <p:sp>
            <p:nvSpPr>
              <p:cNvPr id="19" name="矩形 18"/>
              <p:cNvSpPr/>
              <p:nvPr/>
            </p:nvSpPr>
            <p:spPr>
              <a:xfrm>
                <a:off x="8955812" y="4585130"/>
                <a:ext cx="1874231" cy="369332"/>
              </a:xfrm>
              <a:prstGeom prst="rect">
                <a:avLst/>
              </a:prstGeom>
            </p:spPr>
            <p:txBody>
              <a:bodyPr wrap="none">
                <a:spAutoFit/>
              </a:bodyPr>
              <a:lstStyle/>
              <a:p>
                <a:pPr algn="ct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20" name="矩形 19"/>
              <p:cNvSpPr/>
              <p:nvPr/>
            </p:nvSpPr>
            <p:spPr>
              <a:xfrm>
                <a:off x="8944054" y="4916400"/>
                <a:ext cx="1787931" cy="932563"/>
              </a:xfrm>
              <a:prstGeom prst="rect">
                <a:avLst/>
              </a:prstGeom>
            </p:spPr>
            <p:txBody>
              <a:bodyPr wrap="square">
                <a:spAutoFit/>
              </a:bodyPr>
              <a:lstStyle/>
              <a:p>
                <a:pPr algn="ctr">
                  <a:lnSpc>
                    <a:spcPct val="130000"/>
                  </a:lnSpc>
                </a:pPr>
                <a:r>
                  <a:rPr lang="zh-CN" altLang="en-US" sz="1050" dirty="0">
                    <a:solidFill>
                      <a:schemeClr val="bg2">
                        <a:lumMod val="50000"/>
                      </a:schemeClr>
                    </a:solidFill>
                    <a:latin typeface="+mn-ea"/>
                  </a:rPr>
                  <a:t>Hunan magic rain Advertising CoLtd.professional professional team</a:t>
                </a:r>
              </a:p>
            </p:txBody>
          </p:sp>
        </p:grpSp>
      </p:grpSp>
      <p:grpSp>
        <p:nvGrpSpPr>
          <p:cNvPr id="3" name="组合 2"/>
          <p:cNvGrpSpPr/>
          <p:nvPr/>
        </p:nvGrpSpPr>
        <p:grpSpPr>
          <a:xfrm>
            <a:off x="3735545" y="2186133"/>
            <a:ext cx="2249866" cy="3527134"/>
            <a:chOff x="3735545" y="2186133"/>
            <a:chExt cx="2249866" cy="3527134"/>
          </a:xfrm>
        </p:grpSpPr>
        <p:sp>
          <p:nvSpPr>
            <p:cNvPr id="14" name="AutoShape 3"/>
            <p:cNvSpPr>
              <a:spLocks/>
            </p:cNvSpPr>
            <p:nvPr/>
          </p:nvSpPr>
          <p:spPr bwMode="auto">
            <a:xfrm>
              <a:off x="3819768" y="2279877"/>
              <a:ext cx="2078489" cy="1347576"/>
            </a:xfrm>
            <a:prstGeom prst="roundRect">
              <a:avLst>
                <a:gd name="adj" fmla="val 3042"/>
              </a:avLst>
            </a:prstGeom>
            <a:blipFill>
              <a:blip r:embed="rId3"/>
              <a:stretch>
                <a:fillRect/>
              </a:stretch>
            </a:blipFill>
            <a:ln w="25400">
              <a:solidFill>
                <a:schemeClr val="tx1">
                  <a:alpha val="0"/>
                </a:schemeClr>
              </a:solidFill>
              <a:miter lim="800000"/>
              <a:headEnd/>
              <a:tailEnd/>
            </a:ln>
          </p:spPr>
          <p:txBody>
            <a:bodyPr lIns="0" tIns="0" rIns="0" bIns="0"/>
            <a:lstStyle/>
            <a:p>
              <a:pPr>
                <a:defRPr/>
              </a:pPr>
              <a:endParaRPr lang="en-US"/>
            </a:p>
          </p:txBody>
        </p:sp>
        <p:sp>
          <p:nvSpPr>
            <p:cNvPr id="10" name="AutoShape 61"/>
            <p:cNvSpPr>
              <a:spLocks/>
            </p:cNvSpPr>
            <p:nvPr/>
          </p:nvSpPr>
          <p:spPr bwMode="auto">
            <a:xfrm>
              <a:off x="3735545" y="2186133"/>
              <a:ext cx="2249866" cy="3527134"/>
            </a:xfrm>
            <a:prstGeom prst="roundRect">
              <a:avLst>
                <a:gd name="adj" fmla="val 2343"/>
              </a:avLst>
            </a:prstGeom>
            <a:noFill/>
            <a:ln w="38100">
              <a:solidFill>
                <a:srgbClr val="CDCCCC"/>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grpSp>
          <p:nvGrpSpPr>
            <p:cNvPr id="21" name="组合 20"/>
            <p:cNvGrpSpPr/>
            <p:nvPr/>
          </p:nvGrpSpPr>
          <p:grpSpPr>
            <a:xfrm>
              <a:off x="3916017" y="4057336"/>
              <a:ext cx="1885989" cy="1263833"/>
              <a:chOff x="8944054" y="4585130"/>
              <a:chExt cx="1885989" cy="1263833"/>
            </a:xfrm>
          </p:grpSpPr>
          <p:sp>
            <p:nvSpPr>
              <p:cNvPr id="22" name="矩形 21"/>
              <p:cNvSpPr/>
              <p:nvPr/>
            </p:nvSpPr>
            <p:spPr>
              <a:xfrm>
                <a:off x="8955812" y="4585130"/>
                <a:ext cx="1874231" cy="369332"/>
              </a:xfrm>
              <a:prstGeom prst="rect">
                <a:avLst/>
              </a:prstGeom>
            </p:spPr>
            <p:txBody>
              <a:bodyPr wrap="none">
                <a:spAutoFit/>
              </a:bodyPr>
              <a:lstStyle/>
              <a:p>
                <a:pPr algn="ct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23" name="矩形 22"/>
              <p:cNvSpPr/>
              <p:nvPr/>
            </p:nvSpPr>
            <p:spPr>
              <a:xfrm>
                <a:off x="8944054" y="4916400"/>
                <a:ext cx="1787931" cy="932563"/>
              </a:xfrm>
              <a:prstGeom prst="rect">
                <a:avLst/>
              </a:prstGeom>
            </p:spPr>
            <p:txBody>
              <a:bodyPr wrap="square">
                <a:spAutoFit/>
              </a:bodyPr>
              <a:lstStyle/>
              <a:p>
                <a:pPr algn="ctr">
                  <a:lnSpc>
                    <a:spcPct val="130000"/>
                  </a:lnSpc>
                </a:pPr>
                <a:r>
                  <a:rPr lang="zh-CN" altLang="en-US" sz="1050" dirty="0">
                    <a:solidFill>
                      <a:schemeClr val="bg2">
                        <a:lumMod val="50000"/>
                      </a:schemeClr>
                    </a:solidFill>
                    <a:latin typeface="+mn-ea"/>
                  </a:rPr>
                  <a:t>Hunan magic rain Advertising CoLtd.professional professional team</a:t>
                </a:r>
              </a:p>
            </p:txBody>
          </p:sp>
        </p:grpSp>
      </p:grpSp>
      <p:grpSp>
        <p:nvGrpSpPr>
          <p:cNvPr id="4" name="组合 3"/>
          <p:cNvGrpSpPr/>
          <p:nvPr/>
        </p:nvGrpSpPr>
        <p:grpSpPr>
          <a:xfrm>
            <a:off x="6208054" y="2186133"/>
            <a:ext cx="2249866" cy="3527134"/>
            <a:chOff x="6208054" y="2186133"/>
            <a:chExt cx="2249866" cy="3527134"/>
          </a:xfrm>
        </p:grpSpPr>
        <p:sp>
          <p:nvSpPr>
            <p:cNvPr id="15" name="AutoShape 4"/>
            <p:cNvSpPr>
              <a:spLocks/>
            </p:cNvSpPr>
            <p:nvPr/>
          </p:nvSpPr>
          <p:spPr bwMode="auto">
            <a:xfrm>
              <a:off x="6294474" y="2279877"/>
              <a:ext cx="2078489" cy="1347576"/>
            </a:xfrm>
            <a:prstGeom prst="roundRect">
              <a:avLst>
                <a:gd name="adj" fmla="val 3042"/>
              </a:avLst>
            </a:prstGeom>
            <a:blipFill>
              <a:blip r:embed="rId3"/>
              <a:stretch>
                <a:fillRect/>
              </a:stretch>
            </a:blipFill>
            <a:ln w="25400">
              <a:solidFill>
                <a:schemeClr val="tx1">
                  <a:alpha val="0"/>
                </a:schemeClr>
              </a:solidFill>
              <a:miter lim="800000"/>
              <a:headEnd/>
              <a:tailEnd/>
            </a:ln>
          </p:spPr>
          <p:txBody>
            <a:bodyPr lIns="0" tIns="0" rIns="0" bIns="0"/>
            <a:lstStyle/>
            <a:p>
              <a:endParaRPr lang="en-US"/>
            </a:p>
          </p:txBody>
        </p:sp>
        <p:sp>
          <p:nvSpPr>
            <p:cNvPr id="11" name="AutoShape 62"/>
            <p:cNvSpPr>
              <a:spLocks/>
            </p:cNvSpPr>
            <p:nvPr/>
          </p:nvSpPr>
          <p:spPr bwMode="auto">
            <a:xfrm>
              <a:off x="6208054" y="2186133"/>
              <a:ext cx="2249866" cy="3527134"/>
            </a:xfrm>
            <a:prstGeom prst="roundRect">
              <a:avLst>
                <a:gd name="adj" fmla="val 2343"/>
              </a:avLst>
            </a:prstGeom>
            <a:noFill/>
            <a:ln w="38100">
              <a:solidFill>
                <a:srgbClr val="CDCCCC"/>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grpSp>
          <p:nvGrpSpPr>
            <p:cNvPr id="24" name="组合 23"/>
            <p:cNvGrpSpPr/>
            <p:nvPr/>
          </p:nvGrpSpPr>
          <p:grpSpPr>
            <a:xfrm>
              <a:off x="6389992" y="4057336"/>
              <a:ext cx="1885989" cy="1263833"/>
              <a:chOff x="8944054" y="4585130"/>
              <a:chExt cx="1885989" cy="1263833"/>
            </a:xfrm>
          </p:grpSpPr>
          <p:sp>
            <p:nvSpPr>
              <p:cNvPr id="25" name="矩形 24"/>
              <p:cNvSpPr/>
              <p:nvPr/>
            </p:nvSpPr>
            <p:spPr>
              <a:xfrm>
                <a:off x="8955812" y="4585130"/>
                <a:ext cx="1874231" cy="369332"/>
              </a:xfrm>
              <a:prstGeom prst="rect">
                <a:avLst/>
              </a:prstGeom>
            </p:spPr>
            <p:txBody>
              <a:bodyPr wrap="none">
                <a:spAutoFit/>
              </a:bodyPr>
              <a:lstStyle/>
              <a:p>
                <a:pPr algn="ct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26" name="矩形 25"/>
              <p:cNvSpPr/>
              <p:nvPr/>
            </p:nvSpPr>
            <p:spPr>
              <a:xfrm>
                <a:off x="8944054" y="4916400"/>
                <a:ext cx="1787931" cy="932563"/>
              </a:xfrm>
              <a:prstGeom prst="rect">
                <a:avLst/>
              </a:prstGeom>
            </p:spPr>
            <p:txBody>
              <a:bodyPr wrap="square">
                <a:spAutoFit/>
              </a:bodyPr>
              <a:lstStyle/>
              <a:p>
                <a:pPr algn="ctr">
                  <a:lnSpc>
                    <a:spcPct val="130000"/>
                  </a:lnSpc>
                </a:pPr>
                <a:r>
                  <a:rPr lang="zh-CN" altLang="en-US" sz="1050" dirty="0">
                    <a:solidFill>
                      <a:schemeClr val="bg2">
                        <a:lumMod val="50000"/>
                      </a:schemeClr>
                    </a:solidFill>
                    <a:latin typeface="+mn-ea"/>
                  </a:rPr>
                  <a:t>Hunan magic rain Advertising CoLtd.professional professional team</a:t>
                </a:r>
              </a:p>
            </p:txBody>
          </p:sp>
        </p:grpSp>
      </p:grpSp>
      <p:grpSp>
        <p:nvGrpSpPr>
          <p:cNvPr id="5" name="组合 4"/>
          <p:cNvGrpSpPr/>
          <p:nvPr/>
        </p:nvGrpSpPr>
        <p:grpSpPr>
          <a:xfrm>
            <a:off x="8686422" y="2186133"/>
            <a:ext cx="2249866" cy="3527134"/>
            <a:chOff x="8686422" y="2186133"/>
            <a:chExt cx="2249866" cy="3527134"/>
          </a:xfrm>
        </p:grpSpPr>
        <p:sp>
          <p:nvSpPr>
            <p:cNvPr id="16" name="AutoShape 5"/>
            <p:cNvSpPr>
              <a:spLocks/>
            </p:cNvSpPr>
            <p:nvPr/>
          </p:nvSpPr>
          <p:spPr bwMode="auto">
            <a:xfrm>
              <a:off x="8769913" y="2279877"/>
              <a:ext cx="2078489" cy="1347576"/>
            </a:xfrm>
            <a:prstGeom prst="roundRect">
              <a:avLst>
                <a:gd name="adj" fmla="val 3912"/>
              </a:avLst>
            </a:prstGeom>
            <a:blipFill>
              <a:blip r:embed="rId3"/>
              <a:stretch>
                <a:fillRect/>
              </a:stretch>
            </a:blipFill>
            <a:ln w="25400">
              <a:solidFill>
                <a:schemeClr val="tx1">
                  <a:alpha val="0"/>
                </a:schemeClr>
              </a:solidFill>
              <a:miter lim="800000"/>
              <a:headEnd/>
              <a:tailEnd/>
            </a:ln>
          </p:spPr>
          <p:txBody>
            <a:bodyPr lIns="0" tIns="0" rIns="0" bIns="0"/>
            <a:lstStyle/>
            <a:p>
              <a:endParaRPr lang="en-US"/>
            </a:p>
          </p:txBody>
        </p:sp>
        <p:sp>
          <p:nvSpPr>
            <p:cNvPr id="12" name="AutoShape 63"/>
            <p:cNvSpPr>
              <a:spLocks/>
            </p:cNvSpPr>
            <p:nvPr/>
          </p:nvSpPr>
          <p:spPr bwMode="auto">
            <a:xfrm>
              <a:off x="8686422" y="2186133"/>
              <a:ext cx="2249866" cy="3527134"/>
            </a:xfrm>
            <a:prstGeom prst="roundRect">
              <a:avLst>
                <a:gd name="adj" fmla="val 2343"/>
              </a:avLst>
            </a:prstGeom>
            <a:noFill/>
            <a:ln w="38100">
              <a:solidFill>
                <a:srgbClr val="CDCCCC"/>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grpSp>
          <p:nvGrpSpPr>
            <p:cNvPr id="27" name="组合 26"/>
            <p:cNvGrpSpPr/>
            <p:nvPr/>
          </p:nvGrpSpPr>
          <p:grpSpPr>
            <a:xfrm>
              <a:off x="8866162" y="4057336"/>
              <a:ext cx="1885989" cy="1263833"/>
              <a:chOff x="8944054" y="4585130"/>
              <a:chExt cx="1885989" cy="1263833"/>
            </a:xfrm>
          </p:grpSpPr>
          <p:sp>
            <p:nvSpPr>
              <p:cNvPr id="28" name="矩形 27"/>
              <p:cNvSpPr/>
              <p:nvPr/>
            </p:nvSpPr>
            <p:spPr>
              <a:xfrm>
                <a:off x="8955812" y="4585130"/>
                <a:ext cx="1874231" cy="369332"/>
              </a:xfrm>
              <a:prstGeom prst="rect">
                <a:avLst/>
              </a:prstGeom>
            </p:spPr>
            <p:txBody>
              <a:bodyPr wrap="none">
                <a:spAutoFit/>
              </a:bodyPr>
              <a:lstStyle/>
              <a:p>
                <a:pPr algn="ct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29" name="矩形 28"/>
              <p:cNvSpPr/>
              <p:nvPr/>
            </p:nvSpPr>
            <p:spPr>
              <a:xfrm>
                <a:off x="8944054" y="4916400"/>
                <a:ext cx="1787931" cy="932563"/>
              </a:xfrm>
              <a:prstGeom prst="rect">
                <a:avLst/>
              </a:prstGeom>
            </p:spPr>
            <p:txBody>
              <a:bodyPr wrap="square">
                <a:spAutoFit/>
              </a:bodyPr>
              <a:lstStyle/>
              <a:p>
                <a:pPr algn="ctr">
                  <a:lnSpc>
                    <a:spcPct val="130000"/>
                  </a:lnSpc>
                </a:pPr>
                <a:r>
                  <a:rPr lang="zh-CN" altLang="en-US" sz="1050" dirty="0">
                    <a:solidFill>
                      <a:schemeClr val="bg2">
                        <a:lumMod val="50000"/>
                      </a:schemeClr>
                    </a:solidFill>
                    <a:latin typeface="+mn-ea"/>
                  </a:rPr>
                  <a:t>Hunan magic rain Advertising CoLtd.professional professional team</a:t>
                </a:r>
              </a:p>
            </p:txBody>
          </p:sp>
        </p:grpSp>
      </p:grpSp>
    </p:spTree>
    <p:extLst>
      <p:ext uri="{BB962C8B-B14F-4D97-AF65-F5344CB8AC3E}">
        <p14:creationId xmlns:p14="http://schemas.microsoft.com/office/powerpoint/2010/main" val="1771885504"/>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8985626" y="4593512"/>
            <a:ext cx="2370017" cy="843718"/>
            <a:chOff x="3106598" y="5073134"/>
            <a:chExt cx="2370017" cy="843718"/>
          </a:xfrm>
        </p:grpSpPr>
        <p:sp>
          <p:nvSpPr>
            <p:cNvPr id="15" name="矩形 14"/>
            <p:cNvSpPr/>
            <p:nvPr/>
          </p:nvSpPr>
          <p:spPr>
            <a:xfrm>
              <a:off x="3106598" y="5073134"/>
              <a:ext cx="1874231" cy="369332"/>
            </a:xfrm>
            <a:prstGeom prst="rect">
              <a:avLst/>
            </a:prstGeom>
          </p:spPr>
          <p:txBody>
            <a:bodyPr wrap="none">
              <a:spAutoFit/>
            </a:bodyPr>
            <a:lstStyle/>
            <a:p>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16" name="矩形 15"/>
            <p:cNvSpPr/>
            <p:nvPr/>
          </p:nvSpPr>
          <p:spPr>
            <a:xfrm>
              <a:off x="3106598" y="5404404"/>
              <a:ext cx="2370017" cy="512448"/>
            </a:xfrm>
            <a:prstGeom prst="rect">
              <a:avLst/>
            </a:prstGeom>
          </p:spPr>
          <p:txBody>
            <a:bodyPr wrap="square">
              <a:spAutoFit/>
            </a:bodyPr>
            <a:lstStyle/>
            <a:p>
              <a:pP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17" name="组合 16"/>
          <p:cNvGrpSpPr/>
          <p:nvPr/>
        </p:nvGrpSpPr>
        <p:grpSpPr>
          <a:xfrm>
            <a:off x="836358" y="2868570"/>
            <a:ext cx="2370017" cy="843718"/>
            <a:chOff x="1221767" y="2192338"/>
            <a:chExt cx="2370017" cy="843718"/>
          </a:xfrm>
        </p:grpSpPr>
        <p:sp>
          <p:nvSpPr>
            <p:cNvPr id="18" name="矩形 17"/>
            <p:cNvSpPr/>
            <p:nvPr/>
          </p:nvSpPr>
          <p:spPr>
            <a:xfrm>
              <a:off x="1717553" y="2192338"/>
              <a:ext cx="1874231" cy="369332"/>
            </a:xfrm>
            <a:prstGeom prst="rect">
              <a:avLst/>
            </a:prstGeom>
          </p:spPr>
          <p:txBody>
            <a:bodyPr wrap="none">
              <a:spAutoFit/>
            </a:bodyPr>
            <a:lstStyle/>
            <a:p>
              <a:pPr algn="r"/>
              <a:r>
                <a:rPr lang="en-US" altLang="zh-CN" dirty="0">
                  <a:solidFill>
                    <a:schemeClr val="bg2">
                      <a:lumMod val="25000"/>
                    </a:schemeClr>
                  </a:solidFill>
                  <a:latin typeface="+mn-ea"/>
                </a:rPr>
                <a:t>CLICK ADD TITLE</a:t>
              </a:r>
              <a:endParaRPr lang="zh-CN" altLang="en-US" dirty="0">
                <a:solidFill>
                  <a:schemeClr val="bg2">
                    <a:lumMod val="25000"/>
                  </a:schemeClr>
                </a:solidFill>
                <a:latin typeface="+mn-ea"/>
              </a:endParaRPr>
            </a:p>
          </p:txBody>
        </p:sp>
        <p:sp>
          <p:nvSpPr>
            <p:cNvPr id="19" name="矩形 18"/>
            <p:cNvSpPr/>
            <p:nvPr/>
          </p:nvSpPr>
          <p:spPr>
            <a:xfrm>
              <a:off x="1221767" y="2523608"/>
              <a:ext cx="2370017" cy="512448"/>
            </a:xfrm>
            <a:prstGeom prst="rect">
              <a:avLst/>
            </a:prstGeom>
          </p:spPr>
          <p:txBody>
            <a:bodyPr wrap="square">
              <a:spAutoFit/>
            </a:bodyPr>
            <a:lstStyle/>
            <a:p>
              <a:pPr algn="r">
                <a:lnSpc>
                  <a:spcPct val="130000"/>
                </a:lnSpc>
              </a:pPr>
              <a:r>
                <a:rPr lang="zh-CN" altLang="en-US" sz="1050" dirty="0">
                  <a:solidFill>
                    <a:schemeClr val="bg2">
                      <a:lumMod val="50000"/>
                    </a:schemeClr>
                  </a:solidFill>
                  <a:latin typeface="+mn-ea"/>
                </a:rPr>
                <a:t>Hunan magic rain Advertising CoLtd.professional professional team</a:t>
              </a:r>
            </a:p>
          </p:txBody>
        </p:sp>
      </p:grpSp>
      <p:grpSp>
        <p:nvGrpSpPr>
          <p:cNvPr id="3" name="组合 2"/>
          <p:cNvGrpSpPr/>
          <p:nvPr/>
        </p:nvGrpSpPr>
        <p:grpSpPr>
          <a:xfrm>
            <a:off x="4629486" y="2761115"/>
            <a:ext cx="3801726" cy="2117257"/>
            <a:chOff x="4629486" y="2761115"/>
            <a:chExt cx="3801726" cy="2117257"/>
          </a:xfrm>
        </p:grpSpPr>
        <p:sp>
          <p:nvSpPr>
            <p:cNvPr id="11" name="Freeform 6"/>
            <p:cNvSpPr>
              <a:spLocks/>
            </p:cNvSpPr>
            <p:nvPr/>
          </p:nvSpPr>
          <p:spPr bwMode="auto">
            <a:xfrm>
              <a:off x="4629486" y="2761115"/>
              <a:ext cx="3801726" cy="2117257"/>
            </a:xfrm>
            <a:custGeom>
              <a:avLst/>
              <a:gdLst>
                <a:gd name="T0" fmla="*/ 533 w 648"/>
                <a:gd name="T1" fmla="*/ 112 h 360"/>
                <a:gd name="T2" fmla="*/ 564 w 648"/>
                <a:gd name="T3" fmla="*/ 53 h 360"/>
                <a:gd name="T4" fmla="*/ 572 w 648"/>
                <a:gd name="T5" fmla="*/ 70 h 360"/>
                <a:gd name="T6" fmla="*/ 639 w 648"/>
                <a:gd name="T7" fmla="*/ 316 h 360"/>
                <a:gd name="T8" fmla="*/ 601 w 648"/>
                <a:gd name="T9" fmla="*/ 352 h 360"/>
                <a:gd name="T10" fmla="*/ 388 w 648"/>
                <a:gd name="T11" fmla="*/ 300 h 360"/>
                <a:gd name="T12" fmla="*/ 362 w 648"/>
                <a:gd name="T13" fmla="*/ 293 h 360"/>
                <a:gd name="T14" fmla="*/ 411 w 648"/>
                <a:gd name="T15" fmla="*/ 272 h 360"/>
                <a:gd name="T16" fmla="*/ 380 w 648"/>
                <a:gd name="T17" fmla="*/ 240 h 360"/>
                <a:gd name="T18" fmla="*/ 166 w 648"/>
                <a:gd name="T19" fmla="*/ 76 h 360"/>
                <a:gd name="T20" fmla="*/ 106 w 648"/>
                <a:gd name="T21" fmla="*/ 53 h 360"/>
                <a:gd name="T22" fmla="*/ 0 w 648"/>
                <a:gd name="T23" fmla="*/ 59 h 360"/>
                <a:gd name="T24" fmla="*/ 112 w 648"/>
                <a:gd name="T25" fmla="*/ 35 h 360"/>
                <a:gd name="T26" fmla="*/ 302 w 648"/>
                <a:gd name="T27" fmla="*/ 114 h 360"/>
                <a:gd name="T28" fmla="*/ 466 w 648"/>
                <a:gd name="T29" fmla="*/ 256 h 360"/>
                <a:gd name="T30" fmla="*/ 473 w 648"/>
                <a:gd name="T31" fmla="*/ 265 h 360"/>
                <a:gd name="T32" fmla="*/ 423 w 648"/>
                <a:gd name="T33" fmla="*/ 287 h 360"/>
                <a:gd name="T34" fmla="*/ 423 w 648"/>
                <a:gd name="T35" fmla="*/ 290 h 360"/>
                <a:gd name="T36" fmla="*/ 485 w 648"/>
                <a:gd name="T37" fmla="*/ 303 h 360"/>
                <a:gd name="T38" fmla="*/ 595 w 648"/>
                <a:gd name="T39" fmla="*/ 325 h 360"/>
                <a:gd name="T40" fmla="*/ 614 w 648"/>
                <a:gd name="T41" fmla="*/ 305 h 360"/>
                <a:gd name="T42" fmla="*/ 569 w 648"/>
                <a:gd name="T43" fmla="*/ 105 h 360"/>
                <a:gd name="T44" fmla="*/ 563 w 648"/>
                <a:gd name="T45" fmla="*/ 84 h 360"/>
                <a:gd name="T46" fmla="*/ 536 w 648"/>
                <a:gd name="T47" fmla="*/ 155 h 360"/>
                <a:gd name="T48" fmla="*/ 392 w 648"/>
                <a:gd name="T49" fmla="*/ 4 h 360"/>
                <a:gd name="T50" fmla="*/ 395 w 648"/>
                <a:gd name="T51" fmla="*/ 0 h 360"/>
                <a:gd name="T52" fmla="*/ 533 w 648"/>
                <a:gd name="T53" fmla="*/ 112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48" h="360">
                  <a:moveTo>
                    <a:pt x="533" y="112"/>
                  </a:moveTo>
                  <a:cubicBezTo>
                    <a:pt x="543" y="93"/>
                    <a:pt x="553" y="75"/>
                    <a:pt x="564" y="53"/>
                  </a:cubicBezTo>
                  <a:cubicBezTo>
                    <a:pt x="568" y="60"/>
                    <a:pt x="571" y="65"/>
                    <a:pt x="572" y="70"/>
                  </a:cubicBezTo>
                  <a:cubicBezTo>
                    <a:pt x="595" y="152"/>
                    <a:pt x="618" y="234"/>
                    <a:pt x="639" y="316"/>
                  </a:cubicBezTo>
                  <a:cubicBezTo>
                    <a:pt x="648" y="350"/>
                    <a:pt x="637" y="360"/>
                    <a:pt x="601" y="352"/>
                  </a:cubicBezTo>
                  <a:cubicBezTo>
                    <a:pt x="530" y="336"/>
                    <a:pt x="459" y="317"/>
                    <a:pt x="388" y="300"/>
                  </a:cubicBezTo>
                  <a:cubicBezTo>
                    <a:pt x="381" y="298"/>
                    <a:pt x="374" y="296"/>
                    <a:pt x="362" y="293"/>
                  </a:cubicBezTo>
                  <a:cubicBezTo>
                    <a:pt x="380" y="285"/>
                    <a:pt x="394" y="279"/>
                    <a:pt x="411" y="272"/>
                  </a:cubicBezTo>
                  <a:cubicBezTo>
                    <a:pt x="400" y="261"/>
                    <a:pt x="390" y="250"/>
                    <a:pt x="380" y="240"/>
                  </a:cubicBezTo>
                  <a:cubicBezTo>
                    <a:pt x="314" y="178"/>
                    <a:pt x="248" y="117"/>
                    <a:pt x="166" y="76"/>
                  </a:cubicBezTo>
                  <a:cubicBezTo>
                    <a:pt x="147" y="66"/>
                    <a:pt x="127" y="59"/>
                    <a:pt x="106" y="53"/>
                  </a:cubicBezTo>
                  <a:cubicBezTo>
                    <a:pt x="70" y="42"/>
                    <a:pt x="34" y="42"/>
                    <a:pt x="0" y="59"/>
                  </a:cubicBezTo>
                  <a:cubicBezTo>
                    <a:pt x="34" y="36"/>
                    <a:pt x="72" y="29"/>
                    <a:pt x="112" y="35"/>
                  </a:cubicBezTo>
                  <a:cubicBezTo>
                    <a:pt x="182" y="45"/>
                    <a:pt x="243" y="77"/>
                    <a:pt x="302" y="114"/>
                  </a:cubicBezTo>
                  <a:cubicBezTo>
                    <a:pt x="364" y="153"/>
                    <a:pt x="416" y="203"/>
                    <a:pt x="466" y="256"/>
                  </a:cubicBezTo>
                  <a:cubicBezTo>
                    <a:pt x="468" y="258"/>
                    <a:pt x="470" y="261"/>
                    <a:pt x="473" y="265"/>
                  </a:cubicBezTo>
                  <a:cubicBezTo>
                    <a:pt x="456" y="273"/>
                    <a:pt x="440" y="280"/>
                    <a:pt x="423" y="287"/>
                  </a:cubicBezTo>
                  <a:cubicBezTo>
                    <a:pt x="423" y="288"/>
                    <a:pt x="423" y="289"/>
                    <a:pt x="423" y="290"/>
                  </a:cubicBezTo>
                  <a:cubicBezTo>
                    <a:pt x="444" y="295"/>
                    <a:pt x="465" y="299"/>
                    <a:pt x="485" y="303"/>
                  </a:cubicBezTo>
                  <a:cubicBezTo>
                    <a:pt x="522" y="310"/>
                    <a:pt x="558" y="318"/>
                    <a:pt x="595" y="325"/>
                  </a:cubicBezTo>
                  <a:cubicBezTo>
                    <a:pt x="615" y="329"/>
                    <a:pt x="618" y="325"/>
                    <a:pt x="614" y="305"/>
                  </a:cubicBezTo>
                  <a:cubicBezTo>
                    <a:pt x="599" y="238"/>
                    <a:pt x="584" y="171"/>
                    <a:pt x="569" y="105"/>
                  </a:cubicBezTo>
                  <a:cubicBezTo>
                    <a:pt x="568" y="100"/>
                    <a:pt x="566" y="95"/>
                    <a:pt x="563" y="84"/>
                  </a:cubicBezTo>
                  <a:cubicBezTo>
                    <a:pt x="553" y="110"/>
                    <a:pt x="545" y="132"/>
                    <a:pt x="536" y="155"/>
                  </a:cubicBezTo>
                  <a:cubicBezTo>
                    <a:pt x="487" y="104"/>
                    <a:pt x="439" y="54"/>
                    <a:pt x="392" y="4"/>
                  </a:cubicBezTo>
                  <a:cubicBezTo>
                    <a:pt x="393" y="3"/>
                    <a:pt x="394" y="1"/>
                    <a:pt x="395" y="0"/>
                  </a:cubicBezTo>
                  <a:cubicBezTo>
                    <a:pt x="440" y="37"/>
                    <a:pt x="486" y="74"/>
                    <a:pt x="533" y="112"/>
                  </a:cubicBezTo>
                  <a:close/>
                </a:path>
              </a:pathLst>
            </a:custGeom>
            <a:gradFill>
              <a:gsLst>
                <a:gs pos="0">
                  <a:srgbClr val="DC4A0C"/>
                </a:gs>
                <a:gs pos="100000">
                  <a:srgbClr val="FA891B"/>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nvGrpSpPr>
            <p:cNvPr id="23" name="组合 22"/>
            <p:cNvGrpSpPr>
              <a:grpSpLocks noChangeAspect="1"/>
            </p:cNvGrpSpPr>
            <p:nvPr/>
          </p:nvGrpSpPr>
          <p:grpSpPr>
            <a:xfrm>
              <a:off x="7607425" y="3998890"/>
              <a:ext cx="312886" cy="266228"/>
              <a:chOff x="7909299" y="3772690"/>
              <a:chExt cx="667095" cy="567616"/>
            </a:xfrm>
            <a:solidFill>
              <a:schemeClr val="bg1"/>
            </a:solidFill>
          </p:grpSpPr>
          <p:sp>
            <p:nvSpPr>
              <p:cNvPr id="24" name="Freeform 16"/>
              <p:cNvSpPr>
                <a:spLocks noEditPoints="1"/>
              </p:cNvSpPr>
              <p:nvPr/>
            </p:nvSpPr>
            <p:spPr bwMode="auto">
              <a:xfrm>
                <a:off x="7909299" y="3772690"/>
                <a:ext cx="623207" cy="567616"/>
              </a:xfrm>
              <a:custGeom>
                <a:avLst/>
                <a:gdLst>
                  <a:gd name="T0" fmla="*/ 499 w 721"/>
                  <a:gd name="T1" fmla="*/ 196 h 657"/>
                  <a:gd name="T2" fmla="*/ 637 w 721"/>
                  <a:gd name="T3" fmla="*/ 322 h 657"/>
                  <a:gd name="T4" fmla="*/ 646 w 721"/>
                  <a:gd name="T5" fmla="*/ 329 h 657"/>
                  <a:gd name="T6" fmla="*/ 672 w 721"/>
                  <a:gd name="T7" fmla="*/ 353 h 657"/>
                  <a:gd name="T8" fmla="*/ 686 w 721"/>
                  <a:gd name="T9" fmla="*/ 367 h 657"/>
                  <a:gd name="T10" fmla="*/ 669 w 721"/>
                  <a:gd name="T11" fmla="*/ 472 h 657"/>
                  <a:gd name="T12" fmla="*/ 611 w 721"/>
                  <a:gd name="T13" fmla="*/ 550 h 657"/>
                  <a:gd name="T14" fmla="*/ 539 w 721"/>
                  <a:gd name="T15" fmla="*/ 598 h 657"/>
                  <a:gd name="T16" fmla="*/ 439 w 721"/>
                  <a:gd name="T17" fmla="*/ 633 h 657"/>
                  <a:gd name="T18" fmla="*/ 433 w 721"/>
                  <a:gd name="T19" fmla="*/ 629 h 657"/>
                  <a:gd name="T20" fmla="*/ 449 w 721"/>
                  <a:gd name="T21" fmla="*/ 594 h 657"/>
                  <a:gd name="T22" fmla="*/ 481 w 721"/>
                  <a:gd name="T23" fmla="*/ 606 h 657"/>
                  <a:gd name="T24" fmla="*/ 501 w 721"/>
                  <a:gd name="T25" fmla="*/ 591 h 657"/>
                  <a:gd name="T26" fmla="*/ 501 w 721"/>
                  <a:gd name="T27" fmla="*/ 577 h 657"/>
                  <a:gd name="T28" fmla="*/ 452 w 721"/>
                  <a:gd name="T29" fmla="*/ 538 h 657"/>
                  <a:gd name="T30" fmla="*/ 449 w 721"/>
                  <a:gd name="T31" fmla="*/ 511 h 657"/>
                  <a:gd name="T32" fmla="*/ 475 w 721"/>
                  <a:gd name="T33" fmla="*/ 508 h 657"/>
                  <a:gd name="T34" fmla="*/ 530 w 721"/>
                  <a:gd name="T35" fmla="*/ 551 h 657"/>
                  <a:gd name="T36" fmla="*/ 567 w 721"/>
                  <a:gd name="T37" fmla="*/ 557 h 657"/>
                  <a:gd name="T38" fmla="*/ 572 w 721"/>
                  <a:gd name="T39" fmla="*/ 549 h 657"/>
                  <a:gd name="T40" fmla="*/ 570 w 721"/>
                  <a:gd name="T41" fmla="*/ 532 h 657"/>
                  <a:gd name="T42" fmla="*/ 506 w 721"/>
                  <a:gd name="T43" fmla="*/ 481 h 657"/>
                  <a:gd name="T44" fmla="*/ 503 w 721"/>
                  <a:gd name="T45" fmla="*/ 455 h 657"/>
                  <a:gd name="T46" fmla="*/ 529 w 721"/>
                  <a:gd name="T47" fmla="*/ 451 h 657"/>
                  <a:gd name="T48" fmla="*/ 596 w 721"/>
                  <a:gd name="T49" fmla="*/ 504 h 657"/>
                  <a:gd name="T50" fmla="*/ 598 w 721"/>
                  <a:gd name="T51" fmla="*/ 505 h 657"/>
                  <a:gd name="T52" fmla="*/ 620 w 721"/>
                  <a:gd name="T53" fmla="*/ 467 h 657"/>
                  <a:gd name="T54" fmla="*/ 549 w 721"/>
                  <a:gd name="T55" fmla="*/ 414 h 657"/>
                  <a:gd name="T56" fmla="*/ 546 w 721"/>
                  <a:gd name="T57" fmla="*/ 388 h 657"/>
                  <a:gd name="T58" fmla="*/ 572 w 721"/>
                  <a:gd name="T59" fmla="*/ 384 h 657"/>
                  <a:gd name="T60" fmla="*/ 642 w 721"/>
                  <a:gd name="T61" fmla="*/ 437 h 657"/>
                  <a:gd name="T62" fmla="*/ 663 w 721"/>
                  <a:gd name="T63" fmla="*/ 429 h 657"/>
                  <a:gd name="T64" fmla="*/ 659 w 721"/>
                  <a:gd name="T65" fmla="*/ 394 h 657"/>
                  <a:gd name="T66" fmla="*/ 645 w 721"/>
                  <a:gd name="T67" fmla="*/ 379 h 657"/>
                  <a:gd name="T68" fmla="*/ 457 w 721"/>
                  <a:gd name="T69" fmla="*/ 209 h 657"/>
                  <a:gd name="T70" fmla="*/ 462 w 721"/>
                  <a:gd name="T71" fmla="*/ 198 h 657"/>
                  <a:gd name="T72" fmla="*/ 496 w 721"/>
                  <a:gd name="T73" fmla="*/ 196 h 657"/>
                  <a:gd name="T74" fmla="*/ 499 w 721"/>
                  <a:gd name="T75" fmla="*/ 196 h 657"/>
                  <a:gd name="T76" fmla="*/ 86 w 721"/>
                  <a:gd name="T77" fmla="*/ 355 h 657"/>
                  <a:gd name="T78" fmla="*/ 59 w 721"/>
                  <a:gd name="T79" fmla="*/ 262 h 657"/>
                  <a:gd name="T80" fmla="*/ 35 w 721"/>
                  <a:gd name="T81" fmla="*/ 239 h 657"/>
                  <a:gd name="T82" fmla="*/ 0 w 721"/>
                  <a:gd name="T83" fmla="*/ 176 h 657"/>
                  <a:gd name="T84" fmla="*/ 16 w 721"/>
                  <a:gd name="T85" fmla="*/ 135 h 657"/>
                  <a:gd name="T86" fmla="*/ 116 w 721"/>
                  <a:gd name="T87" fmla="*/ 27 h 657"/>
                  <a:gd name="T88" fmla="*/ 199 w 721"/>
                  <a:gd name="T89" fmla="*/ 20 h 657"/>
                  <a:gd name="T90" fmla="*/ 242 w 721"/>
                  <a:gd name="T91" fmla="*/ 46 h 657"/>
                  <a:gd name="T92" fmla="*/ 254 w 721"/>
                  <a:gd name="T93" fmla="*/ 50 h 657"/>
                  <a:gd name="T94" fmla="*/ 350 w 721"/>
                  <a:gd name="T95" fmla="*/ 33 h 657"/>
                  <a:gd name="T96" fmla="*/ 284 w 721"/>
                  <a:gd name="T97" fmla="*/ 82 h 657"/>
                  <a:gd name="T98" fmla="*/ 260 w 721"/>
                  <a:gd name="T99" fmla="*/ 87 h 657"/>
                  <a:gd name="T100" fmla="*/ 195 w 721"/>
                  <a:gd name="T101" fmla="*/ 64 h 657"/>
                  <a:gd name="T102" fmla="*/ 176 w 721"/>
                  <a:gd name="T103" fmla="*/ 50 h 657"/>
                  <a:gd name="T104" fmla="*/ 144 w 721"/>
                  <a:gd name="T105" fmla="*/ 53 h 657"/>
                  <a:gd name="T106" fmla="*/ 44 w 721"/>
                  <a:gd name="T107" fmla="*/ 161 h 657"/>
                  <a:gd name="T108" fmla="*/ 44 w 721"/>
                  <a:gd name="T109" fmla="*/ 193 h 657"/>
                  <a:gd name="T110" fmla="*/ 69 w 721"/>
                  <a:gd name="T111" fmla="*/ 220 h 657"/>
                  <a:gd name="T112" fmla="*/ 97 w 721"/>
                  <a:gd name="T113" fmla="*/ 257 h 657"/>
                  <a:gd name="T114" fmla="*/ 115 w 721"/>
                  <a:gd name="T115" fmla="*/ 330 h 657"/>
                  <a:gd name="T116" fmla="*/ 86 w 721"/>
                  <a:gd name="T117" fmla="*/ 35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21" h="657">
                    <a:moveTo>
                      <a:pt x="499" y="196"/>
                    </a:moveTo>
                    <a:cubicBezTo>
                      <a:pt x="545" y="237"/>
                      <a:pt x="592" y="279"/>
                      <a:pt x="637" y="322"/>
                    </a:cubicBezTo>
                    <a:cubicBezTo>
                      <a:pt x="640" y="325"/>
                      <a:pt x="643" y="327"/>
                      <a:pt x="646" y="329"/>
                    </a:cubicBezTo>
                    <a:cubicBezTo>
                      <a:pt x="672" y="353"/>
                      <a:pt x="672" y="353"/>
                      <a:pt x="672" y="353"/>
                    </a:cubicBezTo>
                    <a:cubicBezTo>
                      <a:pt x="686" y="367"/>
                      <a:pt x="686" y="367"/>
                      <a:pt x="686" y="367"/>
                    </a:cubicBezTo>
                    <a:cubicBezTo>
                      <a:pt x="721" y="403"/>
                      <a:pt x="707" y="456"/>
                      <a:pt x="669" y="472"/>
                    </a:cubicBezTo>
                    <a:cubicBezTo>
                      <a:pt x="685" y="513"/>
                      <a:pt x="652" y="552"/>
                      <a:pt x="611" y="550"/>
                    </a:cubicBezTo>
                    <a:cubicBezTo>
                      <a:pt x="606" y="584"/>
                      <a:pt x="574" y="607"/>
                      <a:pt x="539" y="598"/>
                    </a:cubicBezTo>
                    <a:cubicBezTo>
                      <a:pt x="529" y="641"/>
                      <a:pt x="479" y="657"/>
                      <a:pt x="439" y="633"/>
                    </a:cubicBezTo>
                    <a:cubicBezTo>
                      <a:pt x="433" y="629"/>
                      <a:pt x="433" y="629"/>
                      <a:pt x="433" y="629"/>
                    </a:cubicBezTo>
                    <a:cubicBezTo>
                      <a:pt x="441" y="619"/>
                      <a:pt x="446" y="607"/>
                      <a:pt x="449" y="594"/>
                    </a:cubicBezTo>
                    <a:cubicBezTo>
                      <a:pt x="460" y="601"/>
                      <a:pt x="468" y="607"/>
                      <a:pt x="481" y="606"/>
                    </a:cubicBezTo>
                    <a:cubicBezTo>
                      <a:pt x="490" y="605"/>
                      <a:pt x="499" y="600"/>
                      <a:pt x="501" y="591"/>
                    </a:cubicBezTo>
                    <a:cubicBezTo>
                      <a:pt x="502" y="587"/>
                      <a:pt x="502" y="583"/>
                      <a:pt x="501" y="577"/>
                    </a:cubicBezTo>
                    <a:cubicBezTo>
                      <a:pt x="452" y="538"/>
                      <a:pt x="452" y="538"/>
                      <a:pt x="452" y="538"/>
                    </a:cubicBezTo>
                    <a:cubicBezTo>
                      <a:pt x="444" y="531"/>
                      <a:pt x="442" y="519"/>
                      <a:pt x="449" y="511"/>
                    </a:cubicBezTo>
                    <a:cubicBezTo>
                      <a:pt x="455" y="503"/>
                      <a:pt x="467" y="502"/>
                      <a:pt x="475" y="508"/>
                    </a:cubicBezTo>
                    <a:cubicBezTo>
                      <a:pt x="530" y="551"/>
                      <a:pt x="530" y="551"/>
                      <a:pt x="530" y="551"/>
                    </a:cubicBezTo>
                    <a:cubicBezTo>
                      <a:pt x="543" y="562"/>
                      <a:pt x="556" y="566"/>
                      <a:pt x="567" y="557"/>
                    </a:cubicBezTo>
                    <a:cubicBezTo>
                      <a:pt x="569" y="555"/>
                      <a:pt x="571" y="552"/>
                      <a:pt x="572" y="549"/>
                    </a:cubicBezTo>
                    <a:cubicBezTo>
                      <a:pt x="574" y="544"/>
                      <a:pt x="576" y="536"/>
                      <a:pt x="570" y="532"/>
                    </a:cubicBezTo>
                    <a:cubicBezTo>
                      <a:pt x="506" y="481"/>
                      <a:pt x="506" y="481"/>
                      <a:pt x="506" y="481"/>
                    </a:cubicBezTo>
                    <a:cubicBezTo>
                      <a:pt x="498" y="475"/>
                      <a:pt x="496" y="463"/>
                      <a:pt x="503" y="455"/>
                    </a:cubicBezTo>
                    <a:cubicBezTo>
                      <a:pt x="509" y="446"/>
                      <a:pt x="521" y="445"/>
                      <a:pt x="529" y="451"/>
                    </a:cubicBezTo>
                    <a:cubicBezTo>
                      <a:pt x="596" y="504"/>
                      <a:pt x="596" y="504"/>
                      <a:pt x="596" y="504"/>
                    </a:cubicBezTo>
                    <a:cubicBezTo>
                      <a:pt x="597" y="504"/>
                      <a:pt x="597" y="505"/>
                      <a:pt x="598" y="505"/>
                    </a:cubicBezTo>
                    <a:cubicBezTo>
                      <a:pt x="620" y="525"/>
                      <a:pt x="656" y="496"/>
                      <a:pt x="620" y="467"/>
                    </a:cubicBezTo>
                    <a:cubicBezTo>
                      <a:pt x="549" y="414"/>
                      <a:pt x="549" y="414"/>
                      <a:pt x="549" y="414"/>
                    </a:cubicBezTo>
                    <a:cubicBezTo>
                      <a:pt x="541" y="408"/>
                      <a:pt x="539" y="396"/>
                      <a:pt x="546" y="388"/>
                    </a:cubicBezTo>
                    <a:cubicBezTo>
                      <a:pt x="552" y="379"/>
                      <a:pt x="564" y="378"/>
                      <a:pt x="572" y="384"/>
                    </a:cubicBezTo>
                    <a:cubicBezTo>
                      <a:pt x="642" y="437"/>
                      <a:pt x="642" y="437"/>
                      <a:pt x="642" y="437"/>
                    </a:cubicBezTo>
                    <a:cubicBezTo>
                      <a:pt x="649" y="441"/>
                      <a:pt x="659" y="436"/>
                      <a:pt x="663" y="429"/>
                    </a:cubicBezTo>
                    <a:cubicBezTo>
                      <a:pt x="671" y="419"/>
                      <a:pt x="670" y="405"/>
                      <a:pt x="659" y="394"/>
                    </a:cubicBezTo>
                    <a:cubicBezTo>
                      <a:pt x="645" y="379"/>
                      <a:pt x="645" y="379"/>
                      <a:pt x="645" y="379"/>
                    </a:cubicBezTo>
                    <a:cubicBezTo>
                      <a:pt x="457" y="209"/>
                      <a:pt x="457" y="209"/>
                      <a:pt x="457" y="209"/>
                    </a:cubicBezTo>
                    <a:cubicBezTo>
                      <a:pt x="453" y="205"/>
                      <a:pt x="456" y="198"/>
                      <a:pt x="462" y="198"/>
                    </a:cubicBezTo>
                    <a:cubicBezTo>
                      <a:pt x="473" y="198"/>
                      <a:pt x="485" y="198"/>
                      <a:pt x="496" y="196"/>
                    </a:cubicBezTo>
                    <a:cubicBezTo>
                      <a:pt x="497" y="196"/>
                      <a:pt x="498" y="196"/>
                      <a:pt x="499" y="196"/>
                    </a:cubicBezTo>
                    <a:close/>
                    <a:moveTo>
                      <a:pt x="86" y="355"/>
                    </a:moveTo>
                    <a:cubicBezTo>
                      <a:pt x="66" y="330"/>
                      <a:pt x="64" y="295"/>
                      <a:pt x="59" y="262"/>
                    </a:cubicBezTo>
                    <a:cubicBezTo>
                      <a:pt x="35" y="239"/>
                      <a:pt x="35" y="239"/>
                      <a:pt x="35" y="239"/>
                    </a:cubicBezTo>
                    <a:cubicBezTo>
                      <a:pt x="17" y="219"/>
                      <a:pt x="0" y="205"/>
                      <a:pt x="0" y="176"/>
                    </a:cubicBezTo>
                    <a:cubicBezTo>
                      <a:pt x="0" y="161"/>
                      <a:pt x="6" y="147"/>
                      <a:pt x="16" y="135"/>
                    </a:cubicBezTo>
                    <a:cubicBezTo>
                      <a:pt x="116" y="27"/>
                      <a:pt x="116" y="27"/>
                      <a:pt x="116" y="27"/>
                    </a:cubicBezTo>
                    <a:cubicBezTo>
                      <a:pt x="138" y="3"/>
                      <a:pt x="174" y="0"/>
                      <a:pt x="199" y="20"/>
                    </a:cubicBezTo>
                    <a:cubicBezTo>
                      <a:pt x="215" y="31"/>
                      <a:pt x="221" y="38"/>
                      <a:pt x="242" y="46"/>
                    </a:cubicBezTo>
                    <a:cubicBezTo>
                      <a:pt x="248" y="48"/>
                      <a:pt x="253" y="50"/>
                      <a:pt x="254" y="50"/>
                    </a:cubicBezTo>
                    <a:cubicBezTo>
                      <a:pt x="284" y="46"/>
                      <a:pt x="316" y="32"/>
                      <a:pt x="350" y="33"/>
                    </a:cubicBezTo>
                    <a:cubicBezTo>
                      <a:pt x="337" y="42"/>
                      <a:pt x="286" y="82"/>
                      <a:pt x="284" y="82"/>
                    </a:cubicBezTo>
                    <a:cubicBezTo>
                      <a:pt x="276" y="84"/>
                      <a:pt x="268" y="86"/>
                      <a:pt x="260" y="87"/>
                    </a:cubicBezTo>
                    <a:cubicBezTo>
                      <a:pt x="241" y="90"/>
                      <a:pt x="208" y="74"/>
                      <a:pt x="195" y="64"/>
                    </a:cubicBezTo>
                    <a:cubicBezTo>
                      <a:pt x="176" y="50"/>
                      <a:pt x="176" y="50"/>
                      <a:pt x="176" y="50"/>
                    </a:cubicBezTo>
                    <a:cubicBezTo>
                      <a:pt x="166" y="42"/>
                      <a:pt x="152" y="44"/>
                      <a:pt x="144" y="53"/>
                    </a:cubicBezTo>
                    <a:cubicBezTo>
                      <a:pt x="44" y="161"/>
                      <a:pt x="44" y="161"/>
                      <a:pt x="44" y="161"/>
                    </a:cubicBezTo>
                    <a:cubicBezTo>
                      <a:pt x="36" y="170"/>
                      <a:pt x="36" y="184"/>
                      <a:pt x="44" y="193"/>
                    </a:cubicBezTo>
                    <a:cubicBezTo>
                      <a:pt x="53" y="203"/>
                      <a:pt x="59" y="210"/>
                      <a:pt x="69" y="220"/>
                    </a:cubicBezTo>
                    <a:cubicBezTo>
                      <a:pt x="80" y="230"/>
                      <a:pt x="95" y="244"/>
                      <a:pt x="97" y="257"/>
                    </a:cubicBezTo>
                    <a:cubicBezTo>
                      <a:pt x="100" y="280"/>
                      <a:pt x="102" y="313"/>
                      <a:pt x="115" y="330"/>
                    </a:cubicBezTo>
                    <a:cubicBezTo>
                      <a:pt x="102" y="337"/>
                      <a:pt x="95" y="344"/>
                      <a:pt x="86" y="355"/>
                    </a:cubicBezTo>
                    <a:close/>
                  </a:path>
                </a:pathLst>
              </a:custGeom>
              <a:gradFill>
                <a:gsLst>
                  <a:gs pos="0">
                    <a:srgbClr val="DC4A0C"/>
                  </a:gs>
                  <a:gs pos="100000">
                    <a:srgbClr val="FA891B"/>
                  </a:gs>
                </a:gsLst>
                <a:lin ang="5400000" scaled="1"/>
              </a:gradFill>
              <a:ln w="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Freeform 17"/>
              <p:cNvSpPr>
                <a:spLocks noEditPoints="1"/>
              </p:cNvSpPr>
              <p:nvPr/>
            </p:nvSpPr>
            <p:spPr bwMode="auto">
              <a:xfrm>
                <a:off x="7980982" y="3772690"/>
                <a:ext cx="595412" cy="551158"/>
              </a:xfrm>
              <a:custGeom>
                <a:avLst/>
                <a:gdLst>
                  <a:gd name="T0" fmla="*/ 319 w 689"/>
                  <a:gd name="T1" fmla="*/ 543 h 638"/>
                  <a:gd name="T2" fmla="*/ 262 w 689"/>
                  <a:gd name="T3" fmla="*/ 538 h 638"/>
                  <a:gd name="T4" fmla="*/ 258 w 689"/>
                  <a:gd name="T5" fmla="*/ 538 h 638"/>
                  <a:gd name="T6" fmla="*/ 257 w 689"/>
                  <a:gd name="T7" fmla="*/ 535 h 638"/>
                  <a:gd name="T8" fmla="*/ 241 w 689"/>
                  <a:gd name="T9" fmla="*/ 489 h 638"/>
                  <a:gd name="T10" fmla="*/ 241 w 689"/>
                  <a:gd name="T11" fmla="*/ 489 h 638"/>
                  <a:gd name="T12" fmla="*/ 185 w 689"/>
                  <a:gd name="T13" fmla="*/ 484 h 638"/>
                  <a:gd name="T14" fmla="*/ 181 w 689"/>
                  <a:gd name="T15" fmla="*/ 484 h 638"/>
                  <a:gd name="T16" fmla="*/ 180 w 689"/>
                  <a:gd name="T17" fmla="*/ 481 h 638"/>
                  <a:gd name="T18" fmla="*/ 164 w 689"/>
                  <a:gd name="T19" fmla="*/ 435 h 638"/>
                  <a:gd name="T20" fmla="*/ 164 w 689"/>
                  <a:gd name="T21" fmla="*/ 435 h 638"/>
                  <a:gd name="T22" fmla="*/ 117 w 689"/>
                  <a:gd name="T23" fmla="*/ 425 h 638"/>
                  <a:gd name="T24" fmla="*/ 113 w 689"/>
                  <a:gd name="T25" fmla="*/ 425 h 638"/>
                  <a:gd name="T26" fmla="*/ 113 w 689"/>
                  <a:gd name="T27" fmla="*/ 421 h 638"/>
                  <a:gd name="T28" fmla="*/ 100 w 689"/>
                  <a:gd name="T29" fmla="*/ 365 h 638"/>
                  <a:gd name="T30" fmla="*/ 100 w 689"/>
                  <a:gd name="T31" fmla="*/ 365 h 638"/>
                  <a:gd name="T32" fmla="*/ 32 w 689"/>
                  <a:gd name="T33" fmla="*/ 370 h 638"/>
                  <a:gd name="T34" fmla="*/ 18 w 689"/>
                  <a:gd name="T35" fmla="*/ 386 h 638"/>
                  <a:gd name="T36" fmla="*/ 23 w 689"/>
                  <a:gd name="T37" fmla="*/ 455 h 638"/>
                  <a:gd name="T38" fmla="*/ 23 w 689"/>
                  <a:gd name="T39" fmla="*/ 455 h 638"/>
                  <a:gd name="T40" fmla="*/ 66 w 689"/>
                  <a:gd name="T41" fmla="*/ 465 h 638"/>
                  <a:gd name="T42" fmla="*/ 70 w 689"/>
                  <a:gd name="T43" fmla="*/ 466 h 638"/>
                  <a:gd name="T44" fmla="*/ 69 w 689"/>
                  <a:gd name="T45" fmla="*/ 470 h 638"/>
                  <a:gd name="T46" fmla="*/ 76 w 689"/>
                  <a:gd name="T47" fmla="*/ 536 h 638"/>
                  <a:gd name="T48" fmla="*/ 76 w 689"/>
                  <a:gd name="T49" fmla="*/ 536 h 638"/>
                  <a:gd name="T50" fmla="*/ 142 w 689"/>
                  <a:gd name="T51" fmla="*/ 534 h 638"/>
                  <a:gd name="T52" fmla="*/ 145 w 689"/>
                  <a:gd name="T53" fmla="*/ 534 h 638"/>
                  <a:gd name="T54" fmla="*/ 147 w 689"/>
                  <a:gd name="T55" fmla="*/ 537 h 638"/>
                  <a:gd name="T56" fmla="*/ 164 w 689"/>
                  <a:gd name="T57" fmla="*/ 578 h 638"/>
                  <a:gd name="T58" fmla="*/ 164 w 689"/>
                  <a:gd name="T59" fmla="*/ 578 h 638"/>
                  <a:gd name="T60" fmla="*/ 230 w 689"/>
                  <a:gd name="T61" fmla="*/ 576 h 638"/>
                  <a:gd name="T62" fmla="*/ 233 w 689"/>
                  <a:gd name="T63" fmla="*/ 576 h 638"/>
                  <a:gd name="T64" fmla="*/ 235 w 689"/>
                  <a:gd name="T65" fmla="*/ 579 h 638"/>
                  <a:gd name="T66" fmla="*/ 252 w 689"/>
                  <a:gd name="T67" fmla="*/ 621 h 638"/>
                  <a:gd name="T68" fmla="*/ 320 w 689"/>
                  <a:gd name="T69" fmla="*/ 615 h 638"/>
                  <a:gd name="T70" fmla="*/ 324 w 689"/>
                  <a:gd name="T71" fmla="*/ 611 h 638"/>
                  <a:gd name="T72" fmla="*/ 319 w 689"/>
                  <a:gd name="T73" fmla="*/ 543 h 638"/>
                  <a:gd name="T74" fmla="*/ 449 w 689"/>
                  <a:gd name="T75" fmla="*/ 177 h 638"/>
                  <a:gd name="T76" fmla="*/ 576 w 689"/>
                  <a:gd name="T77" fmla="*/ 299 h 638"/>
                  <a:gd name="T78" fmla="*/ 597 w 689"/>
                  <a:gd name="T79" fmla="*/ 306 h 638"/>
                  <a:gd name="T80" fmla="*/ 616 w 689"/>
                  <a:gd name="T81" fmla="*/ 293 h 638"/>
                  <a:gd name="T82" fmla="*/ 636 w 689"/>
                  <a:gd name="T83" fmla="*/ 234 h 638"/>
                  <a:gd name="T84" fmla="*/ 649 w 689"/>
                  <a:gd name="T85" fmla="*/ 209 h 638"/>
                  <a:gd name="T86" fmla="*/ 671 w 689"/>
                  <a:gd name="T87" fmla="*/ 186 h 638"/>
                  <a:gd name="T88" fmla="*/ 672 w 689"/>
                  <a:gd name="T89" fmla="*/ 121 h 638"/>
                  <a:gd name="T90" fmla="*/ 580 w 689"/>
                  <a:gd name="T91" fmla="*/ 21 h 638"/>
                  <a:gd name="T92" fmla="*/ 515 w 689"/>
                  <a:gd name="T93" fmla="*/ 16 h 638"/>
                  <a:gd name="T94" fmla="*/ 493 w 689"/>
                  <a:gd name="T95" fmla="*/ 34 h 638"/>
                  <a:gd name="T96" fmla="*/ 457 w 689"/>
                  <a:gd name="T97" fmla="*/ 44 h 638"/>
                  <a:gd name="T98" fmla="*/ 390 w 689"/>
                  <a:gd name="T99" fmla="*/ 36 h 638"/>
                  <a:gd name="T100" fmla="*/ 274 w 689"/>
                  <a:gd name="T101" fmla="*/ 67 h 638"/>
                  <a:gd name="T102" fmla="*/ 139 w 689"/>
                  <a:gd name="T103" fmla="*/ 171 h 638"/>
                  <a:gd name="T104" fmla="*/ 203 w 689"/>
                  <a:gd name="T105" fmla="*/ 222 h 638"/>
                  <a:gd name="T106" fmla="*/ 301 w 689"/>
                  <a:gd name="T107" fmla="*/ 161 h 638"/>
                  <a:gd name="T108" fmla="*/ 346 w 689"/>
                  <a:gd name="T109" fmla="*/ 158 h 638"/>
                  <a:gd name="T110" fmla="*/ 408 w 689"/>
                  <a:gd name="T111" fmla="*/ 165 h 638"/>
                  <a:gd name="T112" fmla="*/ 449 w 689"/>
                  <a:gd name="T113" fmla="*/ 177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9" h="638">
                    <a:moveTo>
                      <a:pt x="319" y="543"/>
                    </a:moveTo>
                    <a:cubicBezTo>
                      <a:pt x="302" y="529"/>
                      <a:pt x="279" y="528"/>
                      <a:pt x="262" y="538"/>
                    </a:cubicBezTo>
                    <a:cubicBezTo>
                      <a:pt x="261" y="539"/>
                      <a:pt x="259" y="539"/>
                      <a:pt x="258" y="538"/>
                    </a:cubicBezTo>
                    <a:cubicBezTo>
                      <a:pt x="257" y="537"/>
                      <a:pt x="257" y="536"/>
                      <a:pt x="257" y="535"/>
                    </a:cubicBezTo>
                    <a:cubicBezTo>
                      <a:pt x="260" y="518"/>
                      <a:pt x="255" y="500"/>
                      <a:pt x="241" y="489"/>
                    </a:cubicBezTo>
                    <a:cubicBezTo>
                      <a:pt x="241" y="489"/>
                      <a:pt x="241" y="489"/>
                      <a:pt x="241" y="489"/>
                    </a:cubicBezTo>
                    <a:cubicBezTo>
                      <a:pt x="225" y="475"/>
                      <a:pt x="202" y="473"/>
                      <a:pt x="185" y="484"/>
                    </a:cubicBezTo>
                    <a:cubicBezTo>
                      <a:pt x="183" y="485"/>
                      <a:pt x="182" y="484"/>
                      <a:pt x="181" y="484"/>
                    </a:cubicBezTo>
                    <a:cubicBezTo>
                      <a:pt x="180" y="483"/>
                      <a:pt x="180" y="482"/>
                      <a:pt x="180" y="481"/>
                    </a:cubicBezTo>
                    <a:cubicBezTo>
                      <a:pt x="183" y="464"/>
                      <a:pt x="177" y="446"/>
                      <a:pt x="164" y="435"/>
                    </a:cubicBezTo>
                    <a:cubicBezTo>
                      <a:pt x="164" y="435"/>
                      <a:pt x="164" y="435"/>
                      <a:pt x="164" y="435"/>
                    </a:cubicBezTo>
                    <a:cubicBezTo>
                      <a:pt x="150" y="423"/>
                      <a:pt x="132" y="420"/>
                      <a:pt x="117" y="425"/>
                    </a:cubicBezTo>
                    <a:cubicBezTo>
                      <a:pt x="115" y="426"/>
                      <a:pt x="114" y="425"/>
                      <a:pt x="113" y="425"/>
                    </a:cubicBezTo>
                    <a:cubicBezTo>
                      <a:pt x="112" y="424"/>
                      <a:pt x="112" y="422"/>
                      <a:pt x="113" y="421"/>
                    </a:cubicBezTo>
                    <a:cubicBezTo>
                      <a:pt x="121" y="402"/>
                      <a:pt x="116" y="379"/>
                      <a:pt x="100" y="365"/>
                    </a:cubicBezTo>
                    <a:cubicBezTo>
                      <a:pt x="100" y="365"/>
                      <a:pt x="100" y="365"/>
                      <a:pt x="100" y="365"/>
                    </a:cubicBezTo>
                    <a:cubicBezTo>
                      <a:pt x="80" y="347"/>
                      <a:pt x="49" y="350"/>
                      <a:pt x="32" y="370"/>
                    </a:cubicBezTo>
                    <a:cubicBezTo>
                      <a:pt x="18" y="386"/>
                      <a:pt x="18" y="386"/>
                      <a:pt x="18" y="386"/>
                    </a:cubicBezTo>
                    <a:cubicBezTo>
                      <a:pt x="0" y="406"/>
                      <a:pt x="2" y="437"/>
                      <a:pt x="23" y="455"/>
                    </a:cubicBezTo>
                    <a:cubicBezTo>
                      <a:pt x="23" y="455"/>
                      <a:pt x="23" y="455"/>
                      <a:pt x="23" y="455"/>
                    </a:cubicBezTo>
                    <a:cubicBezTo>
                      <a:pt x="35" y="465"/>
                      <a:pt x="51" y="469"/>
                      <a:pt x="66" y="465"/>
                    </a:cubicBezTo>
                    <a:cubicBezTo>
                      <a:pt x="68" y="465"/>
                      <a:pt x="69" y="465"/>
                      <a:pt x="70" y="466"/>
                    </a:cubicBezTo>
                    <a:cubicBezTo>
                      <a:pt x="70" y="467"/>
                      <a:pt x="70" y="469"/>
                      <a:pt x="69" y="470"/>
                    </a:cubicBezTo>
                    <a:cubicBezTo>
                      <a:pt x="54" y="490"/>
                      <a:pt x="57" y="519"/>
                      <a:pt x="76" y="536"/>
                    </a:cubicBezTo>
                    <a:cubicBezTo>
                      <a:pt x="76" y="536"/>
                      <a:pt x="76" y="536"/>
                      <a:pt x="76" y="536"/>
                    </a:cubicBezTo>
                    <a:cubicBezTo>
                      <a:pt x="95" y="553"/>
                      <a:pt x="124" y="552"/>
                      <a:pt x="142" y="534"/>
                    </a:cubicBezTo>
                    <a:cubicBezTo>
                      <a:pt x="143" y="533"/>
                      <a:pt x="144" y="533"/>
                      <a:pt x="145" y="534"/>
                    </a:cubicBezTo>
                    <a:cubicBezTo>
                      <a:pt x="147" y="534"/>
                      <a:pt x="147" y="535"/>
                      <a:pt x="147" y="537"/>
                    </a:cubicBezTo>
                    <a:cubicBezTo>
                      <a:pt x="146" y="552"/>
                      <a:pt x="151" y="568"/>
                      <a:pt x="164" y="578"/>
                    </a:cubicBezTo>
                    <a:cubicBezTo>
                      <a:pt x="164" y="578"/>
                      <a:pt x="164" y="578"/>
                      <a:pt x="164" y="578"/>
                    </a:cubicBezTo>
                    <a:cubicBezTo>
                      <a:pt x="183" y="595"/>
                      <a:pt x="212" y="594"/>
                      <a:pt x="230" y="576"/>
                    </a:cubicBezTo>
                    <a:cubicBezTo>
                      <a:pt x="231" y="575"/>
                      <a:pt x="232" y="575"/>
                      <a:pt x="233" y="576"/>
                    </a:cubicBezTo>
                    <a:cubicBezTo>
                      <a:pt x="234" y="576"/>
                      <a:pt x="235" y="577"/>
                      <a:pt x="235" y="579"/>
                    </a:cubicBezTo>
                    <a:cubicBezTo>
                      <a:pt x="233" y="594"/>
                      <a:pt x="239" y="610"/>
                      <a:pt x="252" y="621"/>
                    </a:cubicBezTo>
                    <a:cubicBezTo>
                      <a:pt x="272" y="638"/>
                      <a:pt x="303" y="636"/>
                      <a:pt x="320" y="615"/>
                    </a:cubicBezTo>
                    <a:cubicBezTo>
                      <a:pt x="324" y="611"/>
                      <a:pt x="324" y="611"/>
                      <a:pt x="324" y="611"/>
                    </a:cubicBezTo>
                    <a:cubicBezTo>
                      <a:pt x="341" y="591"/>
                      <a:pt x="339" y="560"/>
                      <a:pt x="319" y="543"/>
                    </a:cubicBezTo>
                    <a:close/>
                    <a:moveTo>
                      <a:pt x="449" y="177"/>
                    </a:moveTo>
                    <a:cubicBezTo>
                      <a:pt x="489" y="216"/>
                      <a:pt x="535" y="260"/>
                      <a:pt x="576" y="299"/>
                    </a:cubicBezTo>
                    <a:cubicBezTo>
                      <a:pt x="582" y="305"/>
                      <a:pt x="589" y="307"/>
                      <a:pt x="597" y="306"/>
                    </a:cubicBezTo>
                    <a:cubicBezTo>
                      <a:pt x="605" y="305"/>
                      <a:pt x="612" y="300"/>
                      <a:pt x="616" y="293"/>
                    </a:cubicBezTo>
                    <a:cubicBezTo>
                      <a:pt x="626" y="275"/>
                      <a:pt x="632" y="256"/>
                      <a:pt x="636" y="234"/>
                    </a:cubicBezTo>
                    <a:cubicBezTo>
                      <a:pt x="638" y="224"/>
                      <a:pt x="642" y="216"/>
                      <a:pt x="649" y="209"/>
                    </a:cubicBezTo>
                    <a:cubicBezTo>
                      <a:pt x="671" y="186"/>
                      <a:pt x="671" y="186"/>
                      <a:pt x="671" y="186"/>
                    </a:cubicBezTo>
                    <a:cubicBezTo>
                      <a:pt x="688" y="168"/>
                      <a:pt x="689" y="139"/>
                      <a:pt x="672" y="121"/>
                    </a:cubicBezTo>
                    <a:cubicBezTo>
                      <a:pt x="580" y="21"/>
                      <a:pt x="580" y="21"/>
                      <a:pt x="580" y="21"/>
                    </a:cubicBezTo>
                    <a:cubicBezTo>
                      <a:pt x="563" y="3"/>
                      <a:pt x="534" y="0"/>
                      <a:pt x="515" y="16"/>
                    </a:cubicBezTo>
                    <a:cubicBezTo>
                      <a:pt x="493" y="34"/>
                      <a:pt x="493" y="34"/>
                      <a:pt x="493" y="34"/>
                    </a:cubicBezTo>
                    <a:cubicBezTo>
                      <a:pt x="483" y="42"/>
                      <a:pt x="471" y="45"/>
                      <a:pt x="457" y="44"/>
                    </a:cubicBezTo>
                    <a:cubicBezTo>
                      <a:pt x="435" y="41"/>
                      <a:pt x="412" y="38"/>
                      <a:pt x="390" y="36"/>
                    </a:cubicBezTo>
                    <a:cubicBezTo>
                      <a:pt x="347" y="30"/>
                      <a:pt x="308" y="41"/>
                      <a:pt x="274" y="67"/>
                    </a:cubicBezTo>
                    <a:cubicBezTo>
                      <a:pt x="229" y="101"/>
                      <a:pt x="184" y="136"/>
                      <a:pt x="139" y="171"/>
                    </a:cubicBezTo>
                    <a:cubicBezTo>
                      <a:pt x="95" y="207"/>
                      <a:pt x="151" y="255"/>
                      <a:pt x="203" y="222"/>
                    </a:cubicBezTo>
                    <a:cubicBezTo>
                      <a:pt x="301" y="161"/>
                      <a:pt x="301" y="161"/>
                      <a:pt x="301" y="161"/>
                    </a:cubicBezTo>
                    <a:cubicBezTo>
                      <a:pt x="315" y="153"/>
                      <a:pt x="331" y="152"/>
                      <a:pt x="346" y="158"/>
                    </a:cubicBezTo>
                    <a:cubicBezTo>
                      <a:pt x="364" y="167"/>
                      <a:pt x="388" y="168"/>
                      <a:pt x="408" y="165"/>
                    </a:cubicBezTo>
                    <a:cubicBezTo>
                      <a:pt x="423" y="162"/>
                      <a:pt x="437" y="166"/>
                      <a:pt x="449" y="177"/>
                    </a:cubicBezTo>
                    <a:close/>
                  </a:path>
                </a:pathLst>
              </a:custGeom>
              <a:gradFill>
                <a:gsLst>
                  <a:gs pos="0">
                    <a:srgbClr val="DC4A0C"/>
                  </a:gs>
                  <a:gs pos="100000">
                    <a:srgbClr val="FA891B"/>
                  </a:gs>
                </a:gsLst>
                <a:lin ang="5400000" scaled="1"/>
              </a:gradFill>
              <a:ln w="1270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grpSp>
      <p:grpSp>
        <p:nvGrpSpPr>
          <p:cNvPr id="2" name="组合 1"/>
          <p:cNvGrpSpPr/>
          <p:nvPr/>
        </p:nvGrpSpPr>
        <p:grpSpPr>
          <a:xfrm>
            <a:off x="3760788" y="3427428"/>
            <a:ext cx="3801726" cy="2117257"/>
            <a:chOff x="3760788" y="3427428"/>
            <a:chExt cx="3801726" cy="2117257"/>
          </a:xfrm>
        </p:grpSpPr>
        <p:sp>
          <p:nvSpPr>
            <p:cNvPr id="10" name="Freeform 5"/>
            <p:cNvSpPr>
              <a:spLocks/>
            </p:cNvSpPr>
            <p:nvPr/>
          </p:nvSpPr>
          <p:spPr bwMode="auto">
            <a:xfrm>
              <a:off x="3760788" y="3427428"/>
              <a:ext cx="3801726" cy="2117257"/>
            </a:xfrm>
            <a:custGeom>
              <a:avLst/>
              <a:gdLst>
                <a:gd name="T0" fmla="*/ 115 w 648"/>
                <a:gd name="T1" fmla="*/ 248 h 360"/>
                <a:gd name="T2" fmla="*/ 83 w 648"/>
                <a:gd name="T3" fmla="*/ 307 h 360"/>
                <a:gd name="T4" fmla="*/ 76 w 648"/>
                <a:gd name="T5" fmla="*/ 290 h 360"/>
                <a:gd name="T6" fmla="*/ 9 w 648"/>
                <a:gd name="T7" fmla="*/ 44 h 360"/>
                <a:gd name="T8" fmla="*/ 47 w 648"/>
                <a:gd name="T9" fmla="*/ 8 h 360"/>
                <a:gd name="T10" fmla="*/ 260 w 648"/>
                <a:gd name="T11" fmla="*/ 60 h 360"/>
                <a:gd name="T12" fmla="*/ 285 w 648"/>
                <a:gd name="T13" fmla="*/ 66 h 360"/>
                <a:gd name="T14" fmla="*/ 237 w 648"/>
                <a:gd name="T15" fmla="*/ 88 h 360"/>
                <a:gd name="T16" fmla="*/ 268 w 648"/>
                <a:gd name="T17" fmla="*/ 119 h 360"/>
                <a:gd name="T18" fmla="*/ 482 w 648"/>
                <a:gd name="T19" fmla="*/ 284 h 360"/>
                <a:gd name="T20" fmla="*/ 542 w 648"/>
                <a:gd name="T21" fmla="*/ 307 h 360"/>
                <a:gd name="T22" fmla="*/ 648 w 648"/>
                <a:gd name="T23" fmla="*/ 301 h 360"/>
                <a:gd name="T24" fmla="*/ 536 w 648"/>
                <a:gd name="T25" fmla="*/ 325 h 360"/>
                <a:gd name="T26" fmla="*/ 346 w 648"/>
                <a:gd name="T27" fmla="*/ 246 h 360"/>
                <a:gd name="T28" fmla="*/ 182 w 648"/>
                <a:gd name="T29" fmla="*/ 104 h 360"/>
                <a:gd name="T30" fmla="*/ 175 w 648"/>
                <a:gd name="T31" fmla="*/ 95 h 360"/>
                <a:gd name="T32" fmla="*/ 225 w 648"/>
                <a:gd name="T33" fmla="*/ 73 h 360"/>
                <a:gd name="T34" fmla="*/ 225 w 648"/>
                <a:gd name="T35" fmla="*/ 69 h 360"/>
                <a:gd name="T36" fmla="*/ 163 w 648"/>
                <a:gd name="T37" fmla="*/ 57 h 360"/>
                <a:gd name="T38" fmla="*/ 53 w 648"/>
                <a:gd name="T39" fmla="*/ 35 h 360"/>
                <a:gd name="T40" fmla="*/ 34 w 648"/>
                <a:gd name="T41" fmla="*/ 55 h 360"/>
                <a:gd name="T42" fmla="*/ 79 w 648"/>
                <a:gd name="T43" fmla="*/ 255 h 360"/>
                <a:gd name="T44" fmla="*/ 84 w 648"/>
                <a:gd name="T45" fmla="*/ 276 h 360"/>
                <a:gd name="T46" fmla="*/ 112 w 648"/>
                <a:gd name="T47" fmla="*/ 205 h 360"/>
                <a:gd name="T48" fmla="*/ 256 w 648"/>
                <a:gd name="T49" fmla="*/ 356 h 360"/>
                <a:gd name="T50" fmla="*/ 253 w 648"/>
                <a:gd name="T51" fmla="*/ 360 h 360"/>
                <a:gd name="T52" fmla="*/ 115 w 648"/>
                <a:gd name="T53" fmla="*/ 248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48" h="360">
                  <a:moveTo>
                    <a:pt x="115" y="248"/>
                  </a:moveTo>
                  <a:cubicBezTo>
                    <a:pt x="105" y="266"/>
                    <a:pt x="95" y="285"/>
                    <a:pt x="83" y="307"/>
                  </a:cubicBezTo>
                  <a:cubicBezTo>
                    <a:pt x="80" y="300"/>
                    <a:pt x="77" y="295"/>
                    <a:pt x="76" y="290"/>
                  </a:cubicBezTo>
                  <a:cubicBezTo>
                    <a:pt x="53" y="208"/>
                    <a:pt x="30" y="126"/>
                    <a:pt x="9" y="44"/>
                  </a:cubicBezTo>
                  <a:cubicBezTo>
                    <a:pt x="0" y="10"/>
                    <a:pt x="11" y="0"/>
                    <a:pt x="47" y="8"/>
                  </a:cubicBezTo>
                  <a:cubicBezTo>
                    <a:pt x="118" y="24"/>
                    <a:pt x="189" y="43"/>
                    <a:pt x="260" y="60"/>
                  </a:cubicBezTo>
                  <a:cubicBezTo>
                    <a:pt x="267" y="62"/>
                    <a:pt x="274" y="63"/>
                    <a:pt x="285" y="66"/>
                  </a:cubicBezTo>
                  <a:cubicBezTo>
                    <a:pt x="268" y="74"/>
                    <a:pt x="254" y="81"/>
                    <a:pt x="237" y="88"/>
                  </a:cubicBezTo>
                  <a:cubicBezTo>
                    <a:pt x="248" y="99"/>
                    <a:pt x="258" y="110"/>
                    <a:pt x="268" y="119"/>
                  </a:cubicBezTo>
                  <a:cubicBezTo>
                    <a:pt x="334" y="182"/>
                    <a:pt x="400" y="243"/>
                    <a:pt x="482" y="284"/>
                  </a:cubicBezTo>
                  <a:cubicBezTo>
                    <a:pt x="501" y="294"/>
                    <a:pt x="521" y="301"/>
                    <a:pt x="542" y="307"/>
                  </a:cubicBezTo>
                  <a:cubicBezTo>
                    <a:pt x="578" y="318"/>
                    <a:pt x="614" y="318"/>
                    <a:pt x="648" y="301"/>
                  </a:cubicBezTo>
                  <a:cubicBezTo>
                    <a:pt x="614" y="324"/>
                    <a:pt x="576" y="331"/>
                    <a:pt x="536" y="325"/>
                  </a:cubicBezTo>
                  <a:cubicBezTo>
                    <a:pt x="466" y="315"/>
                    <a:pt x="405" y="283"/>
                    <a:pt x="346" y="246"/>
                  </a:cubicBezTo>
                  <a:cubicBezTo>
                    <a:pt x="284" y="207"/>
                    <a:pt x="232" y="157"/>
                    <a:pt x="182" y="104"/>
                  </a:cubicBezTo>
                  <a:cubicBezTo>
                    <a:pt x="180" y="102"/>
                    <a:pt x="178" y="99"/>
                    <a:pt x="175" y="95"/>
                  </a:cubicBezTo>
                  <a:cubicBezTo>
                    <a:pt x="192" y="87"/>
                    <a:pt x="208" y="80"/>
                    <a:pt x="225" y="73"/>
                  </a:cubicBezTo>
                  <a:cubicBezTo>
                    <a:pt x="225" y="72"/>
                    <a:pt x="225" y="71"/>
                    <a:pt x="225" y="69"/>
                  </a:cubicBezTo>
                  <a:cubicBezTo>
                    <a:pt x="204" y="65"/>
                    <a:pt x="183" y="61"/>
                    <a:pt x="163" y="57"/>
                  </a:cubicBezTo>
                  <a:cubicBezTo>
                    <a:pt x="126" y="50"/>
                    <a:pt x="90" y="42"/>
                    <a:pt x="53" y="35"/>
                  </a:cubicBezTo>
                  <a:cubicBezTo>
                    <a:pt x="33" y="31"/>
                    <a:pt x="29" y="35"/>
                    <a:pt x="34" y="55"/>
                  </a:cubicBezTo>
                  <a:cubicBezTo>
                    <a:pt x="49" y="122"/>
                    <a:pt x="64" y="189"/>
                    <a:pt x="79" y="255"/>
                  </a:cubicBezTo>
                  <a:cubicBezTo>
                    <a:pt x="80" y="260"/>
                    <a:pt x="81" y="265"/>
                    <a:pt x="84" y="276"/>
                  </a:cubicBezTo>
                  <a:cubicBezTo>
                    <a:pt x="95" y="250"/>
                    <a:pt x="103" y="228"/>
                    <a:pt x="112" y="205"/>
                  </a:cubicBezTo>
                  <a:cubicBezTo>
                    <a:pt x="161" y="256"/>
                    <a:pt x="209" y="306"/>
                    <a:pt x="256" y="356"/>
                  </a:cubicBezTo>
                  <a:cubicBezTo>
                    <a:pt x="255" y="357"/>
                    <a:pt x="254" y="358"/>
                    <a:pt x="253" y="360"/>
                  </a:cubicBezTo>
                  <a:cubicBezTo>
                    <a:pt x="208" y="323"/>
                    <a:pt x="162" y="286"/>
                    <a:pt x="115" y="248"/>
                  </a:cubicBezTo>
                  <a:close/>
                </a:path>
              </a:pathLst>
            </a:custGeom>
            <a:gradFill>
              <a:gsLst>
                <a:gs pos="0">
                  <a:srgbClr val="0076CF"/>
                </a:gs>
                <a:gs pos="100000">
                  <a:srgbClr val="1CCCF8"/>
                </a:gs>
              </a:gsLst>
              <a:lin ang="5400000" scaled="1"/>
            </a:gra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nvGrpSpPr>
            <p:cNvPr id="26" name="组合 25"/>
            <p:cNvGrpSpPr/>
            <p:nvPr/>
          </p:nvGrpSpPr>
          <p:grpSpPr>
            <a:xfrm>
              <a:off x="4255330" y="3961487"/>
              <a:ext cx="295624" cy="295912"/>
              <a:chOff x="5240338" y="2657475"/>
              <a:chExt cx="1630363" cy="1631951"/>
            </a:xfrm>
            <a:solidFill>
              <a:schemeClr val="bg1"/>
            </a:solidFill>
          </p:grpSpPr>
          <p:sp>
            <p:nvSpPr>
              <p:cNvPr id="27" name="Freeform 5"/>
              <p:cNvSpPr>
                <a:spLocks/>
              </p:cNvSpPr>
              <p:nvPr/>
            </p:nvSpPr>
            <p:spPr bwMode="auto">
              <a:xfrm>
                <a:off x="5240338" y="2735263"/>
                <a:ext cx="1552575" cy="1554163"/>
              </a:xfrm>
              <a:custGeom>
                <a:avLst/>
                <a:gdLst>
                  <a:gd name="T0" fmla="*/ 391 w 517"/>
                  <a:gd name="T1" fmla="*/ 73 h 519"/>
                  <a:gd name="T2" fmla="*/ 346 w 517"/>
                  <a:gd name="T3" fmla="*/ 101 h 519"/>
                  <a:gd name="T4" fmla="*/ 325 w 517"/>
                  <a:gd name="T5" fmla="*/ 98 h 519"/>
                  <a:gd name="T6" fmla="*/ 122 w 517"/>
                  <a:gd name="T7" fmla="*/ 151 h 519"/>
                  <a:gd name="T8" fmla="*/ 125 w 517"/>
                  <a:gd name="T9" fmla="*/ 369 h 519"/>
                  <a:gd name="T10" fmla="*/ 332 w 517"/>
                  <a:gd name="T11" fmla="*/ 416 h 519"/>
                  <a:gd name="T12" fmla="*/ 421 w 517"/>
                  <a:gd name="T13" fmla="*/ 197 h 519"/>
                  <a:gd name="T14" fmla="*/ 425 w 517"/>
                  <a:gd name="T15" fmla="*/ 155 h 519"/>
                  <a:gd name="T16" fmla="*/ 443 w 517"/>
                  <a:gd name="T17" fmla="*/ 127 h 519"/>
                  <a:gd name="T18" fmla="*/ 444 w 517"/>
                  <a:gd name="T19" fmla="*/ 398 h 519"/>
                  <a:gd name="T20" fmla="*/ 113 w 517"/>
                  <a:gd name="T21" fmla="*/ 438 h 519"/>
                  <a:gd name="T22" fmla="*/ 88 w 517"/>
                  <a:gd name="T23" fmla="*/ 101 h 519"/>
                  <a:gd name="T24" fmla="*/ 391 w 517"/>
                  <a:gd name="T25" fmla="*/ 73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7" h="519">
                    <a:moveTo>
                      <a:pt x="391" y="73"/>
                    </a:moveTo>
                    <a:cubicBezTo>
                      <a:pt x="376" y="83"/>
                      <a:pt x="361" y="93"/>
                      <a:pt x="346" y="101"/>
                    </a:cubicBezTo>
                    <a:cubicBezTo>
                      <a:pt x="340" y="103"/>
                      <a:pt x="331" y="100"/>
                      <a:pt x="325" y="98"/>
                    </a:cubicBezTo>
                    <a:cubicBezTo>
                      <a:pt x="252" y="68"/>
                      <a:pt x="166" y="91"/>
                      <a:pt x="122" y="151"/>
                    </a:cubicBezTo>
                    <a:cubicBezTo>
                      <a:pt x="72" y="219"/>
                      <a:pt x="73" y="305"/>
                      <a:pt x="125" y="369"/>
                    </a:cubicBezTo>
                    <a:cubicBezTo>
                      <a:pt x="174" y="429"/>
                      <a:pt x="261" y="449"/>
                      <a:pt x="332" y="416"/>
                    </a:cubicBezTo>
                    <a:cubicBezTo>
                      <a:pt x="413" y="379"/>
                      <a:pt x="454" y="279"/>
                      <a:pt x="421" y="197"/>
                    </a:cubicBezTo>
                    <a:cubicBezTo>
                      <a:pt x="414" y="181"/>
                      <a:pt x="415" y="169"/>
                      <a:pt x="425" y="155"/>
                    </a:cubicBezTo>
                    <a:cubicBezTo>
                      <a:pt x="432" y="146"/>
                      <a:pt x="437" y="136"/>
                      <a:pt x="443" y="127"/>
                    </a:cubicBezTo>
                    <a:cubicBezTo>
                      <a:pt x="491" y="165"/>
                      <a:pt x="517" y="302"/>
                      <a:pt x="444" y="398"/>
                    </a:cubicBezTo>
                    <a:cubicBezTo>
                      <a:pt x="366" y="501"/>
                      <a:pt x="209" y="519"/>
                      <a:pt x="113" y="438"/>
                    </a:cubicBezTo>
                    <a:cubicBezTo>
                      <a:pt x="0" y="343"/>
                      <a:pt x="9" y="187"/>
                      <a:pt x="88" y="101"/>
                    </a:cubicBezTo>
                    <a:cubicBezTo>
                      <a:pt x="181" y="0"/>
                      <a:pt x="336" y="17"/>
                      <a:pt x="391" y="73"/>
                    </a:cubicBezTo>
                    <a:close/>
                  </a:path>
                </a:pathLst>
              </a:custGeom>
              <a:gradFill>
                <a:gsLst>
                  <a:gs pos="0">
                    <a:srgbClr val="0076CF"/>
                  </a:gs>
                  <a:gs pos="100000">
                    <a:srgbClr val="1CCCF8"/>
                  </a:gs>
                </a:gsLst>
                <a:lin ang="5400000" scaled="1"/>
              </a:gradFill>
              <a:ln w="1270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8" name="Freeform 6"/>
              <p:cNvSpPr>
                <a:spLocks/>
              </p:cNvSpPr>
              <p:nvPr/>
            </p:nvSpPr>
            <p:spPr bwMode="auto">
              <a:xfrm>
                <a:off x="5618163" y="3103563"/>
                <a:ext cx="793750" cy="793750"/>
              </a:xfrm>
              <a:custGeom>
                <a:avLst/>
                <a:gdLst>
                  <a:gd name="T0" fmla="*/ 132 w 264"/>
                  <a:gd name="T1" fmla="*/ 265 h 265"/>
                  <a:gd name="T2" fmla="*/ 3 w 264"/>
                  <a:gd name="T3" fmla="*/ 128 h 265"/>
                  <a:gd name="T4" fmla="*/ 141 w 264"/>
                  <a:gd name="T5" fmla="*/ 5 h 265"/>
                  <a:gd name="T6" fmla="*/ 161 w 264"/>
                  <a:gd name="T7" fmla="*/ 8 h 265"/>
                  <a:gd name="T8" fmla="*/ 168 w 264"/>
                  <a:gd name="T9" fmla="*/ 27 h 265"/>
                  <a:gd name="T10" fmla="*/ 156 w 264"/>
                  <a:gd name="T11" fmla="*/ 50 h 265"/>
                  <a:gd name="T12" fmla="*/ 135 w 264"/>
                  <a:gd name="T13" fmla="*/ 63 h 265"/>
                  <a:gd name="T14" fmla="*/ 60 w 264"/>
                  <a:gd name="T15" fmla="*/ 131 h 265"/>
                  <a:gd name="T16" fmla="*/ 124 w 264"/>
                  <a:gd name="T17" fmla="*/ 207 h 265"/>
                  <a:gd name="T18" fmla="*/ 205 w 264"/>
                  <a:gd name="T19" fmla="*/ 136 h 265"/>
                  <a:gd name="T20" fmla="*/ 224 w 264"/>
                  <a:gd name="T21" fmla="*/ 110 h 265"/>
                  <a:gd name="T22" fmla="*/ 226 w 264"/>
                  <a:gd name="T23" fmla="*/ 109 h 265"/>
                  <a:gd name="T24" fmla="*/ 254 w 264"/>
                  <a:gd name="T25" fmla="*/ 97 h 265"/>
                  <a:gd name="T26" fmla="*/ 263 w 264"/>
                  <a:gd name="T27" fmla="*/ 135 h 265"/>
                  <a:gd name="T28" fmla="*/ 132 w 264"/>
                  <a:gd name="T29"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4" h="265">
                    <a:moveTo>
                      <a:pt x="132" y="265"/>
                    </a:moveTo>
                    <a:cubicBezTo>
                      <a:pt x="57" y="265"/>
                      <a:pt x="0" y="205"/>
                      <a:pt x="3" y="128"/>
                    </a:cubicBezTo>
                    <a:cubicBezTo>
                      <a:pt x="5" y="58"/>
                      <a:pt x="70" y="0"/>
                      <a:pt x="141" y="5"/>
                    </a:cubicBezTo>
                    <a:cubicBezTo>
                      <a:pt x="148" y="6"/>
                      <a:pt x="155" y="7"/>
                      <a:pt x="161" y="8"/>
                    </a:cubicBezTo>
                    <a:cubicBezTo>
                      <a:pt x="173" y="11"/>
                      <a:pt x="175" y="17"/>
                      <a:pt x="168" y="27"/>
                    </a:cubicBezTo>
                    <a:cubicBezTo>
                      <a:pt x="164" y="34"/>
                      <a:pt x="159" y="42"/>
                      <a:pt x="156" y="50"/>
                    </a:cubicBezTo>
                    <a:cubicBezTo>
                      <a:pt x="152" y="60"/>
                      <a:pt x="147" y="63"/>
                      <a:pt x="135" y="63"/>
                    </a:cubicBezTo>
                    <a:cubicBezTo>
                      <a:pt x="94" y="63"/>
                      <a:pt x="63" y="92"/>
                      <a:pt x="60" y="131"/>
                    </a:cubicBezTo>
                    <a:cubicBezTo>
                      <a:pt x="57" y="167"/>
                      <a:pt x="85" y="200"/>
                      <a:pt x="124" y="207"/>
                    </a:cubicBezTo>
                    <a:cubicBezTo>
                      <a:pt x="164" y="214"/>
                      <a:pt x="204" y="180"/>
                      <a:pt x="205" y="136"/>
                    </a:cubicBezTo>
                    <a:cubicBezTo>
                      <a:pt x="205" y="120"/>
                      <a:pt x="209" y="113"/>
                      <a:pt x="224" y="110"/>
                    </a:cubicBezTo>
                    <a:cubicBezTo>
                      <a:pt x="225" y="110"/>
                      <a:pt x="225" y="109"/>
                      <a:pt x="226" y="109"/>
                    </a:cubicBezTo>
                    <a:cubicBezTo>
                      <a:pt x="235" y="105"/>
                      <a:pt x="244" y="101"/>
                      <a:pt x="254" y="97"/>
                    </a:cubicBezTo>
                    <a:cubicBezTo>
                      <a:pt x="257" y="109"/>
                      <a:pt x="263" y="122"/>
                      <a:pt x="263" y="135"/>
                    </a:cubicBezTo>
                    <a:cubicBezTo>
                      <a:pt x="264" y="207"/>
                      <a:pt x="205" y="265"/>
                      <a:pt x="132" y="265"/>
                    </a:cubicBezTo>
                    <a:close/>
                  </a:path>
                </a:pathLst>
              </a:custGeom>
              <a:gradFill>
                <a:gsLst>
                  <a:gs pos="0">
                    <a:srgbClr val="0076CF"/>
                  </a:gs>
                  <a:gs pos="100000">
                    <a:srgbClr val="1CCCF8"/>
                  </a:gs>
                </a:gsLst>
                <a:lin ang="5400000" scaled="1"/>
              </a:gradFill>
              <a:ln w="1270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9" name="Freeform 7"/>
              <p:cNvSpPr>
                <a:spLocks/>
              </p:cNvSpPr>
              <p:nvPr/>
            </p:nvSpPr>
            <p:spPr bwMode="auto">
              <a:xfrm>
                <a:off x="6018213" y="2657475"/>
                <a:ext cx="852488" cy="850900"/>
              </a:xfrm>
              <a:custGeom>
                <a:avLst/>
                <a:gdLst>
                  <a:gd name="T0" fmla="*/ 0 w 284"/>
                  <a:gd name="T1" fmla="*/ 280 h 284"/>
                  <a:gd name="T2" fmla="*/ 10 w 284"/>
                  <a:gd name="T3" fmla="*/ 266 h 284"/>
                  <a:gd name="T4" fmla="*/ 31 w 284"/>
                  <a:gd name="T5" fmla="*/ 214 h 284"/>
                  <a:gd name="T6" fmla="*/ 68 w 284"/>
                  <a:gd name="T7" fmla="*/ 156 h 284"/>
                  <a:gd name="T8" fmla="*/ 165 w 284"/>
                  <a:gd name="T9" fmla="*/ 97 h 284"/>
                  <a:gd name="T10" fmla="*/ 186 w 284"/>
                  <a:gd name="T11" fmla="*/ 62 h 284"/>
                  <a:gd name="T12" fmla="*/ 186 w 284"/>
                  <a:gd name="T13" fmla="*/ 41 h 284"/>
                  <a:gd name="T14" fmla="*/ 216 w 284"/>
                  <a:gd name="T15" fmla="*/ 2 h 284"/>
                  <a:gd name="T16" fmla="*/ 249 w 284"/>
                  <a:gd name="T17" fmla="*/ 34 h 284"/>
                  <a:gd name="T18" fmla="*/ 282 w 284"/>
                  <a:gd name="T19" fmla="*/ 68 h 284"/>
                  <a:gd name="T20" fmla="*/ 243 w 284"/>
                  <a:gd name="T21" fmla="*/ 97 h 284"/>
                  <a:gd name="T22" fmla="*/ 175 w 284"/>
                  <a:gd name="T23" fmla="*/ 142 h 284"/>
                  <a:gd name="T24" fmla="*/ 102 w 284"/>
                  <a:gd name="T25" fmla="*/ 240 h 284"/>
                  <a:gd name="T26" fmla="*/ 69 w 284"/>
                  <a:gd name="T27" fmla="*/ 253 h 284"/>
                  <a:gd name="T28" fmla="*/ 19 w 284"/>
                  <a:gd name="T29" fmla="*/ 273 h 284"/>
                  <a:gd name="T30" fmla="*/ 4 w 284"/>
                  <a:gd name="T31" fmla="*/ 284 h 284"/>
                  <a:gd name="T32" fmla="*/ 0 w 284"/>
                  <a:gd name="T33" fmla="*/ 28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4" h="284">
                    <a:moveTo>
                      <a:pt x="0" y="280"/>
                    </a:moveTo>
                    <a:cubicBezTo>
                      <a:pt x="4" y="275"/>
                      <a:pt x="6" y="270"/>
                      <a:pt x="10" y="266"/>
                    </a:cubicBezTo>
                    <a:cubicBezTo>
                      <a:pt x="23" y="251"/>
                      <a:pt x="31" y="236"/>
                      <a:pt x="31" y="214"/>
                    </a:cubicBezTo>
                    <a:cubicBezTo>
                      <a:pt x="31" y="189"/>
                      <a:pt x="48" y="169"/>
                      <a:pt x="68" y="156"/>
                    </a:cubicBezTo>
                    <a:cubicBezTo>
                      <a:pt x="100" y="134"/>
                      <a:pt x="132" y="115"/>
                      <a:pt x="165" y="97"/>
                    </a:cubicBezTo>
                    <a:cubicBezTo>
                      <a:pt x="180" y="89"/>
                      <a:pt x="188" y="79"/>
                      <a:pt x="186" y="62"/>
                    </a:cubicBezTo>
                    <a:cubicBezTo>
                      <a:pt x="185" y="55"/>
                      <a:pt x="185" y="48"/>
                      <a:pt x="186" y="41"/>
                    </a:cubicBezTo>
                    <a:cubicBezTo>
                      <a:pt x="187" y="17"/>
                      <a:pt x="198" y="4"/>
                      <a:pt x="216" y="2"/>
                    </a:cubicBezTo>
                    <a:cubicBezTo>
                      <a:pt x="234" y="0"/>
                      <a:pt x="243" y="9"/>
                      <a:pt x="249" y="34"/>
                    </a:cubicBezTo>
                    <a:cubicBezTo>
                      <a:pt x="274" y="40"/>
                      <a:pt x="284" y="50"/>
                      <a:pt x="282" y="68"/>
                    </a:cubicBezTo>
                    <a:cubicBezTo>
                      <a:pt x="280" y="86"/>
                      <a:pt x="266" y="100"/>
                      <a:pt x="243" y="97"/>
                    </a:cubicBezTo>
                    <a:cubicBezTo>
                      <a:pt x="205" y="92"/>
                      <a:pt x="189" y="111"/>
                      <a:pt x="175" y="142"/>
                    </a:cubicBezTo>
                    <a:cubicBezTo>
                      <a:pt x="159" y="181"/>
                      <a:pt x="137" y="215"/>
                      <a:pt x="102" y="240"/>
                    </a:cubicBezTo>
                    <a:cubicBezTo>
                      <a:pt x="92" y="246"/>
                      <a:pt x="80" y="253"/>
                      <a:pt x="69" y="253"/>
                    </a:cubicBezTo>
                    <a:cubicBezTo>
                      <a:pt x="49" y="252"/>
                      <a:pt x="33" y="259"/>
                      <a:pt x="19" y="273"/>
                    </a:cubicBezTo>
                    <a:cubicBezTo>
                      <a:pt x="15" y="277"/>
                      <a:pt x="9" y="280"/>
                      <a:pt x="4" y="284"/>
                    </a:cubicBezTo>
                    <a:cubicBezTo>
                      <a:pt x="3" y="283"/>
                      <a:pt x="1" y="281"/>
                      <a:pt x="0" y="280"/>
                    </a:cubicBezTo>
                    <a:close/>
                  </a:path>
                </a:pathLst>
              </a:custGeom>
              <a:gradFill>
                <a:gsLst>
                  <a:gs pos="0">
                    <a:srgbClr val="0076CF"/>
                  </a:gs>
                  <a:gs pos="100000">
                    <a:srgbClr val="1CCCF8"/>
                  </a:gs>
                </a:gsLst>
                <a:lin ang="5400000" scaled="1"/>
              </a:gradFill>
              <a:ln w="1270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0" name="Freeform 8"/>
              <p:cNvSpPr>
                <a:spLocks/>
              </p:cNvSpPr>
              <p:nvPr/>
            </p:nvSpPr>
            <p:spPr bwMode="auto">
              <a:xfrm>
                <a:off x="5907088" y="3403600"/>
                <a:ext cx="222250" cy="219075"/>
              </a:xfrm>
              <a:custGeom>
                <a:avLst/>
                <a:gdLst>
                  <a:gd name="T0" fmla="*/ 39 w 74"/>
                  <a:gd name="T1" fmla="*/ 3 h 73"/>
                  <a:gd name="T2" fmla="*/ 30 w 74"/>
                  <a:gd name="T3" fmla="*/ 43 h 73"/>
                  <a:gd name="T4" fmla="*/ 69 w 74"/>
                  <a:gd name="T5" fmla="*/ 35 h 73"/>
                  <a:gd name="T6" fmla="*/ 58 w 74"/>
                  <a:gd name="T7" fmla="*/ 62 h 73"/>
                  <a:gd name="T8" fmla="*/ 15 w 74"/>
                  <a:gd name="T9" fmla="*/ 63 h 73"/>
                  <a:gd name="T10" fmla="*/ 6 w 74"/>
                  <a:gd name="T11" fmla="*/ 21 h 73"/>
                  <a:gd name="T12" fmla="*/ 39 w 74"/>
                  <a:gd name="T13" fmla="*/ 3 h 73"/>
                </a:gdLst>
                <a:ahLst/>
                <a:cxnLst>
                  <a:cxn ang="0">
                    <a:pos x="T0" y="T1"/>
                  </a:cxn>
                  <a:cxn ang="0">
                    <a:pos x="T2" y="T3"/>
                  </a:cxn>
                  <a:cxn ang="0">
                    <a:pos x="T4" y="T5"/>
                  </a:cxn>
                  <a:cxn ang="0">
                    <a:pos x="T6" y="T7"/>
                  </a:cxn>
                  <a:cxn ang="0">
                    <a:pos x="T8" y="T9"/>
                  </a:cxn>
                  <a:cxn ang="0">
                    <a:pos x="T10" y="T11"/>
                  </a:cxn>
                  <a:cxn ang="0">
                    <a:pos x="T12" y="T13"/>
                  </a:cxn>
                </a:cxnLst>
                <a:rect l="0" t="0" r="r" b="b"/>
                <a:pathLst>
                  <a:path w="74" h="73">
                    <a:moveTo>
                      <a:pt x="39" y="3"/>
                    </a:moveTo>
                    <a:cubicBezTo>
                      <a:pt x="40" y="19"/>
                      <a:pt x="14" y="29"/>
                      <a:pt x="30" y="43"/>
                    </a:cubicBezTo>
                    <a:cubicBezTo>
                      <a:pt x="37" y="48"/>
                      <a:pt x="54" y="38"/>
                      <a:pt x="69" y="35"/>
                    </a:cubicBezTo>
                    <a:cubicBezTo>
                      <a:pt x="74" y="46"/>
                      <a:pt x="68" y="56"/>
                      <a:pt x="58" y="62"/>
                    </a:cubicBezTo>
                    <a:cubicBezTo>
                      <a:pt x="44" y="72"/>
                      <a:pt x="29" y="73"/>
                      <a:pt x="15" y="63"/>
                    </a:cubicBezTo>
                    <a:cubicBezTo>
                      <a:pt x="1" y="52"/>
                      <a:pt x="0" y="36"/>
                      <a:pt x="6" y="21"/>
                    </a:cubicBezTo>
                    <a:cubicBezTo>
                      <a:pt x="11" y="7"/>
                      <a:pt x="22" y="0"/>
                      <a:pt x="39" y="3"/>
                    </a:cubicBezTo>
                    <a:close/>
                  </a:path>
                </a:pathLst>
              </a:custGeom>
              <a:gradFill>
                <a:gsLst>
                  <a:gs pos="0">
                    <a:srgbClr val="0076CF"/>
                  </a:gs>
                  <a:gs pos="100000">
                    <a:srgbClr val="1CCCF8"/>
                  </a:gs>
                </a:gsLst>
                <a:lin ang="5400000" scaled="1"/>
              </a:gradFill>
              <a:ln w="12700">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grpSp>
    </p:spTree>
    <p:extLst>
      <p:ext uri="{BB962C8B-B14F-4D97-AF65-F5344CB8AC3E}">
        <p14:creationId xmlns:p14="http://schemas.microsoft.com/office/powerpoint/2010/main" val="1435625004"/>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TotalTime>
  <Words>1084</Words>
  <Application>Microsoft Office PowerPoint</Application>
  <PresentationFormat>宽屏</PresentationFormat>
  <Paragraphs>193</Paragraphs>
  <Slides>23</Slides>
  <Notes>23</Notes>
  <HiddenSlides>0</HiddenSlides>
  <MMClips>1</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23</vt:i4>
      </vt:variant>
    </vt:vector>
  </HeadingPairs>
  <TitlesOfParts>
    <vt:vector size="30" baseType="lpstr">
      <vt:lpstr>微软雅黑</vt:lpstr>
      <vt:lpstr>方正兰亭纤黑_GBK</vt:lpstr>
      <vt:lpstr>等线</vt:lpstr>
      <vt:lpstr>方正中等线繁体</vt:lpstr>
      <vt:lpstr>Arial</vt:lpstr>
      <vt:lpstr>等线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www.xqppt.com</dc:title>
  <dc:creator>小Q办公</dc:creator>
  <cp:lastModifiedBy> </cp:lastModifiedBy>
  <cp:revision>36</cp:revision>
  <dcterms:created xsi:type="dcterms:W3CDTF">2016-01-26T16:00:06Z</dcterms:created>
  <dcterms:modified xsi:type="dcterms:W3CDTF">2016-03-02T10:06:00Z</dcterms:modified>
  <cp:category/>
  <dc:description/>
  <cp:contentStatus/>
  <dc:identifier/>
  <cp:keywords/>
  <dc:language>utf-8</dc:language>
  <dc:subject/>
</cp:coreProperties>
</file>