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9D77AFD-BED0-4BD8-960A-AA1E322FC4C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3AB904-A894-4025-A8D8-33CE5ED2159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378624" y="3429000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6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827584" y="1844824"/>
            <a:ext cx="7545579" cy="1325880"/>
          </a:xfrm>
        </p:spPr>
        <p:txBody>
          <a:bodyPr/>
          <a:lstStyle/>
          <a:p>
            <a:r>
              <a:rPr lang="en-US" altLang="zh-CN" sz="6000" dirty="0"/>
              <a:t>I have a ball.</a:t>
            </a:r>
            <a:endParaRPr lang="zh-CN" altLang="en-US" sz="6000" dirty="0"/>
          </a:p>
        </p:txBody>
      </p:sp>
      <p:sp>
        <p:nvSpPr>
          <p:cNvPr id="8" name="矩形 7"/>
          <p:cNvSpPr/>
          <p:nvPr/>
        </p:nvSpPr>
        <p:spPr>
          <a:xfrm>
            <a:off x="3189090" y="479715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56045" y="1476214"/>
            <a:ext cx="14590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Fun story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78611" y="2438400"/>
            <a:ext cx="18742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Read and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act.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362200" y="3198167"/>
            <a:ext cx="54441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小组内扮演故事，然后展示给小伙伴。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06738" y="1584834"/>
            <a:ext cx="17714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Let’s check!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67144" y="2180170"/>
            <a:ext cx="25497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Finish:</a:t>
            </a:r>
          </a:p>
          <a:p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Listen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and number.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984426" y="3155776"/>
            <a:ext cx="32784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仔细听，然后找一找！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438400" y="838200"/>
            <a:ext cx="38972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写出下列单词的汉语意思。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50925" y="1916113"/>
            <a:ext cx="658064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face      plane      arm       taxi         hand          bike   </a:t>
            </a:r>
          </a:p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eye       car          boat          nose           ship</a:t>
            </a:r>
          </a:p>
          <a:p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foot         train            head            bus           leg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743200" y="914400"/>
            <a:ext cx="32766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kern="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Homework</a:t>
            </a:r>
            <a:endParaRPr lang="zh-CN" altLang="en-US" sz="2400" kern="1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743200" y="3276600"/>
            <a:ext cx="32784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能背会本课的小故事。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584834" y="457200"/>
            <a:ext cx="4216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Can you remember these words?</a:t>
            </a:r>
          </a:p>
        </p:txBody>
      </p:sp>
      <p:pic>
        <p:nvPicPr>
          <p:cNvPr id="22537" name="Picture 9" descr="200712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42505"/>
            <a:ext cx="37338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981200" y="4800600"/>
            <a:ext cx="6799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doll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6629400" y="4724400"/>
            <a:ext cx="644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ball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96256" y="1343890"/>
            <a:ext cx="3133343" cy="3109016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0023AE~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228600"/>
            <a:ext cx="41148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200901~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18125" y="228600"/>
            <a:ext cx="25908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201092~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600" y="3505200"/>
            <a:ext cx="3989520" cy="299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240260~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8200" y="3601740"/>
            <a:ext cx="4343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651125" y="701675"/>
            <a:ext cx="644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kite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019800" y="914400"/>
            <a:ext cx="1106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balloon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508125" y="5883275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car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613525" y="5883275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bus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1721-1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66924" y="3548063"/>
            <a:ext cx="4953000" cy="241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20B137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152400"/>
            <a:ext cx="45720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9CD014~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05400" y="152400"/>
            <a:ext cx="38290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279525" y="320675"/>
            <a:ext cx="7136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boat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594968" y="2809393"/>
            <a:ext cx="849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plane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7925" y="3548063"/>
            <a:ext cx="6976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ship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013000~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4475"/>
            <a:ext cx="428625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148055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9200" y="708804"/>
            <a:ext cx="3762375" cy="225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%E7%94~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0" y="3429000"/>
            <a:ext cx="66675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362200" y="1066800"/>
            <a:ext cx="7136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bike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881292" y="263966"/>
            <a:ext cx="644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taxi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946525" y="5681663"/>
            <a:ext cx="747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train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28921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Hi, I have a new bike.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4000" y="304800"/>
            <a:ext cx="27270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Really? Can I see it?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828800" y="1171575"/>
            <a:ext cx="8515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Sure!</a:t>
            </a:r>
          </a:p>
        </p:txBody>
      </p:sp>
      <p:pic>
        <p:nvPicPr>
          <p:cNvPr id="19462" name="Picture 6" descr="200922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7213" y="1633240"/>
            <a:ext cx="326072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ECF43D~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137285"/>
            <a:ext cx="3762375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 descr="013000~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74869" y="3503393"/>
            <a:ext cx="22098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4" dur="2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allAtOnce"/>
      <p:bldP spid="19460" grpId="0" build="allAtOnce"/>
      <p:bldP spid="1946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TU5400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1600200"/>
            <a:ext cx="4343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 descr="TU5400~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1600200"/>
            <a:ext cx="3810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3400" y="929640"/>
            <a:ext cx="2805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Look! I have a plane.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943600" y="914400"/>
            <a:ext cx="1712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Can I see it?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U5400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1693872"/>
            <a:ext cx="4343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TU5400~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53000" y="1678632"/>
            <a:ext cx="3810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371600" y="490835"/>
            <a:ext cx="25939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Sure! Here you are.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943600" y="952500"/>
            <a:ext cx="16113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Thank you!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371600" y="1216967"/>
            <a:ext cx="23491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You’re welcome.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775202" y="838200"/>
            <a:ext cx="26821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Can you translate?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971800" y="1828800"/>
            <a:ext cx="27655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1. I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have a plane.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I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have a doll.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It’s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Santa!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Merry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Christmas!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Here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you are.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You’re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welcome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 have a ball.-Lesson 24_课件1</Template>
  <TotalTime>0</TotalTime>
  <Words>173</Words>
  <Application>Microsoft Office PowerPoint</Application>
  <PresentationFormat>全屏显示(4:3)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I have a ball.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2020-05-25T08:32:00Z</dcterms:created>
  <dcterms:modified xsi:type="dcterms:W3CDTF">2023-01-16T18:56:17Z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2AAEC387E78B4A7FB47B878D8217C873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