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1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2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3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4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94" r:id="rId4"/>
    <p:sldId id="292" r:id="rId5"/>
    <p:sldId id="293" r:id="rId6"/>
    <p:sldId id="295" r:id="rId7"/>
    <p:sldId id="297" r:id="rId8"/>
    <p:sldId id="288" r:id="rId9"/>
    <p:sldId id="290" r:id="rId10"/>
    <p:sldId id="298" r:id="rId11"/>
    <p:sldId id="267" r:id="rId12"/>
    <p:sldId id="291" r:id="rId13"/>
    <p:sldId id="268" r:id="rId14"/>
    <p:sldId id="275" r:id="rId15"/>
    <p:sldId id="282" r:id="rId16"/>
    <p:sldId id="299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1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776"/>
    <a:srgbClr val="5A9FCF"/>
    <a:srgbClr val="1D7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4" autoAdjust="0"/>
    <p:restoredTop sz="93923" autoAdjust="0"/>
  </p:normalViewPr>
  <p:slideViewPr>
    <p:cSldViewPr snapToGrid="0">
      <p:cViewPr varScale="1">
        <p:scale>
          <a:sx n="90" d="100"/>
          <a:sy n="90" d="100"/>
        </p:scale>
        <p:origin x="102" y="276"/>
      </p:cViewPr>
      <p:guideLst>
        <p:guide orient="horz" pos="1620"/>
        <p:guide pos="1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ABA7B-9EDF-46FF-8B8F-94327800FA0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A3A3-2188-464F-9072-FE8FD80D17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pattFill prst="shingl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image" Target="../media/image13.jpeg"/><Relationship Id="rId2" Type="http://schemas.openxmlformats.org/officeDocument/2006/relationships/tags" Target="../tags/tag97.xml"/><Relationship Id="rId16" Type="http://schemas.openxmlformats.org/officeDocument/2006/relationships/notesSlide" Target="../notesSlides/notesSlide11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3" Type="http://schemas.openxmlformats.org/officeDocument/2006/relationships/tags" Target="../tags/tag112.xml"/><Relationship Id="rId21" Type="http://schemas.openxmlformats.org/officeDocument/2006/relationships/tags" Target="../tags/tag130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image" Target="../media/image14.jpeg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notesSlide" Target="../notesSlides/notesSlide12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image" Target="../media/image17.jpe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image" Target="../media/image16.jpeg"/><Relationship Id="rId2" Type="http://schemas.openxmlformats.org/officeDocument/2006/relationships/tags" Target="../tags/tag133.xml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141.xml"/><Relationship Id="rId19" Type="http://schemas.openxmlformats.org/officeDocument/2006/relationships/image" Target="../media/image18.jpe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26" Type="http://schemas.openxmlformats.org/officeDocument/2006/relationships/tags" Target="../tags/tag170.xml"/><Relationship Id="rId39" Type="http://schemas.openxmlformats.org/officeDocument/2006/relationships/tags" Target="../tags/tag183.xml"/><Relationship Id="rId21" Type="http://schemas.openxmlformats.org/officeDocument/2006/relationships/tags" Target="../tags/tag165.xml"/><Relationship Id="rId34" Type="http://schemas.openxmlformats.org/officeDocument/2006/relationships/tags" Target="../tags/tag178.xml"/><Relationship Id="rId42" Type="http://schemas.openxmlformats.org/officeDocument/2006/relationships/tags" Target="../tags/tag186.xml"/><Relationship Id="rId47" Type="http://schemas.openxmlformats.org/officeDocument/2006/relationships/tags" Target="../tags/tag191.xml"/><Relationship Id="rId50" Type="http://schemas.openxmlformats.org/officeDocument/2006/relationships/tags" Target="../tags/tag194.xml"/><Relationship Id="rId55" Type="http://schemas.openxmlformats.org/officeDocument/2006/relationships/tags" Target="../tags/tag199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9" Type="http://schemas.openxmlformats.org/officeDocument/2006/relationships/tags" Target="../tags/tag173.xml"/><Relationship Id="rId11" Type="http://schemas.openxmlformats.org/officeDocument/2006/relationships/tags" Target="../tags/tag155.xml"/><Relationship Id="rId24" Type="http://schemas.openxmlformats.org/officeDocument/2006/relationships/tags" Target="../tags/tag168.xml"/><Relationship Id="rId32" Type="http://schemas.openxmlformats.org/officeDocument/2006/relationships/tags" Target="../tags/tag176.xml"/><Relationship Id="rId37" Type="http://schemas.openxmlformats.org/officeDocument/2006/relationships/tags" Target="../tags/tag181.xml"/><Relationship Id="rId40" Type="http://schemas.openxmlformats.org/officeDocument/2006/relationships/tags" Target="../tags/tag184.xml"/><Relationship Id="rId45" Type="http://schemas.openxmlformats.org/officeDocument/2006/relationships/tags" Target="../tags/tag189.xml"/><Relationship Id="rId53" Type="http://schemas.openxmlformats.org/officeDocument/2006/relationships/tags" Target="../tags/tag197.xml"/><Relationship Id="rId58" Type="http://schemas.openxmlformats.org/officeDocument/2006/relationships/slideLayout" Target="../slideLayouts/slideLayout3.xml"/><Relationship Id="rId5" Type="http://schemas.openxmlformats.org/officeDocument/2006/relationships/tags" Target="../tags/tag149.xml"/><Relationship Id="rId19" Type="http://schemas.openxmlformats.org/officeDocument/2006/relationships/tags" Target="../tags/tag163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tags" Target="../tags/tag166.xml"/><Relationship Id="rId27" Type="http://schemas.openxmlformats.org/officeDocument/2006/relationships/tags" Target="../tags/tag171.xml"/><Relationship Id="rId30" Type="http://schemas.openxmlformats.org/officeDocument/2006/relationships/tags" Target="../tags/tag174.xml"/><Relationship Id="rId35" Type="http://schemas.openxmlformats.org/officeDocument/2006/relationships/tags" Target="../tags/tag179.xml"/><Relationship Id="rId43" Type="http://schemas.openxmlformats.org/officeDocument/2006/relationships/tags" Target="../tags/tag187.xml"/><Relationship Id="rId48" Type="http://schemas.openxmlformats.org/officeDocument/2006/relationships/tags" Target="../tags/tag192.xml"/><Relationship Id="rId56" Type="http://schemas.openxmlformats.org/officeDocument/2006/relationships/tags" Target="../tags/tag200.xml"/><Relationship Id="rId8" Type="http://schemas.openxmlformats.org/officeDocument/2006/relationships/tags" Target="../tags/tag152.xml"/><Relationship Id="rId51" Type="http://schemas.openxmlformats.org/officeDocument/2006/relationships/tags" Target="../tags/tag195.xml"/><Relationship Id="rId3" Type="http://schemas.openxmlformats.org/officeDocument/2006/relationships/tags" Target="../tags/tag147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tags" Target="../tags/tag169.xml"/><Relationship Id="rId33" Type="http://schemas.openxmlformats.org/officeDocument/2006/relationships/tags" Target="../tags/tag177.xml"/><Relationship Id="rId38" Type="http://schemas.openxmlformats.org/officeDocument/2006/relationships/tags" Target="../tags/tag182.xml"/><Relationship Id="rId46" Type="http://schemas.openxmlformats.org/officeDocument/2006/relationships/tags" Target="../tags/tag190.xml"/><Relationship Id="rId59" Type="http://schemas.openxmlformats.org/officeDocument/2006/relationships/notesSlide" Target="../notesSlides/notesSlide14.xml"/><Relationship Id="rId20" Type="http://schemas.openxmlformats.org/officeDocument/2006/relationships/tags" Target="../tags/tag164.xml"/><Relationship Id="rId41" Type="http://schemas.openxmlformats.org/officeDocument/2006/relationships/tags" Target="../tags/tag185.xml"/><Relationship Id="rId54" Type="http://schemas.openxmlformats.org/officeDocument/2006/relationships/tags" Target="../tags/tag198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5" Type="http://schemas.openxmlformats.org/officeDocument/2006/relationships/tags" Target="../tags/tag159.xml"/><Relationship Id="rId23" Type="http://schemas.openxmlformats.org/officeDocument/2006/relationships/tags" Target="../tags/tag167.xml"/><Relationship Id="rId28" Type="http://schemas.openxmlformats.org/officeDocument/2006/relationships/tags" Target="../tags/tag172.xml"/><Relationship Id="rId36" Type="http://schemas.openxmlformats.org/officeDocument/2006/relationships/tags" Target="../tags/tag180.xml"/><Relationship Id="rId49" Type="http://schemas.openxmlformats.org/officeDocument/2006/relationships/tags" Target="../tags/tag193.xml"/><Relationship Id="rId57" Type="http://schemas.openxmlformats.org/officeDocument/2006/relationships/tags" Target="../tags/tag201.xml"/><Relationship Id="rId10" Type="http://schemas.openxmlformats.org/officeDocument/2006/relationships/tags" Target="../tags/tag154.xml"/><Relationship Id="rId31" Type="http://schemas.openxmlformats.org/officeDocument/2006/relationships/tags" Target="../tags/tag175.xml"/><Relationship Id="rId44" Type="http://schemas.openxmlformats.org/officeDocument/2006/relationships/tags" Target="../tags/tag188.xml"/><Relationship Id="rId52" Type="http://schemas.openxmlformats.org/officeDocument/2006/relationships/tags" Target="../tags/tag19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tags" Target="../tags/tag227.xml"/><Relationship Id="rId39" Type="http://schemas.openxmlformats.org/officeDocument/2006/relationships/tags" Target="../tags/tag240.xml"/><Relationship Id="rId21" Type="http://schemas.openxmlformats.org/officeDocument/2006/relationships/tags" Target="../tags/tag222.xml"/><Relationship Id="rId34" Type="http://schemas.openxmlformats.org/officeDocument/2006/relationships/tags" Target="../tags/tag235.xml"/><Relationship Id="rId42" Type="http://schemas.openxmlformats.org/officeDocument/2006/relationships/slideLayout" Target="../slideLayouts/slideLayout3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9" Type="http://schemas.openxmlformats.org/officeDocument/2006/relationships/tags" Target="../tags/tag230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tags" Target="../tags/tag225.xml"/><Relationship Id="rId32" Type="http://schemas.openxmlformats.org/officeDocument/2006/relationships/tags" Target="../tags/tag233.xml"/><Relationship Id="rId37" Type="http://schemas.openxmlformats.org/officeDocument/2006/relationships/tags" Target="../tags/tag238.xml"/><Relationship Id="rId40" Type="http://schemas.openxmlformats.org/officeDocument/2006/relationships/tags" Target="../tags/tag241.xml"/><Relationship Id="rId45" Type="http://schemas.openxmlformats.org/officeDocument/2006/relationships/image" Target="../media/image21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28" Type="http://schemas.openxmlformats.org/officeDocument/2006/relationships/tags" Target="../tags/tag229.xml"/><Relationship Id="rId36" Type="http://schemas.openxmlformats.org/officeDocument/2006/relationships/tags" Target="../tags/tag237.xml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31" Type="http://schemas.openxmlformats.org/officeDocument/2006/relationships/tags" Target="../tags/tag232.xml"/><Relationship Id="rId44" Type="http://schemas.openxmlformats.org/officeDocument/2006/relationships/image" Target="../media/image20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Relationship Id="rId27" Type="http://schemas.openxmlformats.org/officeDocument/2006/relationships/tags" Target="../tags/tag228.xml"/><Relationship Id="rId30" Type="http://schemas.openxmlformats.org/officeDocument/2006/relationships/tags" Target="../tags/tag231.xml"/><Relationship Id="rId35" Type="http://schemas.openxmlformats.org/officeDocument/2006/relationships/tags" Target="../tags/tag236.xml"/><Relationship Id="rId43" Type="http://schemas.openxmlformats.org/officeDocument/2006/relationships/notesSlide" Target="../notesSlides/notesSlide15.xml"/><Relationship Id="rId8" Type="http://schemas.openxmlformats.org/officeDocument/2006/relationships/tags" Target="../tags/tag209.xml"/><Relationship Id="rId3" Type="http://schemas.openxmlformats.org/officeDocument/2006/relationships/tags" Target="../tags/tag204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tags" Target="../tags/tag226.xml"/><Relationship Id="rId33" Type="http://schemas.openxmlformats.org/officeDocument/2006/relationships/tags" Target="../tags/tag234.xml"/><Relationship Id="rId38" Type="http://schemas.openxmlformats.org/officeDocument/2006/relationships/tags" Target="../tags/tag239.xml"/><Relationship Id="rId20" Type="http://schemas.openxmlformats.org/officeDocument/2006/relationships/tags" Target="../tags/tag221.xml"/><Relationship Id="rId41" Type="http://schemas.openxmlformats.org/officeDocument/2006/relationships/tags" Target="../tags/tag2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9" Type="http://schemas.openxmlformats.org/officeDocument/2006/relationships/notesSlide" Target="../notesSlides/notesSlide8.xml"/><Relationship Id="rId21" Type="http://schemas.openxmlformats.org/officeDocument/2006/relationships/tags" Target="../tags/tag42.xml"/><Relationship Id="rId34" Type="http://schemas.openxmlformats.org/officeDocument/2006/relationships/tags" Target="../tags/tag55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tags" Target="../tags/tag54.xml"/><Relationship Id="rId38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tags" Target="../tags/tag50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tags" Target="../tags/tag53.xml"/><Relationship Id="rId37" Type="http://schemas.openxmlformats.org/officeDocument/2006/relationships/tags" Target="../tags/tag58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tags" Target="../tags/tag57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tags" Target="../tags/tag5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tags" Target="../tags/tag56.xml"/><Relationship Id="rId8" Type="http://schemas.openxmlformats.org/officeDocument/2006/relationships/tags" Target="../tags/tag29.xml"/><Relationship Id="rId3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9" Type="http://schemas.openxmlformats.org/officeDocument/2006/relationships/notesSlide" Target="../notesSlides/notesSlide9.xml"/><Relationship Id="rId21" Type="http://schemas.openxmlformats.org/officeDocument/2006/relationships/tags" Target="../tags/tag79.xml"/><Relationship Id="rId34" Type="http://schemas.openxmlformats.org/officeDocument/2006/relationships/tags" Target="../tags/tag92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tags" Target="../tags/tag91.xml"/><Relationship Id="rId38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tags" Target="../tags/tag87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tags" Target="../tags/tag90.xml"/><Relationship Id="rId37" Type="http://schemas.openxmlformats.org/officeDocument/2006/relationships/tags" Target="../tags/tag95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tags" Target="../tags/tag86.xml"/><Relationship Id="rId36" Type="http://schemas.openxmlformats.org/officeDocument/2006/relationships/tags" Target="../tags/tag94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tags" Target="../tags/tag89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Relationship Id="rId30" Type="http://schemas.openxmlformats.org/officeDocument/2006/relationships/tags" Target="../tags/tag88.xml"/><Relationship Id="rId35" Type="http://schemas.openxmlformats.org/officeDocument/2006/relationships/tags" Target="../tags/tag93.xml"/><Relationship Id="rId8" Type="http://schemas.openxmlformats.org/officeDocument/2006/relationships/tags" Target="../tags/tag66.xml"/><Relationship Id="rId3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85" y="-30634"/>
            <a:ext cx="9226685" cy="515472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82685" y="-30634"/>
            <a:ext cx="9226685" cy="515472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883137" y="1007526"/>
            <a:ext cx="52950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特楷简体" panose="02010601030101010101" pitchFamily="2" charset="-122"/>
                <a:ea typeface="叶根友特楷简体" panose="02010601030101010101" pitchFamily="2" charset="-122"/>
                <a:cs typeface="Times New Roman" panose="02020603050405020304" pitchFamily="18" charset="0"/>
              </a:rPr>
              <a:t>发</a:t>
            </a:r>
            <a:r>
              <a:rPr lang="zh-CN" altLang="en-US" sz="11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特楷简体" panose="02010601030101010101" pitchFamily="2" charset="-122"/>
                <a:ea typeface="叶根友特楷简体" panose="02010601030101010101" pitchFamily="2" charset="-122"/>
                <a:cs typeface="Times New Roman" panose="02020603050405020304" pitchFamily="18" charset="0"/>
              </a:rPr>
              <a:t>展</a:t>
            </a:r>
            <a:r>
              <a:rPr lang="zh-CN" alt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特楷简体" panose="02010601030101010101" pitchFamily="2" charset="-122"/>
                <a:ea typeface="叶根友特楷简体" panose="02010601030101010101" pitchFamily="2" charset="-122"/>
                <a:cs typeface="Times New Roman" panose="02020603050405020304" pitchFamily="18" charset="0"/>
              </a:rPr>
              <a:t>历程</a:t>
            </a:r>
            <a:endParaRPr lang="en-US" altLang="zh-CN" sz="7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叶根友特楷简体" panose="02010601030101010101" pitchFamily="2" charset="-122"/>
              <a:ea typeface="叶根友特楷简体" panose="02010601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DEVELOPMENT HISTORY</a:t>
            </a:r>
            <a:endParaRPr lang="zh-CN" alt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左中括号 2"/>
          <p:cNvSpPr/>
          <p:nvPr/>
        </p:nvSpPr>
        <p:spPr>
          <a:xfrm>
            <a:off x="1504950" y="1007525"/>
            <a:ext cx="733425" cy="3021549"/>
          </a:xfrm>
          <a:prstGeom prst="lef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中括号 7"/>
          <p:cNvSpPr/>
          <p:nvPr/>
        </p:nvSpPr>
        <p:spPr>
          <a:xfrm flipH="1">
            <a:off x="6858001" y="1007525"/>
            <a:ext cx="781050" cy="3021549"/>
          </a:xfrm>
          <a:prstGeom prst="lef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0811" y="-724182"/>
            <a:ext cx="609600" cy="609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86000" y="4540391"/>
            <a:ext cx="4572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特楷简体" panose="02010601030101010101" pitchFamily="2" charset="-122"/>
                <a:ea typeface="叶根友特楷简体" panose="02010601030101010101" pitchFamily="2" charset="-122"/>
                <a:cs typeface="Times New Roman" panose="02020603050405020304" pitchFamily="18" charset="0"/>
              </a:rPr>
              <a:t>汇报人：</a:t>
            </a:r>
            <a:r>
              <a:rPr lang="en-US" altLang="zh-CN" sz="1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特楷简体" panose="02010601030101010101" pitchFamily="2" charset="-122"/>
                <a:ea typeface="叶根友特楷简体" panose="02010601030101010101" pitchFamily="2" charset="-122"/>
                <a:cs typeface="Times New Roman" panose="02020603050405020304" pitchFamily="18" charset="0"/>
              </a:rPr>
              <a:t>PPT818    </a:t>
            </a:r>
            <a:r>
              <a:rPr lang="zh-CN" altLang="en-US" sz="1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特楷简体" panose="02010601030101010101" pitchFamily="2" charset="-122"/>
                <a:ea typeface="叶根友特楷简体" panose="02010601030101010101" pitchFamily="2" charset="-122"/>
                <a:cs typeface="Times New Roman" panose="02020603050405020304" pitchFamily="18" charset="0"/>
              </a:rPr>
              <a:t>时间：</a:t>
            </a:r>
            <a:r>
              <a:rPr lang="en-US" altLang="zh-CN" sz="1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特楷简体" panose="02010601030101010101" pitchFamily="2" charset="-122"/>
                <a:ea typeface="叶根友特楷简体" panose="02010601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1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特楷简体" panose="02010601030101010101" pitchFamily="2" charset="-122"/>
                <a:ea typeface="叶根友特楷简体" panose="02010601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特楷简体" panose="02010601030101010101" pitchFamily="2" charset="-122"/>
                <a:ea typeface="叶根友特楷简体" panose="02010601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1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特楷简体" panose="02010601030101010101" pitchFamily="2" charset="-122"/>
                <a:ea typeface="叶根友特楷简体" panose="02010601030101010101" pitchFamily="2" charset="-122"/>
                <a:cs typeface="Times New Roman" panose="02020603050405020304" pitchFamily="18" charset="0"/>
              </a:rPr>
              <a:t>月</a:t>
            </a:r>
            <a:endParaRPr lang="zh-CN" alt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叶根友特楷简体" panose="02010601030101010101" pitchFamily="2" charset="-122"/>
              <a:ea typeface="叶根友特楷简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1" grpId="1"/>
      <p:bldP spid="3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2698082"/>
            <a:ext cx="8725903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754856" y="2616869"/>
            <a:ext cx="171450" cy="1714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84" name="组合 83"/>
          <p:cNvGrpSpPr/>
          <p:nvPr/>
        </p:nvGrpSpPr>
        <p:grpSpPr>
          <a:xfrm>
            <a:off x="1091566" y="1040130"/>
            <a:ext cx="1594484" cy="1192500"/>
            <a:chOff x="1455420" y="1386840"/>
            <a:chExt cx="2125979" cy="1590000"/>
          </a:xfrm>
        </p:grpSpPr>
        <p:sp>
          <p:nvSpPr>
            <p:cNvPr id="12" name="文本框 11"/>
            <p:cNvSpPr txBox="1"/>
            <p:nvPr/>
          </p:nvSpPr>
          <p:spPr>
            <a:xfrm>
              <a:off x="1455420" y="1386840"/>
              <a:ext cx="119519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5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</a:t>
              </a:r>
              <a:endParaRPr lang="zh-CN" altLang="en-US" sz="22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39569" y="1930400"/>
              <a:ext cx="194183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Lemon drops oat cake oat cake sugar plum sweet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oreo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gingerbread cool chocolate cake gingerbread. </a:t>
              </a:r>
            </a:p>
          </p:txBody>
        </p:sp>
      </p:grpSp>
      <p:sp>
        <p:nvSpPr>
          <p:cNvPr id="20" name="椭圆 19"/>
          <p:cNvSpPr/>
          <p:nvPr/>
        </p:nvSpPr>
        <p:spPr>
          <a:xfrm>
            <a:off x="3098006" y="2616869"/>
            <a:ext cx="171450" cy="1714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86" name="组合 85"/>
          <p:cNvGrpSpPr/>
          <p:nvPr/>
        </p:nvGrpSpPr>
        <p:grpSpPr>
          <a:xfrm>
            <a:off x="3434716" y="805815"/>
            <a:ext cx="1594484" cy="1192500"/>
            <a:chOff x="4579620" y="1074420"/>
            <a:chExt cx="2125979" cy="1590000"/>
          </a:xfrm>
        </p:grpSpPr>
        <p:sp>
          <p:nvSpPr>
            <p:cNvPr id="23" name="文本框 22"/>
            <p:cNvSpPr txBox="1"/>
            <p:nvPr/>
          </p:nvSpPr>
          <p:spPr>
            <a:xfrm>
              <a:off x="4579620" y="1074420"/>
              <a:ext cx="119519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5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22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763769" y="1617980"/>
              <a:ext cx="194183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Lemon drops oat cake oat cake sugar plum sweet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oreo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gingerbread cool chocolate cake gingerbread. </a:t>
              </a:r>
            </a:p>
          </p:txBody>
        </p:sp>
      </p:grpSp>
      <p:sp>
        <p:nvSpPr>
          <p:cNvPr id="37" name="椭圆 36"/>
          <p:cNvSpPr/>
          <p:nvPr/>
        </p:nvSpPr>
        <p:spPr>
          <a:xfrm>
            <a:off x="5969114" y="2616869"/>
            <a:ext cx="171450" cy="1714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88" name="组合 87"/>
          <p:cNvGrpSpPr/>
          <p:nvPr/>
        </p:nvGrpSpPr>
        <p:grpSpPr>
          <a:xfrm>
            <a:off x="6305823" y="1040130"/>
            <a:ext cx="1594484" cy="1192500"/>
            <a:chOff x="8407763" y="1386840"/>
            <a:chExt cx="2125979" cy="1590000"/>
          </a:xfrm>
        </p:grpSpPr>
        <p:sp>
          <p:nvSpPr>
            <p:cNvPr id="40" name="文本框 39"/>
            <p:cNvSpPr txBox="1"/>
            <p:nvPr/>
          </p:nvSpPr>
          <p:spPr>
            <a:xfrm>
              <a:off x="8407763" y="1386840"/>
              <a:ext cx="119519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5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lang="zh-CN" altLang="en-US" sz="22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591912" y="1930400"/>
              <a:ext cx="194183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Lemon drops oat cake oat cake sugar plum sweet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oreo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gingerbread cool chocolate cake gingerbread. </a:t>
              </a:r>
            </a:p>
          </p:txBody>
        </p:sp>
      </p:grpSp>
      <p:sp>
        <p:nvSpPr>
          <p:cNvPr id="45" name="椭圆 44"/>
          <p:cNvSpPr/>
          <p:nvPr/>
        </p:nvSpPr>
        <p:spPr>
          <a:xfrm>
            <a:off x="1354931" y="2616869"/>
            <a:ext cx="171450" cy="1714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85" name="组合 84"/>
          <p:cNvGrpSpPr/>
          <p:nvPr/>
        </p:nvGrpSpPr>
        <p:grpSpPr>
          <a:xfrm>
            <a:off x="1714200" y="3525038"/>
            <a:ext cx="1540342" cy="1166105"/>
            <a:chOff x="2285599" y="4700052"/>
            <a:chExt cx="2053789" cy="1554807"/>
          </a:xfrm>
        </p:grpSpPr>
        <p:sp>
          <p:nvSpPr>
            <p:cNvPr id="53" name="文本框 52"/>
            <p:cNvSpPr txBox="1"/>
            <p:nvPr/>
          </p:nvSpPr>
          <p:spPr>
            <a:xfrm>
              <a:off x="2285599" y="5670083"/>
              <a:ext cx="119519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5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endParaRPr lang="zh-CN" altLang="en-US" sz="225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397559" y="4700052"/>
              <a:ext cx="194182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Lemon drops oat cake oat cake sugar plum sweet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oreo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gingerbread cool chocolate cake gingerbread. </a:t>
              </a:r>
            </a:p>
          </p:txBody>
        </p:sp>
      </p:grpSp>
      <p:sp>
        <p:nvSpPr>
          <p:cNvPr id="55" name="椭圆 54"/>
          <p:cNvSpPr/>
          <p:nvPr/>
        </p:nvSpPr>
        <p:spPr>
          <a:xfrm>
            <a:off x="3967502" y="2616869"/>
            <a:ext cx="171450" cy="1714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87" name="组合 86"/>
          <p:cNvGrpSpPr/>
          <p:nvPr/>
        </p:nvGrpSpPr>
        <p:grpSpPr>
          <a:xfrm>
            <a:off x="4326771" y="3614946"/>
            <a:ext cx="1540342" cy="1157409"/>
            <a:chOff x="5769027" y="4819930"/>
            <a:chExt cx="2053789" cy="1543213"/>
          </a:xfrm>
        </p:grpSpPr>
        <p:sp>
          <p:nvSpPr>
            <p:cNvPr id="61" name="文本框 60"/>
            <p:cNvSpPr txBox="1"/>
            <p:nvPr/>
          </p:nvSpPr>
          <p:spPr>
            <a:xfrm>
              <a:off x="5769027" y="5778367"/>
              <a:ext cx="119519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5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225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880987" y="4819930"/>
              <a:ext cx="1941829" cy="104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Lemon drops oat cake oat cake sugar plum sweet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oreo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gingerbread cool chocolate cake gingerbread. </a:t>
              </a:r>
            </a:p>
          </p:txBody>
        </p:sp>
      </p:grpSp>
      <p:sp>
        <p:nvSpPr>
          <p:cNvPr id="74" name="椭圆 73"/>
          <p:cNvSpPr/>
          <p:nvPr/>
        </p:nvSpPr>
        <p:spPr>
          <a:xfrm>
            <a:off x="6928417" y="2616869"/>
            <a:ext cx="171450" cy="1714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89" name="组合 88"/>
          <p:cNvGrpSpPr/>
          <p:nvPr/>
        </p:nvGrpSpPr>
        <p:grpSpPr>
          <a:xfrm>
            <a:off x="7287685" y="3293899"/>
            <a:ext cx="1540342" cy="1176295"/>
            <a:chOff x="9716913" y="4391867"/>
            <a:chExt cx="2053789" cy="1568394"/>
          </a:xfrm>
        </p:grpSpPr>
        <p:sp>
          <p:nvSpPr>
            <p:cNvPr id="80" name="文本框 79"/>
            <p:cNvSpPr txBox="1"/>
            <p:nvPr/>
          </p:nvSpPr>
          <p:spPr>
            <a:xfrm>
              <a:off x="9716913" y="5375485"/>
              <a:ext cx="119519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5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endParaRPr lang="zh-CN" altLang="en-US" sz="225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9828873" y="4391867"/>
              <a:ext cx="194182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Lemon drops oat cake oat cake sugar plum sweet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oreo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gingerbread cool chocolate cake gingerbread. </a:t>
              </a:r>
            </a:p>
          </p:txBody>
        </p:sp>
      </p:grpSp>
      <p:sp>
        <p:nvSpPr>
          <p:cNvPr id="83" name="文本框 82"/>
          <p:cNvSpPr txBox="1"/>
          <p:nvPr/>
        </p:nvSpPr>
        <p:spPr>
          <a:xfrm>
            <a:off x="773889" y="288614"/>
            <a:ext cx="204414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发展大事记 </a:t>
            </a:r>
            <a:r>
              <a:rPr lang="en-US" altLang="zh-CN" sz="225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&gt;&gt;</a:t>
            </a:r>
            <a:endParaRPr lang="zh-CN" altLang="en-US" sz="225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509587" y="1219200"/>
            <a:ext cx="661988" cy="1397669"/>
            <a:chOff x="679450" y="1625599"/>
            <a:chExt cx="882650" cy="1863559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1120023" y="2968625"/>
              <a:ext cx="1504" cy="52053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圆角矩形 10"/>
            <p:cNvSpPr/>
            <p:nvPr/>
          </p:nvSpPr>
          <p:spPr>
            <a:xfrm>
              <a:off x="1112921" y="1625599"/>
              <a:ext cx="323851" cy="612771"/>
            </a:xfrm>
            <a:custGeom>
              <a:avLst/>
              <a:gdLst>
                <a:gd name="connsiteX0" fmla="*/ 0 w 857250"/>
                <a:gd name="connsiteY0" fmla="*/ 244479 h 857250"/>
                <a:gd name="connsiteX1" fmla="*/ 244479 w 857250"/>
                <a:gd name="connsiteY1" fmla="*/ 0 h 857250"/>
                <a:gd name="connsiteX2" fmla="*/ 612771 w 857250"/>
                <a:gd name="connsiteY2" fmla="*/ 0 h 857250"/>
                <a:gd name="connsiteX3" fmla="*/ 857250 w 857250"/>
                <a:gd name="connsiteY3" fmla="*/ 244479 h 857250"/>
                <a:gd name="connsiteX4" fmla="*/ 857250 w 857250"/>
                <a:gd name="connsiteY4" fmla="*/ 612771 h 857250"/>
                <a:gd name="connsiteX5" fmla="*/ 612771 w 857250"/>
                <a:gd name="connsiteY5" fmla="*/ 857250 h 857250"/>
                <a:gd name="connsiteX6" fmla="*/ 244479 w 857250"/>
                <a:gd name="connsiteY6" fmla="*/ 857250 h 857250"/>
                <a:gd name="connsiteX7" fmla="*/ 0 w 857250"/>
                <a:gd name="connsiteY7" fmla="*/ 612771 h 857250"/>
                <a:gd name="connsiteX8" fmla="*/ 0 w 857250"/>
                <a:gd name="connsiteY8" fmla="*/ 244479 h 857250"/>
                <a:gd name="connsiteX0-1" fmla="*/ 857250 w 948690"/>
                <a:gd name="connsiteY0-2" fmla="*/ 612771 h 857250"/>
                <a:gd name="connsiteX1-3" fmla="*/ 612771 w 948690"/>
                <a:gd name="connsiteY1-4" fmla="*/ 857250 h 857250"/>
                <a:gd name="connsiteX2-5" fmla="*/ 244479 w 948690"/>
                <a:gd name="connsiteY2-6" fmla="*/ 857250 h 857250"/>
                <a:gd name="connsiteX3-7" fmla="*/ 0 w 948690"/>
                <a:gd name="connsiteY3-8" fmla="*/ 612771 h 857250"/>
                <a:gd name="connsiteX4-9" fmla="*/ 0 w 948690"/>
                <a:gd name="connsiteY4-10" fmla="*/ 244479 h 857250"/>
                <a:gd name="connsiteX5-11" fmla="*/ 244479 w 948690"/>
                <a:gd name="connsiteY5-12" fmla="*/ 0 h 857250"/>
                <a:gd name="connsiteX6-13" fmla="*/ 612771 w 948690"/>
                <a:gd name="connsiteY6-14" fmla="*/ 0 h 857250"/>
                <a:gd name="connsiteX7-15" fmla="*/ 857250 w 948690"/>
                <a:gd name="connsiteY7-16" fmla="*/ 244479 h 857250"/>
                <a:gd name="connsiteX8-17" fmla="*/ 948690 w 948690"/>
                <a:gd name="connsiteY8-18" fmla="*/ 704211 h 857250"/>
                <a:gd name="connsiteX0-19" fmla="*/ 612771 w 948690"/>
                <a:gd name="connsiteY0-20" fmla="*/ 857250 h 857250"/>
                <a:gd name="connsiteX1-21" fmla="*/ 244479 w 948690"/>
                <a:gd name="connsiteY1-22" fmla="*/ 857250 h 857250"/>
                <a:gd name="connsiteX2-23" fmla="*/ 0 w 948690"/>
                <a:gd name="connsiteY2-24" fmla="*/ 612771 h 857250"/>
                <a:gd name="connsiteX3-25" fmla="*/ 0 w 948690"/>
                <a:gd name="connsiteY3-26" fmla="*/ 244479 h 857250"/>
                <a:gd name="connsiteX4-27" fmla="*/ 244479 w 948690"/>
                <a:gd name="connsiteY4-28" fmla="*/ 0 h 857250"/>
                <a:gd name="connsiteX5-29" fmla="*/ 612771 w 948690"/>
                <a:gd name="connsiteY5-30" fmla="*/ 0 h 857250"/>
                <a:gd name="connsiteX6-31" fmla="*/ 857250 w 948690"/>
                <a:gd name="connsiteY6-32" fmla="*/ 244479 h 857250"/>
                <a:gd name="connsiteX7-33" fmla="*/ 948690 w 948690"/>
                <a:gd name="connsiteY7-34" fmla="*/ 704211 h 857250"/>
                <a:gd name="connsiteX0-35" fmla="*/ 612771 w 857250"/>
                <a:gd name="connsiteY0-36" fmla="*/ 857250 h 857250"/>
                <a:gd name="connsiteX1-37" fmla="*/ 244479 w 857250"/>
                <a:gd name="connsiteY1-38" fmla="*/ 857250 h 857250"/>
                <a:gd name="connsiteX2-39" fmla="*/ 0 w 857250"/>
                <a:gd name="connsiteY2-40" fmla="*/ 612771 h 857250"/>
                <a:gd name="connsiteX3-41" fmla="*/ 0 w 857250"/>
                <a:gd name="connsiteY3-42" fmla="*/ 244479 h 857250"/>
                <a:gd name="connsiteX4-43" fmla="*/ 244479 w 857250"/>
                <a:gd name="connsiteY4-44" fmla="*/ 0 h 857250"/>
                <a:gd name="connsiteX5-45" fmla="*/ 612771 w 857250"/>
                <a:gd name="connsiteY5-46" fmla="*/ 0 h 857250"/>
                <a:gd name="connsiteX6-47" fmla="*/ 857250 w 857250"/>
                <a:gd name="connsiteY6-48" fmla="*/ 244479 h 857250"/>
                <a:gd name="connsiteX0-49" fmla="*/ 612771 w 612771"/>
                <a:gd name="connsiteY0-50" fmla="*/ 857250 h 857250"/>
                <a:gd name="connsiteX1-51" fmla="*/ 244479 w 612771"/>
                <a:gd name="connsiteY1-52" fmla="*/ 857250 h 857250"/>
                <a:gd name="connsiteX2-53" fmla="*/ 0 w 612771"/>
                <a:gd name="connsiteY2-54" fmla="*/ 612771 h 857250"/>
                <a:gd name="connsiteX3-55" fmla="*/ 0 w 612771"/>
                <a:gd name="connsiteY3-56" fmla="*/ 244479 h 857250"/>
                <a:gd name="connsiteX4-57" fmla="*/ 244479 w 612771"/>
                <a:gd name="connsiteY4-58" fmla="*/ 0 h 857250"/>
                <a:gd name="connsiteX5-59" fmla="*/ 612771 w 612771"/>
                <a:gd name="connsiteY5-60" fmla="*/ 0 h 857250"/>
                <a:gd name="connsiteX0-61" fmla="*/ 244479 w 612771"/>
                <a:gd name="connsiteY0-62" fmla="*/ 857250 h 857250"/>
                <a:gd name="connsiteX1-63" fmla="*/ 0 w 612771"/>
                <a:gd name="connsiteY1-64" fmla="*/ 612771 h 857250"/>
                <a:gd name="connsiteX2-65" fmla="*/ 0 w 612771"/>
                <a:gd name="connsiteY2-66" fmla="*/ 244479 h 857250"/>
                <a:gd name="connsiteX3-67" fmla="*/ 244479 w 612771"/>
                <a:gd name="connsiteY3-68" fmla="*/ 0 h 857250"/>
                <a:gd name="connsiteX4-69" fmla="*/ 612771 w 612771"/>
                <a:gd name="connsiteY4-70" fmla="*/ 0 h 857250"/>
                <a:gd name="connsiteX0-71" fmla="*/ 0 w 612771"/>
                <a:gd name="connsiteY0-72" fmla="*/ 612771 h 612771"/>
                <a:gd name="connsiteX1-73" fmla="*/ 0 w 612771"/>
                <a:gd name="connsiteY1-74" fmla="*/ 244479 h 612771"/>
                <a:gd name="connsiteX2-75" fmla="*/ 244479 w 612771"/>
                <a:gd name="connsiteY2-76" fmla="*/ 0 h 612771"/>
                <a:gd name="connsiteX3-77" fmla="*/ 612771 w 612771"/>
                <a:gd name="connsiteY3-78" fmla="*/ 0 h 612771"/>
                <a:gd name="connsiteX0-79" fmla="*/ 0 w 409571"/>
                <a:gd name="connsiteY0-80" fmla="*/ 612771 h 612771"/>
                <a:gd name="connsiteX1-81" fmla="*/ 0 w 409571"/>
                <a:gd name="connsiteY1-82" fmla="*/ 244479 h 612771"/>
                <a:gd name="connsiteX2-83" fmla="*/ 244479 w 409571"/>
                <a:gd name="connsiteY2-84" fmla="*/ 0 h 612771"/>
                <a:gd name="connsiteX3-85" fmla="*/ 409571 w 409571"/>
                <a:gd name="connsiteY3-86" fmla="*/ 6350 h 612771"/>
                <a:gd name="connsiteX0-87" fmla="*/ 0 w 409571"/>
                <a:gd name="connsiteY0-88" fmla="*/ 612771 h 612771"/>
                <a:gd name="connsiteX1-89" fmla="*/ 0 w 409571"/>
                <a:gd name="connsiteY1-90" fmla="*/ 244479 h 612771"/>
                <a:gd name="connsiteX2-91" fmla="*/ 244479 w 409571"/>
                <a:gd name="connsiteY2-92" fmla="*/ 0 h 612771"/>
                <a:gd name="connsiteX3-93" fmla="*/ 409571 w 409571"/>
                <a:gd name="connsiteY3-94" fmla="*/ 6350 h 612771"/>
                <a:gd name="connsiteX0-95" fmla="*/ 0 w 409571"/>
                <a:gd name="connsiteY0-96" fmla="*/ 612771 h 612771"/>
                <a:gd name="connsiteX1-97" fmla="*/ 0 w 409571"/>
                <a:gd name="connsiteY1-98" fmla="*/ 244479 h 612771"/>
                <a:gd name="connsiteX2-99" fmla="*/ 244479 w 409571"/>
                <a:gd name="connsiteY2-100" fmla="*/ 0 h 612771"/>
                <a:gd name="connsiteX3-101" fmla="*/ 323851 w 409571"/>
                <a:gd name="connsiteY3-102" fmla="*/ 795 h 612771"/>
                <a:gd name="connsiteX4-103" fmla="*/ 409571 w 409571"/>
                <a:gd name="connsiteY4-104" fmla="*/ 6350 h 612771"/>
                <a:gd name="connsiteX0-105" fmla="*/ 0 w 323851"/>
                <a:gd name="connsiteY0-106" fmla="*/ 612771 h 612771"/>
                <a:gd name="connsiteX1-107" fmla="*/ 0 w 323851"/>
                <a:gd name="connsiteY1-108" fmla="*/ 244479 h 612771"/>
                <a:gd name="connsiteX2-109" fmla="*/ 244479 w 323851"/>
                <a:gd name="connsiteY2-110" fmla="*/ 0 h 612771"/>
                <a:gd name="connsiteX3-111" fmla="*/ 323851 w 323851"/>
                <a:gd name="connsiteY3-112" fmla="*/ 795 h 612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23851" h="612771">
                  <a:moveTo>
                    <a:pt x="0" y="612771"/>
                  </a:moveTo>
                  <a:lnTo>
                    <a:pt x="0" y="244479"/>
                  </a:lnTo>
                  <a:cubicBezTo>
                    <a:pt x="0" y="109457"/>
                    <a:pt x="109457" y="0"/>
                    <a:pt x="244479" y="0"/>
                  </a:cubicBezTo>
                  <a:lnTo>
                    <a:pt x="323851" y="795"/>
                  </a:ln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79450" y="2082800"/>
              <a:ext cx="882650" cy="882650"/>
              <a:chOff x="679450" y="2082800"/>
              <a:chExt cx="882650" cy="88265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679450" y="2082800"/>
                <a:ext cx="882650" cy="8826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177" y="2268824"/>
                <a:ext cx="493196" cy="510603"/>
              </a:xfrm>
              <a:prstGeom prst="rect">
                <a:avLst/>
              </a:prstGeom>
            </p:spPr>
          </p:pic>
        </p:grpSp>
      </p:grpSp>
      <p:grpSp>
        <p:nvGrpSpPr>
          <p:cNvPr id="92" name="组合 91"/>
          <p:cNvGrpSpPr/>
          <p:nvPr/>
        </p:nvGrpSpPr>
        <p:grpSpPr>
          <a:xfrm>
            <a:off x="2852737" y="984884"/>
            <a:ext cx="661988" cy="1631985"/>
            <a:chOff x="3803650" y="1313179"/>
            <a:chExt cx="882650" cy="2175980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4244975" y="2650331"/>
              <a:ext cx="0" cy="83882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圆角矩形 10"/>
            <p:cNvSpPr/>
            <p:nvPr/>
          </p:nvSpPr>
          <p:spPr>
            <a:xfrm>
              <a:off x="4237121" y="1313179"/>
              <a:ext cx="323851" cy="612771"/>
            </a:xfrm>
            <a:custGeom>
              <a:avLst/>
              <a:gdLst>
                <a:gd name="connsiteX0" fmla="*/ 0 w 857250"/>
                <a:gd name="connsiteY0" fmla="*/ 244479 h 857250"/>
                <a:gd name="connsiteX1" fmla="*/ 244479 w 857250"/>
                <a:gd name="connsiteY1" fmla="*/ 0 h 857250"/>
                <a:gd name="connsiteX2" fmla="*/ 612771 w 857250"/>
                <a:gd name="connsiteY2" fmla="*/ 0 h 857250"/>
                <a:gd name="connsiteX3" fmla="*/ 857250 w 857250"/>
                <a:gd name="connsiteY3" fmla="*/ 244479 h 857250"/>
                <a:gd name="connsiteX4" fmla="*/ 857250 w 857250"/>
                <a:gd name="connsiteY4" fmla="*/ 612771 h 857250"/>
                <a:gd name="connsiteX5" fmla="*/ 612771 w 857250"/>
                <a:gd name="connsiteY5" fmla="*/ 857250 h 857250"/>
                <a:gd name="connsiteX6" fmla="*/ 244479 w 857250"/>
                <a:gd name="connsiteY6" fmla="*/ 857250 h 857250"/>
                <a:gd name="connsiteX7" fmla="*/ 0 w 857250"/>
                <a:gd name="connsiteY7" fmla="*/ 612771 h 857250"/>
                <a:gd name="connsiteX8" fmla="*/ 0 w 857250"/>
                <a:gd name="connsiteY8" fmla="*/ 244479 h 857250"/>
                <a:gd name="connsiteX0-1" fmla="*/ 857250 w 948690"/>
                <a:gd name="connsiteY0-2" fmla="*/ 612771 h 857250"/>
                <a:gd name="connsiteX1-3" fmla="*/ 612771 w 948690"/>
                <a:gd name="connsiteY1-4" fmla="*/ 857250 h 857250"/>
                <a:gd name="connsiteX2-5" fmla="*/ 244479 w 948690"/>
                <a:gd name="connsiteY2-6" fmla="*/ 857250 h 857250"/>
                <a:gd name="connsiteX3-7" fmla="*/ 0 w 948690"/>
                <a:gd name="connsiteY3-8" fmla="*/ 612771 h 857250"/>
                <a:gd name="connsiteX4-9" fmla="*/ 0 w 948690"/>
                <a:gd name="connsiteY4-10" fmla="*/ 244479 h 857250"/>
                <a:gd name="connsiteX5-11" fmla="*/ 244479 w 948690"/>
                <a:gd name="connsiteY5-12" fmla="*/ 0 h 857250"/>
                <a:gd name="connsiteX6-13" fmla="*/ 612771 w 948690"/>
                <a:gd name="connsiteY6-14" fmla="*/ 0 h 857250"/>
                <a:gd name="connsiteX7-15" fmla="*/ 857250 w 948690"/>
                <a:gd name="connsiteY7-16" fmla="*/ 244479 h 857250"/>
                <a:gd name="connsiteX8-17" fmla="*/ 948690 w 948690"/>
                <a:gd name="connsiteY8-18" fmla="*/ 704211 h 857250"/>
                <a:gd name="connsiteX0-19" fmla="*/ 612771 w 948690"/>
                <a:gd name="connsiteY0-20" fmla="*/ 857250 h 857250"/>
                <a:gd name="connsiteX1-21" fmla="*/ 244479 w 948690"/>
                <a:gd name="connsiteY1-22" fmla="*/ 857250 h 857250"/>
                <a:gd name="connsiteX2-23" fmla="*/ 0 w 948690"/>
                <a:gd name="connsiteY2-24" fmla="*/ 612771 h 857250"/>
                <a:gd name="connsiteX3-25" fmla="*/ 0 w 948690"/>
                <a:gd name="connsiteY3-26" fmla="*/ 244479 h 857250"/>
                <a:gd name="connsiteX4-27" fmla="*/ 244479 w 948690"/>
                <a:gd name="connsiteY4-28" fmla="*/ 0 h 857250"/>
                <a:gd name="connsiteX5-29" fmla="*/ 612771 w 948690"/>
                <a:gd name="connsiteY5-30" fmla="*/ 0 h 857250"/>
                <a:gd name="connsiteX6-31" fmla="*/ 857250 w 948690"/>
                <a:gd name="connsiteY6-32" fmla="*/ 244479 h 857250"/>
                <a:gd name="connsiteX7-33" fmla="*/ 948690 w 948690"/>
                <a:gd name="connsiteY7-34" fmla="*/ 704211 h 857250"/>
                <a:gd name="connsiteX0-35" fmla="*/ 612771 w 857250"/>
                <a:gd name="connsiteY0-36" fmla="*/ 857250 h 857250"/>
                <a:gd name="connsiteX1-37" fmla="*/ 244479 w 857250"/>
                <a:gd name="connsiteY1-38" fmla="*/ 857250 h 857250"/>
                <a:gd name="connsiteX2-39" fmla="*/ 0 w 857250"/>
                <a:gd name="connsiteY2-40" fmla="*/ 612771 h 857250"/>
                <a:gd name="connsiteX3-41" fmla="*/ 0 w 857250"/>
                <a:gd name="connsiteY3-42" fmla="*/ 244479 h 857250"/>
                <a:gd name="connsiteX4-43" fmla="*/ 244479 w 857250"/>
                <a:gd name="connsiteY4-44" fmla="*/ 0 h 857250"/>
                <a:gd name="connsiteX5-45" fmla="*/ 612771 w 857250"/>
                <a:gd name="connsiteY5-46" fmla="*/ 0 h 857250"/>
                <a:gd name="connsiteX6-47" fmla="*/ 857250 w 857250"/>
                <a:gd name="connsiteY6-48" fmla="*/ 244479 h 857250"/>
                <a:gd name="connsiteX0-49" fmla="*/ 612771 w 612771"/>
                <a:gd name="connsiteY0-50" fmla="*/ 857250 h 857250"/>
                <a:gd name="connsiteX1-51" fmla="*/ 244479 w 612771"/>
                <a:gd name="connsiteY1-52" fmla="*/ 857250 h 857250"/>
                <a:gd name="connsiteX2-53" fmla="*/ 0 w 612771"/>
                <a:gd name="connsiteY2-54" fmla="*/ 612771 h 857250"/>
                <a:gd name="connsiteX3-55" fmla="*/ 0 w 612771"/>
                <a:gd name="connsiteY3-56" fmla="*/ 244479 h 857250"/>
                <a:gd name="connsiteX4-57" fmla="*/ 244479 w 612771"/>
                <a:gd name="connsiteY4-58" fmla="*/ 0 h 857250"/>
                <a:gd name="connsiteX5-59" fmla="*/ 612771 w 612771"/>
                <a:gd name="connsiteY5-60" fmla="*/ 0 h 857250"/>
                <a:gd name="connsiteX0-61" fmla="*/ 244479 w 612771"/>
                <a:gd name="connsiteY0-62" fmla="*/ 857250 h 857250"/>
                <a:gd name="connsiteX1-63" fmla="*/ 0 w 612771"/>
                <a:gd name="connsiteY1-64" fmla="*/ 612771 h 857250"/>
                <a:gd name="connsiteX2-65" fmla="*/ 0 w 612771"/>
                <a:gd name="connsiteY2-66" fmla="*/ 244479 h 857250"/>
                <a:gd name="connsiteX3-67" fmla="*/ 244479 w 612771"/>
                <a:gd name="connsiteY3-68" fmla="*/ 0 h 857250"/>
                <a:gd name="connsiteX4-69" fmla="*/ 612771 w 612771"/>
                <a:gd name="connsiteY4-70" fmla="*/ 0 h 857250"/>
                <a:gd name="connsiteX0-71" fmla="*/ 0 w 612771"/>
                <a:gd name="connsiteY0-72" fmla="*/ 612771 h 612771"/>
                <a:gd name="connsiteX1-73" fmla="*/ 0 w 612771"/>
                <a:gd name="connsiteY1-74" fmla="*/ 244479 h 612771"/>
                <a:gd name="connsiteX2-75" fmla="*/ 244479 w 612771"/>
                <a:gd name="connsiteY2-76" fmla="*/ 0 h 612771"/>
                <a:gd name="connsiteX3-77" fmla="*/ 612771 w 612771"/>
                <a:gd name="connsiteY3-78" fmla="*/ 0 h 612771"/>
                <a:gd name="connsiteX0-79" fmla="*/ 0 w 409571"/>
                <a:gd name="connsiteY0-80" fmla="*/ 612771 h 612771"/>
                <a:gd name="connsiteX1-81" fmla="*/ 0 w 409571"/>
                <a:gd name="connsiteY1-82" fmla="*/ 244479 h 612771"/>
                <a:gd name="connsiteX2-83" fmla="*/ 244479 w 409571"/>
                <a:gd name="connsiteY2-84" fmla="*/ 0 h 612771"/>
                <a:gd name="connsiteX3-85" fmla="*/ 409571 w 409571"/>
                <a:gd name="connsiteY3-86" fmla="*/ 6350 h 612771"/>
                <a:gd name="connsiteX0-87" fmla="*/ 0 w 409571"/>
                <a:gd name="connsiteY0-88" fmla="*/ 612771 h 612771"/>
                <a:gd name="connsiteX1-89" fmla="*/ 0 w 409571"/>
                <a:gd name="connsiteY1-90" fmla="*/ 244479 h 612771"/>
                <a:gd name="connsiteX2-91" fmla="*/ 244479 w 409571"/>
                <a:gd name="connsiteY2-92" fmla="*/ 0 h 612771"/>
                <a:gd name="connsiteX3-93" fmla="*/ 409571 w 409571"/>
                <a:gd name="connsiteY3-94" fmla="*/ 6350 h 612771"/>
                <a:gd name="connsiteX0-95" fmla="*/ 0 w 409571"/>
                <a:gd name="connsiteY0-96" fmla="*/ 612771 h 612771"/>
                <a:gd name="connsiteX1-97" fmla="*/ 0 w 409571"/>
                <a:gd name="connsiteY1-98" fmla="*/ 244479 h 612771"/>
                <a:gd name="connsiteX2-99" fmla="*/ 244479 w 409571"/>
                <a:gd name="connsiteY2-100" fmla="*/ 0 h 612771"/>
                <a:gd name="connsiteX3-101" fmla="*/ 323851 w 409571"/>
                <a:gd name="connsiteY3-102" fmla="*/ 795 h 612771"/>
                <a:gd name="connsiteX4-103" fmla="*/ 409571 w 409571"/>
                <a:gd name="connsiteY4-104" fmla="*/ 6350 h 612771"/>
                <a:gd name="connsiteX0-105" fmla="*/ 0 w 323851"/>
                <a:gd name="connsiteY0-106" fmla="*/ 612771 h 612771"/>
                <a:gd name="connsiteX1-107" fmla="*/ 0 w 323851"/>
                <a:gd name="connsiteY1-108" fmla="*/ 244479 h 612771"/>
                <a:gd name="connsiteX2-109" fmla="*/ 244479 w 323851"/>
                <a:gd name="connsiteY2-110" fmla="*/ 0 h 612771"/>
                <a:gd name="connsiteX3-111" fmla="*/ 323851 w 323851"/>
                <a:gd name="connsiteY3-112" fmla="*/ 795 h 612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23851" h="612771">
                  <a:moveTo>
                    <a:pt x="0" y="612771"/>
                  </a:moveTo>
                  <a:lnTo>
                    <a:pt x="0" y="244479"/>
                  </a:lnTo>
                  <a:cubicBezTo>
                    <a:pt x="0" y="109457"/>
                    <a:pt x="109457" y="0"/>
                    <a:pt x="244479" y="0"/>
                  </a:cubicBezTo>
                  <a:lnTo>
                    <a:pt x="323851" y="795"/>
                  </a:ln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803650" y="1770380"/>
              <a:ext cx="882650" cy="882650"/>
              <a:chOff x="679450" y="2082800"/>
              <a:chExt cx="882650" cy="88265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79450" y="2082800"/>
                <a:ext cx="882650" cy="8826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177" y="2283007"/>
                <a:ext cx="493196" cy="482236"/>
              </a:xfrm>
              <a:prstGeom prst="rect">
                <a:avLst/>
              </a:prstGeom>
            </p:spPr>
          </p:pic>
        </p:grpSp>
      </p:grpSp>
      <p:grpSp>
        <p:nvGrpSpPr>
          <p:cNvPr id="94" name="组合 93"/>
          <p:cNvGrpSpPr/>
          <p:nvPr/>
        </p:nvGrpSpPr>
        <p:grpSpPr>
          <a:xfrm>
            <a:off x="5723845" y="1219200"/>
            <a:ext cx="661988" cy="1397669"/>
            <a:chOff x="7631793" y="1625599"/>
            <a:chExt cx="882650" cy="1863559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8072366" y="2968625"/>
              <a:ext cx="1504" cy="52053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圆角矩形 10"/>
            <p:cNvSpPr/>
            <p:nvPr/>
          </p:nvSpPr>
          <p:spPr>
            <a:xfrm>
              <a:off x="8065264" y="1625599"/>
              <a:ext cx="323851" cy="612771"/>
            </a:xfrm>
            <a:custGeom>
              <a:avLst/>
              <a:gdLst>
                <a:gd name="connsiteX0" fmla="*/ 0 w 857250"/>
                <a:gd name="connsiteY0" fmla="*/ 244479 h 857250"/>
                <a:gd name="connsiteX1" fmla="*/ 244479 w 857250"/>
                <a:gd name="connsiteY1" fmla="*/ 0 h 857250"/>
                <a:gd name="connsiteX2" fmla="*/ 612771 w 857250"/>
                <a:gd name="connsiteY2" fmla="*/ 0 h 857250"/>
                <a:gd name="connsiteX3" fmla="*/ 857250 w 857250"/>
                <a:gd name="connsiteY3" fmla="*/ 244479 h 857250"/>
                <a:gd name="connsiteX4" fmla="*/ 857250 w 857250"/>
                <a:gd name="connsiteY4" fmla="*/ 612771 h 857250"/>
                <a:gd name="connsiteX5" fmla="*/ 612771 w 857250"/>
                <a:gd name="connsiteY5" fmla="*/ 857250 h 857250"/>
                <a:gd name="connsiteX6" fmla="*/ 244479 w 857250"/>
                <a:gd name="connsiteY6" fmla="*/ 857250 h 857250"/>
                <a:gd name="connsiteX7" fmla="*/ 0 w 857250"/>
                <a:gd name="connsiteY7" fmla="*/ 612771 h 857250"/>
                <a:gd name="connsiteX8" fmla="*/ 0 w 857250"/>
                <a:gd name="connsiteY8" fmla="*/ 244479 h 857250"/>
                <a:gd name="connsiteX0-1" fmla="*/ 857250 w 948690"/>
                <a:gd name="connsiteY0-2" fmla="*/ 612771 h 857250"/>
                <a:gd name="connsiteX1-3" fmla="*/ 612771 w 948690"/>
                <a:gd name="connsiteY1-4" fmla="*/ 857250 h 857250"/>
                <a:gd name="connsiteX2-5" fmla="*/ 244479 w 948690"/>
                <a:gd name="connsiteY2-6" fmla="*/ 857250 h 857250"/>
                <a:gd name="connsiteX3-7" fmla="*/ 0 w 948690"/>
                <a:gd name="connsiteY3-8" fmla="*/ 612771 h 857250"/>
                <a:gd name="connsiteX4-9" fmla="*/ 0 w 948690"/>
                <a:gd name="connsiteY4-10" fmla="*/ 244479 h 857250"/>
                <a:gd name="connsiteX5-11" fmla="*/ 244479 w 948690"/>
                <a:gd name="connsiteY5-12" fmla="*/ 0 h 857250"/>
                <a:gd name="connsiteX6-13" fmla="*/ 612771 w 948690"/>
                <a:gd name="connsiteY6-14" fmla="*/ 0 h 857250"/>
                <a:gd name="connsiteX7-15" fmla="*/ 857250 w 948690"/>
                <a:gd name="connsiteY7-16" fmla="*/ 244479 h 857250"/>
                <a:gd name="connsiteX8-17" fmla="*/ 948690 w 948690"/>
                <a:gd name="connsiteY8-18" fmla="*/ 704211 h 857250"/>
                <a:gd name="connsiteX0-19" fmla="*/ 612771 w 948690"/>
                <a:gd name="connsiteY0-20" fmla="*/ 857250 h 857250"/>
                <a:gd name="connsiteX1-21" fmla="*/ 244479 w 948690"/>
                <a:gd name="connsiteY1-22" fmla="*/ 857250 h 857250"/>
                <a:gd name="connsiteX2-23" fmla="*/ 0 w 948690"/>
                <a:gd name="connsiteY2-24" fmla="*/ 612771 h 857250"/>
                <a:gd name="connsiteX3-25" fmla="*/ 0 w 948690"/>
                <a:gd name="connsiteY3-26" fmla="*/ 244479 h 857250"/>
                <a:gd name="connsiteX4-27" fmla="*/ 244479 w 948690"/>
                <a:gd name="connsiteY4-28" fmla="*/ 0 h 857250"/>
                <a:gd name="connsiteX5-29" fmla="*/ 612771 w 948690"/>
                <a:gd name="connsiteY5-30" fmla="*/ 0 h 857250"/>
                <a:gd name="connsiteX6-31" fmla="*/ 857250 w 948690"/>
                <a:gd name="connsiteY6-32" fmla="*/ 244479 h 857250"/>
                <a:gd name="connsiteX7-33" fmla="*/ 948690 w 948690"/>
                <a:gd name="connsiteY7-34" fmla="*/ 704211 h 857250"/>
                <a:gd name="connsiteX0-35" fmla="*/ 612771 w 857250"/>
                <a:gd name="connsiteY0-36" fmla="*/ 857250 h 857250"/>
                <a:gd name="connsiteX1-37" fmla="*/ 244479 w 857250"/>
                <a:gd name="connsiteY1-38" fmla="*/ 857250 h 857250"/>
                <a:gd name="connsiteX2-39" fmla="*/ 0 w 857250"/>
                <a:gd name="connsiteY2-40" fmla="*/ 612771 h 857250"/>
                <a:gd name="connsiteX3-41" fmla="*/ 0 w 857250"/>
                <a:gd name="connsiteY3-42" fmla="*/ 244479 h 857250"/>
                <a:gd name="connsiteX4-43" fmla="*/ 244479 w 857250"/>
                <a:gd name="connsiteY4-44" fmla="*/ 0 h 857250"/>
                <a:gd name="connsiteX5-45" fmla="*/ 612771 w 857250"/>
                <a:gd name="connsiteY5-46" fmla="*/ 0 h 857250"/>
                <a:gd name="connsiteX6-47" fmla="*/ 857250 w 857250"/>
                <a:gd name="connsiteY6-48" fmla="*/ 244479 h 857250"/>
                <a:gd name="connsiteX0-49" fmla="*/ 612771 w 612771"/>
                <a:gd name="connsiteY0-50" fmla="*/ 857250 h 857250"/>
                <a:gd name="connsiteX1-51" fmla="*/ 244479 w 612771"/>
                <a:gd name="connsiteY1-52" fmla="*/ 857250 h 857250"/>
                <a:gd name="connsiteX2-53" fmla="*/ 0 w 612771"/>
                <a:gd name="connsiteY2-54" fmla="*/ 612771 h 857250"/>
                <a:gd name="connsiteX3-55" fmla="*/ 0 w 612771"/>
                <a:gd name="connsiteY3-56" fmla="*/ 244479 h 857250"/>
                <a:gd name="connsiteX4-57" fmla="*/ 244479 w 612771"/>
                <a:gd name="connsiteY4-58" fmla="*/ 0 h 857250"/>
                <a:gd name="connsiteX5-59" fmla="*/ 612771 w 612771"/>
                <a:gd name="connsiteY5-60" fmla="*/ 0 h 857250"/>
                <a:gd name="connsiteX0-61" fmla="*/ 244479 w 612771"/>
                <a:gd name="connsiteY0-62" fmla="*/ 857250 h 857250"/>
                <a:gd name="connsiteX1-63" fmla="*/ 0 w 612771"/>
                <a:gd name="connsiteY1-64" fmla="*/ 612771 h 857250"/>
                <a:gd name="connsiteX2-65" fmla="*/ 0 w 612771"/>
                <a:gd name="connsiteY2-66" fmla="*/ 244479 h 857250"/>
                <a:gd name="connsiteX3-67" fmla="*/ 244479 w 612771"/>
                <a:gd name="connsiteY3-68" fmla="*/ 0 h 857250"/>
                <a:gd name="connsiteX4-69" fmla="*/ 612771 w 612771"/>
                <a:gd name="connsiteY4-70" fmla="*/ 0 h 857250"/>
                <a:gd name="connsiteX0-71" fmla="*/ 0 w 612771"/>
                <a:gd name="connsiteY0-72" fmla="*/ 612771 h 612771"/>
                <a:gd name="connsiteX1-73" fmla="*/ 0 w 612771"/>
                <a:gd name="connsiteY1-74" fmla="*/ 244479 h 612771"/>
                <a:gd name="connsiteX2-75" fmla="*/ 244479 w 612771"/>
                <a:gd name="connsiteY2-76" fmla="*/ 0 h 612771"/>
                <a:gd name="connsiteX3-77" fmla="*/ 612771 w 612771"/>
                <a:gd name="connsiteY3-78" fmla="*/ 0 h 612771"/>
                <a:gd name="connsiteX0-79" fmla="*/ 0 w 409571"/>
                <a:gd name="connsiteY0-80" fmla="*/ 612771 h 612771"/>
                <a:gd name="connsiteX1-81" fmla="*/ 0 w 409571"/>
                <a:gd name="connsiteY1-82" fmla="*/ 244479 h 612771"/>
                <a:gd name="connsiteX2-83" fmla="*/ 244479 w 409571"/>
                <a:gd name="connsiteY2-84" fmla="*/ 0 h 612771"/>
                <a:gd name="connsiteX3-85" fmla="*/ 409571 w 409571"/>
                <a:gd name="connsiteY3-86" fmla="*/ 6350 h 612771"/>
                <a:gd name="connsiteX0-87" fmla="*/ 0 w 409571"/>
                <a:gd name="connsiteY0-88" fmla="*/ 612771 h 612771"/>
                <a:gd name="connsiteX1-89" fmla="*/ 0 w 409571"/>
                <a:gd name="connsiteY1-90" fmla="*/ 244479 h 612771"/>
                <a:gd name="connsiteX2-91" fmla="*/ 244479 w 409571"/>
                <a:gd name="connsiteY2-92" fmla="*/ 0 h 612771"/>
                <a:gd name="connsiteX3-93" fmla="*/ 409571 w 409571"/>
                <a:gd name="connsiteY3-94" fmla="*/ 6350 h 612771"/>
                <a:gd name="connsiteX0-95" fmla="*/ 0 w 409571"/>
                <a:gd name="connsiteY0-96" fmla="*/ 612771 h 612771"/>
                <a:gd name="connsiteX1-97" fmla="*/ 0 w 409571"/>
                <a:gd name="connsiteY1-98" fmla="*/ 244479 h 612771"/>
                <a:gd name="connsiteX2-99" fmla="*/ 244479 w 409571"/>
                <a:gd name="connsiteY2-100" fmla="*/ 0 h 612771"/>
                <a:gd name="connsiteX3-101" fmla="*/ 323851 w 409571"/>
                <a:gd name="connsiteY3-102" fmla="*/ 795 h 612771"/>
                <a:gd name="connsiteX4-103" fmla="*/ 409571 w 409571"/>
                <a:gd name="connsiteY4-104" fmla="*/ 6350 h 612771"/>
                <a:gd name="connsiteX0-105" fmla="*/ 0 w 323851"/>
                <a:gd name="connsiteY0-106" fmla="*/ 612771 h 612771"/>
                <a:gd name="connsiteX1-107" fmla="*/ 0 w 323851"/>
                <a:gd name="connsiteY1-108" fmla="*/ 244479 h 612771"/>
                <a:gd name="connsiteX2-109" fmla="*/ 244479 w 323851"/>
                <a:gd name="connsiteY2-110" fmla="*/ 0 h 612771"/>
                <a:gd name="connsiteX3-111" fmla="*/ 323851 w 323851"/>
                <a:gd name="connsiteY3-112" fmla="*/ 795 h 612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23851" h="612771">
                  <a:moveTo>
                    <a:pt x="0" y="612771"/>
                  </a:moveTo>
                  <a:lnTo>
                    <a:pt x="0" y="244479"/>
                  </a:lnTo>
                  <a:cubicBezTo>
                    <a:pt x="0" y="109457"/>
                    <a:pt x="109457" y="0"/>
                    <a:pt x="244479" y="0"/>
                  </a:cubicBezTo>
                  <a:lnTo>
                    <a:pt x="323851" y="795"/>
                  </a:ln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631793" y="2082800"/>
              <a:ext cx="882650" cy="882650"/>
              <a:chOff x="679450" y="2082800"/>
              <a:chExt cx="882650" cy="88265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679450" y="2082800"/>
                <a:ext cx="882650" cy="8826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177" y="2274660"/>
                <a:ext cx="493196" cy="498931"/>
              </a:xfrm>
              <a:prstGeom prst="rect">
                <a:avLst/>
              </a:prstGeom>
            </p:spPr>
          </p:pic>
        </p:grpSp>
      </p:grpSp>
      <p:grpSp>
        <p:nvGrpSpPr>
          <p:cNvPr id="91" name="组合 90"/>
          <p:cNvGrpSpPr/>
          <p:nvPr/>
        </p:nvGrpSpPr>
        <p:grpSpPr>
          <a:xfrm>
            <a:off x="1109662" y="2792612"/>
            <a:ext cx="661988" cy="1638890"/>
            <a:chOff x="1479550" y="3723482"/>
            <a:chExt cx="882650" cy="2185187"/>
          </a:xfrm>
        </p:grpSpPr>
        <p:cxnSp>
          <p:nvCxnSpPr>
            <p:cNvPr id="49" name="直接连接符 48"/>
            <p:cNvCxnSpPr/>
            <p:nvPr/>
          </p:nvCxnSpPr>
          <p:spPr>
            <a:xfrm flipV="1">
              <a:off x="1920875" y="3723482"/>
              <a:ext cx="0" cy="69849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圆角矩形 10"/>
            <p:cNvSpPr/>
            <p:nvPr/>
          </p:nvSpPr>
          <p:spPr>
            <a:xfrm rot="10800000" flipH="1">
              <a:off x="1902459" y="5295898"/>
              <a:ext cx="320040" cy="612771"/>
            </a:xfrm>
            <a:custGeom>
              <a:avLst/>
              <a:gdLst>
                <a:gd name="connsiteX0" fmla="*/ 0 w 857250"/>
                <a:gd name="connsiteY0" fmla="*/ 244479 h 857250"/>
                <a:gd name="connsiteX1" fmla="*/ 244479 w 857250"/>
                <a:gd name="connsiteY1" fmla="*/ 0 h 857250"/>
                <a:gd name="connsiteX2" fmla="*/ 612771 w 857250"/>
                <a:gd name="connsiteY2" fmla="*/ 0 h 857250"/>
                <a:gd name="connsiteX3" fmla="*/ 857250 w 857250"/>
                <a:gd name="connsiteY3" fmla="*/ 244479 h 857250"/>
                <a:gd name="connsiteX4" fmla="*/ 857250 w 857250"/>
                <a:gd name="connsiteY4" fmla="*/ 612771 h 857250"/>
                <a:gd name="connsiteX5" fmla="*/ 612771 w 857250"/>
                <a:gd name="connsiteY5" fmla="*/ 857250 h 857250"/>
                <a:gd name="connsiteX6" fmla="*/ 244479 w 857250"/>
                <a:gd name="connsiteY6" fmla="*/ 857250 h 857250"/>
                <a:gd name="connsiteX7" fmla="*/ 0 w 857250"/>
                <a:gd name="connsiteY7" fmla="*/ 612771 h 857250"/>
                <a:gd name="connsiteX8" fmla="*/ 0 w 857250"/>
                <a:gd name="connsiteY8" fmla="*/ 244479 h 857250"/>
                <a:gd name="connsiteX0-1" fmla="*/ 857250 w 948690"/>
                <a:gd name="connsiteY0-2" fmla="*/ 612771 h 857250"/>
                <a:gd name="connsiteX1-3" fmla="*/ 612771 w 948690"/>
                <a:gd name="connsiteY1-4" fmla="*/ 857250 h 857250"/>
                <a:gd name="connsiteX2-5" fmla="*/ 244479 w 948690"/>
                <a:gd name="connsiteY2-6" fmla="*/ 857250 h 857250"/>
                <a:gd name="connsiteX3-7" fmla="*/ 0 w 948690"/>
                <a:gd name="connsiteY3-8" fmla="*/ 612771 h 857250"/>
                <a:gd name="connsiteX4-9" fmla="*/ 0 w 948690"/>
                <a:gd name="connsiteY4-10" fmla="*/ 244479 h 857250"/>
                <a:gd name="connsiteX5-11" fmla="*/ 244479 w 948690"/>
                <a:gd name="connsiteY5-12" fmla="*/ 0 h 857250"/>
                <a:gd name="connsiteX6-13" fmla="*/ 612771 w 948690"/>
                <a:gd name="connsiteY6-14" fmla="*/ 0 h 857250"/>
                <a:gd name="connsiteX7-15" fmla="*/ 857250 w 948690"/>
                <a:gd name="connsiteY7-16" fmla="*/ 244479 h 857250"/>
                <a:gd name="connsiteX8-17" fmla="*/ 948690 w 948690"/>
                <a:gd name="connsiteY8-18" fmla="*/ 704211 h 857250"/>
                <a:gd name="connsiteX0-19" fmla="*/ 612771 w 948690"/>
                <a:gd name="connsiteY0-20" fmla="*/ 857250 h 857250"/>
                <a:gd name="connsiteX1-21" fmla="*/ 244479 w 948690"/>
                <a:gd name="connsiteY1-22" fmla="*/ 857250 h 857250"/>
                <a:gd name="connsiteX2-23" fmla="*/ 0 w 948690"/>
                <a:gd name="connsiteY2-24" fmla="*/ 612771 h 857250"/>
                <a:gd name="connsiteX3-25" fmla="*/ 0 w 948690"/>
                <a:gd name="connsiteY3-26" fmla="*/ 244479 h 857250"/>
                <a:gd name="connsiteX4-27" fmla="*/ 244479 w 948690"/>
                <a:gd name="connsiteY4-28" fmla="*/ 0 h 857250"/>
                <a:gd name="connsiteX5-29" fmla="*/ 612771 w 948690"/>
                <a:gd name="connsiteY5-30" fmla="*/ 0 h 857250"/>
                <a:gd name="connsiteX6-31" fmla="*/ 857250 w 948690"/>
                <a:gd name="connsiteY6-32" fmla="*/ 244479 h 857250"/>
                <a:gd name="connsiteX7-33" fmla="*/ 948690 w 948690"/>
                <a:gd name="connsiteY7-34" fmla="*/ 704211 h 857250"/>
                <a:gd name="connsiteX0-35" fmla="*/ 612771 w 857250"/>
                <a:gd name="connsiteY0-36" fmla="*/ 857250 h 857250"/>
                <a:gd name="connsiteX1-37" fmla="*/ 244479 w 857250"/>
                <a:gd name="connsiteY1-38" fmla="*/ 857250 h 857250"/>
                <a:gd name="connsiteX2-39" fmla="*/ 0 w 857250"/>
                <a:gd name="connsiteY2-40" fmla="*/ 612771 h 857250"/>
                <a:gd name="connsiteX3-41" fmla="*/ 0 w 857250"/>
                <a:gd name="connsiteY3-42" fmla="*/ 244479 h 857250"/>
                <a:gd name="connsiteX4-43" fmla="*/ 244479 w 857250"/>
                <a:gd name="connsiteY4-44" fmla="*/ 0 h 857250"/>
                <a:gd name="connsiteX5-45" fmla="*/ 612771 w 857250"/>
                <a:gd name="connsiteY5-46" fmla="*/ 0 h 857250"/>
                <a:gd name="connsiteX6-47" fmla="*/ 857250 w 857250"/>
                <a:gd name="connsiteY6-48" fmla="*/ 244479 h 857250"/>
                <a:gd name="connsiteX0-49" fmla="*/ 612771 w 612771"/>
                <a:gd name="connsiteY0-50" fmla="*/ 857250 h 857250"/>
                <a:gd name="connsiteX1-51" fmla="*/ 244479 w 612771"/>
                <a:gd name="connsiteY1-52" fmla="*/ 857250 h 857250"/>
                <a:gd name="connsiteX2-53" fmla="*/ 0 w 612771"/>
                <a:gd name="connsiteY2-54" fmla="*/ 612771 h 857250"/>
                <a:gd name="connsiteX3-55" fmla="*/ 0 w 612771"/>
                <a:gd name="connsiteY3-56" fmla="*/ 244479 h 857250"/>
                <a:gd name="connsiteX4-57" fmla="*/ 244479 w 612771"/>
                <a:gd name="connsiteY4-58" fmla="*/ 0 h 857250"/>
                <a:gd name="connsiteX5-59" fmla="*/ 612771 w 612771"/>
                <a:gd name="connsiteY5-60" fmla="*/ 0 h 857250"/>
                <a:gd name="connsiteX0-61" fmla="*/ 244479 w 612771"/>
                <a:gd name="connsiteY0-62" fmla="*/ 857250 h 857250"/>
                <a:gd name="connsiteX1-63" fmla="*/ 0 w 612771"/>
                <a:gd name="connsiteY1-64" fmla="*/ 612771 h 857250"/>
                <a:gd name="connsiteX2-65" fmla="*/ 0 w 612771"/>
                <a:gd name="connsiteY2-66" fmla="*/ 244479 h 857250"/>
                <a:gd name="connsiteX3-67" fmla="*/ 244479 w 612771"/>
                <a:gd name="connsiteY3-68" fmla="*/ 0 h 857250"/>
                <a:gd name="connsiteX4-69" fmla="*/ 612771 w 612771"/>
                <a:gd name="connsiteY4-70" fmla="*/ 0 h 857250"/>
                <a:gd name="connsiteX0-71" fmla="*/ 0 w 612771"/>
                <a:gd name="connsiteY0-72" fmla="*/ 612771 h 612771"/>
                <a:gd name="connsiteX1-73" fmla="*/ 0 w 612771"/>
                <a:gd name="connsiteY1-74" fmla="*/ 244479 h 612771"/>
                <a:gd name="connsiteX2-75" fmla="*/ 244479 w 612771"/>
                <a:gd name="connsiteY2-76" fmla="*/ 0 h 612771"/>
                <a:gd name="connsiteX3-77" fmla="*/ 612771 w 612771"/>
                <a:gd name="connsiteY3-78" fmla="*/ 0 h 612771"/>
                <a:gd name="connsiteX0-79" fmla="*/ 0 w 409571"/>
                <a:gd name="connsiteY0-80" fmla="*/ 612771 h 612771"/>
                <a:gd name="connsiteX1-81" fmla="*/ 0 w 409571"/>
                <a:gd name="connsiteY1-82" fmla="*/ 244479 h 612771"/>
                <a:gd name="connsiteX2-83" fmla="*/ 244479 w 409571"/>
                <a:gd name="connsiteY2-84" fmla="*/ 0 h 612771"/>
                <a:gd name="connsiteX3-85" fmla="*/ 409571 w 409571"/>
                <a:gd name="connsiteY3-86" fmla="*/ 6350 h 612771"/>
                <a:gd name="connsiteX0-87" fmla="*/ 0 w 409571"/>
                <a:gd name="connsiteY0-88" fmla="*/ 612771 h 612771"/>
                <a:gd name="connsiteX1-89" fmla="*/ 0 w 409571"/>
                <a:gd name="connsiteY1-90" fmla="*/ 244479 h 612771"/>
                <a:gd name="connsiteX2-91" fmla="*/ 244479 w 409571"/>
                <a:gd name="connsiteY2-92" fmla="*/ 0 h 612771"/>
                <a:gd name="connsiteX3-93" fmla="*/ 409571 w 409571"/>
                <a:gd name="connsiteY3-94" fmla="*/ 6350 h 612771"/>
                <a:gd name="connsiteX0-95" fmla="*/ 0 w 409571"/>
                <a:gd name="connsiteY0-96" fmla="*/ 612771 h 612771"/>
                <a:gd name="connsiteX1-97" fmla="*/ 0 w 409571"/>
                <a:gd name="connsiteY1-98" fmla="*/ 244479 h 612771"/>
                <a:gd name="connsiteX2-99" fmla="*/ 244479 w 409571"/>
                <a:gd name="connsiteY2-100" fmla="*/ 0 h 612771"/>
                <a:gd name="connsiteX3-101" fmla="*/ 323851 w 409571"/>
                <a:gd name="connsiteY3-102" fmla="*/ 795 h 612771"/>
                <a:gd name="connsiteX4-103" fmla="*/ 409571 w 409571"/>
                <a:gd name="connsiteY4-104" fmla="*/ 6350 h 612771"/>
                <a:gd name="connsiteX0-105" fmla="*/ 0 w 323851"/>
                <a:gd name="connsiteY0-106" fmla="*/ 612771 h 612771"/>
                <a:gd name="connsiteX1-107" fmla="*/ 0 w 323851"/>
                <a:gd name="connsiteY1-108" fmla="*/ 244479 h 612771"/>
                <a:gd name="connsiteX2-109" fmla="*/ 244479 w 323851"/>
                <a:gd name="connsiteY2-110" fmla="*/ 0 h 612771"/>
                <a:gd name="connsiteX3-111" fmla="*/ 323851 w 323851"/>
                <a:gd name="connsiteY3-112" fmla="*/ 795 h 612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23851" h="612771">
                  <a:moveTo>
                    <a:pt x="0" y="612771"/>
                  </a:moveTo>
                  <a:lnTo>
                    <a:pt x="0" y="244479"/>
                  </a:lnTo>
                  <a:cubicBezTo>
                    <a:pt x="0" y="109457"/>
                    <a:pt x="109457" y="0"/>
                    <a:pt x="244479" y="0"/>
                  </a:cubicBezTo>
                  <a:lnTo>
                    <a:pt x="323851" y="795"/>
                  </a:ln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479550" y="4419600"/>
              <a:ext cx="882650" cy="882650"/>
              <a:chOff x="679450" y="2082800"/>
              <a:chExt cx="882650" cy="88265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679450" y="2082800"/>
                <a:ext cx="882650" cy="882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177" y="2277527"/>
                <a:ext cx="493196" cy="493196"/>
              </a:xfrm>
              <a:prstGeom prst="rect">
                <a:avLst/>
              </a:prstGeom>
            </p:spPr>
          </p:pic>
        </p:grpSp>
      </p:grpSp>
      <p:grpSp>
        <p:nvGrpSpPr>
          <p:cNvPr id="93" name="组合 92"/>
          <p:cNvGrpSpPr/>
          <p:nvPr/>
        </p:nvGrpSpPr>
        <p:grpSpPr>
          <a:xfrm>
            <a:off x="3722233" y="2801541"/>
            <a:ext cx="661988" cy="1711174"/>
            <a:chOff x="4962978" y="3735388"/>
            <a:chExt cx="882650" cy="2281565"/>
          </a:xfrm>
        </p:grpSpPr>
        <p:cxnSp>
          <p:nvCxnSpPr>
            <p:cNvPr id="59" name="直接连接符 58"/>
            <p:cNvCxnSpPr/>
            <p:nvPr/>
          </p:nvCxnSpPr>
          <p:spPr>
            <a:xfrm flipV="1">
              <a:off x="5404303" y="3735388"/>
              <a:ext cx="0" cy="86756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圆角矩形 10"/>
            <p:cNvSpPr/>
            <p:nvPr/>
          </p:nvSpPr>
          <p:spPr>
            <a:xfrm rot="10800000" flipH="1">
              <a:off x="5385887" y="5404182"/>
              <a:ext cx="320040" cy="612771"/>
            </a:xfrm>
            <a:custGeom>
              <a:avLst/>
              <a:gdLst>
                <a:gd name="connsiteX0" fmla="*/ 0 w 857250"/>
                <a:gd name="connsiteY0" fmla="*/ 244479 h 857250"/>
                <a:gd name="connsiteX1" fmla="*/ 244479 w 857250"/>
                <a:gd name="connsiteY1" fmla="*/ 0 h 857250"/>
                <a:gd name="connsiteX2" fmla="*/ 612771 w 857250"/>
                <a:gd name="connsiteY2" fmla="*/ 0 h 857250"/>
                <a:gd name="connsiteX3" fmla="*/ 857250 w 857250"/>
                <a:gd name="connsiteY3" fmla="*/ 244479 h 857250"/>
                <a:gd name="connsiteX4" fmla="*/ 857250 w 857250"/>
                <a:gd name="connsiteY4" fmla="*/ 612771 h 857250"/>
                <a:gd name="connsiteX5" fmla="*/ 612771 w 857250"/>
                <a:gd name="connsiteY5" fmla="*/ 857250 h 857250"/>
                <a:gd name="connsiteX6" fmla="*/ 244479 w 857250"/>
                <a:gd name="connsiteY6" fmla="*/ 857250 h 857250"/>
                <a:gd name="connsiteX7" fmla="*/ 0 w 857250"/>
                <a:gd name="connsiteY7" fmla="*/ 612771 h 857250"/>
                <a:gd name="connsiteX8" fmla="*/ 0 w 857250"/>
                <a:gd name="connsiteY8" fmla="*/ 244479 h 857250"/>
                <a:gd name="connsiteX0-1" fmla="*/ 857250 w 948690"/>
                <a:gd name="connsiteY0-2" fmla="*/ 612771 h 857250"/>
                <a:gd name="connsiteX1-3" fmla="*/ 612771 w 948690"/>
                <a:gd name="connsiteY1-4" fmla="*/ 857250 h 857250"/>
                <a:gd name="connsiteX2-5" fmla="*/ 244479 w 948690"/>
                <a:gd name="connsiteY2-6" fmla="*/ 857250 h 857250"/>
                <a:gd name="connsiteX3-7" fmla="*/ 0 w 948690"/>
                <a:gd name="connsiteY3-8" fmla="*/ 612771 h 857250"/>
                <a:gd name="connsiteX4-9" fmla="*/ 0 w 948690"/>
                <a:gd name="connsiteY4-10" fmla="*/ 244479 h 857250"/>
                <a:gd name="connsiteX5-11" fmla="*/ 244479 w 948690"/>
                <a:gd name="connsiteY5-12" fmla="*/ 0 h 857250"/>
                <a:gd name="connsiteX6-13" fmla="*/ 612771 w 948690"/>
                <a:gd name="connsiteY6-14" fmla="*/ 0 h 857250"/>
                <a:gd name="connsiteX7-15" fmla="*/ 857250 w 948690"/>
                <a:gd name="connsiteY7-16" fmla="*/ 244479 h 857250"/>
                <a:gd name="connsiteX8-17" fmla="*/ 948690 w 948690"/>
                <a:gd name="connsiteY8-18" fmla="*/ 704211 h 857250"/>
                <a:gd name="connsiteX0-19" fmla="*/ 612771 w 948690"/>
                <a:gd name="connsiteY0-20" fmla="*/ 857250 h 857250"/>
                <a:gd name="connsiteX1-21" fmla="*/ 244479 w 948690"/>
                <a:gd name="connsiteY1-22" fmla="*/ 857250 h 857250"/>
                <a:gd name="connsiteX2-23" fmla="*/ 0 w 948690"/>
                <a:gd name="connsiteY2-24" fmla="*/ 612771 h 857250"/>
                <a:gd name="connsiteX3-25" fmla="*/ 0 w 948690"/>
                <a:gd name="connsiteY3-26" fmla="*/ 244479 h 857250"/>
                <a:gd name="connsiteX4-27" fmla="*/ 244479 w 948690"/>
                <a:gd name="connsiteY4-28" fmla="*/ 0 h 857250"/>
                <a:gd name="connsiteX5-29" fmla="*/ 612771 w 948690"/>
                <a:gd name="connsiteY5-30" fmla="*/ 0 h 857250"/>
                <a:gd name="connsiteX6-31" fmla="*/ 857250 w 948690"/>
                <a:gd name="connsiteY6-32" fmla="*/ 244479 h 857250"/>
                <a:gd name="connsiteX7-33" fmla="*/ 948690 w 948690"/>
                <a:gd name="connsiteY7-34" fmla="*/ 704211 h 857250"/>
                <a:gd name="connsiteX0-35" fmla="*/ 612771 w 857250"/>
                <a:gd name="connsiteY0-36" fmla="*/ 857250 h 857250"/>
                <a:gd name="connsiteX1-37" fmla="*/ 244479 w 857250"/>
                <a:gd name="connsiteY1-38" fmla="*/ 857250 h 857250"/>
                <a:gd name="connsiteX2-39" fmla="*/ 0 w 857250"/>
                <a:gd name="connsiteY2-40" fmla="*/ 612771 h 857250"/>
                <a:gd name="connsiteX3-41" fmla="*/ 0 w 857250"/>
                <a:gd name="connsiteY3-42" fmla="*/ 244479 h 857250"/>
                <a:gd name="connsiteX4-43" fmla="*/ 244479 w 857250"/>
                <a:gd name="connsiteY4-44" fmla="*/ 0 h 857250"/>
                <a:gd name="connsiteX5-45" fmla="*/ 612771 w 857250"/>
                <a:gd name="connsiteY5-46" fmla="*/ 0 h 857250"/>
                <a:gd name="connsiteX6-47" fmla="*/ 857250 w 857250"/>
                <a:gd name="connsiteY6-48" fmla="*/ 244479 h 857250"/>
                <a:gd name="connsiteX0-49" fmla="*/ 612771 w 612771"/>
                <a:gd name="connsiteY0-50" fmla="*/ 857250 h 857250"/>
                <a:gd name="connsiteX1-51" fmla="*/ 244479 w 612771"/>
                <a:gd name="connsiteY1-52" fmla="*/ 857250 h 857250"/>
                <a:gd name="connsiteX2-53" fmla="*/ 0 w 612771"/>
                <a:gd name="connsiteY2-54" fmla="*/ 612771 h 857250"/>
                <a:gd name="connsiteX3-55" fmla="*/ 0 w 612771"/>
                <a:gd name="connsiteY3-56" fmla="*/ 244479 h 857250"/>
                <a:gd name="connsiteX4-57" fmla="*/ 244479 w 612771"/>
                <a:gd name="connsiteY4-58" fmla="*/ 0 h 857250"/>
                <a:gd name="connsiteX5-59" fmla="*/ 612771 w 612771"/>
                <a:gd name="connsiteY5-60" fmla="*/ 0 h 857250"/>
                <a:gd name="connsiteX0-61" fmla="*/ 244479 w 612771"/>
                <a:gd name="connsiteY0-62" fmla="*/ 857250 h 857250"/>
                <a:gd name="connsiteX1-63" fmla="*/ 0 w 612771"/>
                <a:gd name="connsiteY1-64" fmla="*/ 612771 h 857250"/>
                <a:gd name="connsiteX2-65" fmla="*/ 0 w 612771"/>
                <a:gd name="connsiteY2-66" fmla="*/ 244479 h 857250"/>
                <a:gd name="connsiteX3-67" fmla="*/ 244479 w 612771"/>
                <a:gd name="connsiteY3-68" fmla="*/ 0 h 857250"/>
                <a:gd name="connsiteX4-69" fmla="*/ 612771 w 612771"/>
                <a:gd name="connsiteY4-70" fmla="*/ 0 h 857250"/>
                <a:gd name="connsiteX0-71" fmla="*/ 0 w 612771"/>
                <a:gd name="connsiteY0-72" fmla="*/ 612771 h 612771"/>
                <a:gd name="connsiteX1-73" fmla="*/ 0 w 612771"/>
                <a:gd name="connsiteY1-74" fmla="*/ 244479 h 612771"/>
                <a:gd name="connsiteX2-75" fmla="*/ 244479 w 612771"/>
                <a:gd name="connsiteY2-76" fmla="*/ 0 h 612771"/>
                <a:gd name="connsiteX3-77" fmla="*/ 612771 w 612771"/>
                <a:gd name="connsiteY3-78" fmla="*/ 0 h 612771"/>
                <a:gd name="connsiteX0-79" fmla="*/ 0 w 409571"/>
                <a:gd name="connsiteY0-80" fmla="*/ 612771 h 612771"/>
                <a:gd name="connsiteX1-81" fmla="*/ 0 w 409571"/>
                <a:gd name="connsiteY1-82" fmla="*/ 244479 h 612771"/>
                <a:gd name="connsiteX2-83" fmla="*/ 244479 w 409571"/>
                <a:gd name="connsiteY2-84" fmla="*/ 0 h 612771"/>
                <a:gd name="connsiteX3-85" fmla="*/ 409571 w 409571"/>
                <a:gd name="connsiteY3-86" fmla="*/ 6350 h 612771"/>
                <a:gd name="connsiteX0-87" fmla="*/ 0 w 409571"/>
                <a:gd name="connsiteY0-88" fmla="*/ 612771 h 612771"/>
                <a:gd name="connsiteX1-89" fmla="*/ 0 w 409571"/>
                <a:gd name="connsiteY1-90" fmla="*/ 244479 h 612771"/>
                <a:gd name="connsiteX2-91" fmla="*/ 244479 w 409571"/>
                <a:gd name="connsiteY2-92" fmla="*/ 0 h 612771"/>
                <a:gd name="connsiteX3-93" fmla="*/ 409571 w 409571"/>
                <a:gd name="connsiteY3-94" fmla="*/ 6350 h 612771"/>
                <a:gd name="connsiteX0-95" fmla="*/ 0 w 409571"/>
                <a:gd name="connsiteY0-96" fmla="*/ 612771 h 612771"/>
                <a:gd name="connsiteX1-97" fmla="*/ 0 w 409571"/>
                <a:gd name="connsiteY1-98" fmla="*/ 244479 h 612771"/>
                <a:gd name="connsiteX2-99" fmla="*/ 244479 w 409571"/>
                <a:gd name="connsiteY2-100" fmla="*/ 0 h 612771"/>
                <a:gd name="connsiteX3-101" fmla="*/ 323851 w 409571"/>
                <a:gd name="connsiteY3-102" fmla="*/ 795 h 612771"/>
                <a:gd name="connsiteX4-103" fmla="*/ 409571 w 409571"/>
                <a:gd name="connsiteY4-104" fmla="*/ 6350 h 612771"/>
                <a:gd name="connsiteX0-105" fmla="*/ 0 w 323851"/>
                <a:gd name="connsiteY0-106" fmla="*/ 612771 h 612771"/>
                <a:gd name="connsiteX1-107" fmla="*/ 0 w 323851"/>
                <a:gd name="connsiteY1-108" fmla="*/ 244479 h 612771"/>
                <a:gd name="connsiteX2-109" fmla="*/ 244479 w 323851"/>
                <a:gd name="connsiteY2-110" fmla="*/ 0 h 612771"/>
                <a:gd name="connsiteX3-111" fmla="*/ 323851 w 323851"/>
                <a:gd name="connsiteY3-112" fmla="*/ 795 h 612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23851" h="612771">
                  <a:moveTo>
                    <a:pt x="0" y="612771"/>
                  </a:moveTo>
                  <a:lnTo>
                    <a:pt x="0" y="244479"/>
                  </a:lnTo>
                  <a:cubicBezTo>
                    <a:pt x="0" y="109457"/>
                    <a:pt x="109457" y="0"/>
                    <a:pt x="244479" y="0"/>
                  </a:cubicBezTo>
                  <a:lnTo>
                    <a:pt x="323851" y="795"/>
                  </a:ln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962978" y="4600073"/>
              <a:ext cx="882650" cy="882650"/>
              <a:chOff x="679450" y="2082800"/>
              <a:chExt cx="882650" cy="882650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679450" y="2082800"/>
                <a:ext cx="882650" cy="882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7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177" y="2277527"/>
                <a:ext cx="493196" cy="493196"/>
              </a:xfrm>
              <a:prstGeom prst="rect">
                <a:avLst/>
              </a:prstGeom>
            </p:spPr>
          </p:pic>
        </p:grpSp>
      </p:grpSp>
      <p:grpSp>
        <p:nvGrpSpPr>
          <p:cNvPr id="95" name="组合 94"/>
          <p:cNvGrpSpPr/>
          <p:nvPr/>
        </p:nvGrpSpPr>
        <p:grpSpPr>
          <a:xfrm>
            <a:off x="6683148" y="2792612"/>
            <a:ext cx="661988" cy="1417941"/>
            <a:chOff x="8910864" y="3723483"/>
            <a:chExt cx="882650" cy="1890588"/>
          </a:xfrm>
        </p:grpSpPr>
        <p:cxnSp>
          <p:nvCxnSpPr>
            <p:cNvPr id="78" name="直接连接符 77"/>
            <p:cNvCxnSpPr/>
            <p:nvPr/>
          </p:nvCxnSpPr>
          <p:spPr>
            <a:xfrm flipV="1">
              <a:off x="9352189" y="3723483"/>
              <a:ext cx="0" cy="40719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圆角矩形 10"/>
            <p:cNvSpPr/>
            <p:nvPr/>
          </p:nvSpPr>
          <p:spPr>
            <a:xfrm rot="10800000" flipH="1">
              <a:off x="9333773" y="5001300"/>
              <a:ext cx="320040" cy="612771"/>
            </a:xfrm>
            <a:custGeom>
              <a:avLst/>
              <a:gdLst>
                <a:gd name="connsiteX0" fmla="*/ 0 w 857250"/>
                <a:gd name="connsiteY0" fmla="*/ 244479 h 857250"/>
                <a:gd name="connsiteX1" fmla="*/ 244479 w 857250"/>
                <a:gd name="connsiteY1" fmla="*/ 0 h 857250"/>
                <a:gd name="connsiteX2" fmla="*/ 612771 w 857250"/>
                <a:gd name="connsiteY2" fmla="*/ 0 h 857250"/>
                <a:gd name="connsiteX3" fmla="*/ 857250 w 857250"/>
                <a:gd name="connsiteY3" fmla="*/ 244479 h 857250"/>
                <a:gd name="connsiteX4" fmla="*/ 857250 w 857250"/>
                <a:gd name="connsiteY4" fmla="*/ 612771 h 857250"/>
                <a:gd name="connsiteX5" fmla="*/ 612771 w 857250"/>
                <a:gd name="connsiteY5" fmla="*/ 857250 h 857250"/>
                <a:gd name="connsiteX6" fmla="*/ 244479 w 857250"/>
                <a:gd name="connsiteY6" fmla="*/ 857250 h 857250"/>
                <a:gd name="connsiteX7" fmla="*/ 0 w 857250"/>
                <a:gd name="connsiteY7" fmla="*/ 612771 h 857250"/>
                <a:gd name="connsiteX8" fmla="*/ 0 w 857250"/>
                <a:gd name="connsiteY8" fmla="*/ 244479 h 857250"/>
                <a:gd name="connsiteX0-1" fmla="*/ 857250 w 948690"/>
                <a:gd name="connsiteY0-2" fmla="*/ 612771 h 857250"/>
                <a:gd name="connsiteX1-3" fmla="*/ 612771 w 948690"/>
                <a:gd name="connsiteY1-4" fmla="*/ 857250 h 857250"/>
                <a:gd name="connsiteX2-5" fmla="*/ 244479 w 948690"/>
                <a:gd name="connsiteY2-6" fmla="*/ 857250 h 857250"/>
                <a:gd name="connsiteX3-7" fmla="*/ 0 w 948690"/>
                <a:gd name="connsiteY3-8" fmla="*/ 612771 h 857250"/>
                <a:gd name="connsiteX4-9" fmla="*/ 0 w 948690"/>
                <a:gd name="connsiteY4-10" fmla="*/ 244479 h 857250"/>
                <a:gd name="connsiteX5-11" fmla="*/ 244479 w 948690"/>
                <a:gd name="connsiteY5-12" fmla="*/ 0 h 857250"/>
                <a:gd name="connsiteX6-13" fmla="*/ 612771 w 948690"/>
                <a:gd name="connsiteY6-14" fmla="*/ 0 h 857250"/>
                <a:gd name="connsiteX7-15" fmla="*/ 857250 w 948690"/>
                <a:gd name="connsiteY7-16" fmla="*/ 244479 h 857250"/>
                <a:gd name="connsiteX8-17" fmla="*/ 948690 w 948690"/>
                <a:gd name="connsiteY8-18" fmla="*/ 704211 h 857250"/>
                <a:gd name="connsiteX0-19" fmla="*/ 612771 w 948690"/>
                <a:gd name="connsiteY0-20" fmla="*/ 857250 h 857250"/>
                <a:gd name="connsiteX1-21" fmla="*/ 244479 w 948690"/>
                <a:gd name="connsiteY1-22" fmla="*/ 857250 h 857250"/>
                <a:gd name="connsiteX2-23" fmla="*/ 0 w 948690"/>
                <a:gd name="connsiteY2-24" fmla="*/ 612771 h 857250"/>
                <a:gd name="connsiteX3-25" fmla="*/ 0 w 948690"/>
                <a:gd name="connsiteY3-26" fmla="*/ 244479 h 857250"/>
                <a:gd name="connsiteX4-27" fmla="*/ 244479 w 948690"/>
                <a:gd name="connsiteY4-28" fmla="*/ 0 h 857250"/>
                <a:gd name="connsiteX5-29" fmla="*/ 612771 w 948690"/>
                <a:gd name="connsiteY5-30" fmla="*/ 0 h 857250"/>
                <a:gd name="connsiteX6-31" fmla="*/ 857250 w 948690"/>
                <a:gd name="connsiteY6-32" fmla="*/ 244479 h 857250"/>
                <a:gd name="connsiteX7-33" fmla="*/ 948690 w 948690"/>
                <a:gd name="connsiteY7-34" fmla="*/ 704211 h 857250"/>
                <a:gd name="connsiteX0-35" fmla="*/ 612771 w 857250"/>
                <a:gd name="connsiteY0-36" fmla="*/ 857250 h 857250"/>
                <a:gd name="connsiteX1-37" fmla="*/ 244479 w 857250"/>
                <a:gd name="connsiteY1-38" fmla="*/ 857250 h 857250"/>
                <a:gd name="connsiteX2-39" fmla="*/ 0 w 857250"/>
                <a:gd name="connsiteY2-40" fmla="*/ 612771 h 857250"/>
                <a:gd name="connsiteX3-41" fmla="*/ 0 w 857250"/>
                <a:gd name="connsiteY3-42" fmla="*/ 244479 h 857250"/>
                <a:gd name="connsiteX4-43" fmla="*/ 244479 w 857250"/>
                <a:gd name="connsiteY4-44" fmla="*/ 0 h 857250"/>
                <a:gd name="connsiteX5-45" fmla="*/ 612771 w 857250"/>
                <a:gd name="connsiteY5-46" fmla="*/ 0 h 857250"/>
                <a:gd name="connsiteX6-47" fmla="*/ 857250 w 857250"/>
                <a:gd name="connsiteY6-48" fmla="*/ 244479 h 857250"/>
                <a:gd name="connsiteX0-49" fmla="*/ 612771 w 612771"/>
                <a:gd name="connsiteY0-50" fmla="*/ 857250 h 857250"/>
                <a:gd name="connsiteX1-51" fmla="*/ 244479 w 612771"/>
                <a:gd name="connsiteY1-52" fmla="*/ 857250 h 857250"/>
                <a:gd name="connsiteX2-53" fmla="*/ 0 w 612771"/>
                <a:gd name="connsiteY2-54" fmla="*/ 612771 h 857250"/>
                <a:gd name="connsiteX3-55" fmla="*/ 0 w 612771"/>
                <a:gd name="connsiteY3-56" fmla="*/ 244479 h 857250"/>
                <a:gd name="connsiteX4-57" fmla="*/ 244479 w 612771"/>
                <a:gd name="connsiteY4-58" fmla="*/ 0 h 857250"/>
                <a:gd name="connsiteX5-59" fmla="*/ 612771 w 612771"/>
                <a:gd name="connsiteY5-60" fmla="*/ 0 h 857250"/>
                <a:gd name="connsiteX0-61" fmla="*/ 244479 w 612771"/>
                <a:gd name="connsiteY0-62" fmla="*/ 857250 h 857250"/>
                <a:gd name="connsiteX1-63" fmla="*/ 0 w 612771"/>
                <a:gd name="connsiteY1-64" fmla="*/ 612771 h 857250"/>
                <a:gd name="connsiteX2-65" fmla="*/ 0 w 612771"/>
                <a:gd name="connsiteY2-66" fmla="*/ 244479 h 857250"/>
                <a:gd name="connsiteX3-67" fmla="*/ 244479 w 612771"/>
                <a:gd name="connsiteY3-68" fmla="*/ 0 h 857250"/>
                <a:gd name="connsiteX4-69" fmla="*/ 612771 w 612771"/>
                <a:gd name="connsiteY4-70" fmla="*/ 0 h 857250"/>
                <a:gd name="connsiteX0-71" fmla="*/ 0 w 612771"/>
                <a:gd name="connsiteY0-72" fmla="*/ 612771 h 612771"/>
                <a:gd name="connsiteX1-73" fmla="*/ 0 w 612771"/>
                <a:gd name="connsiteY1-74" fmla="*/ 244479 h 612771"/>
                <a:gd name="connsiteX2-75" fmla="*/ 244479 w 612771"/>
                <a:gd name="connsiteY2-76" fmla="*/ 0 h 612771"/>
                <a:gd name="connsiteX3-77" fmla="*/ 612771 w 612771"/>
                <a:gd name="connsiteY3-78" fmla="*/ 0 h 612771"/>
                <a:gd name="connsiteX0-79" fmla="*/ 0 w 409571"/>
                <a:gd name="connsiteY0-80" fmla="*/ 612771 h 612771"/>
                <a:gd name="connsiteX1-81" fmla="*/ 0 w 409571"/>
                <a:gd name="connsiteY1-82" fmla="*/ 244479 h 612771"/>
                <a:gd name="connsiteX2-83" fmla="*/ 244479 w 409571"/>
                <a:gd name="connsiteY2-84" fmla="*/ 0 h 612771"/>
                <a:gd name="connsiteX3-85" fmla="*/ 409571 w 409571"/>
                <a:gd name="connsiteY3-86" fmla="*/ 6350 h 612771"/>
                <a:gd name="connsiteX0-87" fmla="*/ 0 w 409571"/>
                <a:gd name="connsiteY0-88" fmla="*/ 612771 h 612771"/>
                <a:gd name="connsiteX1-89" fmla="*/ 0 w 409571"/>
                <a:gd name="connsiteY1-90" fmla="*/ 244479 h 612771"/>
                <a:gd name="connsiteX2-91" fmla="*/ 244479 w 409571"/>
                <a:gd name="connsiteY2-92" fmla="*/ 0 h 612771"/>
                <a:gd name="connsiteX3-93" fmla="*/ 409571 w 409571"/>
                <a:gd name="connsiteY3-94" fmla="*/ 6350 h 612771"/>
                <a:gd name="connsiteX0-95" fmla="*/ 0 w 409571"/>
                <a:gd name="connsiteY0-96" fmla="*/ 612771 h 612771"/>
                <a:gd name="connsiteX1-97" fmla="*/ 0 w 409571"/>
                <a:gd name="connsiteY1-98" fmla="*/ 244479 h 612771"/>
                <a:gd name="connsiteX2-99" fmla="*/ 244479 w 409571"/>
                <a:gd name="connsiteY2-100" fmla="*/ 0 h 612771"/>
                <a:gd name="connsiteX3-101" fmla="*/ 323851 w 409571"/>
                <a:gd name="connsiteY3-102" fmla="*/ 795 h 612771"/>
                <a:gd name="connsiteX4-103" fmla="*/ 409571 w 409571"/>
                <a:gd name="connsiteY4-104" fmla="*/ 6350 h 612771"/>
                <a:gd name="connsiteX0-105" fmla="*/ 0 w 323851"/>
                <a:gd name="connsiteY0-106" fmla="*/ 612771 h 612771"/>
                <a:gd name="connsiteX1-107" fmla="*/ 0 w 323851"/>
                <a:gd name="connsiteY1-108" fmla="*/ 244479 h 612771"/>
                <a:gd name="connsiteX2-109" fmla="*/ 244479 w 323851"/>
                <a:gd name="connsiteY2-110" fmla="*/ 0 h 612771"/>
                <a:gd name="connsiteX3-111" fmla="*/ 323851 w 323851"/>
                <a:gd name="connsiteY3-112" fmla="*/ 795 h 612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23851" h="612771">
                  <a:moveTo>
                    <a:pt x="0" y="612771"/>
                  </a:moveTo>
                  <a:lnTo>
                    <a:pt x="0" y="244479"/>
                  </a:lnTo>
                  <a:cubicBezTo>
                    <a:pt x="0" y="109457"/>
                    <a:pt x="109457" y="0"/>
                    <a:pt x="244479" y="0"/>
                  </a:cubicBezTo>
                  <a:lnTo>
                    <a:pt x="323851" y="795"/>
                  </a:ln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8910864" y="4125002"/>
              <a:ext cx="882650" cy="882650"/>
              <a:chOff x="679450" y="2082800"/>
              <a:chExt cx="882650" cy="882650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679450" y="2082800"/>
                <a:ext cx="882650" cy="882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8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177" y="2277527"/>
                <a:ext cx="493196" cy="493196"/>
              </a:xfrm>
              <a:prstGeom prst="rect">
                <a:avLst/>
              </a:prstGeom>
            </p:spPr>
          </p:pic>
        </p:grpSp>
      </p:grpSp>
      <p:sp>
        <p:nvSpPr>
          <p:cNvPr id="2" name="D"/>
          <p:cNvSpPr/>
          <p:nvPr/>
        </p:nvSpPr>
        <p:spPr>
          <a:xfrm>
            <a:off x="9383486" y="5442857"/>
            <a:ext cx="65315" cy="65315"/>
          </a:xfrm>
          <a:prstGeom prst="rect">
            <a:avLst/>
          </a:prstGeom>
          <a:solidFill>
            <a:srgbClr val="E94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37" grpId="0" animBg="1"/>
      <p:bldP spid="45" grpId="0" animBg="1"/>
      <p:bldP spid="55" grpId="0" animBg="1"/>
      <p:bldP spid="74" grpId="0" animBg="1"/>
      <p:bldP spid="83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sp>
        <p:nvSpPr>
          <p:cNvPr id="29" name="PA_椭圆 28"/>
          <p:cNvSpPr/>
          <p:nvPr>
            <p:custDataLst>
              <p:tags r:id="rId2"/>
            </p:custDataLst>
          </p:nvPr>
        </p:nvSpPr>
        <p:spPr>
          <a:xfrm>
            <a:off x="5188379" y="1871287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PA_椭圆 29"/>
          <p:cNvSpPr/>
          <p:nvPr>
            <p:custDataLst>
              <p:tags r:id="rId3"/>
            </p:custDataLst>
          </p:nvPr>
        </p:nvSpPr>
        <p:spPr>
          <a:xfrm>
            <a:off x="5183202" y="2749133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PA_椭圆 30"/>
          <p:cNvSpPr/>
          <p:nvPr>
            <p:custDataLst>
              <p:tags r:id="rId4"/>
            </p:custDataLst>
          </p:nvPr>
        </p:nvSpPr>
        <p:spPr>
          <a:xfrm>
            <a:off x="5188379" y="3656282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A_图片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/>
          <a:stretch>
            <a:fillRect/>
          </a:stretch>
        </p:blipFill>
        <p:spPr bwMode="auto">
          <a:xfrm>
            <a:off x="0" y="-28575"/>
            <a:ext cx="3914747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PA_TextPlaceholder 32"/>
          <p:cNvSpPr txBox="1"/>
          <p:nvPr>
            <p:custDataLst>
              <p:tags r:id="rId6"/>
            </p:custDataLst>
          </p:nvPr>
        </p:nvSpPr>
        <p:spPr>
          <a:xfrm>
            <a:off x="5718977" y="2058269"/>
            <a:ext cx="2921367" cy="552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Lemon drops oat cake oat cake sugar plum sweet gingerbread chocolate cake gingerbread. </a:t>
            </a:r>
          </a:p>
        </p:txBody>
      </p:sp>
      <p:sp>
        <p:nvSpPr>
          <p:cNvPr id="42" name="PA_TextPlaceholder 33"/>
          <p:cNvSpPr txBox="1"/>
          <p:nvPr>
            <p:custDataLst>
              <p:tags r:id="rId7"/>
            </p:custDataLst>
          </p:nvPr>
        </p:nvSpPr>
        <p:spPr>
          <a:xfrm>
            <a:off x="5718979" y="1873232"/>
            <a:ext cx="2921366" cy="14006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0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</a:p>
        </p:txBody>
      </p:sp>
      <p:sp>
        <p:nvSpPr>
          <p:cNvPr id="47" name="PA_TextPlaceholder 32"/>
          <p:cNvSpPr txBox="1"/>
          <p:nvPr>
            <p:custDataLst>
              <p:tags r:id="rId8"/>
            </p:custDataLst>
          </p:nvPr>
        </p:nvSpPr>
        <p:spPr>
          <a:xfrm>
            <a:off x="5718977" y="2954871"/>
            <a:ext cx="2921367" cy="552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Lemon drops oat cake oat cake sugar plum sweet gingerbread chocolate cake gingerbread. </a:t>
            </a:r>
          </a:p>
        </p:txBody>
      </p:sp>
      <p:sp>
        <p:nvSpPr>
          <p:cNvPr id="48" name="PA_TextPlaceholder 33"/>
          <p:cNvSpPr txBox="1"/>
          <p:nvPr>
            <p:custDataLst>
              <p:tags r:id="rId9"/>
            </p:custDataLst>
          </p:nvPr>
        </p:nvSpPr>
        <p:spPr>
          <a:xfrm>
            <a:off x="5718979" y="2769834"/>
            <a:ext cx="2921366" cy="14006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0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</a:p>
        </p:txBody>
      </p:sp>
      <p:sp>
        <p:nvSpPr>
          <p:cNvPr id="49" name="PA_TextPlaceholder 32"/>
          <p:cNvSpPr txBox="1"/>
          <p:nvPr>
            <p:custDataLst>
              <p:tags r:id="rId10"/>
            </p:custDataLst>
          </p:nvPr>
        </p:nvSpPr>
        <p:spPr>
          <a:xfrm>
            <a:off x="5718977" y="3862020"/>
            <a:ext cx="2921367" cy="552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Lemon drops oat cake oat cake sugar plum sweet gingerbread chocolate cake gingerbread. </a:t>
            </a:r>
          </a:p>
        </p:txBody>
      </p:sp>
      <p:sp>
        <p:nvSpPr>
          <p:cNvPr id="50" name="PA_TextPlaceholder 33"/>
          <p:cNvSpPr txBox="1"/>
          <p:nvPr>
            <p:custDataLst>
              <p:tags r:id="rId11"/>
            </p:custDataLst>
          </p:nvPr>
        </p:nvSpPr>
        <p:spPr>
          <a:xfrm>
            <a:off x="5718979" y="3676983"/>
            <a:ext cx="2921366" cy="14006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0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</a:p>
        </p:txBody>
      </p:sp>
      <p:sp>
        <p:nvSpPr>
          <p:cNvPr id="51" name="PA_任意多边形 9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5304874" y="1985027"/>
            <a:ext cx="175969" cy="186515"/>
          </a:xfrm>
          <a:custGeom>
            <a:avLst/>
            <a:gdLst>
              <a:gd name="T0" fmla="*/ 76 w 851"/>
              <a:gd name="T1" fmla="*/ 73 h 902"/>
              <a:gd name="T2" fmla="*/ 851 w 851"/>
              <a:gd name="T3" fmla="*/ 818 h 902"/>
              <a:gd name="T4" fmla="*/ 76 w 851"/>
              <a:gd name="T5" fmla="*/ 902 h 902"/>
              <a:gd name="T6" fmla="*/ 0 w 851"/>
              <a:gd name="T7" fmla="*/ 818 h 902"/>
              <a:gd name="T8" fmla="*/ 0 w 851"/>
              <a:gd name="T9" fmla="*/ 73 h 902"/>
              <a:gd name="T10" fmla="*/ 161 w 851"/>
              <a:gd name="T11" fmla="*/ 478 h 902"/>
              <a:gd name="T12" fmla="*/ 165 w 851"/>
              <a:gd name="T13" fmla="*/ 476 h 902"/>
              <a:gd name="T14" fmla="*/ 171 w 851"/>
              <a:gd name="T15" fmla="*/ 471 h 902"/>
              <a:gd name="T16" fmla="*/ 191 w 851"/>
              <a:gd name="T17" fmla="*/ 463 h 902"/>
              <a:gd name="T18" fmla="*/ 230 w 851"/>
              <a:gd name="T19" fmla="*/ 452 h 902"/>
              <a:gd name="T20" fmla="*/ 288 w 851"/>
              <a:gd name="T21" fmla="*/ 445 h 902"/>
              <a:gd name="T22" fmla="*/ 327 w 851"/>
              <a:gd name="T23" fmla="*/ 445 h 902"/>
              <a:gd name="T24" fmla="*/ 396 w 851"/>
              <a:gd name="T25" fmla="*/ 445 h 902"/>
              <a:gd name="T26" fmla="*/ 442 w 851"/>
              <a:gd name="T27" fmla="*/ 439 h 902"/>
              <a:gd name="T28" fmla="*/ 485 w 851"/>
              <a:gd name="T29" fmla="*/ 426 h 902"/>
              <a:gd name="T30" fmla="*/ 526 w 851"/>
              <a:gd name="T31" fmla="*/ 400 h 902"/>
              <a:gd name="T32" fmla="*/ 563 w 851"/>
              <a:gd name="T33" fmla="*/ 361 h 902"/>
              <a:gd name="T34" fmla="*/ 600 w 851"/>
              <a:gd name="T35" fmla="*/ 305 h 902"/>
              <a:gd name="T36" fmla="*/ 632 w 851"/>
              <a:gd name="T37" fmla="*/ 227 h 902"/>
              <a:gd name="T38" fmla="*/ 708 w 851"/>
              <a:gd name="T39" fmla="*/ 197 h 902"/>
              <a:gd name="T40" fmla="*/ 660 w 851"/>
              <a:gd name="T41" fmla="*/ 0 h 902"/>
              <a:gd name="T42" fmla="*/ 513 w 851"/>
              <a:gd name="T43" fmla="*/ 140 h 902"/>
              <a:gd name="T44" fmla="*/ 567 w 851"/>
              <a:gd name="T45" fmla="*/ 156 h 902"/>
              <a:gd name="T46" fmla="*/ 541 w 851"/>
              <a:gd name="T47" fmla="*/ 225 h 902"/>
              <a:gd name="T48" fmla="*/ 515 w 851"/>
              <a:gd name="T49" fmla="*/ 275 h 902"/>
              <a:gd name="T50" fmla="*/ 487 w 851"/>
              <a:gd name="T51" fmla="*/ 311 h 902"/>
              <a:gd name="T52" fmla="*/ 459 w 851"/>
              <a:gd name="T53" fmla="*/ 335 h 902"/>
              <a:gd name="T54" fmla="*/ 427 w 851"/>
              <a:gd name="T55" fmla="*/ 350 h 902"/>
              <a:gd name="T56" fmla="*/ 396 w 851"/>
              <a:gd name="T57" fmla="*/ 359 h 902"/>
              <a:gd name="T58" fmla="*/ 327 w 851"/>
              <a:gd name="T59" fmla="*/ 361 h 902"/>
              <a:gd name="T60" fmla="*/ 282 w 851"/>
              <a:gd name="T61" fmla="*/ 361 h 902"/>
              <a:gd name="T62" fmla="*/ 232 w 851"/>
              <a:gd name="T63" fmla="*/ 365 h 902"/>
              <a:gd name="T64" fmla="*/ 182 w 851"/>
              <a:gd name="T65" fmla="*/ 376 h 902"/>
              <a:gd name="T66" fmla="*/ 130 w 851"/>
              <a:gd name="T67" fmla="*/ 398 h 902"/>
              <a:gd name="T68" fmla="*/ 124 w 851"/>
              <a:gd name="T69" fmla="*/ 400 h 902"/>
              <a:gd name="T70" fmla="*/ 117 w 851"/>
              <a:gd name="T71" fmla="*/ 404 h 902"/>
              <a:gd name="T72" fmla="*/ 604 w 851"/>
              <a:gd name="T73" fmla="*/ 792 h 902"/>
              <a:gd name="T74" fmla="*/ 747 w 851"/>
              <a:gd name="T75" fmla="*/ 275 h 902"/>
              <a:gd name="T76" fmla="*/ 604 w 851"/>
              <a:gd name="T77" fmla="*/ 792 h 902"/>
              <a:gd name="T78" fmla="*/ 394 w 851"/>
              <a:gd name="T79" fmla="*/ 792 h 902"/>
              <a:gd name="T80" fmla="*/ 537 w 851"/>
              <a:gd name="T81" fmla="*/ 603 h 902"/>
              <a:gd name="T82" fmla="*/ 394 w 851"/>
              <a:gd name="T83" fmla="*/ 792 h 902"/>
              <a:gd name="T84" fmla="*/ 191 w 851"/>
              <a:gd name="T85" fmla="*/ 792 h 902"/>
              <a:gd name="T86" fmla="*/ 334 w 851"/>
              <a:gd name="T87" fmla="*/ 521 h 902"/>
              <a:gd name="T88" fmla="*/ 191 w 851"/>
              <a:gd name="T89" fmla="*/ 79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1" h="902">
                <a:moveTo>
                  <a:pt x="0" y="73"/>
                </a:moveTo>
                <a:lnTo>
                  <a:pt x="76" y="73"/>
                </a:lnTo>
                <a:lnTo>
                  <a:pt x="76" y="818"/>
                </a:lnTo>
                <a:lnTo>
                  <a:pt x="851" y="818"/>
                </a:lnTo>
                <a:lnTo>
                  <a:pt x="851" y="902"/>
                </a:lnTo>
                <a:lnTo>
                  <a:pt x="76" y="902"/>
                </a:lnTo>
                <a:lnTo>
                  <a:pt x="0" y="902"/>
                </a:lnTo>
                <a:lnTo>
                  <a:pt x="0" y="818"/>
                </a:lnTo>
                <a:lnTo>
                  <a:pt x="0" y="73"/>
                </a:lnTo>
                <a:lnTo>
                  <a:pt x="0" y="73"/>
                </a:lnTo>
                <a:close/>
                <a:moveTo>
                  <a:pt x="117" y="404"/>
                </a:moveTo>
                <a:lnTo>
                  <a:pt x="161" y="478"/>
                </a:lnTo>
                <a:lnTo>
                  <a:pt x="161" y="478"/>
                </a:lnTo>
                <a:lnTo>
                  <a:pt x="165" y="476"/>
                </a:lnTo>
                <a:lnTo>
                  <a:pt x="165" y="476"/>
                </a:lnTo>
                <a:lnTo>
                  <a:pt x="171" y="471"/>
                </a:lnTo>
                <a:lnTo>
                  <a:pt x="171" y="471"/>
                </a:lnTo>
                <a:lnTo>
                  <a:pt x="191" y="463"/>
                </a:lnTo>
                <a:lnTo>
                  <a:pt x="210" y="456"/>
                </a:lnTo>
                <a:lnTo>
                  <a:pt x="230" y="452"/>
                </a:lnTo>
                <a:lnTo>
                  <a:pt x="249" y="450"/>
                </a:lnTo>
                <a:lnTo>
                  <a:pt x="288" y="445"/>
                </a:lnTo>
                <a:lnTo>
                  <a:pt x="327" y="445"/>
                </a:lnTo>
                <a:lnTo>
                  <a:pt x="327" y="445"/>
                </a:lnTo>
                <a:lnTo>
                  <a:pt x="375" y="445"/>
                </a:lnTo>
                <a:lnTo>
                  <a:pt x="396" y="445"/>
                </a:lnTo>
                <a:lnTo>
                  <a:pt x="420" y="443"/>
                </a:lnTo>
                <a:lnTo>
                  <a:pt x="442" y="439"/>
                </a:lnTo>
                <a:lnTo>
                  <a:pt x="463" y="432"/>
                </a:lnTo>
                <a:lnTo>
                  <a:pt x="485" y="426"/>
                </a:lnTo>
                <a:lnTo>
                  <a:pt x="505" y="413"/>
                </a:lnTo>
                <a:lnTo>
                  <a:pt x="526" y="400"/>
                </a:lnTo>
                <a:lnTo>
                  <a:pt x="546" y="383"/>
                </a:lnTo>
                <a:lnTo>
                  <a:pt x="563" y="361"/>
                </a:lnTo>
                <a:lnTo>
                  <a:pt x="582" y="335"/>
                </a:lnTo>
                <a:lnTo>
                  <a:pt x="600" y="305"/>
                </a:lnTo>
                <a:lnTo>
                  <a:pt x="617" y="268"/>
                </a:lnTo>
                <a:lnTo>
                  <a:pt x="632" y="227"/>
                </a:lnTo>
                <a:lnTo>
                  <a:pt x="649" y="179"/>
                </a:lnTo>
                <a:lnTo>
                  <a:pt x="708" y="197"/>
                </a:lnTo>
                <a:lnTo>
                  <a:pt x="684" y="99"/>
                </a:lnTo>
                <a:lnTo>
                  <a:pt x="660" y="0"/>
                </a:lnTo>
                <a:lnTo>
                  <a:pt x="587" y="69"/>
                </a:lnTo>
                <a:lnTo>
                  <a:pt x="513" y="140"/>
                </a:lnTo>
                <a:lnTo>
                  <a:pt x="567" y="156"/>
                </a:lnTo>
                <a:lnTo>
                  <a:pt x="567" y="156"/>
                </a:lnTo>
                <a:lnTo>
                  <a:pt x="554" y="192"/>
                </a:lnTo>
                <a:lnTo>
                  <a:pt x="541" y="225"/>
                </a:lnTo>
                <a:lnTo>
                  <a:pt x="528" y="251"/>
                </a:lnTo>
                <a:lnTo>
                  <a:pt x="515" y="275"/>
                </a:lnTo>
                <a:lnTo>
                  <a:pt x="502" y="294"/>
                </a:lnTo>
                <a:lnTo>
                  <a:pt x="487" y="311"/>
                </a:lnTo>
                <a:lnTo>
                  <a:pt x="474" y="324"/>
                </a:lnTo>
                <a:lnTo>
                  <a:pt x="459" y="335"/>
                </a:lnTo>
                <a:lnTo>
                  <a:pt x="444" y="344"/>
                </a:lnTo>
                <a:lnTo>
                  <a:pt x="427" y="350"/>
                </a:lnTo>
                <a:lnTo>
                  <a:pt x="411" y="355"/>
                </a:lnTo>
                <a:lnTo>
                  <a:pt x="396" y="359"/>
                </a:lnTo>
                <a:lnTo>
                  <a:pt x="362" y="361"/>
                </a:lnTo>
                <a:lnTo>
                  <a:pt x="327" y="361"/>
                </a:lnTo>
                <a:lnTo>
                  <a:pt x="327" y="361"/>
                </a:lnTo>
                <a:lnTo>
                  <a:pt x="282" y="361"/>
                </a:lnTo>
                <a:lnTo>
                  <a:pt x="258" y="363"/>
                </a:lnTo>
                <a:lnTo>
                  <a:pt x="232" y="365"/>
                </a:lnTo>
                <a:lnTo>
                  <a:pt x="208" y="370"/>
                </a:lnTo>
                <a:lnTo>
                  <a:pt x="182" y="376"/>
                </a:lnTo>
                <a:lnTo>
                  <a:pt x="156" y="385"/>
                </a:lnTo>
                <a:lnTo>
                  <a:pt x="130" y="398"/>
                </a:lnTo>
                <a:lnTo>
                  <a:pt x="130" y="398"/>
                </a:lnTo>
                <a:lnTo>
                  <a:pt x="124" y="400"/>
                </a:lnTo>
                <a:lnTo>
                  <a:pt x="124" y="400"/>
                </a:lnTo>
                <a:lnTo>
                  <a:pt x="117" y="404"/>
                </a:lnTo>
                <a:lnTo>
                  <a:pt x="117" y="404"/>
                </a:lnTo>
                <a:close/>
                <a:moveTo>
                  <a:pt x="604" y="792"/>
                </a:moveTo>
                <a:lnTo>
                  <a:pt x="747" y="792"/>
                </a:lnTo>
                <a:lnTo>
                  <a:pt x="747" y="275"/>
                </a:lnTo>
                <a:lnTo>
                  <a:pt x="604" y="435"/>
                </a:lnTo>
                <a:lnTo>
                  <a:pt x="604" y="792"/>
                </a:lnTo>
                <a:lnTo>
                  <a:pt x="604" y="792"/>
                </a:lnTo>
                <a:close/>
                <a:moveTo>
                  <a:pt x="394" y="792"/>
                </a:moveTo>
                <a:lnTo>
                  <a:pt x="537" y="792"/>
                </a:lnTo>
                <a:lnTo>
                  <a:pt x="537" y="603"/>
                </a:lnTo>
                <a:lnTo>
                  <a:pt x="394" y="603"/>
                </a:lnTo>
                <a:lnTo>
                  <a:pt x="394" y="792"/>
                </a:lnTo>
                <a:lnTo>
                  <a:pt x="394" y="792"/>
                </a:lnTo>
                <a:close/>
                <a:moveTo>
                  <a:pt x="191" y="792"/>
                </a:moveTo>
                <a:lnTo>
                  <a:pt x="334" y="792"/>
                </a:lnTo>
                <a:lnTo>
                  <a:pt x="334" y="521"/>
                </a:lnTo>
                <a:lnTo>
                  <a:pt x="191" y="521"/>
                </a:lnTo>
                <a:lnTo>
                  <a:pt x="191" y="792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PA_任意多边形 12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5298774" y="3769630"/>
            <a:ext cx="188169" cy="209053"/>
          </a:xfrm>
          <a:custGeom>
            <a:avLst/>
            <a:gdLst>
              <a:gd name="T0" fmla="*/ 428 w 910"/>
              <a:gd name="T1" fmla="*/ 152 h 1011"/>
              <a:gd name="T2" fmla="*/ 910 w 910"/>
              <a:gd name="T3" fmla="*/ 485 h 1011"/>
              <a:gd name="T4" fmla="*/ 910 w 910"/>
              <a:gd name="T5" fmla="*/ 429 h 1011"/>
              <a:gd name="T6" fmla="*/ 705 w 910"/>
              <a:gd name="T7" fmla="*/ 280 h 1011"/>
              <a:gd name="T8" fmla="*/ 584 w 910"/>
              <a:gd name="T9" fmla="*/ 178 h 1011"/>
              <a:gd name="T10" fmla="*/ 659 w 910"/>
              <a:gd name="T11" fmla="*/ 48 h 1011"/>
              <a:gd name="T12" fmla="*/ 151 w 910"/>
              <a:gd name="T13" fmla="*/ 485 h 1011"/>
              <a:gd name="T14" fmla="*/ 75 w 910"/>
              <a:gd name="T15" fmla="*/ 204 h 1011"/>
              <a:gd name="T16" fmla="*/ 47 w 910"/>
              <a:gd name="T17" fmla="*/ 254 h 1011"/>
              <a:gd name="T18" fmla="*/ 253 w 910"/>
              <a:gd name="T19" fmla="*/ 48 h 1011"/>
              <a:gd name="T20" fmla="*/ 456 w 910"/>
              <a:gd name="T21" fmla="*/ 221 h 1011"/>
              <a:gd name="T22" fmla="*/ 549 w 910"/>
              <a:gd name="T23" fmla="*/ 243 h 1011"/>
              <a:gd name="T24" fmla="*/ 627 w 910"/>
              <a:gd name="T25" fmla="*/ 293 h 1011"/>
              <a:gd name="T26" fmla="*/ 670 w 910"/>
              <a:gd name="T27" fmla="*/ 349 h 1011"/>
              <a:gd name="T28" fmla="*/ 698 w 910"/>
              <a:gd name="T29" fmla="*/ 440 h 1011"/>
              <a:gd name="T30" fmla="*/ 690 w 910"/>
              <a:gd name="T31" fmla="*/ 531 h 1011"/>
              <a:gd name="T32" fmla="*/ 649 w 910"/>
              <a:gd name="T33" fmla="*/ 613 h 1011"/>
              <a:gd name="T34" fmla="*/ 586 w 910"/>
              <a:gd name="T35" fmla="*/ 695 h 1011"/>
              <a:gd name="T36" fmla="*/ 621 w 910"/>
              <a:gd name="T37" fmla="*/ 710 h 1011"/>
              <a:gd name="T38" fmla="*/ 627 w 910"/>
              <a:gd name="T39" fmla="*/ 771 h 1011"/>
              <a:gd name="T40" fmla="*/ 621 w 910"/>
              <a:gd name="T41" fmla="*/ 801 h 1011"/>
              <a:gd name="T42" fmla="*/ 627 w 910"/>
              <a:gd name="T43" fmla="*/ 861 h 1011"/>
              <a:gd name="T44" fmla="*/ 324 w 910"/>
              <a:gd name="T45" fmla="*/ 920 h 1011"/>
              <a:gd name="T46" fmla="*/ 294 w 910"/>
              <a:gd name="T47" fmla="*/ 885 h 1011"/>
              <a:gd name="T48" fmla="*/ 292 w 910"/>
              <a:gd name="T49" fmla="*/ 846 h 1011"/>
              <a:gd name="T50" fmla="*/ 298 w 910"/>
              <a:gd name="T51" fmla="*/ 814 h 1011"/>
              <a:gd name="T52" fmla="*/ 292 w 910"/>
              <a:gd name="T53" fmla="*/ 777 h 1011"/>
              <a:gd name="T54" fmla="*/ 300 w 910"/>
              <a:gd name="T55" fmla="*/ 732 h 1011"/>
              <a:gd name="T56" fmla="*/ 331 w 910"/>
              <a:gd name="T57" fmla="*/ 673 h 1011"/>
              <a:gd name="T58" fmla="*/ 266 w 910"/>
              <a:gd name="T59" fmla="*/ 615 h 1011"/>
              <a:gd name="T60" fmla="*/ 222 w 910"/>
              <a:gd name="T61" fmla="*/ 531 h 1011"/>
              <a:gd name="T62" fmla="*/ 214 w 910"/>
              <a:gd name="T63" fmla="*/ 440 h 1011"/>
              <a:gd name="T64" fmla="*/ 242 w 910"/>
              <a:gd name="T65" fmla="*/ 349 h 1011"/>
              <a:gd name="T66" fmla="*/ 285 w 910"/>
              <a:gd name="T67" fmla="*/ 293 h 1011"/>
              <a:gd name="T68" fmla="*/ 361 w 910"/>
              <a:gd name="T69" fmla="*/ 241 h 1011"/>
              <a:gd name="T70" fmla="*/ 456 w 910"/>
              <a:gd name="T71" fmla="*/ 221 h 1011"/>
              <a:gd name="T72" fmla="*/ 530 w 910"/>
              <a:gd name="T73" fmla="*/ 942 h 1011"/>
              <a:gd name="T74" fmla="*/ 517 w 910"/>
              <a:gd name="T75" fmla="*/ 980 h 1011"/>
              <a:gd name="T76" fmla="*/ 473 w 910"/>
              <a:gd name="T77" fmla="*/ 1011 h 1011"/>
              <a:gd name="T78" fmla="*/ 434 w 910"/>
              <a:gd name="T79" fmla="*/ 1006 h 1011"/>
              <a:gd name="T80" fmla="*/ 398 w 910"/>
              <a:gd name="T81" fmla="*/ 974 h 1011"/>
              <a:gd name="T82" fmla="*/ 527 w 910"/>
              <a:gd name="T83" fmla="*/ 939 h 1011"/>
              <a:gd name="T84" fmla="*/ 341 w 910"/>
              <a:gd name="T85" fmla="*/ 866 h 1011"/>
              <a:gd name="T86" fmla="*/ 579 w 910"/>
              <a:gd name="T87" fmla="*/ 849 h 1011"/>
              <a:gd name="T88" fmla="*/ 579 w 910"/>
              <a:gd name="T89" fmla="*/ 838 h 1011"/>
              <a:gd name="T90" fmla="*/ 341 w 910"/>
              <a:gd name="T91" fmla="*/ 775 h 1011"/>
              <a:gd name="T92" fmla="*/ 579 w 910"/>
              <a:gd name="T93" fmla="*/ 758 h 1011"/>
              <a:gd name="T94" fmla="*/ 579 w 910"/>
              <a:gd name="T95" fmla="*/ 747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10" h="1011">
                <a:moveTo>
                  <a:pt x="428" y="0"/>
                </a:moveTo>
                <a:lnTo>
                  <a:pt x="484" y="0"/>
                </a:lnTo>
                <a:lnTo>
                  <a:pt x="484" y="152"/>
                </a:lnTo>
                <a:lnTo>
                  <a:pt x="428" y="152"/>
                </a:lnTo>
                <a:lnTo>
                  <a:pt x="428" y="0"/>
                </a:lnTo>
                <a:lnTo>
                  <a:pt x="428" y="0"/>
                </a:lnTo>
                <a:close/>
                <a:moveTo>
                  <a:pt x="910" y="429"/>
                </a:moveTo>
                <a:lnTo>
                  <a:pt x="910" y="485"/>
                </a:lnTo>
                <a:lnTo>
                  <a:pt x="761" y="485"/>
                </a:lnTo>
                <a:lnTo>
                  <a:pt x="761" y="429"/>
                </a:lnTo>
                <a:lnTo>
                  <a:pt x="910" y="429"/>
                </a:lnTo>
                <a:lnTo>
                  <a:pt x="910" y="429"/>
                </a:lnTo>
                <a:close/>
                <a:moveTo>
                  <a:pt x="837" y="206"/>
                </a:moveTo>
                <a:lnTo>
                  <a:pt x="865" y="254"/>
                </a:lnTo>
                <a:lnTo>
                  <a:pt x="733" y="329"/>
                </a:lnTo>
                <a:lnTo>
                  <a:pt x="705" y="280"/>
                </a:lnTo>
                <a:lnTo>
                  <a:pt x="837" y="206"/>
                </a:lnTo>
                <a:lnTo>
                  <a:pt x="837" y="206"/>
                </a:lnTo>
                <a:close/>
                <a:moveTo>
                  <a:pt x="659" y="48"/>
                </a:moveTo>
                <a:lnTo>
                  <a:pt x="584" y="178"/>
                </a:lnTo>
                <a:lnTo>
                  <a:pt x="634" y="206"/>
                </a:lnTo>
                <a:lnTo>
                  <a:pt x="707" y="76"/>
                </a:lnTo>
                <a:lnTo>
                  <a:pt x="659" y="48"/>
                </a:lnTo>
                <a:lnTo>
                  <a:pt x="659" y="48"/>
                </a:lnTo>
                <a:close/>
                <a:moveTo>
                  <a:pt x="0" y="485"/>
                </a:moveTo>
                <a:lnTo>
                  <a:pt x="0" y="429"/>
                </a:lnTo>
                <a:lnTo>
                  <a:pt x="151" y="429"/>
                </a:lnTo>
                <a:lnTo>
                  <a:pt x="151" y="485"/>
                </a:lnTo>
                <a:lnTo>
                  <a:pt x="0" y="485"/>
                </a:lnTo>
                <a:lnTo>
                  <a:pt x="0" y="485"/>
                </a:lnTo>
                <a:close/>
                <a:moveTo>
                  <a:pt x="47" y="254"/>
                </a:moveTo>
                <a:lnTo>
                  <a:pt x="75" y="204"/>
                </a:lnTo>
                <a:lnTo>
                  <a:pt x="205" y="280"/>
                </a:lnTo>
                <a:lnTo>
                  <a:pt x="177" y="327"/>
                </a:lnTo>
                <a:lnTo>
                  <a:pt x="47" y="254"/>
                </a:lnTo>
                <a:lnTo>
                  <a:pt x="47" y="254"/>
                </a:lnTo>
                <a:close/>
                <a:moveTo>
                  <a:pt x="203" y="76"/>
                </a:moveTo>
                <a:lnTo>
                  <a:pt x="279" y="206"/>
                </a:lnTo>
                <a:lnTo>
                  <a:pt x="328" y="178"/>
                </a:lnTo>
                <a:lnTo>
                  <a:pt x="253" y="48"/>
                </a:lnTo>
                <a:lnTo>
                  <a:pt x="203" y="76"/>
                </a:lnTo>
                <a:lnTo>
                  <a:pt x="203" y="76"/>
                </a:lnTo>
                <a:close/>
                <a:moveTo>
                  <a:pt x="456" y="221"/>
                </a:moveTo>
                <a:lnTo>
                  <a:pt x="456" y="221"/>
                </a:lnTo>
                <a:lnTo>
                  <a:pt x="478" y="223"/>
                </a:lnTo>
                <a:lnTo>
                  <a:pt x="502" y="228"/>
                </a:lnTo>
                <a:lnTo>
                  <a:pt x="525" y="234"/>
                </a:lnTo>
                <a:lnTo>
                  <a:pt x="549" y="243"/>
                </a:lnTo>
                <a:lnTo>
                  <a:pt x="571" y="254"/>
                </a:lnTo>
                <a:lnTo>
                  <a:pt x="592" y="264"/>
                </a:lnTo>
                <a:lnTo>
                  <a:pt x="612" y="277"/>
                </a:lnTo>
                <a:lnTo>
                  <a:pt x="627" y="293"/>
                </a:lnTo>
                <a:lnTo>
                  <a:pt x="627" y="293"/>
                </a:lnTo>
                <a:lnTo>
                  <a:pt x="644" y="310"/>
                </a:lnTo>
                <a:lnTo>
                  <a:pt x="657" y="329"/>
                </a:lnTo>
                <a:lnTo>
                  <a:pt x="670" y="349"/>
                </a:lnTo>
                <a:lnTo>
                  <a:pt x="681" y="370"/>
                </a:lnTo>
                <a:lnTo>
                  <a:pt x="688" y="392"/>
                </a:lnTo>
                <a:lnTo>
                  <a:pt x="694" y="416"/>
                </a:lnTo>
                <a:lnTo>
                  <a:pt x="698" y="440"/>
                </a:lnTo>
                <a:lnTo>
                  <a:pt x="698" y="466"/>
                </a:lnTo>
                <a:lnTo>
                  <a:pt x="698" y="466"/>
                </a:lnTo>
                <a:lnTo>
                  <a:pt x="696" y="498"/>
                </a:lnTo>
                <a:lnTo>
                  <a:pt x="690" y="531"/>
                </a:lnTo>
                <a:lnTo>
                  <a:pt x="679" y="561"/>
                </a:lnTo>
                <a:lnTo>
                  <a:pt x="666" y="589"/>
                </a:lnTo>
                <a:lnTo>
                  <a:pt x="666" y="589"/>
                </a:lnTo>
                <a:lnTo>
                  <a:pt x="649" y="613"/>
                </a:lnTo>
                <a:lnTo>
                  <a:pt x="631" y="634"/>
                </a:lnTo>
                <a:lnTo>
                  <a:pt x="610" y="654"/>
                </a:lnTo>
                <a:lnTo>
                  <a:pt x="586" y="669"/>
                </a:lnTo>
                <a:lnTo>
                  <a:pt x="586" y="695"/>
                </a:lnTo>
                <a:lnTo>
                  <a:pt x="595" y="695"/>
                </a:lnTo>
                <a:lnTo>
                  <a:pt x="614" y="693"/>
                </a:lnTo>
                <a:lnTo>
                  <a:pt x="621" y="710"/>
                </a:lnTo>
                <a:lnTo>
                  <a:pt x="621" y="710"/>
                </a:lnTo>
                <a:lnTo>
                  <a:pt x="627" y="730"/>
                </a:lnTo>
                <a:lnTo>
                  <a:pt x="629" y="751"/>
                </a:lnTo>
                <a:lnTo>
                  <a:pt x="629" y="751"/>
                </a:lnTo>
                <a:lnTo>
                  <a:pt x="627" y="771"/>
                </a:lnTo>
                <a:lnTo>
                  <a:pt x="621" y="790"/>
                </a:lnTo>
                <a:lnTo>
                  <a:pt x="618" y="794"/>
                </a:lnTo>
                <a:lnTo>
                  <a:pt x="621" y="801"/>
                </a:lnTo>
                <a:lnTo>
                  <a:pt x="621" y="801"/>
                </a:lnTo>
                <a:lnTo>
                  <a:pt x="627" y="820"/>
                </a:lnTo>
                <a:lnTo>
                  <a:pt x="629" y="842"/>
                </a:lnTo>
                <a:lnTo>
                  <a:pt x="629" y="842"/>
                </a:lnTo>
                <a:lnTo>
                  <a:pt x="627" y="861"/>
                </a:lnTo>
                <a:lnTo>
                  <a:pt x="621" y="881"/>
                </a:lnTo>
                <a:lnTo>
                  <a:pt x="614" y="894"/>
                </a:lnTo>
                <a:lnTo>
                  <a:pt x="599" y="896"/>
                </a:lnTo>
                <a:lnTo>
                  <a:pt x="324" y="920"/>
                </a:lnTo>
                <a:lnTo>
                  <a:pt x="307" y="922"/>
                </a:lnTo>
                <a:lnTo>
                  <a:pt x="298" y="905"/>
                </a:lnTo>
                <a:lnTo>
                  <a:pt x="298" y="905"/>
                </a:lnTo>
                <a:lnTo>
                  <a:pt x="294" y="885"/>
                </a:lnTo>
                <a:lnTo>
                  <a:pt x="292" y="868"/>
                </a:lnTo>
                <a:lnTo>
                  <a:pt x="292" y="868"/>
                </a:lnTo>
                <a:lnTo>
                  <a:pt x="292" y="857"/>
                </a:lnTo>
                <a:lnTo>
                  <a:pt x="292" y="846"/>
                </a:lnTo>
                <a:lnTo>
                  <a:pt x="296" y="836"/>
                </a:lnTo>
                <a:lnTo>
                  <a:pt x="300" y="823"/>
                </a:lnTo>
                <a:lnTo>
                  <a:pt x="303" y="820"/>
                </a:lnTo>
                <a:lnTo>
                  <a:pt x="298" y="814"/>
                </a:lnTo>
                <a:lnTo>
                  <a:pt x="298" y="814"/>
                </a:lnTo>
                <a:lnTo>
                  <a:pt x="294" y="797"/>
                </a:lnTo>
                <a:lnTo>
                  <a:pt x="292" y="777"/>
                </a:lnTo>
                <a:lnTo>
                  <a:pt x="292" y="777"/>
                </a:lnTo>
                <a:lnTo>
                  <a:pt x="292" y="766"/>
                </a:lnTo>
                <a:lnTo>
                  <a:pt x="292" y="755"/>
                </a:lnTo>
                <a:lnTo>
                  <a:pt x="296" y="745"/>
                </a:lnTo>
                <a:lnTo>
                  <a:pt x="300" y="732"/>
                </a:lnTo>
                <a:lnTo>
                  <a:pt x="307" y="719"/>
                </a:lnTo>
                <a:lnTo>
                  <a:pt x="320" y="719"/>
                </a:lnTo>
                <a:lnTo>
                  <a:pt x="331" y="717"/>
                </a:lnTo>
                <a:lnTo>
                  <a:pt x="331" y="673"/>
                </a:lnTo>
                <a:lnTo>
                  <a:pt x="331" y="673"/>
                </a:lnTo>
                <a:lnTo>
                  <a:pt x="307" y="656"/>
                </a:lnTo>
                <a:lnTo>
                  <a:pt x="285" y="637"/>
                </a:lnTo>
                <a:lnTo>
                  <a:pt x="266" y="615"/>
                </a:lnTo>
                <a:lnTo>
                  <a:pt x="248" y="591"/>
                </a:lnTo>
                <a:lnTo>
                  <a:pt x="248" y="591"/>
                </a:lnTo>
                <a:lnTo>
                  <a:pt x="233" y="563"/>
                </a:lnTo>
                <a:lnTo>
                  <a:pt x="222" y="531"/>
                </a:lnTo>
                <a:lnTo>
                  <a:pt x="216" y="498"/>
                </a:lnTo>
                <a:lnTo>
                  <a:pt x="214" y="466"/>
                </a:lnTo>
                <a:lnTo>
                  <a:pt x="214" y="466"/>
                </a:lnTo>
                <a:lnTo>
                  <a:pt x="214" y="440"/>
                </a:lnTo>
                <a:lnTo>
                  <a:pt x="218" y="416"/>
                </a:lnTo>
                <a:lnTo>
                  <a:pt x="225" y="392"/>
                </a:lnTo>
                <a:lnTo>
                  <a:pt x="233" y="370"/>
                </a:lnTo>
                <a:lnTo>
                  <a:pt x="242" y="349"/>
                </a:lnTo>
                <a:lnTo>
                  <a:pt x="255" y="329"/>
                </a:lnTo>
                <a:lnTo>
                  <a:pt x="270" y="310"/>
                </a:lnTo>
                <a:lnTo>
                  <a:pt x="285" y="293"/>
                </a:lnTo>
                <a:lnTo>
                  <a:pt x="285" y="293"/>
                </a:lnTo>
                <a:lnTo>
                  <a:pt x="303" y="277"/>
                </a:lnTo>
                <a:lnTo>
                  <a:pt x="320" y="264"/>
                </a:lnTo>
                <a:lnTo>
                  <a:pt x="341" y="251"/>
                </a:lnTo>
                <a:lnTo>
                  <a:pt x="361" y="241"/>
                </a:lnTo>
                <a:lnTo>
                  <a:pt x="385" y="232"/>
                </a:lnTo>
                <a:lnTo>
                  <a:pt x="409" y="228"/>
                </a:lnTo>
                <a:lnTo>
                  <a:pt x="432" y="223"/>
                </a:lnTo>
                <a:lnTo>
                  <a:pt x="456" y="221"/>
                </a:lnTo>
                <a:lnTo>
                  <a:pt x="456" y="221"/>
                </a:lnTo>
                <a:close/>
                <a:moveTo>
                  <a:pt x="527" y="939"/>
                </a:moveTo>
                <a:lnTo>
                  <a:pt x="527" y="939"/>
                </a:lnTo>
                <a:lnTo>
                  <a:pt x="530" y="942"/>
                </a:lnTo>
                <a:lnTo>
                  <a:pt x="530" y="942"/>
                </a:lnTo>
                <a:lnTo>
                  <a:pt x="527" y="957"/>
                </a:lnTo>
                <a:lnTo>
                  <a:pt x="523" y="970"/>
                </a:lnTo>
                <a:lnTo>
                  <a:pt x="517" y="980"/>
                </a:lnTo>
                <a:lnTo>
                  <a:pt x="508" y="991"/>
                </a:lnTo>
                <a:lnTo>
                  <a:pt x="497" y="1000"/>
                </a:lnTo>
                <a:lnTo>
                  <a:pt x="486" y="1006"/>
                </a:lnTo>
                <a:lnTo>
                  <a:pt x="473" y="1011"/>
                </a:lnTo>
                <a:lnTo>
                  <a:pt x="458" y="1011"/>
                </a:lnTo>
                <a:lnTo>
                  <a:pt x="458" y="1011"/>
                </a:lnTo>
                <a:lnTo>
                  <a:pt x="445" y="1011"/>
                </a:lnTo>
                <a:lnTo>
                  <a:pt x="434" y="1006"/>
                </a:lnTo>
                <a:lnTo>
                  <a:pt x="424" y="1002"/>
                </a:lnTo>
                <a:lnTo>
                  <a:pt x="413" y="993"/>
                </a:lnTo>
                <a:lnTo>
                  <a:pt x="404" y="985"/>
                </a:lnTo>
                <a:lnTo>
                  <a:pt x="398" y="974"/>
                </a:lnTo>
                <a:lnTo>
                  <a:pt x="393" y="963"/>
                </a:lnTo>
                <a:lnTo>
                  <a:pt x="389" y="950"/>
                </a:lnTo>
                <a:lnTo>
                  <a:pt x="527" y="939"/>
                </a:lnTo>
                <a:lnTo>
                  <a:pt x="527" y="939"/>
                </a:lnTo>
                <a:close/>
                <a:moveTo>
                  <a:pt x="579" y="838"/>
                </a:moveTo>
                <a:lnTo>
                  <a:pt x="341" y="857"/>
                </a:lnTo>
                <a:lnTo>
                  <a:pt x="341" y="857"/>
                </a:lnTo>
                <a:lnTo>
                  <a:pt x="341" y="866"/>
                </a:lnTo>
                <a:lnTo>
                  <a:pt x="341" y="866"/>
                </a:lnTo>
                <a:lnTo>
                  <a:pt x="341" y="868"/>
                </a:lnTo>
                <a:lnTo>
                  <a:pt x="579" y="849"/>
                </a:lnTo>
                <a:lnTo>
                  <a:pt x="579" y="849"/>
                </a:lnTo>
                <a:lnTo>
                  <a:pt x="579" y="842"/>
                </a:lnTo>
                <a:lnTo>
                  <a:pt x="579" y="842"/>
                </a:lnTo>
                <a:lnTo>
                  <a:pt x="579" y="838"/>
                </a:lnTo>
                <a:lnTo>
                  <a:pt x="579" y="838"/>
                </a:lnTo>
                <a:close/>
                <a:moveTo>
                  <a:pt x="579" y="747"/>
                </a:moveTo>
                <a:lnTo>
                  <a:pt x="341" y="766"/>
                </a:lnTo>
                <a:lnTo>
                  <a:pt x="341" y="766"/>
                </a:lnTo>
                <a:lnTo>
                  <a:pt x="341" y="775"/>
                </a:lnTo>
                <a:lnTo>
                  <a:pt x="341" y="775"/>
                </a:lnTo>
                <a:lnTo>
                  <a:pt x="341" y="777"/>
                </a:lnTo>
                <a:lnTo>
                  <a:pt x="579" y="758"/>
                </a:lnTo>
                <a:lnTo>
                  <a:pt x="579" y="758"/>
                </a:lnTo>
                <a:lnTo>
                  <a:pt x="579" y="751"/>
                </a:lnTo>
                <a:lnTo>
                  <a:pt x="579" y="751"/>
                </a:lnTo>
                <a:lnTo>
                  <a:pt x="579" y="747"/>
                </a:lnTo>
                <a:lnTo>
                  <a:pt x="579" y="747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PA_任意多边形 19"/>
          <p:cNvSpPr/>
          <p:nvPr>
            <p:custDataLst>
              <p:tags r:id="rId14"/>
            </p:custDataLst>
          </p:nvPr>
        </p:nvSpPr>
        <p:spPr bwMode="auto">
          <a:xfrm>
            <a:off x="5306011" y="2879540"/>
            <a:ext cx="173694" cy="174935"/>
          </a:xfrm>
          <a:custGeom>
            <a:avLst/>
            <a:gdLst>
              <a:gd name="T0" fmla="*/ 812 w 840"/>
              <a:gd name="T1" fmla="*/ 298 h 846"/>
              <a:gd name="T2" fmla="*/ 833 w 840"/>
              <a:gd name="T3" fmla="*/ 430 h 846"/>
              <a:gd name="T4" fmla="*/ 801 w 840"/>
              <a:gd name="T5" fmla="*/ 463 h 846"/>
              <a:gd name="T6" fmla="*/ 840 w 840"/>
              <a:gd name="T7" fmla="*/ 497 h 846"/>
              <a:gd name="T8" fmla="*/ 827 w 840"/>
              <a:gd name="T9" fmla="*/ 571 h 846"/>
              <a:gd name="T10" fmla="*/ 792 w 840"/>
              <a:gd name="T11" fmla="*/ 586 h 846"/>
              <a:gd name="T12" fmla="*/ 818 w 840"/>
              <a:gd name="T13" fmla="*/ 612 h 846"/>
              <a:gd name="T14" fmla="*/ 803 w 840"/>
              <a:gd name="T15" fmla="*/ 692 h 846"/>
              <a:gd name="T16" fmla="*/ 771 w 840"/>
              <a:gd name="T17" fmla="*/ 705 h 846"/>
              <a:gd name="T18" fmla="*/ 794 w 840"/>
              <a:gd name="T19" fmla="*/ 735 h 846"/>
              <a:gd name="T20" fmla="*/ 777 w 840"/>
              <a:gd name="T21" fmla="*/ 824 h 846"/>
              <a:gd name="T22" fmla="*/ 721 w 840"/>
              <a:gd name="T23" fmla="*/ 846 h 846"/>
              <a:gd name="T24" fmla="*/ 303 w 840"/>
              <a:gd name="T25" fmla="*/ 740 h 846"/>
              <a:gd name="T26" fmla="*/ 204 w 840"/>
              <a:gd name="T27" fmla="*/ 737 h 846"/>
              <a:gd name="T28" fmla="*/ 204 w 840"/>
              <a:gd name="T29" fmla="*/ 789 h 846"/>
              <a:gd name="T30" fmla="*/ 0 w 840"/>
              <a:gd name="T31" fmla="*/ 789 h 846"/>
              <a:gd name="T32" fmla="*/ 0 w 840"/>
              <a:gd name="T33" fmla="*/ 266 h 846"/>
              <a:gd name="T34" fmla="*/ 204 w 840"/>
              <a:gd name="T35" fmla="*/ 266 h 846"/>
              <a:gd name="T36" fmla="*/ 204 w 840"/>
              <a:gd name="T37" fmla="*/ 346 h 846"/>
              <a:gd name="T38" fmla="*/ 284 w 840"/>
              <a:gd name="T39" fmla="*/ 342 h 846"/>
              <a:gd name="T40" fmla="*/ 613 w 840"/>
              <a:gd name="T41" fmla="*/ 0 h 846"/>
              <a:gd name="T42" fmla="*/ 613 w 840"/>
              <a:gd name="T43" fmla="*/ 0 h 846"/>
              <a:gd name="T44" fmla="*/ 641 w 840"/>
              <a:gd name="T45" fmla="*/ 21 h 846"/>
              <a:gd name="T46" fmla="*/ 660 w 840"/>
              <a:gd name="T47" fmla="*/ 43 h 846"/>
              <a:gd name="T48" fmla="*/ 675 w 840"/>
              <a:gd name="T49" fmla="*/ 65 h 846"/>
              <a:gd name="T50" fmla="*/ 684 w 840"/>
              <a:gd name="T51" fmla="*/ 86 h 846"/>
              <a:gd name="T52" fmla="*/ 686 w 840"/>
              <a:gd name="T53" fmla="*/ 108 h 846"/>
              <a:gd name="T54" fmla="*/ 686 w 840"/>
              <a:gd name="T55" fmla="*/ 130 h 846"/>
              <a:gd name="T56" fmla="*/ 680 w 840"/>
              <a:gd name="T57" fmla="*/ 149 h 846"/>
              <a:gd name="T58" fmla="*/ 671 w 840"/>
              <a:gd name="T59" fmla="*/ 171 h 846"/>
              <a:gd name="T60" fmla="*/ 658 w 840"/>
              <a:gd name="T61" fmla="*/ 190 h 846"/>
              <a:gd name="T62" fmla="*/ 643 w 840"/>
              <a:gd name="T63" fmla="*/ 210 h 846"/>
              <a:gd name="T64" fmla="*/ 626 w 840"/>
              <a:gd name="T65" fmla="*/ 229 h 846"/>
              <a:gd name="T66" fmla="*/ 606 w 840"/>
              <a:gd name="T67" fmla="*/ 249 h 846"/>
              <a:gd name="T68" fmla="*/ 563 w 840"/>
              <a:gd name="T69" fmla="*/ 285 h 846"/>
              <a:gd name="T70" fmla="*/ 522 w 840"/>
              <a:gd name="T71" fmla="*/ 318 h 846"/>
              <a:gd name="T72" fmla="*/ 812 w 840"/>
              <a:gd name="T73" fmla="*/ 298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40" h="846">
                <a:moveTo>
                  <a:pt x="812" y="298"/>
                </a:moveTo>
                <a:lnTo>
                  <a:pt x="833" y="430"/>
                </a:lnTo>
                <a:lnTo>
                  <a:pt x="801" y="463"/>
                </a:lnTo>
                <a:lnTo>
                  <a:pt x="840" y="497"/>
                </a:lnTo>
                <a:lnTo>
                  <a:pt x="827" y="571"/>
                </a:lnTo>
                <a:lnTo>
                  <a:pt x="792" y="586"/>
                </a:lnTo>
                <a:lnTo>
                  <a:pt x="818" y="612"/>
                </a:lnTo>
                <a:lnTo>
                  <a:pt x="803" y="692"/>
                </a:lnTo>
                <a:lnTo>
                  <a:pt x="771" y="705"/>
                </a:lnTo>
                <a:lnTo>
                  <a:pt x="794" y="735"/>
                </a:lnTo>
                <a:lnTo>
                  <a:pt x="777" y="824"/>
                </a:lnTo>
                <a:lnTo>
                  <a:pt x="721" y="846"/>
                </a:lnTo>
                <a:lnTo>
                  <a:pt x="303" y="740"/>
                </a:lnTo>
                <a:lnTo>
                  <a:pt x="204" y="737"/>
                </a:lnTo>
                <a:lnTo>
                  <a:pt x="204" y="789"/>
                </a:lnTo>
                <a:lnTo>
                  <a:pt x="0" y="789"/>
                </a:lnTo>
                <a:lnTo>
                  <a:pt x="0" y="266"/>
                </a:lnTo>
                <a:lnTo>
                  <a:pt x="204" y="266"/>
                </a:lnTo>
                <a:lnTo>
                  <a:pt x="204" y="346"/>
                </a:lnTo>
                <a:lnTo>
                  <a:pt x="284" y="342"/>
                </a:lnTo>
                <a:lnTo>
                  <a:pt x="613" y="0"/>
                </a:lnTo>
                <a:lnTo>
                  <a:pt x="613" y="0"/>
                </a:lnTo>
                <a:lnTo>
                  <a:pt x="641" y="21"/>
                </a:lnTo>
                <a:lnTo>
                  <a:pt x="660" y="43"/>
                </a:lnTo>
                <a:lnTo>
                  <a:pt x="675" y="65"/>
                </a:lnTo>
                <a:lnTo>
                  <a:pt x="684" y="86"/>
                </a:lnTo>
                <a:lnTo>
                  <a:pt x="686" y="108"/>
                </a:lnTo>
                <a:lnTo>
                  <a:pt x="686" y="130"/>
                </a:lnTo>
                <a:lnTo>
                  <a:pt x="680" y="149"/>
                </a:lnTo>
                <a:lnTo>
                  <a:pt x="671" y="171"/>
                </a:lnTo>
                <a:lnTo>
                  <a:pt x="658" y="190"/>
                </a:lnTo>
                <a:lnTo>
                  <a:pt x="643" y="210"/>
                </a:lnTo>
                <a:lnTo>
                  <a:pt x="626" y="229"/>
                </a:lnTo>
                <a:lnTo>
                  <a:pt x="606" y="249"/>
                </a:lnTo>
                <a:lnTo>
                  <a:pt x="563" y="285"/>
                </a:lnTo>
                <a:lnTo>
                  <a:pt x="522" y="318"/>
                </a:lnTo>
                <a:lnTo>
                  <a:pt x="812" y="29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525334" y="44249"/>
            <a:ext cx="261866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发展历程</a:t>
            </a:r>
            <a:endParaRPr lang="en-US" altLang="zh-CN" sz="4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DEVELOPMENT HISTORY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9" grpId="0" animBg="1"/>
      <p:bldP spid="30" grpId="0" animBg="1"/>
      <p:bldP spid="31" grpId="0" animBg="1"/>
      <p:bldP spid="41" grpId="0" animBg="1" autoUpdateAnimBg="0"/>
      <p:bldP spid="42" grpId="0" animBg="1" autoUpdateAnimBg="0"/>
      <p:bldP spid="47" grpId="0" animBg="1" autoUpdateAnimBg="0"/>
      <p:bldP spid="48" grpId="0" animBg="1" autoUpdateAnimBg="0"/>
      <p:bldP spid="49" grpId="0" animBg="1" autoUpdateAnimBg="0"/>
      <p:bldP spid="50" grpId="0"/>
      <p:bldP spid="51" grpId="0" animBg="1"/>
      <p:bldP spid="52" grpId="0" animBg="1"/>
      <p:bldP spid="53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sp>
        <p:nvSpPr>
          <p:cNvPr id="29" name="PA_椭圆 28"/>
          <p:cNvSpPr/>
          <p:nvPr>
            <p:custDataLst>
              <p:tags r:id="rId2"/>
            </p:custDataLst>
          </p:nvPr>
        </p:nvSpPr>
        <p:spPr>
          <a:xfrm>
            <a:off x="5188379" y="2282767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PA_椭圆 29"/>
          <p:cNvSpPr/>
          <p:nvPr>
            <p:custDataLst>
              <p:tags r:id="rId3"/>
            </p:custDataLst>
          </p:nvPr>
        </p:nvSpPr>
        <p:spPr>
          <a:xfrm>
            <a:off x="5183202" y="3160613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PA_椭圆 30"/>
          <p:cNvSpPr/>
          <p:nvPr>
            <p:custDataLst>
              <p:tags r:id="rId4"/>
            </p:custDataLst>
          </p:nvPr>
        </p:nvSpPr>
        <p:spPr>
          <a:xfrm>
            <a:off x="5188379" y="4067762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A_图片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8"/>
          <a:stretch>
            <a:fillRect/>
          </a:stretch>
        </p:blipFill>
        <p:spPr bwMode="auto">
          <a:xfrm>
            <a:off x="1" y="0"/>
            <a:ext cx="4279614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PA_TextPlaceholder 32"/>
          <p:cNvSpPr txBox="1"/>
          <p:nvPr>
            <p:custDataLst>
              <p:tags r:id="rId6"/>
            </p:custDataLst>
          </p:nvPr>
        </p:nvSpPr>
        <p:spPr>
          <a:xfrm>
            <a:off x="5718977" y="2469749"/>
            <a:ext cx="2921367" cy="552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Lemon drops oat cake oat cake sugar plum sweet gingerbread chocolate cake gingerbread. </a:t>
            </a:r>
          </a:p>
        </p:txBody>
      </p:sp>
      <p:sp>
        <p:nvSpPr>
          <p:cNvPr id="42" name="PA_TextPlaceholder 33"/>
          <p:cNvSpPr txBox="1"/>
          <p:nvPr>
            <p:custDataLst>
              <p:tags r:id="rId7"/>
            </p:custDataLst>
          </p:nvPr>
        </p:nvSpPr>
        <p:spPr>
          <a:xfrm>
            <a:off x="5718979" y="2284712"/>
            <a:ext cx="2921366" cy="14006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0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sp>
        <p:nvSpPr>
          <p:cNvPr id="47" name="PA_TextPlaceholder 32"/>
          <p:cNvSpPr txBox="1"/>
          <p:nvPr>
            <p:custDataLst>
              <p:tags r:id="rId8"/>
            </p:custDataLst>
          </p:nvPr>
        </p:nvSpPr>
        <p:spPr>
          <a:xfrm>
            <a:off x="5718977" y="3366351"/>
            <a:ext cx="2921367" cy="552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Lemon drops oat cake oat cake sugar plum sweet gingerbread chocolate cake gingerbread. </a:t>
            </a:r>
          </a:p>
        </p:txBody>
      </p:sp>
      <p:sp>
        <p:nvSpPr>
          <p:cNvPr id="48" name="PA_TextPlaceholder 33"/>
          <p:cNvSpPr txBox="1"/>
          <p:nvPr>
            <p:custDataLst>
              <p:tags r:id="rId9"/>
            </p:custDataLst>
          </p:nvPr>
        </p:nvSpPr>
        <p:spPr>
          <a:xfrm>
            <a:off x="5718979" y="3181314"/>
            <a:ext cx="2921366" cy="14006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0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</p:txBody>
      </p:sp>
      <p:sp>
        <p:nvSpPr>
          <p:cNvPr id="49" name="PA_TextPlaceholder 32"/>
          <p:cNvSpPr txBox="1"/>
          <p:nvPr>
            <p:custDataLst>
              <p:tags r:id="rId10"/>
            </p:custDataLst>
          </p:nvPr>
        </p:nvSpPr>
        <p:spPr>
          <a:xfrm>
            <a:off x="5718977" y="4273500"/>
            <a:ext cx="2921367" cy="552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Lemon drops oat cake oat cake sugar plum sweet gingerbread chocolate cake gingerbread. </a:t>
            </a:r>
          </a:p>
        </p:txBody>
      </p:sp>
      <p:sp>
        <p:nvSpPr>
          <p:cNvPr id="50" name="PA_TextPlaceholder 33"/>
          <p:cNvSpPr txBox="1"/>
          <p:nvPr>
            <p:custDataLst>
              <p:tags r:id="rId11"/>
            </p:custDataLst>
          </p:nvPr>
        </p:nvSpPr>
        <p:spPr>
          <a:xfrm>
            <a:off x="5718979" y="4088463"/>
            <a:ext cx="2921366" cy="14006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0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</a:p>
        </p:txBody>
      </p:sp>
      <p:sp>
        <p:nvSpPr>
          <p:cNvPr id="51" name="PA_任意多边形 9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5304874" y="2396507"/>
            <a:ext cx="175969" cy="186515"/>
          </a:xfrm>
          <a:custGeom>
            <a:avLst/>
            <a:gdLst>
              <a:gd name="T0" fmla="*/ 76 w 851"/>
              <a:gd name="T1" fmla="*/ 73 h 902"/>
              <a:gd name="T2" fmla="*/ 851 w 851"/>
              <a:gd name="T3" fmla="*/ 818 h 902"/>
              <a:gd name="T4" fmla="*/ 76 w 851"/>
              <a:gd name="T5" fmla="*/ 902 h 902"/>
              <a:gd name="T6" fmla="*/ 0 w 851"/>
              <a:gd name="T7" fmla="*/ 818 h 902"/>
              <a:gd name="T8" fmla="*/ 0 w 851"/>
              <a:gd name="T9" fmla="*/ 73 h 902"/>
              <a:gd name="T10" fmla="*/ 161 w 851"/>
              <a:gd name="T11" fmla="*/ 478 h 902"/>
              <a:gd name="T12" fmla="*/ 165 w 851"/>
              <a:gd name="T13" fmla="*/ 476 h 902"/>
              <a:gd name="T14" fmla="*/ 171 w 851"/>
              <a:gd name="T15" fmla="*/ 471 h 902"/>
              <a:gd name="T16" fmla="*/ 191 w 851"/>
              <a:gd name="T17" fmla="*/ 463 h 902"/>
              <a:gd name="T18" fmla="*/ 230 w 851"/>
              <a:gd name="T19" fmla="*/ 452 h 902"/>
              <a:gd name="T20" fmla="*/ 288 w 851"/>
              <a:gd name="T21" fmla="*/ 445 h 902"/>
              <a:gd name="T22" fmla="*/ 327 w 851"/>
              <a:gd name="T23" fmla="*/ 445 h 902"/>
              <a:gd name="T24" fmla="*/ 396 w 851"/>
              <a:gd name="T25" fmla="*/ 445 h 902"/>
              <a:gd name="T26" fmla="*/ 442 w 851"/>
              <a:gd name="T27" fmla="*/ 439 h 902"/>
              <a:gd name="T28" fmla="*/ 485 w 851"/>
              <a:gd name="T29" fmla="*/ 426 h 902"/>
              <a:gd name="T30" fmla="*/ 526 w 851"/>
              <a:gd name="T31" fmla="*/ 400 h 902"/>
              <a:gd name="T32" fmla="*/ 563 w 851"/>
              <a:gd name="T33" fmla="*/ 361 h 902"/>
              <a:gd name="T34" fmla="*/ 600 w 851"/>
              <a:gd name="T35" fmla="*/ 305 h 902"/>
              <a:gd name="T36" fmla="*/ 632 w 851"/>
              <a:gd name="T37" fmla="*/ 227 h 902"/>
              <a:gd name="T38" fmla="*/ 708 w 851"/>
              <a:gd name="T39" fmla="*/ 197 h 902"/>
              <a:gd name="T40" fmla="*/ 660 w 851"/>
              <a:gd name="T41" fmla="*/ 0 h 902"/>
              <a:gd name="T42" fmla="*/ 513 w 851"/>
              <a:gd name="T43" fmla="*/ 140 h 902"/>
              <a:gd name="T44" fmla="*/ 567 w 851"/>
              <a:gd name="T45" fmla="*/ 156 h 902"/>
              <a:gd name="T46" fmla="*/ 541 w 851"/>
              <a:gd name="T47" fmla="*/ 225 h 902"/>
              <a:gd name="T48" fmla="*/ 515 w 851"/>
              <a:gd name="T49" fmla="*/ 275 h 902"/>
              <a:gd name="T50" fmla="*/ 487 w 851"/>
              <a:gd name="T51" fmla="*/ 311 h 902"/>
              <a:gd name="T52" fmla="*/ 459 w 851"/>
              <a:gd name="T53" fmla="*/ 335 h 902"/>
              <a:gd name="T54" fmla="*/ 427 w 851"/>
              <a:gd name="T55" fmla="*/ 350 h 902"/>
              <a:gd name="T56" fmla="*/ 396 w 851"/>
              <a:gd name="T57" fmla="*/ 359 h 902"/>
              <a:gd name="T58" fmla="*/ 327 w 851"/>
              <a:gd name="T59" fmla="*/ 361 h 902"/>
              <a:gd name="T60" fmla="*/ 282 w 851"/>
              <a:gd name="T61" fmla="*/ 361 h 902"/>
              <a:gd name="T62" fmla="*/ 232 w 851"/>
              <a:gd name="T63" fmla="*/ 365 h 902"/>
              <a:gd name="T64" fmla="*/ 182 w 851"/>
              <a:gd name="T65" fmla="*/ 376 h 902"/>
              <a:gd name="T66" fmla="*/ 130 w 851"/>
              <a:gd name="T67" fmla="*/ 398 h 902"/>
              <a:gd name="T68" fmla="*/ 124 w 851"/>
              <a:gd name="T69" fmla="*/ 400 h 902"/>
              <a:gd name="T70" fmla="*/ 117 w 851"/>
              <a:gd name="T71" fmla="*/ 404 h 902"/>
              <a:gd name="T72" fmla="*/ 604 w 851"/>
              <a:gd name="T73" fmla="*/ 792 h 902"/>
              <a:gd name="T74" fmla="*/ 747 w 851"/>
              <a:gd name="T75" fmla="*/ 275 h 902"/>
              <a:gd name="T76" fmla="*/ 604 w 851"/>
              <a:gd name="T77" fmla="*/ 792 h 902"/>
              <a:gd name="T78" fmla="*/ 394 w 851"/>
              <a:gd name="T79" fmla="*/ 792 h 902"/>
              <a:gd name="T80" fmla="*/ 537 w 851"/>
              <a:gd name="T81" fmla="*/ 603 h 902"/>
              <a:gd name="T82" fmla="*/ 394 w 851"/>
              <a:gd name="T83" fmla="*/ 792 h 902"/>
              <a:gd name="T84" fmla="*/ 191 w 851"/>
              <a:gd name="T85" fmla="*/ 792 h 902"/>
              <a:gd name="T86" fmla="*/ 334 w 851"/>
              <a:gd name="T87" fmla="*/ 521 h 902"/>
              <a:gd name="T88" fmla="*/ 191 w 851"/>
              <a:gd name="T89" fmla="*/ 79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1" h="902">
                <a:moveTo>
                  <a:pt x="0" y="73"/>
                </a:moveTo>
                <a:lnTo>
                  <a:pt x="76" y="73"/>
                </a:lnTo>
                <a:lnTo>
                  <a:pt x="76" y="818"/>
                </a:lnTo>
                <a:lnTo>
                  <a:pt x="851" y="818"/>
                </a:lnTo>
                <a:lnTo>
                  <a:pt x="851" y="902"/>
                </a:lnTo>
                <a:lnTo>
                  <a:pt x="76" y="902"/>
                </a:lnTo>
                <a:lnTo>
                  <a:pt x="0" y="902"/>
                </a:lnTo>
                <a:lnTo>
                  <a:pt x="0" y="818"/>
                </a:lnTo>
                <a:lnTo>
                  <a:pt x="0" y="73"/>
                </a:lnTo>
                <a:lnTo>
                  <a:pt x="0" y="73"/>
                </a:lnTo>
                <a:close/>
                <a:moveTo>
                  <a:pt x="117" y="404"/>
                </a:moveTo>
                <a:lnTo>
                  <a:pt x="161" y="478"/>
                </a:lnTo>
                <a:lnTo>
                  <a:pt x="161" y="478"/>
                </a:lnTo>
                <a:lnTo>
                  <a:pt x="165" y="476"/>
                </a:lnTo>
                <a:lnTo>
                  <a:pt x="165" y="476"/>
                </a:lnTo>
                <a:lnTo>
                  <a:pt x="171" y="471"/>
                </a:lnTo>
                <a:lnTo>
                  <a:pt x="171" y="471"/>
                </a:lnTo>
                <a:lnTo>
                  <a:pt x="191" y="463"/>
                </a:lnTo>
                <a:lnTo>
                  <a:pt x="210" y="456"/>
                </a:lnTo>
                <a:lnTo>
                  <a:pt x="230" y="452"/>
                </a:lnTo>
                <a:lnTo>
                  <a:pt x="249" y="450"/>
                </a:lnTo>
                <a:lnTo>
                  <a:pt x="288" y="445"/>
                </a:lnTo>
                <a:lnTo>
                  <a:pt x="327" y="445"/>
                </a:lnTo>
                <a:lnTo>
                  <a:pt x="327" y="445"/>
                </a:lnTo>
                <a:lnTo>
                  <a:pt x="375" y="445"/>
                </a:lnTo>
                <a:lnTo>
                  <a:pt x="396" y="445"/>
                </a:lnTo>
                <a:lnTo>
                  <a:pt x="420" y="443"/>
                </a:lnTo>
                <a:lnTo>
                  <a:pt x="442" y="439"/>
                </a:lnTo>
                <a:lnTo>
                  <a:pt x="463" y="432"/>
                </a:lnTo>
                <a:lnTo>
                  <a:pt x="485" y="426"/>
                </a:lnTo>
                <a:lnTo>
                  <a:pt x="505" y="413"/>
                </a:lnTo>
                <a:lnTo>
                  <a:pt x="526" y="400"/>
                </a:lnTo>
                <a:lnTo>
                  <a:pt x="546" y="383"/>
                </a:lnTo>
                <a:lnTo>
                  <a:pt x="563" y="361"/>
                </a:lnTo>
                <a:lnTo>
                  <a:pt x="582" y="335"/>
                </a:lnTo>
                <a:lnTo>
                  <a:pt x="600" y="305"/>
                </a:lnTo>
                <a:lnTo>
                  <a:pt x="617" y="268"/>
                </a:lnTo>
                <a:lnTo>
                  <a:pt x="632" y="227"/>
                </a:lnTo>
                <a:lnTo>
                  <a:pt x="649" y="179"/>
                </a:lnTo>
                <a:lnTo>
                  <a:pt x="708" y="197"/>
                </a:lnTo>
                <a:lnTo>
                  <a:pt x="684" y="99"/>
                </a:lnTo>
                <a:lnTo>
                  <a:pt x="660" y="0"/>
                </a:lnTo>
                <a:lnTo>
                  <a:pt x="587" y="69"/>
                </a:lnTo>
                <a:lnTo>
                  <a:pt x="513" y="140"/>
                </a:lnTo>
                <a:lnTo>
                  <a:pt x="567" y="156"/>
                </a:lnTo>
                <a:lnTo>
                  <a:pt x="567" y="156"/>
                </a:lnTo>
                <a:lnTo>
                  <a:pt x="554" y="192"/>
                </a:lnTo>
                <a:lnTo>
                  <a:pt x="541" y="225"/>
                </a:lnTo>
                <a:lnTo>
                  <a:pt x="528" y="251"/>
                </a:lnTo>
                <a:lnTo>
                  <a:pt x="515" y="275"/>
                </a:lnTo>
                <a:lnTo>
                  <a:pt x="502" y="294"/>
                </a:lnTo>
                <a:lnTo>
                  <a:pt x="487" y="311"/>
                </a:lnTo>
                <a:lnTo>
                  <a:pt x="474" y="324"/>
                </a:lnTo>
                <a:lnTo>
                  <a:pt x="459" y="335"/>
                </a:lnTo>
                <a:lnTo>
                  <a:pt x="444" y="344"/>
                </a:lnTo>
                <a:lnTo>
                  <a:pt x="427" y="350"/>
                </a:lnTo>
                <a:lnTo>
                  <a:pt x="411" y="355"/>
                </a:lnTo>
                <a:lnTo>
                  <a:pt x="396" y="359"/>
                </a:lnTo>
                <a:lnTo>
                  <a:pt x="362" y="361"/>
                </a:lnTo>
                <a:lnTo>
                  <a:pt x="327" y="361"/>
                </a:lnTo>
                <a:lnTo>
                  <a:pt x="327" y="361"/>
                </a:lnTo>
                <a:lnTo>
                  <a:pt x="282" y="361"/>
                </a:lnTo>
                <a:lnTo>
                  <a:pt x="258" y="363"/>
                </a:lnTo>
                <a:lnTo>
                  <a:pt x="232" y="365"/>
                </a:lnTo>
                <a:lnTo>
                  <a:pt x="208" y="370"/>
                </a:lnTo>
                <a:lnTo>
                  <a:pt x="182" y="376"/>
                </a:lnTo>
                <a:lnTo>
                  <a:pt x="156" y="385"/>
                </a:lnTo>
                <a:lnTo>
                  <a:pt x="130" y="398"/>
                </a:lnTo>
                <a:lnTo>
                  <a:pt x="130" y="398"/>
                </a:lnTo>
                <a:lnTo>
                  <a:pt x="124" y="400"/>
                </a:lnTo>
                <a:lnTo>
                  <a:pt x="124" y="400"/>
                </a:lnTo>
                <a:lnTo>
                  <a:pt x="117" y="404"/>
                </a:lnTo>
                <a:lnTo>
                  <a:pt x="117" y="404"/>
                </a:lnTo>
                <a:close/>
                <a:moveTo>
                  <a:pt x="604" y="792"/>
                </a:moveTo>
                <a:lnTo>
                  <a:pt x="747" y="792"/>
                </a:lnTo>
                <a:lnTo>
                  <a:pt x="747" y="275"/>
                </a:lnTo>
                <a:lnTo>
                  <a:pt x="604" y="435"/>
                </a:lnTo>
                <a:lnTo>
                  <a:pt x="604" y="792"/>
                </a:lnTo>
                <a:lnTo>
                  <a:pt x="604" y="792"/>
                </a:lnTo>
                <a:close/>
                <a:moveTo>
                  <a:pt x="394" y="792"/>
                </a:moveTo>
                <a:lnTo>
                  <a:pt x="537" y="792"/>
                </a:lnTo>
                <a:lnTo>
                  <a:pt x="537" y="603"/>
                </a:lnTo>
                <a:lnTo>
                  <a:pt x="394" y="603"/>
                </a:lnTo>
                <a:lnTo>
                  <a:pt x="394" y="792"/>
                </a:lnTo>
                <a:lnTo>
                  <a:pt x="394" y="792"/>
                </a:lnTo>
                <a:close/>
                <a:moveTo>
                  <a:pt x="191" y="792"/>
                </a:moveTo>
                <a:lnTo>
                  <a:pt x="334" y="792"/>
                </a:lnTo>
                <a:lnTo>
                  <a:pt x="334" y="521"/>
                </a:lnTo>
                <a:lnTo>
                  <a:pt x="191" y="521"/>
                </a:lnTo>
                <a:lnTo>
                  <a:pt x="191" y="792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PA_任意多边形 12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5298774" y="4181110"/>
            <a:ext cx="188169" cy="209053"/>
          </a:xfrm>
          <a:custGeom>
            <a:avLst/>
            <a:gdLst>
              <a:gd name="T0" fmla="*/ 428 w 910"/>
              <a:gd name="T1" fmla="*/ 152 h 1011"/>
              <a:gd name="T2" fmla="*/ 910 w 910"/>
              <a:gd name="T3" fmla="*/ 485 h 1011"/>
              <a:gd name="T4" fmla="*/ 910 w 910"/>
              <a:gd name="T5" fmla="*/ 429 h 1011"/>
              <a:gd name="T6" fmla="*/ 705 w 910"/>
              <a:gd name="T7" fmla="*/ 280 h 1011"/>
              <a:gd name="T8" fmla="*/ 584 w 910"/>
              <a:gd name="T9" fmla="*/ 178 h 1011"/>
              <a:gd name="T10" fmla="*/ 659 w 910"/>
              <a:gd name="T11" fmla="*/ 48 h 1011"/>
              <a:gd name="T12" fmla="*/ 151 w 910"/>
              <a:gd name="T13" fmla="*/ 485 h 1011"/>
              <a:gd name="T14" fmla="*/ 75 w 910"/>
              <a:gd name="T15" fmla="*/ 204 h 1011"/>
              <a:gd name="T16" fmla="*/ 47 w 910"/>
              <a:gd name="T17" fmla="*/ 254 h 1011"/>
              <a:gd name="T18" fmla="*/ 253 w 910"/>
              <a:gd name="T19" fmla="*/ 48 h 1011"/>
              <a:gd name="T20" fmla="*/ 456 w 910"/>
              <a:gd name="T21" fmla="*/ 221 h 1011"/>
              <a:gd name="T22" fmla="*/ 549 w 910"/>
              <a:gd name="T23" fmla="*/ 243 h 1011"/>
              <a:gd name="T24" fmla="*/ 627 w 910"/>
              <a:gd name="T25" fmla="*/ 293 h 1011"/>
              <a:gd name="T26" fmla="*/ 670 w 910"/>
              <a:gd name="T27" fmla="*/ 349 h 1011"/>
              <a:gd name="T28" fmla="*/ 698 w 910"/>
              <a:gd name="T29" fmla="*/ 440 h 1011"/>
              <a:gd name="T30" fmla="*/ 690 w 910"/>
              <a:gd name="T31" fmla="*/ 531 h 1011"/>
              <a:gd name="T32" fmla="*/ 649 w 910"/>
              <a:gd name="T33" fmla="*/ 613 h 1011"/>
              <a:gd name="T34" fmla="*/ 586 w 910"/>
              <a:gd name="T35" fmla="*/ 695 h 1011"/>
              <a:gd name="T36" fmla="*/ 621 w 910"/>
              <a:gd name="T37" fmla="*/ 710 h 1011"/>
              <a:gd name="T38" fmla="*/ 627 w 910"/>
              <a:gd name="T39" fmla="*/ 771 h 1011"/>
              <a:gd name="T40" fmla="*/ 621 w 910"/>
              <a:gd name="T41" fmla="*/ 801 h 1011"/>
              <a:gd name="T42" fmla="*/ 627 w 910"/>
              <a:gd name="T43" fmla="*/ 861 h 1011"/>
              <a:gd name="T44" fmla="*/ 324 w 910"/>
              <a:gd name="T45" fmla="*/ 920 h 1011"/>
              <a:gd name="T46" fmla="*/ 294 w 910"/>
              <a:gd name="T47" fmla="*/ 885 h 1011"/>
              <a:gd name="T48" fmla="*/ 292 w 910"/>
              <a:gd name="T49" fmla="*/ 846 h 1011"/>
              <a:gd name="T50" fmla="*/ 298 w 910"/>
              <a:gd name="T51" fmla="*/ 814 h 1011"/>
              <a:gd name="T52" fmla="*/ 292 w 910"/>
              <a:gd name="T53" fmla="*/ 777 h 1011"/>
              <a:gd name="T54" fmla="*/ 300 w 910"/>
              <a:gd name="T55" fmla="*/ 732 h 1011"/>
              <a:gd name="T56" fmla="*/ 331 w 910"/>
              <a:gd name="T57" fmla="*/ 673 h 1011"/>
              <a:gd name="T58" fmla="*/ 266 w 910"/>
              <a:gd name="T59" fmla="*/ 615 h 1011"/>
              <a:gd name="T60" fmla="*/ 222 w 910"/>
              <a:gd name="T61" fmla="*/ 531 h 1011"/>
              <a:gd name="T62" fmla="*/ 214 w 910"/>
              <a:gd name="T63" fmla="*/ 440 h 1011"/>
              <a:gd name="T64" fmla="*/ 242 w 910"/>
              <a:gd name="T65" fmla="*/ 349 h 1011"/>
              <a:gd name="T66" fmla="*/ 285 w 910"/>
              <a:gd name="T67" fmla="*/ 293 h 1011"/>
              <a:gd name="T68" fmla="*/ 361 w 910"/>
              <a:gd name="T69" fmla="*/ 241 h 1011"/>
              <a:gd name="T70" fmla="*/ 456 w 910"/>
              <a:gd name="T71" fmla="*/ 221 h 1011"/>
              <a:gd name="T72" fmla="*/ 530 w 910"/>
              <a:gd name="T73" fmla="*/ 942 h 1011"/>
              <a:gd name="T74" fmla="*/ 517 w 910"/>
              <a:gd name="T75" fmla="*/ 980 h 1011"/>
              <a:gd name="T76" fmla="*/ 473 w 910"/>
              <a:gd name="T77" fmla="*/ 1011 h 1011"/>
              <a:gd name="T78" fmla="*/ 434 w 910"/>
              <a:gd name="T79" fmla="*/ 1006 h 1011"/>
              <a:gd name="T80" fmla="*/ 398 w 910"/>
              <a:gd name="T81" fmla="*/ 974 h 1011"/>
              <a:gd name="T82" fmla="*/ 527 w 910"/>
              <a:gd name="T83" fmla="*/ 939 h 1011"/>
              <a:gd name="T84" fmla="*/ 341 w 910"/>
              <a:gd name="T85" fmla="*/ 866 h 1011"/>
              <a:gd name="T86" fmla="*/ 579 w 910"/>
              <a:gd name="T87" fmla="*/ 849 h 1011"/>
              <a:gd name="T88" fmla="*/ 579 w 910"/>
              <a:gd name="T89" fmla="*/ 838 h 1011"/>
              <a:gd name="T90" fmla="*/ 341 w 910"/>
              <a:gd name="T91" fmla="*/ 775 h 1011"/>
              <a:gd name="T92" fmla="*/ 579 w 910"/>
              <a:gd name="T93" fmla="*/ 758 h 1011"/>
              <a:gd name="T94" fmla="*/ 579 w 910"/>
              <a:gd name="T95" fmla="*/ 747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10" h="1011">
                <a:moveTo>
                  <a:pt x="428" y="0"/>
                </a:moveTo>
                <a:lnTo>
                  <a:pt x="484" y="0"/>
                </a:lnTo>
                <a:lnTo>
                  <a:pt x="484" y="152"/>
                </a:lnTo>
                <a:lnTo>
                  <a:pt x="428" y="152"/>
                </a:lnTo>
                <a:lnTo>
                  <a:pt x="428" y="0"/>
                </a:lnTo>
                <a:lnTo>
                  <a:pt x="428" y="0"/>
                </a:lnTo>
                <a:close/>
                <a:moveTo>
                  <a:pt x="910" y="429"/>
                </a:moveTo>
                <a:lnTo>
                  <a:pt x="910" y="485"/>
                </a:lnTo>
                <a:lnTo>
                  <a:pt x="761" y="485"/>
                </a:lnTo>
                <a:lnTo>
                  <a:pt x="761" y="429"/>
                </a:lnTo>
                <a:lnTo>
                  <a:pt x="910" y="429"/>
                </a:lnTo>
                <a:lnTo>
                  <a:pt x="910" y="429"/>
                </a:lnTo>
                <a:close/>
                <a:moveTo>
                  <a:pt x="837" y="206"/>
                </a:moveTo>
                <a:lnTo>
                  <a:pt x="865" y="254"/>
                </a:lnTo>
                <a:lnTo>
                  <a:pt x="733" y="329"/>
                </a:lnTo>
                <a:lnTo>
                  <a:pt x="705" y="280"/>
                </a:lnTo>
                <a:lnTo>
                  <a:pt x="837" y="206"/>
                </a:lnTo>
                <a:lnTo>
                  <a:pt x="837" y="206"/>
                </a:lnTo>
                <a:close/>
                <a:moveTo>
                  <a:pt x="659" y="48"/>
                </a:moveTo>
                <a:lnTo>
                  <a:pt x="584" y="178"/>
                </a:lnTo>
                <a:lnTo>
                  <a:pt x="634" y="206"/>
                </a:lnTo>
                <a:lnTo>
                  <a:pt x="707" y="76"/>
                </a:lnTo>
                <a:lnTo>
                  <a:pt x="659" y="48"/>
                </a:lnTo>
                <a:lnTo>
                  <a:pt x="659" y="48"/>
                </a:lnTo>
                <a:close/>
                <a:moveTo>
                  <a:pt x="0" y="485"/>
                </a:moveTo>
                <a:lnTo>
                  <a:pt x="0" y="429"/>
                </a:lnTo>
                <a:lnTo>
                  <a:pt x="151" y="429"/>
                </a:lnTo>
                <a:lnTo>
                  <a:pt x="151" y="485"/>
                </a:lnTo>
                <a:lnTo>
                  <a:pt x="0" y="485"/>
                </a:lnTo>
                <a:lnTo>
                  <a:pt x="0" y="485"/>
                </a:lnTo>
                <a:close/>
                <a:moveTo>
                  <a:pt x="47" y="254"/>
                </a:moveTo>
                <a:lnTo>
                  <a:pt x="75" y="204"/>
                </a:lnTo>
                <a:lnTo>
                  <a:pt x="205" y="280"/>
                </a:lnTo>
                <a:lnTo>
                  <a:pt x="177" y="327"/>
                </a:lnTo>
                <a:lnTo>
                  <a:pt x="47" y="254"/>
                </a:lnTo>
                <a:lnTo>
                  <a:pt x="47" y="254"/>
                </a:lnTo>
                <a:close/>
                <a:moveTo>
                  <a:pt x="203" y="76"/>
                </a:moveTo>
                <a:lnTo>
                  <a:pt x="279" y="206"/>
                </a:lnTo>
                <a:lnTo>
                  <a:pt x="328" y="178"/>
                </a:lnTo>
                <a:lnTo>
                  <a:pt x="253" y="48"/>
                </a:lnTo>
                <a:lnTo>
                  <a:pt x="203" y="76"/>
                </a:lnTo>
                <a:lnTo>
                  <a:pt x="203" y="76"/>
                </a:lnTo>
                <a:close/>
                <a:moveTo>
                  <a:pt x="456" y="221"/>
                </a:moveTo>
                <a:lnTo>
                  <a:pt x="456" y="221"/>
                </a:lnTo>
                <a:lnTo>
                  <a:pt x="478" y="223"/>
                </a:lnTo>
                <a:lnTo>
                  <a:pt x="502" y="228"/>
                </a:lnTo>
                <a:lnTo>
                  <a:pt x="525" y="234"/>
                </a:lnTo>
                <a:lnTo>
                  <a:pt x="549" y="243"/>
                </a:lnTo>
                <a:lnTo>
                  <a:pt x="571" y="254"/>
                </a:lnTo>
                <a:lnTo>
                  <a:pt x="592" y="264"/>
                </a:lnTo>
                <a:lnTo>
                  <a:pt x="612" y="277"/>
                </a:lnTo>
                <a:lnTo>
                  <a:pt x="627" y="293"/>
                </a:lnTo>
                <a:lnTo>
                  <a:pt x="627" y="293"/>
                </a:lnTo>
                <a:lnTo>
                  <a:pt x="644" y="310"/>
                </a:lnTo>
                <a:lnTo>
                  <a:pt x="657" y="329"/>
                </a:lnTo>
                <a:lnTo>
                  <a:pt x="670" y="349"/>
                </a:lnTo>
                <a:lnTo>
                  <a:pt x="681" y="370"/>
                </a:lnTo>
                <a:lnTo>
                  <a:pt x="688" y="392"/>
                </a:lnTo>
                <a:lnTo>
                  <a:pt x="694" y="416"/>
                </a:lnTo>
                <a:lnTo>
                  <a:pt x="698" y="440"/>
                </a:lnTo>
                <a:lnTo>
                  <a:pt x="698" y="466"/>
                </a:lnTo>
                <a:lnTo>
                  <a:pt x="698" y="466"/>
                </a:lnTo>
                <a:lnTo>
                  <a:pt x="696" y="498"/>
                </a:lnTo>
                <a:lnTo>
                  <a:pt x="690" y="531"/>
                </a:lnTo>
                <a:lnTo>
                  <a:pt x="679" y="561"/>
                </a:lnTo>
                <a:lnTo>
                  <a:pt x="666" y="589"/>
                </a:lnTo>
                <a:lnTo>
                  <a:pt x="666" y="589"/>
                </a:lnTo>
                <a:lnTo>
                  <a:pt x="649" y="613"/>
                </a:lnTo>
                <a:lnTo>
                  <a:pt x="631" y="634"/>
                </a:lnTo>
                <a:lnTo>
                  <a:pt x="610" y="654"/>
                </a:lnTo>
                <a:lnTo>
                  <a:pt x="586" y="669"/>
                </a:lnTo>
                <a:lnTo>
                  <a:pt x="586" y="695"/>
                </a:lnTo>
                <a:lnTo>
                  <a:pt x="595" y="695"/>
                </a:lnTo>
                <a:lnTo>
                  <a:pt x="614" y="693"/>
                </a:lnTo>
                <a:lnTo>
                  <a:pt x="621" y="710"/>
                </a:lnTo>
                <a:lnTo>
                  <a:pt x="621" y="710"/>
                </a:lnTo>
                <a:lnTo>
                  <a:pt x="627" y="730"/>
                </a:lnTo>
                <a:lnTo>
                  <a:pt x="629" y="751"/>
                </a:lnTo>
                <a:lnTo>
                  <a:pt x="629" y="751"/>
                </a:lnTo>
                <a:lnTo>
                  <a:pt x="627" y="771"/>
                </a:lnTo>
                <a:lnTo>
                  <a:pt x="621" y="790"/>
                </a:lnTo>
                <a:lnTo>
                  <a:pt x="618" y="794"/>
                </a:lnTo>
                <a:lnTo>
                  <a:pt x="621" y="801"/>
                </a:lnTo>
                <a:lnTo>
                  <a:pt x="621" y="801"/>
                </a:lnTo>
                <a:lnTo>
                  <a:pt x="627" y="820"/>
                </a:lnTo>
                <a:lnTo>
                  <a:pt x="629" y="842"/>
                </a:lnTo>
                <a:lnTo>
                  <a:pt x="629" y="842"/>
                </a:lnTo>
                <a:lnTo>
                  <a:pt x="627" y="861"/>
                </a:lnTo>
                <a:lnTo>
                  <a:pt x="621" y="881"/>
                </a:lnTo>
                <a:lnTo>
                  <a:pt x="614" y="894"/>
                </a:lnTo>
                <a:lnTo>
                  <a:pt x="599" y="896"/>
                </a:lnTo>
                <a:lnTo>
                  <a:pt x="324" y="920"/>
                </a:lnTo>
                <a:lnTo>
                  <a:pt x="307" y="922"/>
                </a:lnTo>
                <a:lnTo>
                  <a:pt x="298" y="905"/>
                </a:lnTo>
                <a:lnTo>
                  <a:pt x="298" y="905"/>
                </a:lnTo>
                <a:lnTo>
                  <a:pt x="294" y="885"/>
                </a:lnTo>
                <a:lnTo>
                  <a:pt x="292" y="868"/>
                </a:lnTo>
                <a:lnTo>
                  <a:pt x="292" y="868"/>
                </a:lnTo>
                <a:lnTo>
                  <a:pt x="292" y="857"/>
                </a:lnTo>
                <a:lnTo>
                  <a:pt x="292" y="846"/>
                </a:lnTo>
                <a:lnTo>
                  <a:pt x="296" y="836"/>
                </a:lnTo>
                <a:lnTo>
                  <a:pt x="300" y="823"/>
                </a:lnTo>
                <a:lnTo>
                  <a:pt x="303" y="820"/>
                </a:lnTo>
                <a:lnTo>
                  <a:pt x="298" y="814"/>
                </a:lnTo>
                <a:lnTo>
                  <a:pt x="298" y="814"/>
                </a:lnTo>
                <a:lnTo>
                  <a:pt x="294" y="797"/>
                </a:lnTo>
                <a:lnTo>
                  <a:pt x="292" y="777"/>
                </a:lnTo>
                <a:lnTo>
                  <a:pt x="292" y="777"/>
                </a:lnTo>
                <a:lnTo>
                  <a:pt x="292" y="766"/>
                </a:lnTo>
                <a:lnTo>
                  <a:pt x="292" y="755"/>
                </a:lnTo>
                <a:lnTo>
                  <a:pt x="296" y="745"/>
                </a:lnTo>
                <a:lnTo>
                  <a:pt x="300" y="732"/>
                </a:lnTo>
                <a:lnTo>
                  <a:pt x="307" y="719"/>
                </a:lnTo>
                <a:lnTo>
                  <a:pt x="320" y="719"/>
                </a:lnTo>
                <a:lnTo>
                  <a:pt x="331" y="717"/>
                </a:lnTo>
                <a:lnTo>
                  <a:pt x="331" y="673"/>
                </a:lnTo>
                <a:lnTo>
                  <a:pt x="331" y="673"/>
                </a:lnTo>
                <a:lnTo>
                  <a:pt x="307" y="656"/>
                </a:lnTo>
                <a:lnTo>
                  <a:pt x="285" y="637"/>
                </a:lnTo>
                <a:lnTo>
                  <a:pt x="266" y="615"/>
                </a:lnTo>
                <a:lnTo>
                  <a:pt x="248" y="591"/>
                </a:lnTo>
                <a:lnTo>
                  <a:pt x="248" y="591"/>
                </a:lnTo>
                <a:lnTo>
                  <a:pt x="233" y="563"/>
                </a:lnTo>
                <a:lnTo>
                  <a:pt x="222" y="531"/>
                </a:lnTo>
                <a:lnTo>
                  <a:pt x="216" y="498"/>
                </a:lnTo>
                <a:lnTo>
                  <a:pt x="214" y="466"/>
                </a:lnTo>
                <a:lnTo>
                  <a:pt x="214" y="466"/>
                </a:lnTo>
                <a:lnTo>
                  <a:pt x="214" y="440"/>
                </a:lnTo>
                <a:lnTo>
                  <a:pt x="218" y="416"/>
                </a:lnTo>
                <a:lnTo>
                  <a:pt x="225" y="392"/>
                </a:lnTo>
                <a:lnTo>
                  <a:pt x="233" y="370"/>
                </a:lnTo>
                <a:lnTo>
                  <a:pt x="242" y="349"/>
                </a:lnTo>
                <a:lnTo>
                  <a:pt x="255" y="329"/>
                </a:lnTo>
                <a:lnTo>
                  <a:pt x="270" y="310"/>
                </a:lnTo>
                <a:lnTo>
                  <a:pt x="285" y="293"/>
                </a:lnTo>
                <a:lnTo>
                  <a:pt x="285" y="293"/>
                </a:lnTo>
                <a:lnTo>
                  <a:pt x="303" y="277"/>
                </a:lnTo>
                <a:lnTo>
                  <a:pt x="320" y="264"/>
                </a:lnTo>
                <a:lnTo>
                  <a:pt x="341" y="251"/>
                </a:lnTo>
                <a:lnTo>
                  <a:pt x="361" y="241"/>
                </a:lnTo>
                <a:lnTo>
                  <a:pt x="385" y="232"/>
                </a:lnTo>
                <a:lnTo>
                  <a:pt x="409" y="228"/>
                </a:lnTo>
                <a:lnTo>
                  <a:pt x="432" y="223"/>
                </a:lnTo>
                <a:lnTo>
                  <a:pt x="456" y="221"/>
                </a:lnTo>
                <a:lnTo>
                  <a:pt x="456" y="221"/>
                </a:lnTo>
                <a:close/>
                <a:moveTo>
                  <a:pt x="527" y="939"/>
                </a:moveTo>
                <a:lnTo>
                  <a:pt x="527" y="939"/>
                </a:lnTo>
                <a:lnTo>
                  <a:pt x="530" y="942"/>
                </a:lnTo>
                <a:lnTo>
                  <a:pt x="530" y="942"/>
                </a:lnTo>
                <a:lnTo>
                  <a:pt x="527" y="957"/>
                </a:lnTo>
                <a:lnTo>
                  <a:pt x="523" y="970"/>
                </a:lnTo>
                <a:lnTo>
                  <a:pt x="517" y="980"/>
                </a:lnTo>
                <a:lnTo>
                  <a:pt x="508" y="991"/>
                </a:lnTo>
                <a:lnTo>
                  <a:pt x="497" y="1000"/>
                </a:lnTo>
                <a:lnTo>
                  <a:pt x="486" y="1006"/>
                </a:lnTo>
                <a:lnTo>
                  <a:pt x="473" y="1011"/>
                </a:lnTo>
                <a:lnTo>
                  <a:pt x="458" y="1011"/>
                </a:lnTo>
                <a:lnTo>
                  <a:pt x="458" y="1011"/>
                </a:lnTo>
                <a:lnTo>
                  <a:pt x="445" y="1011"/>
                </a:lnTo>
                <a:lnTo>
                  <a:pt x="434" y="1006"/>
                </a:lnTo>
                <a:lnTo>
                  <a:pt x="424" y="1002"/>
                </a:lnTo>
                <a:lnTo>
                  <a:pt x="413" y="993"/>
                </a:lnTo>
                <a:lnTo>
                  <a:pt x="404" y="985"/>
                </a:lnTo>
                <a:lnTo>
                  <a:pt x="398" y="974"/>
                </a:lnTo>
                <a:lnTo>
                  <a:pt x="393" y="963"/>
                </a:lnTo>
                <a:lnTo>
                  <a:pt x="389" y="950"/>
                </a:lnTo>
                <a:lnTo>
                  <a:pt x="527" y="939"/>
                </a:lnTo>
                <a:lnTo>
                  <a:pt x="527" y="939"/>
                </a:lnTo>
                <a:close/>
                <a:moveTo>
                  <a:pt x="579" y="838"/>
                </a:moveTo>
                <a:lnTo>
                  <a:pt x="341" y="857"/>
                </a:lnTo>
                <a:lnTo>
                  <a:pt x="341" y="857"/>
                </a:lnTo>
                <a:lnTo>
                  <a:pt x="341" y="866"/>
                </a:lnTo>
                <a:lnTo>
                  <a:pt x="341" y="866"/>
                </a:lnTo>
                <a:lnTo>
                  <a:pt x="341" y="868"/>
                </a:lnTo>
                <a:lnTo>
                  <a:pt x="579" y="849"/>
                </a:lnTo>
                <a:lnTo>
                  <a:pt x="579" y="849"/>
                </a:lnTo>
                <a:lnTo>
                  <a:pt x="579" y="842"/>
                </a:lnTo>
                <a:lnTo>
                  <a:pt x="579" y="842"/>
                </a:lnTo>
                <a:lnTo>
                  <a:pt x="579" y="838"/>
                </a:lnTo>
                <a:lnTo>
                  <a:pt x="579" y="838"/>
                </a:lnTo>
                <a:close/>
                <a:moveTo>
                  <a:pt x="579" y="747"/>
                </a:moveTo>
                <a:lnTo>
                  <a:pt x="341" y="766"/>
                </a:lnTo>
                <a:lnTo>
                  <a:pt x="341" y="766"/>
                </a:lnTo>
                <a:lnTo>
                  <a:pt x="341" y="775"/>
                </a:lnTo>
                <a:lnTo>
                  <a:pt x="341" y="775"/>
                </a:lnTo>
                <a:lnTo>
                  <a:pt x="341" y="777"/>
                </a:lnTo>
                <a:lnTo>
                  <a:pt x="579" y="758"/>
                </a:lnTo>
                <a:lnTo>
                  <a:pt x="579" y="758"/>
                </a:lnTo>
                <a:lnTo>
                  <a:pt x="579" y="751"/>
                </a:lnTo>
                <a:lnTo>
                  <a:pt x="579" y="751"/>
                </a:lnTo>
                <a:lnTo>
                  <a:pt x="579" y="747"/>
                </a:lnTo>
                <a:lnTo>
                  <a:pt x="579" y="747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PA_任意多边形 19"/>
          <p:cNvSpPr/>
          <p:nvPr>
            <p:custDataLst>
              <p:tags r:id="rId14"/>
            </p:custDataLst>
          </p:nvPr>
        </p:nvSpPr>
        <p:spPr bwMode="auto">
          <a:xfrm>
            <a:off x="5306011" y="3291020"/>
            <a:ext cx="173694" cy="174935"/>
          </a:xfrm>
          <a:custGeom>
            <a:avLst/>
            <a:gdLst>
              <a:gd name="T0" fmla="*/ 812 w 840"/>
              <a:gd name="T1" fmla="*/ 298 h 846"/>
              <a:gd name="T2" fmla="*/ 833 w 840"/>
              <a:gd name="T3" fmla="*/ 430 h 846"/>
              <a:gd name="T4" fmla="*/ 801 w 840"/>
              <a:gd name="T5" fmla="*/ 463 h 846"/>
              <a:gd name="T6" fmla="*/ 840 w 840"/>
              <a:gd name="T7" fmla="*/ 497 h 846"/>
              <a:gd name="T8" fmla="*/ 827 w 840"/>
              <a:gd name="T9" fmla="*/ 571 h 846"/>
              <a:gd name="T10" fmla="*/ 792 w 840"/>
              <a:gd name="T11" fmla="*/ 586 h 846"/>
              <a:gd name="T12" fmla="*/ 818 w 840"/>
              <a:gd name="T13" fmla="*/ 612 h 846"/>
              <a:gd name="T14" fmla="*/ 803 w 840"/>
              <a:gd name="T15" fmla="*/ 692 h 846"/>
              <a:gd name="T16" fmla="*/ 771 w 840"/>
              <a:gd name="T17" fmla="*/ 705 h 846"/>
              <a:gd name="T18" fmla="*/ 794 w 840"/>
              <a:gd name="T19" fmla="*/ 735 h 846"/>
              <a:gd name="T20" fmla="*/ 777 w 840"/>
              <a:gd name="T21" fmla="*/ 824 h 846"/>
              <a:gd name="T22" fmla="*/ 721 w 840"/>
              <a:gd name="T23" fmla="*/ 846 h 846"/>
              <a:gd name="T24" fmla="*/ 303 w 840"/>
              <a:gd name="T25" fmla="*/ 740 h 846"/>
              <a:gd name="T26" fmla="*/ 204 w 840"/>
              <a:gd name="T27" fmla="*/ 737 h 846"/>
              <a:gd name="T28" fmla="*/ 204 w 840"/>
              <a:gd name="T29" fmla="*/ 789 h 846"/>
              <a:gd name="T30" fmla="*/ 0 w 840"/>
              <a:gd name="T31" fmla="*/ 789 h 846"/>
              <a:gd name="T32" fmla="*/ 0 w 840"/>
              <a:gd name="T33" fmla="*/ 266 h 846"/>
              <a:gd name="T34" fmla="*/ 204 w 840"/>
              <a:gd name="T35" fmla="*/ 266 h 846"/>
              <a:gd name="T36" fmla="*/ 204 w 840"/>
              <a:gd name="T37" fmla="*/ 346 h 846"/>
              <a:gd name="T38" fmla="*/ 284 w 840"/>
              <a:gd name="T39" fmla="*/ 342 h 846"/>
              <a:gd name="T40" fmla="*/ 613 w 840"/>
              <a:gd name="T41" fmla="*/ 0 h 846"/>
              <a:gd name="T42" fmla="*/ 613 w 840"/>
              <a:gd name="T43" fmla="*/ 0 h 846"/>
              <a:gd name="T44" fmla="*/ 641 w 840"/>
              <a:gd name="T45" fmla="*/ 21 h 846"/>
              <a:gd name="T46" fmla="*/ 660 w 840"/>
              <a:gd name="T47" fmla="*/ 43 h 846"/>
              <a:gd name="T48" fmla="*/ 675 w 840"/>
              <a:gd name="T49" fmla="*/ 65 h 846"/>
              <a:gd name="T50" fmla="*/ 684 w 840"/>
              <a:gd name="T51" fmla="*/ 86 h 846"/>
              <a:gd name="T52" fmla="*/ 686 w 840"/>
              <a:gd name="T53" fmla="*/ 108 h 846"/>
              <a:gd name="T54" fmla="*/ 686 w 840"/>
              <a:gd name="T55" fmla="*/ 130 h 846"/>
              <a:gd name="T56" fmla="*/ 680 w 840"/>
              <a:gd name="T57" fmla="*/ 149 h 846"/>
              <a:gd name="T58" fmla="*/ 671 w 840"/>
              <a:gd name="T59" fmla="*/ 171 h 846"/>
              <a:gd name="T60" fmla="*/ 658 w 840"/>
              <a:gd name="T61" fmla="*/ 190 h 846"/>
              <a:gd name="T62" fmla="*/ 643 w 840"/>
              <a:gd name="T63" fmla="*/ 210 h 846"/>
              <a:gd name="T64" fmla="*/ 626 w 840"/>
              <a:gd name="T65" fmla="*/ 229 h 846"/>
              <a:gd name="T66" fmla="*/ 606 w 840"/>
              <a:gd name="T67" fmla="*/ 249 h 846"/>
              <a:gd name="T68" fmla="*/ 563 w 840"/>
              <a:gd name="T69" fmla="*/ 285 h 846"/>
              <a:gd name="T70" fmla="*/ 522 w 840"/>
              <a:gd name="T71" fmla="*/ 318 h 846"/>
              <a:gd name="T72" fmla="*/ 812 w 840"/>
              <a:gd name="T73" fmla="*/ 298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40" h="846">
                <a:moveTo>
                  <a:pt x="812" y="298"/>
                </a:moveTo>
                <a:lnTo>
                  <a:pt x="833" y="430"/>
                </a:lnTo>
                <a:lnTo>
                  <a:pt x="801" y="463"/>
                </a:lnTo>
                <a:lnTo>
                  <a:pt x="840" y="497"/>
                </a:lnTo>
                <a:lnTo>
                  <a:pt x="827" y="571"/>
                </a:lnTo>
                <a:lnTo>
                  <a:pt x="792" y="586"/>
                </a:lnTo>
                <a:lnTo>
                  <a:pt x="818" y="612"/>
                </a:lnTo>
                <a:lnTo>
                  <a:pt x="803" y="692"/>
                </a:lnTo>
                <a:lnTo>
                  <a:pt x="771" y="705"/>
                </a:lnTo>
                <a:lnTo>
                  <a:pt x="794" y="735"/>
                </a:lnTo>
                <a:lnTo>
                  <a:pt x="777" y="824"/>
                </a:lnTo>
                <a:lnTo>
                  <a:pt x="721" y="846"/>
                </a:lnTo>
                <a:lnTo>
                  <a:pt x="303" y="740"/>
                </a:lnTo>
                <a:lnTo>
                  <a:pt x="204" y="737"/>
                </a:lnTo>
                <a:lnTo>
                  <a:pt x="204" y="789"/>
                </a:lnTo>
                <a:lnTo>
                  <a:pt x="0" y="789"/>
                </a:lnTo>
                <a:lnTo>
                  <a:pt x="0" y="266"/>
                </a:lnTo>
                <a:lnTo>
                  <a:pt x="204" y="266"/>
                </a:lnTo>
                <a:lnTo>
                  <a:pt x="204" y="346"/>
                </a:lnTo>
                <a:lnTo>
                  <a:pt x="284" y="342"/>
                </a:lnTo>
                <a:lnTo>
                  <a:pt x="613" y="0"/>
                </a:lnTo>
                <a:lnTo>
                  <a:pt x="613" y="0"/>
                </a:lnTo>
                <a:lnTo>
                  <a:pt x="641" y="21"/>
                </a:lnTo>
                <a:lnTo>
                  <a:pt x="660" y="43"/>
                </a:lnTo>
                <a:lnTo>
                  <a:pt x="675" y="65"/>
                </a:lnTo>
                <a:lnTo>
                  <a:pt x="684" y="86"/>
                </a:lnTo>
                <a:lnTo>
                  <a:pt x="686" y="108"/>
                </a:lnTo>
                <a:lnTo>
                  <a:pt x="686" y="130"/>
                </a:lnTo>
                <a:lnTo>
                  <a:pt x="680" y="149"/>
                </a:lnTo>
                <a:lnTo>
                  <a:pt x="671" y="171"/>
                </a:lnTo>
                <a:lnTo>
                  <a:pt x="658" y="190"/>
                </a:lnTo>
                <a:lnTo>
                  <a:pt x="643" y="210"/>
                </a:lnTo>
                <a:lnTo>
                  <a:pt x="626" y="229"/>
                </a:lnTo>
                <a:lnTo>
                  <a:pt x="606" y="249"/>
                </a:lnTo>
                <a:lnTo>
                  <a:pt x="563" y="285"/>
                </a:lnTo>
                <a:lnTo>
                  <a:pt x="522" y="318"/>
                </a:lnTo>
                <a:lnTo>
                  <a:pt x="812" y="29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PA_椭圆 28"/>
          <p:cNvSpPr/>
          <p:nvPr>
            <p:custDataLst>
              <p:tags r:id="rId15"/>
            </p:custDataLst>
          </p:nvPr>
        </p:nvSpPr>
        <p:spPr>
          <a:xfrm>
            <a:off x="5188379" y="1508206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A_TextPlaceholder 32"/>
          <p:cNvSpPr txBox="1"/>
          <p:nvPr>
            <p:custDataLst>
              <p:tags r:id="rId16"/>
            </p:custDataLst>
          </p:nvPr>
        </p:nvSpPr>
        <p:spPr>
          <a:xfrm>
            <a:off x="5718977" y="1695188"/>
            <a:ext cx="2921367" cy="552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Lemon drops oat cake oat cake sugar plum sweet gingerbread chocolate cake gingerbread. </a:t>
            </a:r>
          </a:p>
        </p:txBody>
      </p:sp>
      <p:sp>
        <p:nvSpPr>
          <p:cNvPr id="20" name="PA_TextPlaceholder 33"/>
          <p:cNvSpPr txBox="1"/>
          <p:nvPr>
            <p:custDataLst>
              <p:tags r:id="rId17"/>
            </p:custDataLst>
          </p:nvPr>
        </p:nvSpPr>
        <p:spPr>
          <a:xfrm>
            <a:off x="5718979" y="1510151"/>
            <a:ext cx="2921366" cy="14006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0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</p:txBody>
      </p:sp>
      <p:sp>
        <p:nvSpPr>
          <p:cNvPr id="21" name="PA_任意多边形 9"/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>
            <a:off x="5304874" y="1621946"/>
            <a:ext cx="175969" cy="186515"/>
          </a:xfrm>
          <a:custGeom>
            <a:avLst/>
            <a:gdLst>
              <a:gd name="T0" fmla="*/ 76 w 851"/>
              <a:gd name="T1" fmla="*/ 73 h 902"/>
              <a:gd name="T2" fmla="*/ 851 w 851"/>
              <a:gd name="T3" fmla="*/ 818 h 902"/>
              <a:gd name="T4" fmla="*/ 76 w 851"/>
              <a:gd name="T5" fmla="*/ 902 h 902"/>
              <a:gd name="T6" fmla="*/ 0 w 851"/>
              <a:gd name="T7" fmla="*/ 818 h 902"/>
              <a:gd name="T8" fmla="*/ 0 w 851"/>
              <a:gd name="T9" fmla="*/ 73 h 902"/>
              <a:gd name="T10" fmla="*/ 161 w 851"/>
              <a:gd name="T11" fmla="*/ 478 h 902"/>
              <a:gd name="T12" fmla="*/ 165 w 851"/>
              <a:gd name="T13" fmla="*/ 476 h 902"/>
              <a:gd name="T14" fmla="*/ 171 w 851"/>
              <a:gd name="T15" fmla="*/ 471 h 902"/>
              <a:gd name="T16" fmla="*/ 191 w 851"/>
              <a:gd name="T17" fmla="*/ 463 h 902"/>
              <a:gd name="T18" fmla="*/ 230 w 851"/>
              <a:gd name="T19" fmla="*/ 452 h 902"/>
              <a:gd name="T20" fmla="*/ 288 w 851"/>
              <a:gd name="T21" fmla="*/ 445 h 902"/>
              <a:gd name="T22" fmla="*/ 327 w 851"/>
              <a:gd name="T23" fmla="*/ 445 h 902"/>
              <a:gd name="T24" fmla="*/ 396 w 851"/>
              <a:gd name="T25" fmla="*/ 445 h 902"/>
              <a:gd name="T26" fmla="*/ 442 w 851"/>
              <a:gd name="T27" fmla="*/ 439 h 902"/>
              <a:gd name="T28" fmla="*/ 485 w 851"/>
              <a:gd name="T29" fmla="*/ 426 h 902"/>
              <a:gd name="T30" fmla="*/ 526 w 851"/>
              <a:gd name="T31" fmla="*/ 400 h 902"/>
              <a:gd name="T32" fmla="*/ 563 w 851"/>
              <a:gd name="T33" fmla="*/ 361 h 902"/>
              <a:gd name="T34" fmla="*/ 600 w 851"/>
              <a:gd name="T35" fmla="*/ 305 h 902"/>
              <a:gd name="T36" fmla="*/ 632 w 851"/>
              <a:gd name="T37" fmla="*/ 227 h 902"/>
              <a:gd name="T38" fmla="*/ 708 w 851"/>
              <a:gd name="T39" fmla="*/ 197 h 902"/>
              <a:gd name="T40" fmla="*/ 660 w 851"/>
              <a:gd name="T41" fmla="*/ 0 h 902"/>
              <a:gd name="T42" fmla="*/ 513 w 851"/>
              <a:gd name="T43" fmla="*/ 140 h 902"/>
              <a:gd name="T44" fmla="*/ 567 w 851"/>
              <a:gd name="T45" fmla="*/ 156 h 902"/>
              <a:gd name="T46" fmla="*/ 541 w 851"/>
              <a:gd name="T47" fmla="*/ 225 h 902"/>
              <a:gd name="T48" fmla="*/ 515 w 851"/>
              <a:gd name="T49" fmla="*/ 275 h 902"/>
              <a:gd name="T50" fmla="*/ 487 w 851"/>
              <a:gd name="T51" fmla="*/ 311 h 902"/>
              <a:gd name="T52" fmla="*/ 459 w 851"/>
              <a:gd name="T53" fmla="*/ 335 h 902"/>
              <a:gd name="T54" fmla="*/ 427 w 851"/>
              <a:gd name="T55" fmla="*/ 350 h 902"/>
              <a:gd name="T56" fmla="*/ 396 w 851"/>
              <a:gd name="T57" fmla="*/ 359 h 902"/>
              <a:gd name="T58" fmla="*/ 327 w 851"/>
              <a:gd name="T59" fmla="*/ 361 h 902"/>
              <a:gd name="T60" fmla="*/ 282 w 851"/>
              <a:gd name="T61" fmla="*/ 361 h 902"/>
              <a:gd name="T62" fmla="*/ 232 w 851"/>
              <a:gd name="T63" fmla="*/ 365 h 902"/>
              <a:gd name="T64" fmla="*/ 182 w 851"/>
              <a:gd name="T65" fmla="*/ 376 h 902"/>
              <a:gd name="T66" fmla="*/ 130 w 851"/>
              <a:gd name="T67" fmla="*/ 398 h 902"/>
              <a:gd name="T68" fmla="*/ 124 w 851"/>
              <a:gd name="T69" fmla="*/ 400 h 902"/>
              <a:gd name="T70" fmla="*/ 117 w 851"/>
              <a:gd name="T71" fmla="*/ 404 h 902"/>
              <a:gd name="T72" fmla="*/ 604 w 851"/>
              <a:gd name="T73" fmla="*/ 792 h 902"/>
              <a:gd name="T74" fmla="*/ 747 w 851"/>
              <a:gd name="T75" fmla="*/ 275 h 902"/>
              <a:gd name="T76" fmla="*/ 604 w 851"/>
              <a:gd name="T77" fmla="*/ 792 h 902"/>
              <a:gd name="T78" fmla="*/ 394 w 851"/>
              <a:gd name="T79" fmla="*/ 792 h 902"/>
              <a:gd name="T80" fmla="*/ 537 w 851"/>
              <a:gd name="T81" fmla="*/ 603 h 902"/>
              <a:gd name="T82" fmla="*/ 394 w 851"/>
              <a:gd name="T83" fmla="*/ 792 h 902"/>
              <a:gd name="T84" fmla="*/ 191 w 851"/>
              <a:gd name="T85" fmla="*/ 792 h 902"/>
              <a:gd name="T86" fmla="*/ 334 w 851"/>
              <a:gd name="T87" fmla="*/ 521 h 902"/>
              <a:gd name="T88" fmla="*/ 191 w 851"/>
              <a:gd name="T89" fmla="*/ 79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1" h="902">
                <a:moveTo>
                  <a:pt x="0" y="73"/>
                </a:moveTo>
                <a:lnTo>
                  <a:pt x="76" y="73"/>
                </a:lnTo>
                <a:lnTo>
                  <a:pt x="76" y="818"/>
                </a:lnTo>
                <a:lnTo>
                  <a:pt x="851" y="818"/>
                </a:lnTo>
                <a:lnTo>
                  <a:pt x="851" y="902"/>
                </a:lnTo>
                <a:lnTo>
                  <a:pt x="76" y="902"/>
                </a:lnTo>
                <a:lnTo>
                  <a:pt x="0" y="902"/>
                </a:lnTo>
                <a:lnTo>
                  <a:pt x="0" y="818"/>
                </a:lnTo>
                <a:lnTo>
                  <a:pt x="0" y="73"/>
                </a:lnTo>
                <a:lnTo>
                  <a:pt x="0" y="73"/>
                </a:lnTo>
                <a:close/>
                <a:moveTo>
                  <a:pt x="117" y="404"/>
                </a:moveTo>
                <a:lnTo>
                  <a:pt x="161" y="478"/>
                </a:lnTo>
                <a:lnTo>
                  <a:pt x="161" y="478"/>
                </a:lnTo>
                <a:lnTo>
                  <a:pt x="165" y="476"/>
                </a:lnTo>
                <a:lnTo>
                  <a:pt x="165" y="476"/>
                </a:lnTo>
                <a:lnTo>
                  <a:pt x="171" y="471"/>
                </a:lnTo>
                <a:lnTo>
                  <a:pt x="171" y="471"/>
                </a:lnTo>
                <a:lnTo>
                  <a:pt x="191" y="463"/>
                </a:lnTo>
                <a:lnTo>
                  <a:pt x="210" y="456"/>
                </a:lnTo>
                <a:lnTo>
                  <a:pt x="230" y="452"/>
                </a:lnTo>
                <a:lnTo>
                  <a:pt x="249" y="450"/>
                </a:lnTo>
                <a:lnTo>
                  <a:pt x="288" y="445"/>
                </a:lnTo>
                <a:lnTo>
                  <a:pt x="327" y="445"/>
                </a:lnTo>
                <a:lnTo>
                  <a:pt x="327" y="445"/>
                </a:lnTo>
                <a:lnTo>
                  <a:pt x="375" y="445"/>
                </a:lnTo>
                <a:lnTo>
                  <a:pt x="396" y="445"/>
                </a:lnTo>
                <a:lnTo>
                  <a:pt x="420" y="443"/>
                </a:lnTo>
                <a:lnTo>
                  <a:pt x="442" y="439"/>
                </a:lnTo>
                <a:lnTo>
                  <a:pt x="463" y="432"/>
                </a:lnTo>
                <a:lnTo>
                  <a:pt x="485" y="426"/>
                </a:lnTo>
                <a:lnTo>
                  <a:pt x="505" y="413"/>
                </a:lnTo>
                <a:lnTo>
                  <a:pt x="526" y="400"/>
                </a:lnTo>
                <a:lnTo>
                  <a:pt x="546" y="383"/>
                </a:lnTo>
                <a:lnTo>
                  <a:pt x="563" y="361"/>
                </a:lnTo>
                <a:lnTo>
                  <a:pt x="582" y="335"/>
                </a:lnTo>
                <a:lnTo>
                  <a:pt x="600" y="305"/>
                </a:lnTo>
                <a:lnTo>
                  <a:pt x="617" y="268"/>
                </a:lnTo>
                <a:lnTo>
                  <a:pt x="632" y="227"/>
                </a:lnTo>
                <a:lnTo>
                  <a:pt x="649" y="179"/>
                </a:lnTo>
                <a:lnTo>
                  <a:pt x="708" y="197"/>
                </a:lnTo>
                <a:lnTo>
                  <a:pt x="684" y="99"/>
                </a:lnTo>
                <a:lnTo>
                  <a:pt x="660" y="0"/>
                </a:lnTo>
                <a:lnTo>
                  <a:pt x="587" y="69"/>
                </a:lnTo>
                <a:lnTo>
                  <a:pt x="513" y="140"/>
                </a:lnTo>
                <a:lnTo>
                  <a:pt x="567" y="156"/>
                </a:lnTo>
                <a:lnTo>
                  <a:pt x="567" y="156"/>
                </a:lnTo>
                <a:lnTo>
                  <a:pt x="554" y="192"/>
                </a:lnTo>
                <a:lnTo>
                  <a:pt x="541" y="225"/>
                </a:lnTo>
                <a:lnTo>
                  <a:pt x="528" y="251"/>
                </a:lnTo>
                <a:lnTo>
                  <a:pt x="515" y="275"/>
                </a:lnTo>
                <a:lnTo>
                  <a:pt x="502" y="294"/>
                </a:lnTo>
                <a:lnTo>
                  <a:pt x="487" y="311"/>
                </a:lnTo>
                <a:lnTo>
                  <a:pt x="474" y="324"/>
                </a:lnTo>
                <a:lnTo>
                  <a:pt x="459" y="335"/>
                </a:lnTo>
                <a:lnTo>
                  <a:pt x="444" y="344"/>
                </a:lnTo>
                <a:lnTo>
                  <a:pt x="427" y="350"/>
                </a:lnTo>
                <a:lnTo>
                  <a:pt x="411" y="355"/>
                </a:lnTo>
                <a:lnTo>
                  <a:pt x="396" y="359"/>
                </a:lnTo>
                <a:lnTo>
                  <a:pt x="362" y="361"/>
                </a:lnTo>
                <a:lnTo>
                  <a:pt x="327" y="361"/>
                </a:lnTo>
                <a:lnTo>
                  <a:pt x="327" y="361"/>
                </a:lnTo>
                <a:lnTo>
                  <a:pt x="282" y="361"/>
                </a:lnTo>
                <a:lnTo>
                  <a:pt x="258" y="363"/>
                </a:lnTo>
                <a:lnTo>
                  <a:pt x="232" y="365"/>
                </a:lnTo>
                <a:lnTo>
                  <a:pt x="208" y="370"/>
                </a:lnTo>
                <a:lnTo>
                  <a:pt x="182" y="376"/>
                </a:lnTo>
                <a:lnTo>
                  <a:pt x="156" y="385"/>
                </a:lnTo>
                <a:lnTo>
                  <a:pt x="130" y="398"/>
                </a:lnTo>
                <a:lnTo>
                  <a:pt x="130" y="398"/>
                </a:lnTo>
                <a:lnTo>
                  <a:pt x="124" y="400"/>
                </a:lnTo>
                <a:lnTo>
                  <a:pt x="124" y="400"/>
                </a:lnTo>
                <a:lnTo>
                  <a:pt x="117" y="404"/>
                </a:lnTo>
                <a:lnTo>
                  <a:pt x="117" y="404"/>
                </a:lnTo>
                <a:close/>
                <a:moveTo>
                  <a:pt x="604" y="792"/>
                </a:moveTo>
                <a:lnTo>
                  <a:pt x="747" y="792"/>
                </a:lnTo>
                <a:lnTo>
                  <a:pt x="747" y="275"/>
                </a:lnTo>
                <a:lnTo>
                  <a:pt x="604" y="435"/>
                </a:lnTo>
                <a:lnTo>
                  <a:pt x="604" y="792"/>
                </a:lnTo>
                <a:lnTo>
                  <a:pt x="604" y="792"/>
                </a:lnTo>
                <a:close/>
                <a:moveTo>
                  <a:pt x="394" y="792"/>
                </a:moveTo>
                <a:lnTo>
                  <a:pt x="537" y="792"/>
                </a:lnTo>
                <a:lnTo>
                  <a:pt x="537" y="603"/>
                </a:lnTo>
                <a:lnTo>
                  <a:pt x="394" y="603"/>
                </a:lnTo>
                <a:lnTo>
                  <a:pt x="394" y="792"/>
                </a:lnTo>
                <a:lnTo>
                  <a:pt x="394" y="792"/>
                </a:lnTo>
                <a:close/>
                <a:moveTo>
                  <a:pt x="191" y="792"/>
                </a:moveTo>
                <a:lnTo>
                  <a:pt x="334" y="792"/>
                </a:lnTo>
                <a:lnTo>
                  <a:pt x="334" y="521"/>
                </a:lnTo>
                <a:lnTo>
                  <a:pt x="191" y="521"/>
                </a:lnTo>
                <a:lnTo>
                  <a:pt x="191" y="792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PA_椭圆 28"/>
          <p:cNvSpPr/>
          <p:nvPr>
            <p:custDataLst>
              <p:tags r:id="rId19"/>
            </p:custDataLst>
          </p:nvPr>
        </p:nvSpPr>
        <p:spPr>
          <a:xfrm>
            <a:off x="5188379" y="594085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PA_TextPlaceholder 32"/>
          <p:cNvSpPr txBox="1"/>
          <p:nvPr>
            <p:custDataLst>
              <p:tags r:id="rId20"/>
            </p:custDataLst>
          </p:nvPr>
        </p:nvSpPr>
        <p:spPr>
          <a:xfrm>
            <a:off x="5718977" y="781067"/>
            <a:ext cx="2921367" cy="552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Lemon drops oat cake oat cake sugar plum sweet gingerbread chocolate cake gingerbread. </a:t>
            </a:r>
          </a:p>
        </p:txBody>
      </p:sp>
      <p:sp>
        <p:nvSpPr>
          <p:cNvPr id="24" name="PA_TextPlaceholder 33"/>
          <p:cNvSpPr txBox="1"/>
          <p:nvPr>
            <p:custDataLst>
              <p:tags r:id="rId21"/>
            </p:custDataLst>
          </p:nvPr>
        </p:nvSpPr>
        <p:spPr>
          <a:xfrm>
            <a:off x="5718979" y="596030"/>
            <a:ext cx="2921366" cy="14006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0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</a:p>
        </p:txBody>
      </p:sp>
      <p:sp>
        <p:nvSpPr>
          <p:cNvPr id="25" name="PA_任意多边形 9"/>
          <p:cNvSpPr>
            <a:spLocks noEditPoints="1"/>
          </p:cNvSpPr>
          <p:nvPr>
            <p:custDataLst>
              <p:tags r:id="rId22"/>
            </p:custDataLst>
          </p:nvPr>
        </p:nvSpPr>
        <p:spPr bwMode="auto">
          <a:xfrm>
            <a:off x="5304874" y="707825"/>
            <a:ext cx="175969" cy="186515"/>
          </a:xfrm>
          <a:custGeom>
            <a:avLst/>
            <a:gdLst>
              <a:gd name="T0" fmla="*/ 76 w 851"/>
              <a:gd name="T1" fmla="*/ 73 h 902"/>
              <a:gd name="T2" fmla="*/ 851 w 851"/>
              <a:gd name="T3" fmla="*/ 818 h 902"/>
              <a:gd name="T4" fmla="*/ 76 w 851"/>
              <a:gd name="T5" fmla="*/ 902 h 902"/>
              <a:gd name="T6" fmla="*/ 0 w 851"/>
              <a:gd name="T7" fmla="*/ 818 h 902"/>
              <a:gd name="T8" fmla="*/ 0 w 851"/>
              <a:gd name="T9" fmla="*/ 73 h 902"/>
              <a:gd name="T10" fmla="*/ 161 w 851"/>
              <a:gd name="T11" fmla="*/ 478 h 902"/>
              <a:gd name="T12" fmla="*/ 165 w 851"/>
              <a:gd name="T13" fmla="*/ 476 h 902"/>
              <a:gd name="T14" fmla="*/ 171 w 851"/>
              <a:gd name="T15" fmla="*/ 471 h 902"/>
              <a:gd name="T16" fmla="*/ 191 w 851"/>
              <a:gd name="T17" fmla="*/ 463 h 902"/>
              <a:gd name="T18" fmla="*/ 230 w 851"/>
              <a:gd name="T19" fmla="*/ 452 h 902"/>
              <a:gd name="T20" fmla="*/ 288 w 851"/>
              <a:gd name="T21" fmla="*/ 445 h 902"/>
              <a:gd name="T22" fmla="*/ 327 w 851"/>
              <a:gd name="T23" fmla="*/ 445 h 902"/>
              <a:gd name="T24" fmla="*/ 396 w 851"/>
              <a:gd name="T25" fmla="*/ 445 h 902"/>
              <a:gd name="T26" fmla="*/ 442 w 851"/>
              <a:gd name="T27" fmla="*/ 439 h 902"/>
              <a:gd name="T28" fmla="*/ 485 w 851"/>
              <a:gd name="T29" fmla="*/ 426 h 902"/>
              <a:gd name="T30" fmla="*/ 526 w 851"/>
              <a:gd name="T31" fmla="*/ 400 h 902"/>
              <a:gd name="T32" fmla="*/ 563 w 851"/>
              <a:gd name="T33" fmla="*/ 361 h 902"/>
              <a:gd name="T34" fmla="*/ 600 w 851"/>
              <a:gd name="T35" fmla="*/ 305 h 902"/>
              <a:gd name="T36" fmla="*/ 632 w 851"/>
              <a:gd name="T37" fmla="*/ 227 h 902"/>
              <a:gd name="T38" fmla="*/ 708 w 851"/>
              <a:gd name="T39" fmla="*/ 197 h 902"/>
              <a:gd name="T40" fmla="*/ 660 w 851"/>
              <a:gd name="T41" fmla="*/ 0 h 902"/>
              <a:gd name="T42" fmla="*/ 513 w 851"/>
              <a:gd name="T43" fmla="*/ 140 h 902"/>
              <a:gd name="T44" fmla="*/ 567 w 851"/>
              <a:gd name="T45" fmla="*/ 156 h 902"/>
              <a:gd name="T46" fmla="*/ 541 w 851"/>
              <a:gd name="T47" fmla="*/ 225 h 902"/>
              <a:gd name="T48" fmla="*/ 515 w 851"/>
              <a:gd name="T49" fmla="*/ 275 h 902"/>
              <a:gd name="T50" fmla="*/ 487 w 851"/>
              <a:gd name="T51" fmla="*/ 311 h 902"/>
              <a:gd name="T52" fmla="*/ 459 w 851"/>
              <a:gd name="T53" fmla="*/ 335 h 902"/>
              <a:gd name="T54" fmla="*/ 427 w 851"/>
              <a:gd name="T55" fmla="*/ 350 h 902"/>
              <a:gd name="T56" fmla="*/ 396 w 851"/>
              <a:gd name="T57" fmla="*/ 359 h 902"/>
              <a:gd name="T58" fmla="*/ 327 w 851"/>
              <a:gd name="T59" fmla="*/ 361 h 902"/>
              <a:gd name="T60" fmla="*/ 282 w 851"/>
              <a:gd name="T61" fmla="*/ 361 h 902"/>
              <a:gd name="T62" fmla="*/ 232 w 851"/>
              <a:gd name="T63" fmla="*/ 365 h 902"/>
              <a:gd name="T64" fmla="*/ 182 w 851"/>
              <a:gd name="T65" fmla="*/ 376 h 902"/>
              <a:gd name="T66" fmla="*/ 130 w 851"/>
              <a:gd name="T67" fmla="*/ 398 h 902"/>
              <a:gd name="T68" fmla="*/ 124 w 851"/>
              <a:gd name="T69" fmla="*/ 400 h 902"/>
              <a:gd name="T70" fmla="*/ 117 w 851"/>
              <a:gd name="T71" fmla="*/ 404 h 902"/>
              <a:gd name="T72" fmla="*/ 604 w 851"/>
              <a:gd name="T73" fmla="*/ 792 h 902"/>
              <a:gd name="T74" fmla="*/ 747 w 851"/>
              <a:gd name="T75" fmla="*/ 275 h 902"/>
              <a:gd name="T76" fmla="*/ 604 w 851"/>
              <a:gd name="T77" fmla="*/ 792 h 902"/>
              <a:gd name="T78" fmla="*/ 394 w 851"/>
              <a:gd name="T79" fmla="*/ 792 h 902"/>
              <a:gd name="T80" fmla="*/ 537 w 851"/>
              <a:gd name="T81" fmla="*/ 603 h 902"/>
              <a:gd name="T82" fmla="*/ 394 w 851"/>
              <a:gd name="T83" fmla="*/ 792 h 902"/>
              <a:gd name="T84" fmla="*/ 191 w 851"/>
              <a:gd name="T85" fmla="*/ 792 h 902"/>
              <a:gd name="T86" fmla="*/ 334 w 851"/>
              <a:gd name="T87" fmla="*/ 521 h 902"/>
              <a:gd name="T88" fmla="*/ 191 w 851"/>
              <a:gd name="T89" fmla="*/ 79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1" h="902">
                <a:moveTo>
                  <a:pt x="0" y="73"/>
                </a:moveTo>
                <a:lnTo>
                  <a:pt x="76" y="73"/>
                </a:lnTo>
                <a:lnTo>
                  <a:pt x="76" y="818"/>
                </a:lnTo>
                <a:lnTo>
                  <a:pt x="851" y="818"/>
                </a:lnTo>
                <a:lnTo>
                  <a:pt x="851" y="902"/>
                </a:lnTo>
                <a:lnTo>
                  <a:pt x="76" y="902"/>
                </a:lnTo>
                <a:lnTo>
                  <a:pt x="0" y="902"/>
                </a:lnTo>
                <a:lnTo>
                  <a:pt x="0" y="818"/>
                </a:lnTo>
                <a:lnTo>
                  <a:pt x="0" y="73"/>
                </a:lnTo>
                <a:lnTo>
                  <a:pt x="0" y="73"/>
                </a:lnTo>
                <a:close/>
                <a:moveTo>
                  <a:pt x="117" y="404"/>
                </a:moveTo>
                <a:lnTo>
                  <a:pt x="161" y="478"/>
                </a:lnTo>
                <a:lnTo>
                  <a:pt x="161" y="478"/>
                </a:lnTo>
                <a:lnTo>
                  <a:pt x="165" y="476"/>
                </a:lnTo>
                <a:lnTo>
                  <a:pt x="165" y="476"/>
                </a:lnTo>
                <a:lnTo>
                  <a:pt x="171" y="471"/>
                </a:lnTo>
                <a:lnTo>
                  <a:pt x="171" y="471"/>
                </a:lnTo>
                <a:lnTo>
                  <a:pt x="191" y="463"/>
                </a:lnTo>
                <a:lnTo>
                  <a:pt x="210" y="456"/>
                </a:lnTo>
                <a:lnTo>
                  <a:pt x="230" y="452"/>
                </a:lnTo>
                <a:lnTo>
                  <a:pt x="249" y="450"/>
                </a:lnTo>
                <a:lnTo>
                  <a:pt x="288" y="445"/>
                </a:lnTo>
                <a:lnTo>
                  <a:pt x="327" y="445"/>
                </a:lnTo>
                <a:lnTo>
                  <a:pt x="327" y="445"/>
                </a:lnTo>
                <a:lnTo>
                  <a:pt x="375" y="445"/>
                </a:lnTo>
                <a:lnTo>
                  <a:pt x="396" y="445"/>
                </a:lnTo>
                <a:lnTo>
                  <a:pt x="420" y="443"/>
                </a:lnTo>
                <a:lnTo>
                  <a:pt x="442" y="439"/>
                </a:lnTo>
                <a:lnTo>
                  <a:pt x="463" y="432"/>
                </a:lnTo>
                <a:lnTo>
                  <a:pt x="485" y="426"/>
                </a:lnTo>
                <a:lnTo>
                  <a:pt x="505" y="413"/>
                </a:lnTo>
                <a:lnTo>
                  <a:pt x="526" y="400"/>
                </a:lnTo>
                <a:lnTo>
                  <a:pt x="546" y="383"/>
                </a:lnTo>
                <a:lnTo>
                  <a:pt x="563" y="361"/>
                </a:lnTo>
                <a:lnTo>
                  <a:pt x="582" y="335"/>
                </a:lnTo>
                <a:lnTo>
                  <a:pt x="600" y="305"/>
                </a:lnTo>
                <a:lnTo>
                  <a:pt x="617" y="268"/>
                </a:lnTo>
                <a:lnTo>
                  <a:pt x="632" y="227"/>
                </a:lnTo>
                <a:lnTo>
                  <a:pt x="649" y="179"/>
                </a:lnTo>
                <a:lnTo>
                  <a:pt x="708" y="197"/>
                </a:lnTo>
                <a:lnTo>
                  <a:pt x="684" y="99"/>
                </a:lnTo>
                <a:lnTo>
                  <a:pt x="660" y="0"/>
                </a:lnTo>
                <a:lnTo>
                  <a:pt x="587" y="69"/>
                </a:lnTo>
                <a:lnTo>
                  <a:pt x="513" y="140"/>
                </a:lnTo>
                <a:lnTo>
                  <a:pt x="567" y="156"/>
                </a:lnTo>
                <a:lnTo>
                  <a:pt x="567" y="156"/>
                </a:lnTo>
                <a:lnTo>
                  <a:pt x="554" y="192"/>
                </a:lnTo>
                <a:lnTo>
                  <a:pt x="541" y="225"/>
                </a:lnTo>
                <a:lnTo>
                  <a:pt x="528" y="251"/>
                </a:lnTo>
                <a:lnTo>
                  <a:pt x="515" y="275"/>
                </a:lnTo>
                <a:lnTo>
                  <a:pt x="502" y="294"/>
                </a:lnTo>
                <a:lnTo>
                  <a:pt x="487" y="311"/>
                </a:lnTo>
                <a:lnTo>
                  <a:pt x="474" y="324"/>
                </a:lnTo>
                <a:lnTo>
                  <a:pt x="459" y="335"/>
                </a:lnTo>
                <a:lnTo>
                  <a:pt x="444" y="344"/>
                </a:lnTo>
                <a:lnTo>
                  <a:pt x="427" y="350"/>
                </a:lnTo>
                <a:lnTo>
                  <a:pt x="411" y="355"/>
                </a:lnTo>
                <a:lnTo>
                  <a:pt x="396" y="359"/>
                </a:lnTo>
                <a:lnTo>
                  <a:pt x="362" y="361"/>
                </a:lnTo>
                <a:lnTo>
                  <a:pt x="327" y="361"/>
                </a:lnTo>
                <a:lnTo>
                  <a:pt x="327" y="361"/>
                </a:lnTo>
                <a:lnTo>
                  <a:pt x="282" y="361"/>
                </a:lnTo>
                <a:lnTo>
                  <a:pt x="258" y="363"/>
                </a:lnTo>
                <a:lnTo>
                  <a:pt x="232" y="365"/>
                </a:lnTo>
                <a:lnTo>
                  <a:pt x="208" y="370"/>
                </a:lnTo>
                <a:lnTo>
                  <a:pt x="182" y="376"/>
                </a:lnTo>
                <a:lnTo>
                  <a:pt x="156" y="385"/>
                </a:lnTo>
                <a:lnTo>
                  <a:pt x="130" y="398"/>
                </a:lnTo>
                <a:lnTo>
                  <a:pt x="130" y="398"/>
                </a:lnTo>
                <a:lnTo>
                  <a:pt x="124" y="400"/>
                </a:lnTo>
                <a:lnTo>
                  <a:pt x="124" y="400"/>
                </a:lnTo>
                <a:lnTo>
                  <a:pt x="117" y="404"/>
                </a:lnTo>
                <a:lnTo>
                  <a:pt x="117" y="404"/>
                </a:lnTo>
                <a:close/>
                <a:moveTo>
                  <a:pt x="604" y="792"/>
                </a:moveTo>
                <a:lnTo>
                  <a:pt x="747" y="792"/>
                </a:lnTo>
                <a:lnTo>
                  <a:pt x="747" y="275"/>
                </a:lnTo>
                <a:lnTo>
                  <a:pt x="604" y="435"/>
                </a:lnTo>
                <a:lnTo>
                  <a:pt x="604" y="792"/>
                </a:lnTo>
                <a:lnTo>
                  <a:pt x="604" y="792"/>
                </a:lnTo>
                <a:close/>
                <a:moveTo>
                  <a:pt x="394" y="792"/>
                </a:moveTo>
                <a:lnTo>
                  <a:pt x="537" y="792"/>
                </a:lnTo>
                <a:lnTo>
                  <a:pt x="537" y="603"/>
                </a:lnTo>
                <a:lnTo>
                  <a:pt x="394" y="603"/>
                </a:lnTo>
                <a:lnTo>
                  <a:pt x="394" y="792"/>
                </a:lnTo>
                <a:lnTo>
                  <a:pt x="394" y="792"/>
                </a:lnTo>
                <a:close/>
                <a:moveTo>
                  <a:pt x="191" y="792"/>
                </a:moveTo>
                <a:lnTo>
                  <a:pt x="334" y="792"/>
                </a:lnTo>
                <a:lnTo>
                  <a:pt x="334" y="521"/>
                </a:lnTo>
                <a:lnTo>
                  <a:pt x="191" y="521"/>
                </a:lnTo>
                <a:lnTo>
                  <a:pt x="191" y="792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9" grpId="0" animBg="1"/>
      <p:bldP spid="30" grpId="0" animBg="1"/>
      <p:bldP spid="31" grpId="0" animBg="1"/>
      <p:bldP spid="41" grpId="0" animBg="1" autoUpdateAnimBg="0"/>
      <p:bldP spid="42" grpId="0" animBg="1" autoUpdateAnimBg="0"/>
      <p:bldP spid="47" grpId="0" animBg="1" autoUpdateAnimBg="0"/>
      <p:bldP spid="48" grpId="0" animBg="1" autoUpdateAnimBg="0"/>
      <p:bldP spid="49" grpId="0" animBg="1" autoUpdateAnimBg="0"/>
      <p:bldP spid="50" grpId="0"/>
      <p:bldP spid="51" grpId="0" animBg="1"/>
      <p:bldP spid="52" grpId="0" animBg="1"/>
      <p:bldP spid="53" grpId="0" animBg="1"/>
      <p:bldP spid="18" grpId="0" animBg="1"/>
      <p:bldP spid="19" grpId="0" animBg="1" autoUpdateAnimBg="0"/>
      <p:bldP spid="20" grpId="0" animBg="1" autoUpdateAnimBg="0"/>
      <p:bldP spid="21" grpId="0" animBg="1"/>
      <p:bldP spid="22" grpId="0" animBg="1"/>
      <p:bldP spid="23" grpId="0" animBg="1" autoUpdateAnimBg="0"/>
      <p:bldP spid="24" grpId="0" animBg="1" autoUpdateAnimBg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A_矩形 3"/>
          <p:cNvSpPr/>
          <p:nvPr>
            <p:custDataLst>
              <p:tags r:id="rId1"/>
            </p:custDataLst>
          </p:nvPr>
        </p:nvSpPr>
        <p:spPr>
          <a:xfrm>
            <a:off x="-1379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sp>
        <p:nvSpPr>
          <p:cNvPr id="29" name="PA_TextPlaceholder 32"/>
          <p:cNvSpPr txBox="1"/>
          <p:nvPr>
            <p:custDataLst>
              <p:tags r:id="rId2"/>
            </p:custDataLst>
          </p:nvPr>
        </p:nvSpPr>
        <p:spPr>
          <a:xfrm>
            <a:off x="629917" y="4072280"/>
            <a:ext cx="1826552" cy="3713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Lemon drops oat cake oat cake sugar plum sweet gingerbread chocolate cake</a:t>
            </a:r>
          </a:p>
        </p:txBody>
      </p:sp>
      <p:sp>
        <p:nvSpPr>
          <p:cNvPr id="30" name="PA_TextPlaceholder 33"/>
          <p:cNvSpPr txBox="1"/>
          <p:nvPr>
            <p:custDataLst>
              <p:tags r:id="rId3"/>
            </p:custDataLst>
          </p:nvPr>
        </p:nvSpPr>
        <p:spPr>
          <a:xfrm>
            <a:off x="629920" y="3886447"/>
            <a:ext cx="1826547" cy="24945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AU" sz="1200" b="1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PA_TextPlaceholder 32"/>
          <p:cNvSpPr txBox="1"/>
          <p:nvPr>
            <p:custDataLst>
              <p:tags r:id="rId4"/>
            </p:custDataLst>
          </p:nvPr>
        </p:nvSpPr>
        <p:spPr>
          <a:xfrm>
            <a:off x="2655583" y="4072280"/>
            <a:ext cx="1826552" cy="3713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Lemon drops oat cake oat cake sugar plum sweet gingerbread chocolate cake</a:t>
            </a:r>
          </a:p>
        </p:txBody>
      </p:sp>
      <p:sp>
        <p:nvSpPr>
          <p:cNvPr id="38" name="PA_TextPlaceholder 33"/>
          <p:cNvSpPr txBox="1"/>
          <p:nvPr>
            <p:custDataLst>
              <p:tags r:id="rId5"/>
            </p:custDataLst>
          </p:nvPr>
        </p:nvSpPr>
        <p:spPr>
          <a:xfrm>
            <a:off x="2655586" y="3886447"/>
            <a:ext cx="1826547" cy="24945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altLang="zh-CN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AU" altLang="zh-CN" sz="1200" b="1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PA_TextPlaceholder 32"/>
          <p:cNvSpPr txBox="1"/>
          <p:nvPr>
            <p:custDataLst>
              <p:tags r:id="rId6"/>
            </p:custDataLst>
          </p:nvPr>
        </p:nvSpPr>
        <p:spPr>
          <a:xfrm>
            <a:off x="4681252" y="4072280"/>
            <a:ext cx="1826552" cy="3713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Lemon drops oat cake oat cake sugar plum sweet gingerbread chocolate cake</a:t>
            </a:r>
          </a:p>
        </p:txBody>
      </p:sp>
      <p:sp>
        <p:nvSpPr>
          <p:cNvPr id="40" name="PA_TextPlaceholder 33"/>
          <p:cNvSpPr txBox="1"/>
          <p:nvPr>
            <p:custDataLst>
              <p:tags r:id="rId7"/>
            </p:custDataLst>
          </p:nvPr>
        </p:nvSpPr>
        <p:spPr>
          <a:xfrm>
            <a:off x="4681255" y="3886447"/>
            <a:ext cx="1826547" cy="24945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altLang="zh-CN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AU" altLang="zh-CN" sz="1200" b="1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PA_TextPlaceholder 32"/>
          <p:cNvSpPr txBox="1"/>
          <p:nvPr>
            <p:custDataLst>
              <p:tags r:id="rId8"/>
            </p:custDataLst>
          </p:nvPr>
        </p:nvSpPr>
        <p:spPr>
          <a:xfrm>
            <a:off x="6706918" y="4072280"/>
            <a:ext cx="1826552" cy="3713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Lemon drops oat cake oat cake sugar plum sweet gingerbread chocolate cake</a:t>
            </a:r>
          </a:p>
        </p:txBody>
      </p:sp>
      <p:sp>
        <p:nvSpPr>
          <p:cNvPr id="42" name="PA_TextPlaceholder 33"/>
          <p:cNvSpPr txBox="1"/>
          <p:nvPr>
            <p:custDataLst>
              <p:tags r:id="rId9"/>
            </p:custDataLst>
          </p:nvPr>
        </p:nvSpPr>
        <p:spPr>
          <a:xfrm>
            <a:off x="6706921" y="3886447"/>
            <a:ext cx="1826547" cy="24945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altLang="zh-CN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AU" altLang="zh-CN" sz="1200" b="1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PA_图片 2" descr="F:\无版权图片\530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6" cstate="print"/>
          <a:srcRect/>
          <a:stretch>
            <a:fillRect/>
          </a:stretch>
        </p:blipFill>
        <p:spPr bwMode="auto">
          <a:xfrm>
            <a:off x="6706921" y="1270000"/>
            <a:ext cx="1826549" cy="248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3" descr="F:\无版权图片\522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7" cstate="print"/>
          <a:srcRect/>
          <a:stretch>
            <a:fillRect/>
          </a:stretch>
        </p:blipFill>
        <p:spPr bwMode="auto">
          <a:xfrm>
            <a:off x="4681255" y="1270000"/>
            <a:ext cx="1826548" cy="248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4" descr="F:\无版权图片\523.jp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18" cstate="print"/>
          <a:srcRect/>
          <a:stretch>
            <a:fillRect/>
          </a:stretch>
        </p:blipFill>
        <p:spPr bwMode="auto">
          <a:xfrm>
            <a:off x="2655586" y="1270000"/>
            <a:ext cx="1826548" cy="248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A_图片 5" descr="F:\无版权图片\524.jp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19" cstate="print"/>
          <a:srcRect/>
          <a:stretch>
            <a:fillRect/>
          </a:stretch>
        </p:blipFill>
        <p:spPr bwMode="auto">
          <a:xfrm>
            <a:off x="629920" y="1270000"/>
            <a:ext cx="1826547" cy="248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790700" y="1504949"/>
            <a:ext cx="665767" cy="665767"/>
            <a:chOff x="1790700" y="1504949"/>
            <a:chExt cx="665767" cy="665767"/>
          </a:xfrm>
        </p:grpSpPr>
        <p:sp>
          <p:nvSpPr>
            <p:cNvPr id="3" name="矩形 2"/>
            <p:cNvSpPr/>
            <p:nvPr/>
          </p:nvSpPr>
          <p:spPr>
            <a:xfrm>
              <a:off x="1790700" y="1504949"/>
              <a:ext cx="665767" cy="66576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90700" y="1578638"/>
              <a:ext cx="665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16366" y="1504949"/>
            <a:ext cx="665767" cy="665767"/>
            <a:chOff x="1790700" y="1504949"/>
            <a:chExt cx="665767" cy="665767"/>
          </a:xfrm>
        </p:grpSpPr>
        <p:sp>
          <p:nvSpPr>
            <p:cNvPr id="32" name="矩形 31"/>
            <p:cNvSpPr/>
            <p:nvPr/>
          </p:nvSpPr>
          <p:spPr>
            <a:xfrm>
              <a:off x="1790700" y="1504949"/>
              <a:ext cx="665767" cy="66576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0700" y="1578638"/>
              <a:ext cx="665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32569" y="1504949"/>
            <a:ext cx="665767" cy="665767"/>
            <a:chOff x="1790700" y="1504949"/>
            <a:chExt cx="665767" cy="665767"/>
          </a:xfrm>
        </p:grpSpPr>
        <p:sp>
          <p:nvSpPr>
            <p:cNvPr id="35" name="矩形 34"/>
            <p:cNvSpPr/>
            <p:nvPr/>
          </p:nvSpPr>
          <p:spPr>
            <a:xfrm>
              <a:off x="1790700" y="1504949"/>
              <a:ext cx="665767" cy="66576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90700" y="1578638"/>
              <a:ext cx="665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867701" y="1504949"/>
            <a:ext cx="665767" cy="665767"/>
            <a:chOff x="1790700" y="1504949"/>
            <a:chExt cx="665767" cy="665767"/>
          </a:xfrm>
        </p:grpSpPr>
        <p:sp>
          <p:nvSpPr>
            <p:cNvPr id="43" name="矩形 42"/>
            <p:cNvSpPr/>
            <p:nvPr/>
          </p:nvSpPr>
          <p:spPr>
            <a:xfrm>
              <a:off x="1790700" y="1504949"/>
              <a:ext cx="665767" cy="66576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90700" y="1578638"/>
              <a:ext cx="665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869315" y="-28575"/>
            <a:ext cx="3623874" cy="1130302"/>
            <a:chOff x="4215202" y="-114302"/>
            <a:chExt cx="3623874" cy="1130302"/>
          </a:xfrm>
        </p:grpSpPr>
        <p:grpSp>
          <p:nvGrpSpPr>
            <p:cNvPr id="46" name="组合 45"/>
            <p:cNvGrpSpPr/>
            <p:nvPr userDrawn="1"/>
          </p:nvGrpSpPr>
          <p:grpSpPr>
            <a:xfrm>
              <a:off x="4215252" y="85725"/>
              <a:ext cx="3623824" cy="930275"/>
              <a:chOff x="3375930" y="100799"/>
              <a:chExt cx="4531665" cy="1500517"/>
            </a:xfrm>
          </p:grpSpPr>
          <p:sp>
            <p:nvSpPr>
              <p:cNvPr id="53" name="矩形 52"/>
              <p:cNvSpPr/>
              <p:nvPr userDrawn="1"/>
            </p:nvSpPr>
            <p:spPr>
              <a:xfrm>
                <a:off x="3375933" y="100799"/>
                <a:ext cx="4531662" cy="1172377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5000" b="1">
                  <a:solidFill>
                    <a:srgbClr val="0070C0"/>
                  </a:solidFill>
                  <a:latin typeface="微软雅黑" panose="020B0503020204020204" pitchFamily="82" charset="2"/>
                  <a:ea typeface="微软雅黑" panose="020B0503020204020204" pitchFamily="82" charset="2"/>
                </a:endParaRPr>
              </a:p>
            </p:txBody>
          </p:sp>
          <p:sp>
            <p:nvSpPr>
              <p:cNvPr id="54" name="矩形 107"/>
              <p:cNvSpPr/>
              <p:nvPr userDrawn="1"/>
            </p:nvSpPr>
            <p:spPr>
              <a:xfrm flipH="1">
                <a:off x="3375930" y="1272419"/>
                <a:ext cx="4341368" cy="328897"/>
              </a:xfrm>
              <a:custGeom>
                <a:avLst/>
                <a:gdLst>
                  <a:gd name="connsiteX0" fmla="*/ 0 w 8541618"/>
                  <a:gd name="connsiteY0" fmla="*/ 0 h 219408"/>
                  <a:gd name="connsiteX1" fmla="*/ 8541618 w 8541618"/>
                  <a:gd name="connsiteY1" fmla="*/ 0 h 219408"/>
                  <a:gd name="connsiteX2" fmla="*/ 8541618 w 8541618"/>
                  <a:gd name="connsiteY2" fmla="*/ 219408 h 219408"/>
                  <a:gd name="connsiteX3" fmla="*/ 0 w 8541618"/>
                  <a:gd name="connsiteY3" fmla="*/ 219408 h 219408"/>
                  <a:gd name="connsiteX4" fmla="*/ 0 w 8541618"/>
                  <a:gd name="connsiteY4" fmla="*/ 0 h 219408"/>
                  <a:gd name="connsiteX0-1" fmla="*/ 0 w 8541618"/>
                  <a:gd name="connsiteY0-2" fmla="*/ 0 h 219408"/>
                  <a:gd name="connsiteX1-3" fmla="*/ 8541618 w 8541618"/>
                  <a:gd name="connsiteY1-4" fmla="*/ 0 h 219408"/>
                  <a:gd name="connsiteX2-5" fmla="*/ 0 w 8541618"/>
                  <a:gd name="connsiteY2-6" fmla="*/ 219408 h 219408"/>
                  <a:gd name="connsiteX3-7" fmla="*/ 0 w 8541618"/>
                  <a:gd name="connsiteY3-8" fmla="*/ 0 h 219408"/>
                  <a:gd name="connsiteX0-9" fmla="*/ 0 w 8541618"/>
                  <a:gd name="connsiteY0-10" fmla="*/ 0 h 219408"/>
                  <a:gd name="connsiteX1-11" fmla="*/ 8541618 w 8541618"/>
                  <a:gd name="connsiteY1-12" fmla="*/ 0 h 219408"/>
                  <a:gd name="connsiteX2-13" fmla="*/ 0 w 8541618"/>
                  <a:gd name="connsiteY2-14" fmla="*/ 219408 h 219408"/>
                  <a:gd name="connsiteX3-15" fmla="*/ 0 w 8541618"/>
                  <a:gd name="connsiteY3-16" fmla="*/ 0 h 219408"/>
                  <a:gd name="connsiteX0-17" fmla="*/ 0 w 8541618"/>
                  <a:gd name="connsiteY0-18" fmla="*/ 0 h 219408"/>
                  <a:gd name="connsiteX1-19" fmla="*/ 8541618 w 8541618"/>
                  <a:gd name="connsiteY1-20" fmla="*/ 0 h 219408"/>
                  <a:gd name="connsiteX2-21" fmla="*/ 0 w 8541618"/>
                  <a:gd name="connsiteY2-22" fmla="*/ 219408 h 219408"/>
                  <a:gd name="connsiteX3-23" fmla="*/ 0 w 8541618"/>
                  <a:gd name="connsiteY3-24" fmla="*/ 0 h 2194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8541618" h="219408">
                    <a:moveTo>
                      <a:pt x="0" y="0"/>
                    </a:moveTo>
                    <a:lnTo>
                      <a:pt x="8541618" y="0"/>
                    </a:lnTo>
                    <a:cubicBezTo>
                      <a:pt x="5694412" y="57896"/>
                      <a:pt x="2839586" y="85312"/>
                      <a:pt x="0" y="219408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8000">
                    <a:schemeClr val="tx1">
                      <a:alpha val="75000"/>
                    </a:schemeClr>
                  </a:gs>
                  <a:gs pos="0">
                    <a:schemeClr val="tx1">
                      <a:alpha val="1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1" name="图片 50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215202" y="-114302"/>
              <a:ext cx="137253" cy="1092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文本框 51"/>
            <p:cNvSpPr txBox="1"/>
            <p:nvPr/>
          </p:nvSpPr>
          <p:spPr>
            <a:xfrm>
              <a:off x="4763784" y="123393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0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3600">
                  <a:solidFill>
                    <a:schemeClr val="bg1"/>
                  </a:solidFill>
                </a:rPr>
                <a:t>公司大事件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flas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1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 autoUpdateAnimBg="0"/>
      <p:bldP spid="29" grpId="0" animBg="1" autoUpdateAnimBg="0"/>
      <p:bldP spid="30" grpId="0" animBg="1" autoUpdateAnimBg="0"/>
      <p:bldP spid="31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PA_矩形 24"/>
          <p:cNvSpPr/>
          <p:nvPr>
            <p:custDataLst>
              <p:tags r:id="rId2"/>
            </p:custDataLst>
          </p:nvPr>
        </p:nvSpPr>
        <p:spPr>
          <a:xfrm>
            <a:off x="-596232" y="3746062"/>
            <a:ext cx="11415374" cy="45719"/>
          </a:xfrm>
          <a:prstGeom prst="rect">
            <a:avLst/>
          </a:prstGeom>
          <a:solidFill>
            <a:srgbClr val="005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en-US" sz="1000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66197" y="2312035"/>
            <a:ext cx="676069" cy="1479746"/>
            <a:chOff x="866197" y="2312035"/>
            <a:chExt cx="676069" cy="1479746"/>
          </a:xfrm>
        </p:grpSpPr>
        <p:cxnSp>
          <p:nvCxnSpPr>
            <p:cNvPr id="31" name="PA_直接连接符 17"/>
            <p:cNvCxnSpPr>
              <a:endCxn id="43" idx="0"/>
            </p:cNvCxnSpPr>
            <p:nvPr>
              <p:custDataLst>
                <p:tags r:id="rId54"/>
              </p:custDataLst>
            </p:nvPr>
          </p:nvCxnSpPr>
          <p:spPr>
            <a:xfrm>
              <a:off x="974314" y="2667000"/>
              <a:ext cx="1" cy="1011433"/>
            </a:xfrm>
            <a:prstGeom prst="line">
              <a:avLst/>
            </a:prstGeom>
            <a:ln w="25400">
              <a:solidFill>
                <a:srgbClr val="005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组合 2"/>
            <p:cNvGrpSpPr/>
            <p:nvPr/>
          </p:nvGrpSpPr>
          <p:grpSpPr>
            <a:xfrm>
              <a:off x="866197" y="2312035"/>
              <a:ext cx="676069" cy="1479746"/>
              <a:chOff x="866197" y="2734927"/>
              <a:chExt cx="676069" cy="1479746"/>
            </a:xfrm>
          </p:grpSpPr>
          <p:sp>
            <p:nvSpPr>
              <p:cNvPr id="43" name="PA_椭圆 25"/>
              <p:cNvSpPr>
                <a:spLocks noChangeAspec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917641" y="4101325"/>
                <a:ext cx="113348" cy="113348"/>
              </a:xfrm>
              <a:prstGeom prst="ellipse">
                <a:avLst/>
              </a:prstGeom>
              <a:solidFill>
                <a:srgbClr val="0059A9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algn="ctr" defTabSz="685165"/>
                <a:r>
                  <a:rPr lang="en-AU" sz="1000" dirty="0">
                    <a:solidFill>
                      <a:srgbClr val="26A6CF"/>
                    </a:solidFill>
                  </a:rPr>
                  <a:t> </a:t>
                </a:r>
                <a:endParaRPr lang="en-US" sz="1000" dirty="0">
                  <a:solidFill>
                    <a:srgbClr val="26A6CF"/>
                  </a:solidFill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866197" y="2734927"/>
                <a:ext cx="676069" cy="590150"/>
                <a:chOff x="602391" y="2565941"/>
                <a:chExt cx="676069" cy="590150"/>
              </a:xfrm>
            </p:grpSpPr>
            <p:sp>
              <p:nvSpPr>
                <p:cNvPr id="27" name="PA_椭圆 26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674116" y="2565941"/>
                  <a:ext cx="590150" cy="5901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" name="PA_文本框 59"/>
                <p:cNvSpPr txBox="1"/>
                <p:nvPr>
                  <p:custDataLst>
                    <p:tags r:id="rId57"/>
                  </p:custDataLst>
                </p:nvPr>
              </p:nvSpPr>
              <p:spPr>
                <a:xfrm>
                  <a:off x="602391" y="2719774"/>
                  <a:ext cx="676069" cy="315469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pPr algn="ctr" defTabSz="685165"/>
                  <a:r>
                    <a:rPr lang="en-US" sz="1600" b="1" dirty="0">
                      <a:solidFill>
                        <a:srgbClr val="0A477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2006</a:t>
                  </a:r>
                  <a:endParaRPr lang="en-AU" sz="1600" b="1" dirty="0">
                    <a:solidFill>
                      <a:srgbClr val="0A47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62" name="PA_TextPlaceholder 32"/>
          <p:cNvSpPr txBox="1"/>
          <p:nvPr>
            <p:custDataLst>
              <p:tags r:id="rId3"/>
            </p:custDataLst>
          </p:nvPr>
        </p:nvSpPr>
        <p:spPr>
          <a:xfrm>
            <a:off x="1033471" y="2935170"/>
            <a:ext cx="504839" cy="7021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538310" y="1830131"/>
            <a:ext cx="676069" cy="1961650"/>
            <a:chOff x="866197" y="1830131"/>
            <a:chExt cx="676069" cy="1961650"/>
          </a:xfrm>
        </p:grpSpPr>
        <p:cxnSp>
          <p:nvCxnSpPr>
            <p:cNvPr id="64" name="PA_直接连接符 17"/>
            <p:cNvCxnSpPr>
              <a:endCxn id="66" idx="0"/>
            </p:cNvCxnSpPr>
            <p:nvPr>
              <p:custDataLst>
                <p:tags r:id="rId50"/>
              </p:custDataLst>
            </p:nvPr>
          </p:nvCxnSpPr>
          <p:spPr>
            <a:xfrm>
              <a:off x="974315" y="2232433"/>
              <a:ext cx="0" cy="1446000"/>
            </a:xfrm>
            <a:prstGeom prst="line">
              <a:avLst/>
            </a:prstGeom>
            <a:ln w="25400">
              <a:solidFill>
                <a:srgbClr val="005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组合 64"/>
            <p:cNvGrpSpPr/>
            <p:nvPr/>
          </p:nvGrpSpPr>
          <p:grpSpPr>
            <a:xfrm>
              <a:off x="866197" y="1830131"/>
              <a:ext cx="676069" cy="1961650"/>
              <a:chOff x="866197" y="2253023"/>
              <a:chExt cx="676069" cy="1961650"/>
            </a:xfrm>
          </p:grpSpPr>
          <p:sp>
            <p:nvSpPr>
              <p:cNvPr id="66" name="PA_椭圆 25"/>
              <p:cNvSpPr>
                <a:spLocks noChangeAspec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917641" y="4101325"/>
                <a:ext cx="113348" cy="113348"/>
              </a:xfrm>
              <a:prstGeom prst="ellipse">
                <a:avLst/>
              </a:prstGeom>
              <a:solidFill>
                <a:srgbClr val="0059A9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algn="ctr" defTabSz="685165"/>
                <a:r>
                  <a:rPr lang="en-AU" sz="1000" dirty="0">
                    <a:solidFill>
                      <a:srgbClr val="26A6CF"/>
                    </a:solidFill>
                  </a:rPr>
                  <a:t> </a:t>
                </a:r>
                <a:endParaRPr lang="en-US" sz="1000" dirty="0">
                  <a:solidFill>
                    <a:srgbClr val="26A6CF"/>
                  </a:solidFill>
                </a:endParaRPr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866197" y="2253023"/>
                <a:ext cx="676069" cy="590150"/>
                <a:chOff x="602391" y="2084037"/>
                <a:chExt cx="676069" cy="590150"/>
              </a:xfrm>
            </p:grpSpPr>
            <p:sp>
              <p:nvSpPr>
                <p:cNvPr id="81" name="PA_椭圆 26"/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674116" y="2084037"/>
                  <a:ext cx="590150" cy="5901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" name="PA_文本框 59"/>
                <p:cNvSpPr txBox="1"/>
                <p:nvPr>
                  <p:custDataLst>
                    <p:tags r:id="rId53"/>
                  </p:custDataLst>
                </p:nvPr>
              </p:nvSpPr>
              <p:spPr>
                <a:xfrm>
                  <a:off x="602391" y="2237870"/>
                  <a:ext cx="676069" cy="315469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pPr algn="ctr" defTabSz="685165"/>
                  <a:r>
                    <a:rPr lang="en-US" sz="1600" b="1" dirty="0">
                      <a:solidFill>
                        <a:srgbClr val="0A477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2007</a:t>
                  </a:r>
                  <a:endParaRPr lang="en-AU" sz="1600" b="1" dirty="0">
                    <a:solidFill>
                      <a:srgbClr val="0A47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83" name="PA_TextPlaceholder 32"/>
          <p:cNvSpPr txBox="1"/>
          <p:nvPr>
            <p:custDataLst>
              <p:tags r:id="rId4"/>
            </p:custDataLst>
          </p:nvPr>
        </p:nvSpPr>
        <p:spPr>
          <a:xfrm>
            <a:off x="1705584" y="2476998"/>
            <a:ext cx="504839" cy="7021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2267097" y="1405495"/>
            <a:ext cx="676069" cy="2386286"/>
            <a:chOff x="866197" y="1405495"/>
            <a:chExt cx="676069" cy="2386286"/>
          </a:xfrm>
        </p:grpSpPr>
        <p:cxnSp>
          <p:nvCxnSpPr>
            <p:cNvPr id="85" name="PA_直接连接符 17"/>
            <p:cNvCxnSpPr>
              <a:endCxn id="87" idx="0"/>
            </p:cNvCxnSpPr>
            <p:nvPr>
              <p:custDataLst>
                <p:tags r:id="rId46"/>
              </p:custDataLst>
            </p:nvPr>
          </p:nvCxnSpPr>
          <p:spPr>
            <a:xfrm>
              <a:off x="974315" y="1830131"/>
              <a:ext cx="0" cy="1848302"/>
            </a:xfrm>
            <a:prstGeom prst="line">
              <a:avLst/>
            </a:prstGeom>
            <a:ln w="25400">
              <a:solidFill>
                <a:srgbClr val="005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组合 85"/>
            <p:cNvGrpSpPr/>
            <p:nvPr/>
          </p:nvGrpSpPr>
          <p:grpSpPr>
            <a:xfrm>
              <a:off x="866197" y="1405495"/>
              <a:ext cx="676069" cy="2386286"/>
              <a:chOff x="866197" y="1828387"/>
              <a:chExt cx="676069" cy="2386286"/>
            </a:xfrm>
          </p:grpSpPr>
          <p:sp>
            <p:nvSpPr>
              <p:cNvPr id="87" name="PA_椭圆 25"/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917641" y="4101325"/>
                <a:ext cx="113348" cy="113348"/>
              </a:xfrm>
              <a:prstGeom prst="ellipse">
                <a:avLst/>
              </a:prstGeom>
              <a:solidFill>
                <a:srgbClr val="0059A9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algn="ctr" defTabSz="685165"/>
                <a:r>
                  <a:rPr lang="en-AU" sz="1000" dirty="0">
                    <a:solidFill>
                      <a:srgbClr val="26A6CF"/>
                    </a:solidFill>
                  </a:rPr>
                  <a:t> </a:t>
                </a:r>
                <a:endParaRPr lang="en-US" sz="1000" dirty="0">
                  <a:solidFill>
                    <a:srgbClr val="26A6CF"/>
                  </a:solidFill>
                </a:endParaRPr>
              </a:p>
            </p:txBody>
          </p:sp>
          <p:grpSp>
            <p:nvGrpSpPr>
              <p:cNvPr id="88" name="组合 87"/>
              <p:cNvGrpSpPr/>
              <p:nvPr/>
            </p:nvGrpSpPr>
            <p:grpSpPr>
              <a:xfrm>
                <a:off x="866197" y="1828387"/>
                <a:ext cx="676069" cy="590150"/>
                <a:chOff x="602391" y="1659401"/>
                <a:chExt cx="676069" cy="590150"/>
              </a:xfrm>
            </p:grpSpPr>
            <p:sp>
              <p:nvSpPr>
                <p:cNvPr id="89" name="PA_椭圆 26"/>
                <p:cNvSpPr/>
                <p:nvPr>
                  <p:custDataLst>
                    <p:tags r:id="rId48"/>
                  </p:custDataLst>
                </p:nvPr>
              </p:nvSpPr>
              <p:spPr>
                <a:xfrm>
                  <a:off x="674116" y="1659401"/>
                  <a:ext cx="590150" cy="5901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0" name="PA_文本框 59"/>
                <p:cNvSpPr txBox="1"/>
                <p:nvPr>
                  <p:custDataLst>
                    <p:tags r:id="rId49"/>
                  </p:custDataLst>
                </p:nvPr>
              </p:nvSpPr>
              <p:spPr>
                <a:xfrm>
                  <a:off x="602391" y="1813234"/>
                  <a:ext cx="676069" cy="315469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pPr algn="ctr" defTabSz="685165"/>
                  <a:r>
                    <a:rPr lang="en-US" sz="1600" b="1" dirty="0">
                      <a:solidFill>
                        <a:srgbClr val="0A477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2008</a:t>
                  </a:r>
                  <a:endParaRPr lang="en-AU" sz="1600" b="1" dirty="0">
                    <a:solidFill>
                      <a:srgbClr val="0A47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91" name="PA_TextPlaceholder 32"/>
          <p:cNvSpPr txBox="1"/>
          <p:nvPr>
            <p:custDataLst>
              <p:tags r:id="rId5"/>
            </p:custDataLst>
          </p:nvPr>
        </p:nvSpPr>
        <p:spPr>
          <a:xfrm>
            <a:off x="2434371" y="2092605"/>
            <a:ext cx="504839" cy="7021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3048680" y="2312035"/>
            <a:ext cx="676069" cy="1479746"/>
            <a:chOff x="866197" y="2312035"/>
            <a:chExt cx="676069" cy="1479746"/>
          </a:xfrm>
        </p:grpSpPr>
        <p:cxnSp>
          <p:nvCxnSpPr>
            <p:cNvPr id="93" name="PA_直接连接符 17"/>
            <p:cNvCxnSpPr>
              <a:endCxn id="95" idx="0"/>
            </p:cNvCxnSpPr>
            <p:nvPr>
              <p:custDataLst>
                <p:tags r:id="rId42"/>
              </p:custDataLst>
            </p:nvPr>
          </p:nvCxnSpPr>
          <p:spPr>
            <a:xfrm>
              <a:off x="974314" y="2667000"/>
              <a:ext cx="1" cy="1011433"/>
            </a:xfrm>
            <a:prstGeom prst="line">
              <a:avLst/>
            </a:prstGeom>
            <a:ln w="25400">
              <a:solidFill>
                <a:srgbClr val="005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组合 93"/>
            <p:cNvGrpSpPr/>
            <p:nvPr/>
          </p:nvGrpSpPr>
          <p:grpSpPr>
            <a:xfrm>
              <a:off x="866197" y="2312035"/>
              <a:ext cx="676069" cy="1479746"/>
              <a:chOff x="866197" y="2734927"/>
              <a:chExt cx="676069" cy="1479746"/>
            </a:xfrm>
          </p:grpSpPr>
          <p:sp>
            <p:nvSpPr>
              <p:cNvPr id="95" name="PA_椭圆 25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917641" y="4101325"/>
                <a:ext cx="113348" cy="113348"/>
              </a:xfrm>
              <a:prstGeom prst="ellipse">
                <a:avLst/>
              </a:prstGeom>
              <a:solidFill>
                <a:srgbClr val="0059A9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algn="ctr" defTabSz="685165"/>
                <a:r>
                  <a:rPr lang="en-AU" sz="1000" dirty="0">
                    <a:solidFill>
                      <a:srgbClr val="26A6CF"/>
                    </a:solidFill>
                  </a:rPr>
                  <a:t> </a:t>
                </a:r>
                <a:endParaRPr lang="en-US" sz="1000" dirty="0">
                  <a:solidFill>
                    <a:srgbClr val="26A6CF"/>
                  </a:solidFill>
                </a:endParaRPr>
              </a:p>
            </p:txBody>
          </p:sp>
          <p:grpSp>
            <p:nvGrpSpPr>
              <p:cNvPr id="96" name="组合 95"/>
              <p:cNvGrpSpPr/>
              <p:nvPr/>
            </p:nvGrpSpPr>
            <p:grpSpPr>
              <a:xfrm>
                <a:off x="866197" y="2734927"/>
                <a:ext cx="676069" cy="590150"/>
                <a:chOff x="602391" y="2565941"/>
                <a:chExt cx="676069" cy="590150"/>
              </a:xfrm>
            </p:grpSpPr>
            <p:sp>
              <p:nvSpPr>
                <p:cNvPr id="97" name="PA_椭圆 26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674116" y="2565941"/>
                  <a:ext cx="590150" cy="5901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8" name="PA_文本框 59"/>
                <p:cNvSpPr txBox="1"/>
                <p:nvPr>
                  <p:custDataLst>
                    <p:tags r:id="rId45"/>
                  </p:custDataLst>
                </p:nvPr>
              </p:nvSpPr>
              <p:spPr>
                <a:xfrm>
                  <a:off x="602391" y="2719774"/>
                  <a:ext cx="676069" cy="315469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pPr algn="ctr" defTabSz="685165"/>
                  <a:r>
                    <a:rPr lang="en-US" sz="1600" b="1" dirty="0">
                      <a:solidFill>
                        <a:srgbClr val="0A477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2009</a:t>
                  </a:r>
                  <a:endParaRPr lang="en-AU" sz="1600" b="1" dirty="0">
                    <a:solidFill>
                      <a:srgbClr val="0A47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99" name="PA_TextPlaceholder 32"/>
          <p:cNvSpPr txBox="1"/>
          <p:nvPr>
            <p:custDataLst>
              <p:tags r:id="rId6"/>
            </p:custDataLst>
          </p:nvPr>
        </p:nvSpPr>
        <p:spPr>
          <a:xfrm>
            <a:off x="3215954" y="2935170"/>
            <a:ext cx="504839" cy="7021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3720793" y="1830131"/>
            <a:ext cx="676069" cy="1961650"/>
            <a:chOff x="866197" y="1830131"/>
            <a:chExt cx="676069" cy="1961650"/>
          </a:xfrm>
        </p:grpSpPr>
        <p:cxnSp>
          <p:nvCxnSpPr>
            <p:cNvPr id="101" name="PA_直接连接符 17"/>
            <p:cNvCxnSpPr>
              <a:endCxn id="103" idx="0"/>
            </p:cNvCxnSpPr>
            <p:nvPr>
              <p:custDataLst>
                <p:tags r:id="rId38"/>
              </p:custDataLst>
            </p:nvPr>
          </p:nvCxnSpPr>
          <p:spPr>
            <a:xfrm>
              <a:off x="974315" y="2232433"/>
              <a:ext cx="0" cy="1446000"/>
            </a:xfrm>
            <a:prstGeom prst="line">
              <a:avLst/>
            </a:prstGeom>
            <a:ln w="25400">
              <a:solidFill>
                <a:srgbClr val="005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组合 101"/>
            <p:cNvGrpSpPr/>
            <p:nvPr/>
          </p:nvGrpSpPr>
          <p:grpSpPr>
            <a:xfrm>
              <a:off x="866197" y="1830131"/>
              <a:ext cx="676069" cy="1961650"/>
              <a:chOff x="866197" y="2253023"/>
              <a:chExt cx="676069" cy="1961650"/>
            </a:xfrm>
          </p:grpSpPr>
          <p:sp>
            <p:nvSpPr>
              <p:cNvPr id="103" name="PA_椭圆 25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>
              <a:xfrm>
                <a:off x="917641" y="4101325"/>
                <a:ext cx="113348" cy="113348"/>
              </a:xfrm>
              <a:prstGeom prst="ellipse">
                <a:avLst/>
              </a:prstGeom>
              <a:solidFill>
                <a:srgbClr val="0059A9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algn="ctr" defTabSz="685165"/>
                <a:r>
                  <a:rPr lang="en-AU" sz="1000" dirty="0">
                    <a:solidFill>
                      <a:srgbClr val="26A6CF"/>
                    </a:solidFill>
                  </a:rPr>
                  <a:t> </a:t>
                </a:r>
                <a:endParaRPr lang="en-US" sz="1000" dirty="0">
                  <a:solidFill>
                    <a:srgbClr val="26A6CF"/>
                  </a:solidFill>
                </a:endParaRPr>
              </a:p>
            </p:txBody>
          </p:sp>
          <p:grpSp>
            <p:nvGrpSpPr>
              <p:cNvPr id="104" name="组合 103"/>
              <p:cNvGrpSpPr/>
              <p:nvPr/>
            </p:nvGrpSpPr>
            <p:grpSpPr>
              <a:xfrm>
                <a:off x="866197" y="2253023"/>
                <a:ext cx="676069" cy="590150"/>
                <a:chOff x="602391" y="2084037"/>
                <a:chExt cx="676069" cy="590150"/>
              </a:xfrm>
            </p:grpSpPr>
            <p:sp>
              <p:nvSpPr>
                <p:cNvPr id="105" name="PA_椭圆 26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674116" y="2084037"/>
                  <a:ext cx="590150" cy="5901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6" name="PA_文本框 59"/>
                <p:cNvSpPr txBox="1"/>
                <p:nvPr>
                  <p:custDataLst>
                    <p:tags r:id="rId41"/>
                  </p:custDataLst>
                </p:nvPr>
              </p:nvSpPr>
              <p:spPr>
                <a:xfrm>
                  <a:off x="602391" y="2237870"/>
                  <a:ext cx="676069" cy="315469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pPr algn="ctr" defTabSz="685165"/>
                  <a:r>
                    <a:rPr lang="en-US" sz="1600" b="1" dirty="0">
                      <a:solidFill>
                        <a:srgbClr val="0A477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2010</a:t>
                  </a:r>
                  <a:endParaRPr lang="en-AU" sz="1600" b="1" dirty="0">
                    <a:solidFill>
                      <a:srgbClr val="0A47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07" name="PA_TextPlaceholder 32"/>
          <p:cNvSpPr txBox="1"/>
          <p:nvPr>
            <p:custDataLst>
              <p:tags r:id="rId7"/>
            </p:custDataLst>
          </p:nvPr>
        </p:nvSpPr>
        <p:spPr>
          <a:xfrm>
            <a:off x="3888067" y="2476998"/>
            <a:ext cx="504839" cy="7021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4449580" y="1405495"/>
            <a:ext cx="676069" cy="2386286"/>
            <a:chOff x="866197" y="1405495"/>
            <a:chExt cx="676069" cy="2386286"/>
          </a:xfrm>
        </p:grpSpPr>
        <p:cxnSp>
          <p:nvCxnSpPr>
            <p:cNvPr id="109" name="PA_直接连接符 17"/>
            <p:cNvCxnSpPr>
              <a:endCxn id="111" idx="0"/>
            </p:cNvCxnSpPr>
            <p:nvPr>
              <p:custDataLst>
                <p:tags r:id="rId34"/>
              </p:custDataLst>
            </p:nvPr>
          </p:nvCxnSpPr>
          <p:spPr>
            <a:xfrm>
              <a:off x="974315" y="1830131"/>
              <a:ext cx="0" cy="1848302"/>
            </a:xfrm>
            <a:prstGeom prst="line">
              <a:avLst/>
            </a:prstGeom>
            <a:ln w="25400">
              <a:solidFill>
                <a:srgbClr val="005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组合 109"/>
            <p:cNvGrpSpPr/>
            <p:nvPr/>
          </p:nvGrpSpPr>
          <p:grpSpPr>
            <a:xfrm>
              <a:off x="866197" y="1405495"/>
              <a:ext cx="676069" cy="2386286"/>
              <a:chOff x="866197" y="1828387"/>
              <a:chExt cx="676069" cy="2386286"/>
            </a:xfrm>
          </p:grpSpPr>
          <p:sp>
            <p:nvSpPr>
              <p:cNvPr id="111" name="PA_椭圆 25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917641" y="4101325"/>
                <a:ext cx="113348" cy="113348"/>
              </a:xfrm>
              <a:prstGeom prst="ellipse">
                <a:avLst/>
              </a:prstGeom>
              <a:solidFill>
                <a:srgbClr val="0059A9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algn="ctr" defTabSz="685165"/>
                <a:r>
                  <a:rPr lang="en-AU" sz="1000" dirty="0">
                    <a:solidFill>
                      <a:srgbClr val="26A6CF"/>
                    </a:solidFill>
                  </a:rPr>
                  <a:t> </a:t>
                </a:r>
                <a:endParaRPr lang="en-US" sz="1000" dirty="0">
                  <a:solidFill>
                    <a:srgbClr val="26A6CF"/>
                  </a:solidFill>
                </a:endParaRPr>
              </a:p>
            </p:txBody>
          </p:sp>
          <p:grpSp>
            <p:nvGrpSpPr>
              <p:cNvPr id="112" name="组合 111"/>
              <p:cNvGrpSpPr/>
              <p:nvPr/>
            </p:nvGrpSpPr>
            <p:grpSpPr>
              <a:xfrm>
                <a:off x="866197" y="1828387"/>
                <a:ext cx="676069" cy="590150"/>
                <a:chOff x="602391" y="1659401"/>
                <a:chExt cx="676069" cy="590150"/>
              </a:xfrm>
            </p:grpSpPr>
            <p:sp>
              <p:nvSpPr>
                <p:cNvPr id="113" name="PA_椭圆 26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674116" y="1659401"/>
                  <a:ext cx="590150" cy="5901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4" name="PA_文本框 59"/>
                <p:cNvSpPr txBox="1"/>
                <p:nvPr>
                  <p:custDataLst>
                    <p:tags r:id="rId37"/>
                  </p:custDataLst>
                </p:nvPr>
              </p:nvSpPr>
              <p:spPr>
                <a:xfrm>
                  <a:off x="602391" y="1813234"/>
                  <a:ext cx="676069" cy="315469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pPr algn="ctr" defTabSz="685165"/>
                  <a:r>
                    <a:rPr lang="en-US" sz="1600" b="1" dirty="0">
                      <a:solidFill>
                        <a:srgbClr val="0A477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2011</a:t>
                  </a:r>
                  <a:endParaRPr lang="en-AU" sz="1600" b="1" dirty="0">
                    <a:solidFill>
                      <a:srgbClr val="0A47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15" name="PA_TextPlaceholder 32"/>
          <p:cNvSpPr txBox="1"/>
          <p:nvPr>
            <p:custDataLst>
              <p:tags r:id="rId8"/>
            </p:custDataLst>
          </p:nvPr>
        </p:nvSpPr>
        <p:spPr>
          <a:xfrm>
            <a:off x="4616854" y="2092605"/>
            <a:ext cx="504839" cy="7021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5066390" y="2312035"/>
            <a:ext cx="676069" cy="1479746"/>
            <a:chOff x="866197" y="2312035"/>
            <a:chExt cx="676069" cy="1479746"/>
          </a:xfrm>
        </p:grpSpPr>
        <p:cxnSp>
          <p:nvCxnSpPr>
            <p:cNvPr id="117" name="PA_直接连接符 17"/>
            <p:cNvCxnSpPr>
              <a:endCxn id="119" idx="0"/>
            </p:cNvCxnSpPr>
            <p:nvPr>
              <p:custDataLst>
                <p:tags r:id="rId30"/>
              </p:custDataLst>
            </p:nvPr>
          </p:nvCxnSpPr>
          <p:spPr>
            <a:xfrm>
              <a:off x="974314" y="2667000"/>
              <a:ext cx="1" cy="1011433"/>
            </a:xfrm>
            <a:prstGeom prst="line">
              <a:avLst/>
            </a:prstGeom>
            <a:ln w="25400">
              <a:solidFill>
                <a:srgbClr val="005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组合 117"/>
            <p:cNvGrpSpPr/>
            <p:nvPr/>
          </p:nvGrpSpPr>
          <p:grpSpPr>
            <a:xfrm>
              <a:off x="866197" y="2312035"/>
              <a:ext cx="676069" cy="1479746"/>
              <a:chOff x="866197" y="2734927"/>
              <a:chExt cx="676069" cy="1479746"/>
            </a:xfrm>
          </p:grpSpPr>
          <p:sp>
            <p:nvSpPr>
              <p:cNvPr id="119" name="PA_椭圆 25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917641" y="4101325"/>
                <a:ext cx="113348" cy="113348"/>
              </a:xfrm>
              <a:prstGeom prst="ellipse">
                <a:avLst/>
              </a:prstGeom>
              <a:solidFill>
                <a:srgbClr val="0059A9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algn="ctr" defTabSz="685165"/>
                <a:r>
                  <a:rPr lang="en-AU" sz="1000" dirty="0">
                    <a:solidFill>
                      <a:srgbClr val="26A6CF"/>
                    </a:solidFill>
                  </a:rPr>
                  <a:t> </a:t>
                </a:r>
                <a:endParaRPr lang="en-US" sz="1000" dirty="0">
                  <a:solidFill>
                    <a:srgbClr val="26A6CF"/>
                  </a:solidFill>
                </a:endParaRPr>
              </a:p>
            </p:txBody>
          </p:sp>
          <p:grpSp>
            <p:nvGrpSpPr>
              <p:cNvPr id="120" name="组合 119"/>
              <p:cNvGrpSpPr/>
              <p:nvPr/>
            </p:nvGrpSpPr>
            <p:grpSpPr>
              <a:xfrm>
                <a:off x="866197" y="2734927"/>
                <a:ext cx="676069" cy="590150"/>
                <a:chOff x="602391" y="2565941"/>
                <a:chExt cx="676069" cy="590150"/>
              </a:xfrm>
            </p:grpSpPr>
            <p:sp>
              <p:nvSpPr>
                <p:cNvPr id="121" name="PA_椭圆 26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674116" y="2565941"/>
                  <a:ext cx="590150" cy="5901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2" name="PA_文本框 59"/>
                <p:cNvSpPr txBox="1"/>
                <p:nvPr>
                  <p:custDataLst>
                    <p:tags r:id="rId33"/>
                  </p:custDataLst>
                </p:nvPr>
              </p:nvSpPr>
              <p:spPr>
                <a:xfrm>
                  <a:off x="602391" y="2719774"/>
                  <a:ext cx="676069" cy="315469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pPr algn="ctr" defTabSz="685165"/>
                  <a:r>
                    <a:rPr lang="en-US" sz="1600" b="1" dirty="0">
                      <a:solidFill>
                        <a:srgbClr val="0A477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2012</a:t>
                  </a:r>
                  <a:endParaRPr lang="en-AU" sz="1600" b="1" dirty="0">
                    <a:solidFill>
                      <a:srgbClr val="0A47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23" name="PA_TextPlaceholder 32"/>
          <p:cNvSpPr txBox="1"/>
          <p:nvPr>
            <p:custDataLst>
              <p:tags r:id="rId9"/>
            </p:custDataLst>
          </p:nvPr>
        </p:nvSpPr>
        <p:spPr>
          <a:xfrm>
            <a:off x="5233664" y="2935170"/>
            <a:ext cx="504839" cy="7021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5738503" y="1830131"/>
            <a:ext cx="676069" cy="1961650"/>
            <a:chOff x="866197" y="1830131"/>
            <a:chExt cx="676069" cy="1961650"/>
          </a:xfrm>
        </p:grpSpPr>
        <p:cxnSp>
          <p:nvCxnSpPr>
            <p:cNvPr id="125" name="PA_直接连接符 17"/>
            <p:cNvCxnSpPr>
              <a:endCxn id="127" idx="0"/>
            </p:cNvCxnSpPr>
            <p:nvPr>
              <p:custDataLst>
                <p:tags r:id="rId26"/>
              </p:custDataLst>
            </p:nvPr>
          </p:nvCxnSpPr>
          <p:spPr>
            <a:xfrm>
              <a:off x="974315" y="2232433"/>
              <a:ext cx="0" cy="1446000"/>
            </a:xfrm>
            <a:prstGeom prst="line">
              <a:avLst/>
            </a:prstGeom>
            <a:ln w="25400">
              <a:solidFill>
                <a:srgbClr val="005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组合 125"/>
            <p:cNvGrpSpPr/>
            <p:nvPr/>
          </p:nvGrpSpPr>
          <p:grpSpPr>
            <a:xfrm>
              <a:off x="866197" y="1830131"/>
              <a:ext cx="676069" cy="1961650"/>
              <a:chOff x="866197" y="2253023"/>
              <a:chExt cx="676069" cy="1961650"/>
            </a:xfrm>
          </p:grpSpPr>
          <p:sp>
            <p:nvSpPr>
              <p:cNvPr id="127" name="PA_椭圆 25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917641" y="4101325"/>
                <a:ext cx="113348" cy="113348"/>
              </a:xfrm>
              <a:prstGeom prst="ellipse">
                <a:avLst/>
              </a:prstGeom>
              <a:solidFill>
                <a:srgbClr val="0059A9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algn="ctr" defTabSz="685165"/>
                <a:r>
                  <a:rPr lang="en-AU" sz="1000" dirty="0">
                    <a:solidFill>
                      <a:srgbClr val="26A6CF"/>
                    </a:solidFill>
                  </a:rPr>
                  <a:t> </a:t>
                </a:r>
                <a:endParaRPr lang="en-US" sz="1000" dirty="0">
                  <a:solidFill>
                    <a:srgbClr val="26A6CF"/>
                  </a:solidFill>
                </a:endParaRPr>
              </a:p>
            </p:txBody>
          </p:sp>
          <p:grpSp>
            <p:nvGrpSpPr>
              <p:cNvPr id="128" name="组合 127"/>
              <p:cNvGrpSpPr/>
              <p:nvPr/>
            </p:nvGrpSpPr>
            <p:grpSpPr>
              <a:xfrm>
                <a:off x="866197" y="2253023"/>
                <a:ext cx="676069" cy="590150"/>
                <a:chOff x="602391" y="2084037"/>
                <a:chExt cx="676069" cy="590150"/>
              </a:xfrm>
            </p:grpSpPr>
            <p:sp>
              <p:nvSpPr>
                <p:cNvPr id="129" name="PA_椭圆 26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674116" y="2084037"/>
                  <a:ext cx="590150" cy="5901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0" name="PA_文本框 59"/>
                <p:cNvSpPr txBox="1"/>
                <p:nvPr>
                  <p:custDataLst>
                    <p:tags r:id="rId29"/>
                  </p:custDataLst>
                </p:nvPr>
              </p:nvSpPr>
              <p:spPr>
                <a:xfrm>
                  <a:off x="602391" y="2237870"/>
                  <a:ext cx="676069" cy="315469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pPr algn="ctr" defTabSz="685165"/>
                  <a:r>
                    <a:rPr lang="en-US" sz="1600" b="1" dirty="0">
                      <a:solidFill>
                        <a:srgbClr val="0A477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2014</a:t>
                  </a:r>
                  <a:endParaRPr lang="en-AU" sz="1600" b="1" dirty="0">
                    <a:solidFill>
                      <a:srgbClr val="0A47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31" name="PA_TextPlaceholder 32"/>
          <p:cNvSpPr txBox="1"/>
          <p:nvPr>
            <p:custDataLst>
              <p:tags r:id="rId10"/>
            </p:custDataLst>
          </p:nvPr>
        </p:nvSpPr>
        <p:spPr>
          <a:xfrm>
            <a:off x="5905777" y="2476998"/>
            <a:ext cx="504839" cy="7021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6467290" y="1405495"/>
            <a:ext cx="676069" cy="2386286"/>
            <a:chOff x="866197" y="1405495"/>
            <a:chExt cx="676069" cy="2386286"/>
          </a:xfrm>
        </p:grpSpPr>
        <p:cxnSp>
          <p:nvCxnSpPr>
            <p:cNvPr id="133" name="PA_直接连接符 17"/>
            <p:cNvCxnSpPr>
              <a:endCxn id="135" idx="0"/>
            </p:cNvCxnSpPr>
            <p:nvPr>
              <p:custDataLst>
                <p:tags r:id="rId22"/>
              </p:custDataLst>
            </p:nvPr>
          </p:nvCxnSpPr>
          <p:spPr>
            <a:xfrm>
              <a:off x="974315" y="1830131"/>
              <a:ext cx="0" cy="1848302"/>
            </a:xfrm>
            <a:prstGeom prst="line">
              <a:avLst/>
            </a:prstGeom>
            <a:ln w="25400">
              <a:solidFill>
                <a:srgbClr val="005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组合 133"/>
            <p:cNvGrpSpPr/>
            <p:nvPr/>
          </p:nvGrpSpPr>
          <p:grpSpPr>
            <a:xfrm>
              <a:off x="866197" y="1405495"/>
              <a:ext cx="676069" cy="2386286"/>
              <a:chOff x="866197" y="1828387"/>
              <a:chExt cx="676069" cy="2386286"/>
            </a:xfrm>
          </p:grpSpPr>
          <p:sp>
            <p:nvSpPr>
              <p:cNvPr id="135" name="PA_椭圆 25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917641" y="4101325"/>
                <a:ext cx="113348" cy="113348"/>
              </a:xfrm>
              <a:prstGeom prst="ellipse">
                <a:avLst/>
              </a:prstGeom>
              <a:solidFill>
                <a:srgbClr val="0059A9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algn="ctr" defTabSz="685165"/>
                <a:r>
                  <a:rPr lang="en-AU" sz="1000" dirty="0">
                    <a:solidFill>
                      <a:srgbClr val="26A6CF"/>
                    </a:solidFill>
                  </a:rPr>
                  <a:t> </a:t>
                </a:r>
                <a:endParaRPr lang="en-US" sz="1000" dirty="0">
                  <a:solidFill>
                    <a:srgbClr val="26A6CF"/>
                  </a:solidFill>
                </a:endParaRPr>
              </a:p>
            </p:txBody>
          </p:sp>
          <p:grpSp>
            <p:nvGrpSpPr>
              <p:cNvPr id="136" name="组合 135"/>
              <p:cNvGrpSpPr/>
              <p:nvPr/>
            </p:nvGrpSpPr>
            <p:grpSpPr>
              <a:xfrm>
                <a:off x="866197" y="1828387"/>
                <a:ext cx="676069" cy="590150"/>
                <a:chOff x="602391" y="1659401"/>
                <a:chExt cx="676069" cy="590150"/>
              </a:xfrm>
            </p:grpSpPr>
            <p:sp>
              <p:nvSpPr>
                <p:cNvPr id="137" name="PA_椭圆 26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674116" y="1659401"/>
                  <a:ext cx="590150" cy="5901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8" name="PA_文本框 59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602391" y="1813234"/>
                  <a:ext cx="676069" cy="315469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pPr algn="ctr" defTabSz="685165"/>
                  <a:r>
                    <a:rPr lang="en-US" sz="1600" b="1" dirty="0">
                      <a:solidFill>
                        <a:srgbClr val="0A477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2015</a:t>
                  </a:r>
                  <a:endParaRPr lang="en-AU" sz="1600" b="1" dirty="0">
                    <a:solidFill>
                      <a:srgbClr val="0A47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39" name="PA_TextPlaceholder 32"/>
          <p:cNvSpPr txBox="1"/>
          <p:nvPr>
            <p:custDataLst>
              <p:tags r:id="rId11"/>
            </p:custDataLst>
          </p:nvPr>
        </p:nvSpPr>
        <p:spPr>
          <a:xfrm>
            <a:off x="6634564" y="2092605"/>
            <a:ext cx="504839" cy="7021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0" name="组合 139"/>
          <p:cNvGrpSpPr/>
          <p:nvPr/>
        </p:nvGrpSpPr>
        <p:grpSpPr>
          <a:xfrm>
            <a:off x="7189678" y="1830131"/>
            <a:ext cx="676069" cy="1961650"/>
            <a:chOff x="866197" y="1830131"/>
            <a:chExt cx="676069" cy="1961650"/>
          </a:xfrm>
        </p:grpSpPr>
        <p:cxnSp>
          <p:nvCxnSpPr>
            <p:cNvPr id="141" name="PA_直接连接符 17"/>
            <p:cNvCxnSpPr>
              <a:endCxn id="143" idx="0"/>
            </p:cNvCxnSpPr>
            <p:nvPr>
              <p:custDataLst>
                <p:tags r:id="rId18"/>
              </p:custDataLst>
            </p:nvPr>
          </p:nvCxnSpPr>
          <p:spPr>
            <a:xfrm>
              <a:off x="974315" y="2232433"/>
              <a:ext cx="0" cy="1446000"/>
            </a:xfrm>
            <a:prstGeom prst="line">
              <a:avLst/>
            </a:prstGeom>
            <a:ln w="25400">
              <a:solidFill>
                <a:srgbClr val="005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组合 141"/>
            <p:cNvGrpSpPr/>
            <p:nvPr/>
          </p:nvGrpSpPr>
          <p:grpSpPr>
            <a:xfrm>
              <a:off x="866197" y="1830131"/>
              <a:ext cx="676069" cy="1961650"/>
              <a:chOff x="866197" y="2253023"/>
              <a:chExt cx="676069" cy="1961650"/>
            </a:xfrm>
          </p:grpSpPr>
          <p:sp>
            <p:nvSpPr>
              <p:cNvPr id="143" name="PA_椭圆 25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917641" y="4101325"/>
                <a:ext cx="113348" cy="113348"/>
              </a:xfrm>
              <a:prstGeom prst="ellipse">
                <a:avLst/>
              </a:prstGeom>
              <a:solidFill>
                <a:srgbClr val="0059A9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algn="ctr" defTabSz="685165"/>
                <a:r>
                  <a:rPr lang="en-AU" sz="1000" dirty="0">
                    <a:solidFill>
                      <a:srgbClr val="26A6CF"/>
                    </a:solidFill>
                  </a:rPr>
                  <a:t> </a:t>
                </a:r>
                <a:endParaRPr lang="en-US" sz="1000" dirty="0">
                  <a:solidFill>
                    <a:srgbClr val="26A6CF"/>
                  </a:solidFill>
                </a:endParaRPr>
              </a:p>
            </p:txBody>
          </p:sp>
          <p:grpSp>
            <p:nvGrpSpPr>
              <p:cNvPr id="144" name="组合 143"/>
              <p:cNvGrpSpPr/>
              <p:nvPr/>
            </p:nvGrpSpPr>
            <p:grpSpPr>
              <a:xfrm>
                <a:off x="866197" y="2253023"/>
                <a:ext cx="676069" cy="590150"/>
                <a:chOff x="602391" y="2084037"/>
                <a:chExt cx="676069" cy="590150"/>
              </a:xfrm>
            </p:grpSpPr>
            <p:sp>
              <p:nvSpPr>
                <p:cNvPr id="145" name="PA_椭圆 26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674116" y="2084037"/>
                  <a:ext cx="590150" cy="5901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6" name="PA_文本框 59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602391" y="2237870"/>
                  <a:ext cx="676069" cy="315469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pPr algn="ctr" defTabSz="685165"/>
                  <a:r>
                    <a:rPr lang="en-US" sz="1600" b="1" dirty="0">
                      <a:solidFill>
                        <a:srgbClr val="0A477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2016</a:t>
                  </a:r>
                  <a:endParaRPr lang="en-AU" sz="1600" b="1" dirty="0">
                    <a:solidFill>
                      <a:srgbClr val="0A47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47" name="PA_TextPlaceholder 32"/>
          <p:cNvSpPr txBox="1"/>
          <p:nvPr>
            <p:custDataLst>
              <p:tags r:id="rId12"/>
            </p:custDataLst>
          </p:nvPr>
        </p:nvSpPr>
        <p:spPr>
          <a:xfrm>
            <a:off x="7356952" y="2476998"/>
            <a:ext cx="504839" cy="7021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7918465" y="1405495"/>
            <a:ext cx="676069" cy="2386286"/>
            <a:chOff x="866197" y="1405495"/>
            <a:chExt cx="676069" cy="2386286"/>
          </a:xfrm>
        </p:grpSpPr>
        <p:cxnSp>
          <p:nvCxnSpPr>
            <p:cNvPr id="149" name="PA_直接连接符 17"/>
            <p:cNvCxnSpPr>
              <a:endCxn id="151" idx="0"/>
            </p:cNvCxnSpPr>
            <p:nvPr>
              <p:custDataLst>
                <p:tags r:id="rId14"/>
              </p:custDataLst>
            </p:nvPr>
          </p:nvCxnSpPr>
          <p:spPr>
            <a:xfrm>
              <a:off x="974315" y="1830131"/>
              <a:ext cx="0" cy="1848302"/>
            </a:xfrm>
            <a:prstGeom prst="line">
              <a:avLst/>
            </a:prstGeom>
            <a:ln w="25400">
              <a:solidFill>
                <a:srgbClr val="005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0" name="组合 149"/>
            <p:cNvGrpSpPr/>
            <p:nvPr/>
          </p:nvGrpSpPr>
          <p:grpSpPr>
            <a:xfrm>
              <a:off x="866197" y="1405495"/>
              <a:ext cx="676069" cy="2386286"/>
              <a:chOff x="866197" y="1828387"/>
              <a:chExt cx="676069" cy="2386286"/>
            </a:xfrm>
          </p:grpSpPr>
          <p:sp>
            <p:nvSpPr>
              <p:cNvPr id="151" name="PA_椭圆 25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917641" y="4101325"/>
                <a:ext cx="113348" cy="113348"/>
              </a:xfrm>
              <a:prstGeom prst="ellipse">
                <a:avLst/>
              </a:prstGeom>
              <a:solidFill>
                <a:srgbClr val="0059A9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algn="ctr" defTabSz="685165"/>
                <a:r>
                  <a:rPr lang="en-AU" sz="1000" dirty="0">
                    <a:solidFill>
                      <a:srgbClr val="26A6CF"/>
                    </a:solidFill>
                  </a:rPr>
                  <a:t> </a:t>
                </a:r>
                <a:endParaRPr lang="en-US" sz="1000" dirty="0">
                  <a:solidFill>
                    <a:srgbClr val="26A6CF"/>
                  </a:solidFill>
                </a:endParaRPr>
              </a:p>
            </p:txBody>
          </p:sp>
          <p:grpSp>
            <p:nvGrpSpPr>
              <p:cNvPr id="152" name="组合 151"/>
              <p:cNvGrpSpPr/>
              <p:nvPr/>
            </p:nvGrpSpPr>
            <p:grpSpPr>
              <a:xfrm>
                <a:off x="866197" y="1828387"/>
                <a:ext cx="676069" cy="590150"/>
                <a:chOff x="602391" y="1659401"/>
                <a:chExt cx="676069" cy="590150"/>
              </a:xfrm>
            </p:grpSpPr>
            <p:sp>
              <p:nvSpPr>
                <p:cNvPr id="153" name="PA_椭圆 26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674116" y="1659401"/>
                  <a:ext cx="590150" cy="5901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4" name="PA_文本框 59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602391" y="1813234"/>
                  <a:ext cx="676069" cy="315469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pPr algn="ctr" defTabSz="685165"/>
                  <a:r>
                    <a:rPr lang="en-US" sz="1600" b="1" dirty="0">
                      <a:solidFill>
                        <a:srgbClr val="0A477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2017</a:t>
                  </a:r>
                  <a:endParaRPr lang="en-AU" sz="1600" b="1" dirty="0">
                    <a:solidFill>
                      <a:srgbClr val="0A47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55" name="PA_TextPlaceholder 32"/>
          <p:cNvSpPr txBox="1"/>
          <p:nvPr>
            <p:custDataLst>
              <p:tags r:id="rId13"/>
            </p:custDataLst>
          </p:nvPr>
        </p:nvSpPr>
        <p:spPr>
          <a:xfrm>
            <a:off x="8085739" y="2092605"/>
            <a:ext cx="504839" cy="7021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2691381" y="3892773"/>
            <a:ext cx="4750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年秋风秋雨   踏踏实实</a:t>
            </a:r>
          </a:p>
        </p:txBody>
      </p:sp>
      <p:sp>
        <p:nvSpPr>
          <p:cNvPr id="157" name="文本框 156"/>
          <p:cNvSpPr txBox="1"/>
          <p:nvPr/>
        </p:nvSpPr>
        <p:spPr>
          <a:xfrm>
            <a:off x="75290" y="4536396"/>
            <a:ext cx="900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262626"/>
                </a:solidFill>
              </a:rPr>
              <a:t>Lemon drops oat cake oat cake sugar plum sweet gingerbread chocolate cake gingerbread. Lemon drops oat cake oat cake sugar plum sweet gingerbread chocolate cake gingerbread. </a:t>
            </a:r>
          </a:p>
          <a:p>
            <a:pPr algn="ctr"/>
            <a:endParaRPr lang="en-US" altLang="zh-CN" sz="1200" dirty="0">
              <a:solidFill>
                <a:srgbClr val="26262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37" grpId="0" animBg="1"/>
      <p:bldP spid="62" grpId="0" animBg="1" autoUpdateAnimBg="0"/>
      <p:bldP spid="83" grpId="0" animBg="1" autoUpdateAnimBg="0"/>
      <p:bldP spid="91" grpId="0" animBg="1" autoUpdateAnimBg="0"/>
      <p:bldP spid="99" grpId="0" animBg="1" autoUpdateAnimBg="0"/>
      <p:bldP spid="107" grpId="0" animBg="1" autoUpdateAnimBg="0"/>
      <p:bldP spid="115" grpId="0" animBg="1" autoUpdateAnimBg="0"/>
      <p:bldP spid="123" grpId="0" animBg="1" autoUpdateAnimBg="0"/>
      <p:bldP spid="131" grpId="0" animBg="1" autoUpdateAnimBg="0"/>
      <p:bldP spid="139" grpId="0" animBg="1" autoUpdateAnimBg="0"/>
      <p:bldP spid="147" grpId="0" animBg="1" autoUpdateAnimBg="0"/>
      <p:bldP spid="155" grpId="0" animBg="1" autoUpdateAnimBg="0"/>
      <p:bldP spid="156" grpId="0"/>
      <p:bldP spid="1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pic>
        <p:nvPicPr>
          <p:cNvPr id="15" name="PA_图片 2" descr="F:\案例二\394\1.png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 rotWithShape="1">
          <a:blip r:embed="rId44" cstate="print"/>
          <a:srcRect/>
          <a:stretch>
            <a:fillRect/>
          </a:stretch>
        </p:blipFill>
        <p:spPr bwMode="auto">
          <a:xfrm>
            <a:off x="0" y="5107500"/>
            <a:ext cx="9144000" cy="54000"/>
          </a:xfrm>
          <a:prstGeom prst="rect">
            <a:avLst/>
          </a:prstGeom>
          <a:noFill/>
          <a:effectLst>
            <a:outerShdw blurRad="342900" dist="139700" dir="12060000" sx="102000" sy="102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A_图片 4" descr="G:\稻壳儿\5\miracomunicazione\shadow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 flipV="1">
            <a:off x="0" y="4733924"/>
            <a:ext cx="9144000" cy="3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PA_组合 96"/>
          <p:cNvGrpSpPr/>
          <p:nvPr>
            <p:custDataLst>
              <p:tags r:id="rId4"/>
            </p:custDataLst>
          </p:nvPr>
        </p:nvGrpSpPr>
        <p:grpSpPr>
          <a:xfrm>
            <a:off x="2829983" y="3211336"/>
            <a:ext cx="1643067" cy="782246"/>
            <a:chOff x="5022025" y="4220590"/>
            <a:chExt cx="2190756" cy="1042994"/>
          </a:xfrm>
          <a:solidFill>
            <a:srgbClr val="0A4776"/>
          </a:solidFill>
        </p:grpSpPr>
        <p:grpSp>
          <p:nvGrpSpPr>
            <p:cNvPr id="54" name="Group 97"/>
            <p:cNvGrpSpPr/>
            <p:nvPr/>
          </p:nvGrpSpPr>
          <p:grpSpPr>
            <a:xfrm>
              <a:off x="5022025" y="4236643"/>
              <a:ext cx="1166500" cy="1026941"/>
              <a:chOff x="2873965" y="2332283"/>
              <a:chExt cx="1166500" cy="1026941"/>
            </a:xfrm>
            <a:grpFill/>
          </p:grpSpPr>
          <p:sp>
            <p:nvSpPr>
              <p:cNvPr id="58" name="Block Arc 101"/>
              <p:cNvSpPr/>
              <p:nvPr/>
            </p:nvSpPr>
            <p:spPr>
              <a:xfrm>
                <a:off x="301352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262526"/>
                  </a:solidFill>
                </a:endParaRPr>
              </a:p>
            </p:txBody>
          </p:sp>
          <p:sp>
            <p:nvSpPr>
              <p:cNvPr id="59" name="Rectangle 102"/>
              <p:cNvSpPr/>
              <p:nvPr/>
            </p:nvSpPr>
            <p:spPr>
              <a:xfrm>
                <a:off x="2873965" y="2332283"/>
                <a:ext cx="65474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5" name="Group 98"/>
            <p:cNvGrpSpPr/>
            <p:nvPr/>
          </p:nvGrpSpPr>
          <p:grpSpPr>
            <a:xfrm>
              <a:off x="6046281" y="4220590"/>
              <a:ext cx="1166500" cy="1026941"/>
              <a:chOff x="6557826" y="3997627"/>
              <a:chExt cx="1166500" cy="1026941"/>
            </a:xfrm>
            <a:grpFill/>
          </p:grpSpPr>
          <p:sp>
            <p:nvSpPr>
              <p:cNvPr id="56" name="Block Arc 99"/>
              <p:cNvSpPr/>
              <p:nvPr/>
            </p:nvSpPr>
            <p:spPr>
              <a:xfrm rot="10800000">
                <a:off x="6557826" y="3997627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262526"/>
                  </a:solidFill>
                </a:endParaRPr>
              </a:p>
            </p:txBody>
          </p:sp>
          <p:sp>
            <p:nvSpPr>
              <p:cNvPr id="57" name="Rectangle 100"/>
              <p:cNvSpPr/>
              <p:nvPr/>
            </p:nvSpPr>
            <p:spPr>
              <a:xfrm rot="10800000">
                <a:off x="7069579" y="4881844"/>
                <a:ext cx="65474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0" name="PA_组合 103"/>
          <p:cNvGrpSpPr/>
          <p:nvPr>
            <p:custDataLst>
              <p:tags r:id="rId5"/>
            </p:custDataLst>
          </p:nvPr>
        </p:nvGrpSpPr>
        <p:grpSpPr>
          <a:xfrm>
            <a:off x="6764433" y="2560215"/>
            <a:ext cx="966458" cy="876118"/>
            <a:chOff x="9019242" y="3239883"/>
            <a:chExt cx="1288611" cy="1168157"/>
          </a:xfrm>
          <a:solidFill>
            <a:srgbClr val="0A4776"/>
          </a:solidFill>
        </p:grpSpPr>
        <p:sp>
          <p:nvSpPr>
            <p:cNvPr id="61" name="Chevron 104"/>
            <p:cNvSpPr/>
            <p:nvPr/>
          </p:nvSpPr>
          <p:spPr>
            <a:xfrm>
              <a:off x="10008643" y="3982882"/>
              <a:ext cx="299210" cy="425158"/>
            </a:xfrm>
            <a:prstGeom prst="chevron">
              <a:avLst>
                <a:gd name="adj" fmla="val 413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262526"/>
                </a:solidFill>
              </a:endParaRPr>
            </a:p>
          </p:txBody>
        </p:sp>
        <p:grpSp>
          <p:nvGrpSpPr>
            <p:cNvPr id="68" name="Group 105"/>
            <p:cNvGrpSpPr/>
            <p:nvPr/>
          </p:nvGrpSpPr>
          <p:grpSpPr>
            <a:xfrm rot="10800000">
              <a:off x="9019242" y="3239883"/>
              <a:ext cx="1163337" cy="1026941"/>
              <a:chOff x="2877129" y="2332283"/>
              <a:chExt cx="1163337" cy="1026941"/>
            </a:xfrm>
            <a:grpFill/>
          </p:grpSpPr>
          <p:sp>
            <p:nvSpPr>
              <p:cNvPr id="77" name="Block Arc 106"/>
              <p:cNvSpPr/>
              <p:nvPr/>
            </p:nvSpPr>
            <p:spPr>
              <a:xfrm>
                <a:off x="301352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262526"/>
                  </a:solidFill>
                </a:endParaRPr>
              </a:p>
            </p:txBody>
          </p:sp>
          <p:sp>
            <p:nvSpPr>
              <p:cNvPr id="78" name="Rectangle 107"/>
              <p:cNvSpPr/>
              <p:nvPr/>
            </p:nvSpPr>
            <p:spPr>
              <a:xfrm>
                <a:off x="2877129" y="2332283"/>
                <a:ext cx="65474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108"/>
              <p:cNvSpPr/>
              <p:nvPr/>
            </p:nvSpPr>
            <p:spPr>
              <a:xfrm rot="5400000">
                <a:off x="3738175" y="2995359"/>
                <a:ext cx="46185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0" name="PA_矩形 109"/>
          <p:cNvSpPr/>
          <p:nvPr>
            <p:custDataLst>
              <p:tags r:id="rId6"/>
            </p:custDataLst>
          </p:nvPr>
        </p:nvSpPr>
        <p:spPr>
          <a:xfrm>
            <a:off x="7819112" y="3115479"/>
            <a:ext cx="856643" cy="500135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defTabSz="685165"/>
            <a:r>
              <a:rPr lang="en-US" sz="1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</a:p>
          <a:p>
            <a:pPr defTabSz="685165"/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公司上市</a:t>
            </a:r>
            <a:endParaRPr lang="en-US" sz="14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PA_组合 111"/>
          <p:cNvGrpSpPr/>
          <p:nvPr>
            <p:custDataLst>
              <p:tags r:id="rId7"/>
            </p:custDataLst>
          </p:nvPr>
        </p:nvGrpSpPr>
        <p:grpSpPr>
          <a:xfrm>
            <a:off x="4070576" y="2875121"/>
            <a:ext cx="771081" cy="1106422"/>
            <a:chOff x="5427435" y="3659757"/>
            <a:chExt cx="1028108" cy="1475229"/>
          </a:xfrm>
          <a:solidFill>
            <a:srgbClr val="0A4776"/>
          </a:solidFill>
        </p:grpSpPr>
        <p:sp>
          <p:nvSpPr>
            <p:cNvPr id="82" name="Block Arc 112"/>
            <p:cNvSpPr/>
            <p:nvPr/>
          </p:nvSpPr>
          <p:spPr>
            <a:xfrm rot="10800000" flipH="1">
              <a:off x="5427435" y="4108045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262526"/>
                </a:solidFill>
              </a:endParaRPr>
            </a:p>
          </p:txBody>
        </p:sp>
        <p:sp>
          <p:nvSpPr>
            <p:cNvPr id="83" name="Rectangle 113"/>
            <p:cNvSpPr/>
            <p:nvPr/>
          </p:nvSpPr>
          <p:spPr>
            <a:xfrm rot="5400000">
              <a:off x="5893641" y="4078935"/>
              <a:ext cx="981079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84" name="PA_组合 114"/>
          <p:cNvGrpSpPr/>
          <p:nvPr>
            <p:custDataLst>
              <p:tags r:id="rId8"/>
            </p:custDataLst>
          </p:nvPr>
        </p:nvGrpSpPr>
        <p:grpSpPr>
          <a:xfrm>
            <a:off x="1323608" y="1890066"/>
            <a:ext cx="770207" cy="770206"/>
            <a:chOff x="3013524" y="2332283"/>
            <a:chExt cx="1026942" cy="1026941"/>
          </a:xfrm>
          <a:solidFill>
            <a:srgbClr val="0A4776"/>
          </a:solidFill>
        </p:grpSpPr>
        <p:sp>
          <p:nvSpPr>
            <p:cNvPr id="85" name="Block Arc 115"/>
            <p:cNvSpPr/>
            <p:nvPr/>
          </p:nvSpPr>
          <p:spPr>
            <a:xfrm>
              <a:off x="3013524" y="2332283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262526"/>
                </a:solidFill>
              </a:endParaRPr>
            </a:p>
          </p:txBody>
        </p:sp>
        <p:sp>
          <p:nvSpPr>
            <p:cNvPr id="86" name="Rectangle 116"/>
            <p:cNvSpPr/>
            <p:nvPr/>
          </p:nvSpPr>
          <p:spPr>
            <a:xfrm>
              <a:off x="3276531" y="2332283"/>
              <a:ext cx="255346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87" name="Rectangle 117"/>
            <p:cNvSpPr/>
            <p:nvPr/>
          </p:nvSpPr>
          <p:spPr>
            <a:xfrm rot="5400000">
              <a:off x="3738175" y="2998523"/>
              <a:ext cx="46185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PA_组合 118"/>
          <p:cNvGrpSpPr/>
          <p:nvPr>
            <p:custDataLst>
              <p:tags r:id="rId9"/>
            </p:custDataLst>
          </p:nvPr>
        </p:nvGrpSpPr>
        <p:grpSpPr>
          <a:xfrm rot="10800000">
            <a:off x="1986772" y="2560214"/>
            <a:ext cx="872503" cy="770206"/>
            <a:chOff x="2877129" y="2332283"/>
            <a:chExt cx="1163337" cy="1026941"/>
          </a:xfrm>
          <a:solidFill>
            <a:srgbClr val="0A4776"/>
          </a:solidFill>
        </p:grpSpPr>
        <p:sp>
          <p:nvSpPr>
            <p:cNvPr id="89" name="Block Arc 119"/>
            <p:cNvSpPr/>
            <p:nvPr/>
          </p:nvSpPr>
          <p:spPr>
            <a:xfrm>
              <a:off x="3013524" y="2332283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262526"/>
                </a:solidFill>
              </a:endParaRPr>
            </a:p>
          </p:txBody>
        </p:sp>
        <p:sp>
          <p:nvSpPr>
            <p:cNvPr id="90" name="Rectangle 120"/>
            <p:cNvSpPr/>
            <p:nvPr/>
          </p:nvSpPr>
          <p:spPr>
            <a:xfrm>
              <a:off x="2877129" y="2332283"/>
              <a:ext cx="65474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91" name="Rectangle 121"/>
            <p:cNvSpPr/>
            <p:nvPr/>
          </p:nvSpPr>
          <p:spPr>
            <a:xfrm rot="5400000">
              <a:off x="3738175" y="2995359"/>
              <a:ext cx="46185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92" name="PA_组合 122"/>
          <p:cNvGrpSpPr/>
          <p:nvPr>
            <p:custDataLst>
              <p:tags r:id="rId10"/>
            </p:custDataLst>
          </p:nvPr>
        </p:nvGrpSpPr>
        <p:grpSpPr>
          <a:xfrm>
            <a:off x="4738505" y="1887968"/>
            <a:ext cx="770207" cy="964733"/>
            <a:chOff x="6318005" y="2343554"/>
            <a:chExt cx="1026943" cy="1286310"/>
          </a:xfrm>
          <a:solidFill>
            <a:srgbClr val="0A4776"/>
          </a:solidFill>
        </p:grpSpPr>
        <p:sp>
          <p:nvSpPr>
            <p:cNvPr id="93" name="Rectangle 123"/>
            <p:cNvSpPr/>
            <p:nvPr/>
          </p:nvSpPr>
          <p:spPr>
            <a:xfrm>
              <a:off x="6816174" y="2343554"/>
              <a:ext cx="528774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grpSp>
          <p:nvGrpSpPr>
            <p:cNvPr id="94" name="Group 124"/>
            <p:cNvGrpSpPr/>
            <p:nvPr/>
          </p:nvGrpSpPr>
          <p:grpSpPr>
            <a:xfrm>
              <a:off x="6318005" y="2346350"/>
              <a:ext cx="1026942" cy="1283514"/>
              <a:chOff x="2366533" y="2332283"/>
              <a:chExt cx="1026942" cy="1283514"/>
            </a:xfrm>
            <a:grpFill/>
          </p:grpSpPr>
          <p:sp>
            <p:nvSpPr>
              <p:cNvPr id="95" name="Block Arc 125"/>
              <p:cNvSpPr/>
              <p:nvPr/>
            </p:nvSpPr>
            <p:spPr>
              <a:xfrm flipH="1">
                <a:off x="236653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262526"/>
                  </a:solidFill>
                </a:endParaRPr>
              </a:p>
            </p:txBody>
          </p:sp>
          <p:sp>
            <p:nvSpPr>
              <p:cNvPr id="96" name="Rectangle 126"/>
              <p:cNvSpPr/>
              <p:nvPr/>
            </p:nvSpPr>
            <p:spPr>
              <a:xfrm rot="5400000">
                <a:off x="2049474" y="3156015"/>
                <a:ext cx="776841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7" name="PA_组合 127"/>
          <p:cNvGrpSpPr/>
          <p:nvPr>
            <p:custDataLst>
              <p:tags r:id="rId11"/>
            </p:custDataLst>
          </p:nvPr>
        </p:nvGrpSpPr>
        <p:grpSpPr>
          <a:xfrm>
            <a:off x="5678952" y="1890066"/>
            <a:ext cx="1191256" cy="770206"/>
            <a:chOff x="7571935" y="2346350"/>
            <a:chExt cx="1588341" cy="1026941"/>
          </a:xfrm>
          <a:solidFill>
            <a:srgbClr val="0A4776"/>
          </a:solidFill>
        </p:grpSpPr>
        <p:grpSp>
          <p:nvGrpSpPr>
            <p:cNvPr id="98" name="Group 128"/>
            <p:cNvGrpSpPr/>
            <p:nvPr/>
          </p:nvGrpSpPr>
          <p:grpSpPr>
            <a:xfrm>
              <a:off x="7571935" y="2346350"/>
              <a:ext cx="1588340" cy="1026941"/>
              <a:chOff x="7571935" y="2346350"/>
              <a:chExt cx="1588340" cy="1026941"/>
            </a:xfrm>
            <a:grpFill/>
          </p:grpSpPr>
          <p:sp>
            <p:nvSpPr>
              <p:cNvPr id="100" name="Rectangle 130"/>
              <p:cNvSpPr/>
              <p:nvPr/>
            </p:nvSpPr>
            <p:spPr>
              <a:xfrm>
                <a:off x="7571935" y="2346350"/>
                <a:ext cx="1116400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Block Arc 131"/>
              <p:cNvSpPr/>
              <p:nvPr/>
            </p:nvSpPr>
            <p:spPr>
              <a:xfrm>
                <a:off x="8133334" y="2346350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262526"/>
                  </a:solidFill>
                </a:endParaRPr>
              </a:p>
            </p:txBody>
          </p:sp>
        </p:grpSp>
        <p:sp>
          <p:nvSpPr>
            <p:cNvPr id="99" name="Rectangle 129"/>
            <p:cNvSpPr/>
            <p:nvPr/>
          </p:nvSpPr>
          <p:spPr>
            <a:xfrm rot="5400000">
              <a:off x="8857985" y="3012590"/>
              <a:ext cx="46185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</p:grpSp>
      <p:sp>
        <p:nvSpPr>
          <p:cNvPr id="102" name="PA_TextPlaceholder 32"/>
          <p:cNvSpPr txBox="1"/>
          <p:nvPr>
            <p:custDataLst>
              <p:tags r:id="rId12"/>
            </p:custDataLst>
          </p:nvPr>
        </p:nvSpPr>
        <p:spPr>
          <a:xfrm>
            <a:off x="904583" y="1289498"/>
            <a:ext cx="1409784" cy="39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Lemon drops oat cake oat cake sugar plum cake.</a:t>
            </a:r>
          </a:p>
        </p:txBody>
      </p:sp>
      <p:sp>
        <p:nvSpPr>
          <p:cNvPr id="103" name="PA_TextPlaceholder 33"/>
          <p:cNvSpPr txBox="1"/>
          <p:nvPr>
            <p:custDataLst>
              <p:tags r:id="rId13"/>
            </p:custDataLst>
          </p:nvPr>
        </p:nvSpPr>
        <p:spPr>
          <a:xfrm>
            <a:off x="904586" y="1119807"/>
            <a:ext cx="1409783" cy="15969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2003</a:t>
            </a:r>
          </a:p>
        </p:txBody>
      </p:sp>
      <p:sp>
        <p:nvSpPr>
          <p:cNvPr id="104" name="PA_TextPlaceholder 32"/>
          <p:cNvSpPr txBox="1"/>
          <p:nvPr>
            <p:custDataLst>
              <p:tags r:id="rId14"/>
            </p:custDataLst>
          </p:nvPr>
        </p:nvSpPr>
        <p:spPr>
          <a:xfrm>
            <a:off x="2402687" y="2543222"/>
            <a:ext cx="1409784" cy="39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Lemon drops oat cake oat cake sugar plum cake.</a:t>
            </a:r>
          </a:p>
        </p:txBody>
      </p:sp>
      <p:sp>
        <p:nvSpPr>
          <p:cNvPr id="133" name="PA_TextPlaceholder 33"/>
          <p:cNvSpPr txBox="1"/>
          <p:nvPr>
            <p:custDataLst>
              <p:tags r:id="rId15"/>
            </p:custDataLst>
          </p:nvPr>
        </p:nvSpPr>
        <p:spPr>
          <a:xfrm>
            <a:off x="2402689" y="2373530"/>
            <a:ext cx="1409783" cy="15969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2005</a:t>
            </a:r>
          </a:p>
        </p:txBody>
      </p:sp>
      <p:sp>
        <p:nvSpPr>
          <p:cNvPr id="134" name="PA_TextPlaceholder 32"/>
          <p:cNvSpPr txBox="1"/>
          <p:nvPr>
            <p:custDataLst>
              <p:tags r:id="rId16"/>
            </p:custDataLst>
          </p:nvPr>
        </p:nvSpPr>
        <p:spPr>
          <a:xfrm>
            <a:off x="2057867" y="3789016"/>
            <a:ext cx="1409784" cy="39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Lemon drops oat cake oat cake sugar plum cake.</a:t>
            </a:r>
          </a:p>
        </p:txBody>
      </p:sp>
      <p:sp>
        <p:nvSpPr>
          <p:cNvPr id="135" name="PA_TextPlaceholder 33"/>
          <p:cNvSpPr txBox="1"/>
          <p:nvPr>
            <p:custDataLst>
              <p:tags r:id="rId17"/>
            </p:custDataLst>
          </p:nvPr>
        </p:nvSpPr>
        <p:spPr>
          <a:xfrm>
            <a:off x="2057869" y="3619324"/>
            <a:ext cx="1409783" cy="15969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2007</a:t>
            </a:r>
          </a:p>
        </p:txBody>
      </p:sp>
      <p:sp>
        <p:nvSpPr>
          <p:cNvPr id="136" name="PA_TextPlaceholder 32"/>
          <p:cNvSpPr txBox="1"/>
          <p:nvPr>
            <p:custDataLst>
              <p:tags r:id="rId18"/>
            </p:custDataLst>
          </p:nvPr>
        </p:nvSpPr>
        <p:spPr>
          <a:xfrm>
            <a:off x="3663489" y="4380823"/>
            <a:ext cx="1409784" cy="39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Lemon drops oat cake oat cake sugar plum cake.</a:t>
            </a:r>
          </a:p>
        </p:txBody>
      </p:sp>
      <p:sp>
        <p:nvSpPr>
          <p:cNvPr id="137" name="PA_TextPlaceholder 33"/>
          <p:cNvSpPr txBox="1"/>
          <p:nvPr>
            <p:custDataLst>
              <p:tags r:id="rId19"/>
            </p:custDataLst>
          </p:nvPr>
        </p:nvSpPr>
        <p:spPr>
          <a:xfrm>
            <a:off x="3663491" y="4167125"/>
            <a:ext cx="2147868" cy="21315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</a:p>
        </p:txBody>
      </p:sp>
      <p:sp>
        <p:nvSpPr>
          <p:cNvPr id="138" name="PA_TextPlaceholder 32"/>
          <p:cNvSpPr txBox="1"/>
          <p:nvPr>
            <p:custDataLst>
              <p:tags r:id="rId20"/>
            </p:custDataLst>
          </p:nvPr>
        </p:nvSpPr>
        <p:spPr>
          <a:xfrm>
            <a:off x="5106467" y="2805888"/>
            <a:ext cx="1409784" cy="39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Lemon drops oat cake oat cake sugar plum cake.</a:t>
            </a:r>
          </a:p>
        </p:txBody>
      </p:sp>
      <p:sp>
        <p:nvSpPr>
          <p:cNvPr id="139" name="PA_TextPlaceholder 33"/>
          <p:cNvSpPr txBox="1"/>
          <p:nvPr>
            <p:custDataLst>
              <p:tags r:id="rId21"/>
            </p:custDataLst>
          </p:nvPr>
        </p:nvSpPr>
        <p:spPr>
          <a:xfrm>
            <a:off x="5106470" y="2636196"/>
            <a:ext cx="1409783" cy="15969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</a:p>
        </p:txBody>
      </p:sp>
      <p:sp>
        <p:nvSpPr>
          <p:cNvPr id="140" name="PA_TextPlaceholder 32"/>
          <p:cNvSpPr txBox="1"/>
          <p:nvPr>
            <p:custDataLst>
              <p:tags r:id="rId22"/>
            </p:custDataLst>
          </p:nvPr>
        </p:nvSpPr>
        <p:spPr>
          <a:xfrm>
            <a:off x="5035835" y="1289498"/>
            <a:ext cx="1409784" cy="39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Lemon drops oat cake oat cake sugar plum cake.</a:t>
            </a:r>
          </a:p>
        </p:txBody>
      </p:sp>
      <p:sp>
        <p:nvSpPr>
          <p:cNvPr id="141" name="PA_TextPlaceholder 33"/>
          <p:cNvSpPr txBox="1"/>
          <p:nvPr>
            <p:custDataLst>
              <p:tags r:id="rId23"/>
            </p:custDataLst>
          </p:nvPr>
        </p:nvSpPr>
        <p:spPr>
          <a:xfrm>
            <a:off x="5035838" y="1119807"/>
            <a:ext cx="1651142" cy="15969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</p:txBody>
      </p:sp>
      <p:sp>
        <p:nvSpPr>
          <p:cNvPr id="142" name="PA_TextPlaceholder 32"/>
          <p:cNvSpPr txBox="1"/>
          <p:nvPr>
            <p:custDataLst>
              <p:tags r:id="rId24"/>
            </p:custDataLst>
          </p:nvPr>
        </p:nvSpPr>
        <p:spPr>
          <a:xfrm>
            <a:off x="7192104" y="2557707"/>
            <a:ext cx="1409784" cy="39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Lemon drops oat cake oat cake sugar plum cake.</a:t>
            </a:r>
          </a:p>
        </p:txBody>
      </p:sp>
      <p:sp>
        <p:nvSpPr>
          <p:cNvPr id="143" name="PA_TextPlaceholder 33"/>
          <p:cNvSpPr txBox="1"/>
          <p:nvPr>
            <p:custDataLst>
              <p:tags r:id="rId25"/>
            </p:custDataLst>
          </p:nvPr>
        </p:nvSpPr>
        <p:spPr>
          <a:xfrm>
            <a:off x="7192106" y="2388016"/>
            <a:ext cx="1409783" cy="15969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</p:txBody>
      </p:sp>
      <p:grpSp>
        <p:nvGrpSpPr>
          <p:cNvPr id="144" name="PA_组合 146"/>
          <p:cNvGrpSpPr/>
          <p:nvPr>
            <p:custDataLst>
              <p:tags r:id="rId26"/>
            </p:custDataLst>
          </p:nvPr>
        </p:nvGrpSpPr>
        <p:grpSpPr>
          <a:xfrm>
            <a:off x="795329" y="1890065"/>
            <a:ext cx="813243" cy="862257"/>
            <a:chOff x="1060437" y="2346350"/>
            <a:chExt cx="1084324" cy="1149676"/>
          </a:xfrm>
          <a:solidFill>
            <a:srgbClr val="0A4776"/>
          </a:solidFill>
        </p:grpSpPr>
        <p:grpSp>
          <p:nvGrpSpPr>
            <p:cNvPr id="145" name="Group 147"/>
            <p:cNvGrpSpPr/>
            <p:nvPr/>
          </p:nvGrpSpPr>
          <p:grpSpPr>
            <a:xfrm>
              <a:off x="1117819" y="2346350"/>
              <a:ext cx="1026942" cy="1026941"/>
              <a:chOff x="2366533" y="2332283"/>
              <a:chExt cx="1026942" cy="1026941"/>
            </a:xfrm>
            <a:grpFill/>
          </p:grpSpPr>
          <p:sp>
            <p:nvSpPr>
              <p:cNvPr id="147" name="Block Arc 149"/>
              <p:cNvSpPr/>
              <p:nvPr/>
            </p:nvSpPr>
            <p:spPr>
              <a:xfrm flipH="1">
                <a:off x="236653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262526"/>
                  </a:solidFill>
                </a:endParaRPr>
              </a:p>
            </p:txBody>
          </p:sp>
          <p:sp>
            <p:nvSpPr>
              <p:cNvPr id="148" name="Rectangle 150"/>
              <p:cNvSpPr/>
              <p:nvPr/>
            </p:nvSpPr>
            <p:spPr>
              <a:xfrm rot="5400000">
                <a:off x="2206966" y="2998522"/>
                <a:ext cx="46185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" name="Oval 148"/>
            <p:cNvSpPr/>
            <p:nvPr/>
          </p:nvSpPr>
          <p:spPr>
            <a:xfrm>
              <a:off x="1060437" y="3239882"/>
              <a:ext cx="256144" cy="256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</p:grpSp>
      <p:sp>
        <p:nvSpPr>
          <p:cNvPr id="149" name="PA_矩形 151"/>
          <p:cNvSpPr/>
          <p:nvPr>
            <p:custDataLst>
              <p:tags r:id="rId27"/>
            </p:custDataLst>
          </p:nvPr>
        </p:nvSpPr>
        <p:spPr>
          <a:xfrm>
            <a:off x="430922" y="2838480"/>
            <a:ext cx="856643" cy="500135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algn="ctr" defTabSz="685165"/>
            <a:r>
              <a:rPr lang="en-US" sz="1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2001</a:t>
            </a:r>
          </a:p>
          <a:p>
            <a:pPr algn="ctr" defTabSz="685165"/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公司成立</a:t>
            </a:r>
            <a:endParaRPr lang="en-US" sz="14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PA_椭圆 149"/>
          <p:cNvSpPr/>
          <p:nvPr>
            <p:custDataLst>
              <p:tags r:id="rId28"/>
            </p:custDataLst>
          </p:nvPr>
        </p:nvSpPr>
        <p:spPr>
          <a:xfrm>
            <a:off x="1211699" y="1685931"/>
            <a:ext cx="478733" cy="4787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PA_椭圆 150"/>
          <p:cNvSpPr/>
          <p:nvPr>
            <p:custDataLst>
              <p:tags r:id="rId29"/>
            </p:custDataLst>
          </p:nvPr>
        </p:nvSpPr>
        <p:spPr>
          <a:xfrm>
            <a:off x="1800709" y="2337788"/>
            <a:ext cx="478733" cy="4787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" name="PA_椭圆 151"/>
          <p:cNvSpPr/>
          <p:nvPr>
            <p:custDataLst>
              <p:tags r:id="rId30"/>
            </p:custDataLst>
          </p:nvPr>
        </p:nvSpPr>
        <p:spPr>
          <a:xfrm>
            <a:off x="2590616" y="3020126"/>
            <a:ext cx="478733" cy="4787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PA_椭圆 152"/>
          <p:cNvSpPr/>
          <p:nvPr>
            <p:custDataLst>
              <p:tags r:id="rId31"/>
            </p:custDataLst>
          </p:nvPr>
        </p:nvSpPr>
        <p:spPr>
          <a:xfrm>
            <a:off x="4004608" y="3681125"/>
            <a:ext cx="478733" cy="4787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" name="PA_椭圆 153"/>
          <p:cNvSpPr/>
          <p:nvPr>
            <p:custDataLst>
              <p:tags r:id="rId32"/>
            </p:custDataLst>
          </p:nvPr>
        </p:nvSpPr>
        <p:spPr>
          <a:xfrm>
            <a:off x="4530332" y="2619594"/>
            <a:ext cx="478733" cy="4787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PA_椭圆 154"/>
          <p:cNvSpPr/>
          <p:nvPr>
            <p:custDataLst>
              <p:tags r:id="rId33"/>
            </p:custDataLst>
          </p:nvPr>
        </p:nvSpPr>
        <p:spPr>
          <a:xfrm>
            <a:off x="5344800" y="1698489"/>
            <a:ext cx="478733" cy="4787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PA_椭圆 155"/>
          <p:cNvSpPr/>
          <p:nvPr>
            <p:custDataLst>
              <p:tags r:id="rId34"/>
            </p:custDataLst>
          </p:nvPr>
        </p:nvSpPr>
        <p:spPr>
          <a:xfrm>
            <a:off x="6582014" y="2341721"/>
            <a:ext cx="478733" cy="4787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PA_任意多边形 7"/>
          <p:cNvSpPr>
            <a:spLocks noEditPoints="1"/>
          </p:cNvSpPr>
          <p:nvPr>
            <p:custDataLst>
              <p:tags r:id="rId35"/>
            </p:custDataLst>
          </p:nvPr>
        </p:nvSpPr>
        <p:spPr bwMode="auto">
          <a:xfrm>
            <a:off x="1336711" y="1814779"/>
            <a:ext cx="228708" cy="221037"/>
          </a:xfrm>
          <a:custGeom>
            <a:avLst/>
            <a:gdLst>
              <a:gd name="T0" fmla="*/ 267 w 805"/>
              <a:gd name="T1" fmla="*/ 227 h 778"/>
              <a:gd name="T2" fmla="*/ 350 w 805"/>
              <a:gd name="T3" fmla="*/ 394 h 778"/>
              <a:gd name="T4" fmla="*/ 790 w 805"/>
              <a:gd name="T5" fmla="*/ 361 h 778"/>
              <a:gd name="T6" fmla="*/ 761 w 805"/>
              <a:gd name="T7" fmla="*/ 582 h 778"/>
              <a:gd name="T8" fmla="*/ 792 w 805"/>
              <a:gd name="T9" fmla="*/ 640 h 778"/>
              <a:gd name="T10" fmla="*/ 786 w 805"/>
              <a:gd name="T11" fmla="*/ 707 h 778"/>
              <a:gd name="T12" fmla="*/ 761 w 805"/>
              <a:gd name="T13" fmla="*/ 745 h 778"/>
              <a:gd name="T14" fmla="*/ 680 w 805"/>
              <a:gd name="T15" fmla="*/ 778 h 778"/>
              <a:gd name="T16" fmla="*/ 615 w 805"/>
              <a:gd name="T17" fmla="*/ 759 h 778"/>
              <a:gd name="T18" fmla="*/ 578 w 805"/>
              <a:gd name="T19" fmla="*/ 713 h 778"/>
              <a:gd name="T20" fmla="*/ 429 w 805"/>
              <a:gd name="T21" fmla="*/ 676 h 778"/>
              <a:gd name="T22" fmla="*/ 396 w 805"/>
              <a:gd name="T23" fmla="*/ 745 h 778"/>
              <a:gd name="T24" fmla="*/ 361 w 805"/>
              <a:gd name="T25" fmla="*/ 770 h 778"/>
              <a:gd name="T26" fmla="*/ 292 w 805"/>
              <a:gd name="T27" fmla="*/ 776 h 778"/>
              <a:gd name="T28" fmla="*/ 233 w 805"/>
              <a:gd name="T29" fmla="*/ 745 h 778"/>
              <a:gd name="T30" fmla="*/ 200 w 805"/>
              <a:gd name="T31" fmla="*/ 663 h 778"/>
              <a:gd name="T32" fmla="*/ 219 w 805"/>
              <a:gd name="T33" fmla="*/ 599 h 778"/>
              <a:gd name="T34" fmla="*/ 233 w 805"/>
              <a:gd name="T35" fmla="*/ 582 h 778"/>
              <a:gd name="T36" fmla="*/ 0 w 805"/>
              <a:gd name="T37" fmla="*/ 282 h 778"/>
              <a:gd name="T38" fmla="*/ 448 w 805"/>
              <a:gd name="T39" fmla="*/ 136 h 778"/>
              <a:gd name="T40" fmla="*/ 584 w 805"/>
              <a:gd name="T41" fmla="*/ 136 h 778"/>
              <a:gd name="T42" fmla="*/ 344 w 805"/>
              <a:gd name="T43" fmla="*/ 511 h 778"/>
              <a:gd name="T44" fmla="*/ 377 w 805"/>
              <a:gd name="T45" fmla="*/ 567 h 778"/>
              <a:gd name="T46" fmla="*/ 402 w 805"/>
              <a:gd name="T47" fmla="*/ 588 h 778"/>
              <a:gd name="T48" fmla="*/ 344 w 805"/>
              <a:gd name="T49" fmla="*/ 511 h 778"/>
              <a:gd name="T50" fmla="*/ 611 w 805"/>
              <a:gd name="T51" fmla="*/ 572 h 778"/>
              <a:gd name="T52" fmla="*/ 661 w 805"/>
              <a:gd name="T53" fmla="*/ 511 h 778"/>
              <a:gd name="T54" fmla="*/ 563 w 805"/>
              <a:gd name="T55" fmla="*/ 588 h 778"/>
              <a:gd name="T56" fmla="*/ 563 w 805"/>
              <a:gd name="T57" fmla="*/ 463 h 778"/>
              <a:gd name="T58" fmla="*/ 480 w 805"/>
              <a:gd name="T59" fmla="*/ 463 h 778"/>
              <a:gd name="T60" fmla="*/ 611 w 805"/>
              <a:gd name="T61" fmla="*/ 394 h 778"/>
              <a:gd name="T62" fmla="*/ 715 w 805"/>
              <a:gd name="T63" fmla="*/ 628 h 778"/>
              <a:gd name="T64" fmla="*/ 680 w 805"/>
              <a:gd name="T65" fmla="*/ 613 h 778"/>
              <a:gd name="T66" fmla="*/ 653 w 805"/>
              <a:gd name="T67" fmla="*/ 622 h 778"/>
              <a:gd name="T68" fmla="*/ 638 w 805"/>
              <a:gd name="T69" fmla="*/ 636 h 778"/>
              <a:gd name="T70" fmla="*/ 630 w 805"/>
              <a:gd name="T71" fmla="*/ 663 h 778"/>
              <a:gd name="T72" fmla="*/ 644 w 805"/>
              <a:gd name="T73" fmla="*/ 699 h 778"/>
              <a:gd name="T74" fmla="*/ 671 w 805"/>
              <a:gd name="T75" fmla="*/ 711 h 778"/>
              <a:gd name="T76" fmla="*/ 701 w 805"/>
              <a:gd name="T77" fmla="*/ 709 h 778"/>
              <a:gd name="T78" fmla="*/ 722 w 805"/>
              <a:gd name="T79" fmla="*/ 690 h 778"/>
              <a:gd name="T80" fmla="*/ 730 w 805"/>
              <a:gd name="T81" fmla="*/ 663 h 778"/>
              <a:gd name="T82" fmla="*/ 715 w 805"/>
              <a:gd name="T83" fmla="*/ 628 h 778"/>
              <a:gd name="T84" fmla="*/ 342 w 805"/>
              <a:gd name="T85" fmla="*/ 622 h 778"/>
              <a:gd name="T86" fmla="*/ 315 w 805"/>
              <a:gd name="T87" fmla="*/ 613 h 778"/>
              <a:gd name="T88" fmla="*/ 279 w 805"/>
              <a:gd name="T89" fmla="*/ 628 h 778"/>
              <a:gd name="T90" fmla="*/ 269 w 805"/>
              <a:gd name="T91" fmla="*/ 645 h 778"/>
              <a:gd name="T92" fmla="*/ 267 w 805"/>
              <a:gd name="T93" fmla="*/ 674 h 778"/>
              <a:gd name="T94" fmla="*/ 279 w 805"/>
              <a:gd name="T95" fmla="*/ 699 h 778"/>
              <a:gd name="T96" fmla="*/ 315 w 805"/>
              <a:gd name="T97" fmla="*/ 713 h 778"/>
              <a:gd name="T98" fmla="*/ 342 w 805"/>
              <a:gd name="T99" fmla="*/ 705 h 778"/>
              <a:gd name="T100" fmla="*/ 361 w 805"/>
              <a:gd name="T101" fmla="*/ 682 h 778"/>
              <a:gd name="T102" fmla="*/ 363 w 805"/>
              <a:gd name="T103" fmla="*/ 653 h 778"/>
              <a:gd name="T104" fmla="*/ 350 w 805"/>
              <a:gd name="T105" fmla="*/ 628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05" h="778">
                <a:moveTo>
                  <a:pt x="0" y="194"/>
                </a:moveTo>
                <a:lnTo>
                  <a:pt x="225" y="194"/>
                </a:lnTo>
                <a:lnTo>
                  <a:pt x="258" y="194"/>
                </a:lnTo>
                <a:lnTo>
                  <a:pt x="267" y="227"/>
                </a:lnTo>
                <a:lnTo>
                  <a:pt x="331" y="463"/>
                </a:lnTo>
                <a:lnTo>
                  <a:pt x="432" y="463"/>
                </a:lnTo>
                <a:lnTo>
                  <a:pt x="432" y="394"/>
                </a:lnTo>
                <a:lnTo>
                  <a:pt x="350" y="394"/>
                </a:lnTo>
                <a:lnTo>
                  <a:pt x="331" y="307"/>
                </a:lnTo>
                <a:lnTo>
                  <a:pt x="749" y="307"/>
                </a:lnTo>
                <a:lnTo>
                  <a:pt x="805" y="307"/>
                </a:lnTo>
                <a:lnTo>
                  <a:pt x="790" y="361"/>
                </a:lnTo>
                <a:lnTo>
                  <a:pt x="736" y="563"/>
                </a:lnTo>
                <a:lnTo>
                  <a:pt x="736" y="563"/>
                </a:lnTo>
                <a:lnTo>
                  <a:pt x="751" y="572"/>
                </a:lnTo>
                <a:lnTo>
                  <a:pt x="761" y="582"/>
                </a:lnTo>
                <a:lnTo>
                  <a:pt x="761" y="582"/>
                </a:lnTo>
                <a:lnTo>
                  <a:pt x="776" y="599"/>
                </a:lnTo>
                <a:lnTo>
                  <a:pt x="786" y="617"/>
                </a:lnTo>
                <a:lnTo>
                  <a:pt x="792" y="640"/>
                </a:lnTo>
                <a:lnTo>
                  <a:pt x="797" y="663"/>
                </a:lnTo>
                <a:lnTo>
                  <a:pt x="797" y="663"/>
                </a:lnTo>
                <a:lnTo>
                  <a:pt x="792" y="686"/>
                </a:lnTo>
                <a:lnTo>
                  <a:pt x="786" y="707"/>
                </a:lnTo>
                <a:lnTo>
                  <a:pt x="776" y="728"/>
                </a:lnTo>
                <a:lnTo>
                  <a:pt x="761" y="745"/>
                </a:lnTo>
                <a:lnTo>
                  <a:pt x="761" y="745"/>
                </a:lnTo>
                <a:lnTo>
                  <a:pt x="761" y="745"/>
                </a:lnTo>
                <a:lnTo>
                  <a:pt x="744" y="759"/>
                </a:lnTo>
                <a:lnTo>
                  <a:pt x="726" y="770"/>
                </a:lnTo>
                <a:lnTo>
                  <a:pt x="703" y="776"/>
                </a:lnTo>
                <a:lnTo>
                  <a:pt x="680" y="778"/>
                </a:lnTo>
                <a:lnTo>
                  <a:pt x="680" y="778"/>
                </a:lnTo>
                <a:lnTo>
                  <a:pt x="657" y="776"/>
                </a:lnTo>
                <a:lnTo>
                  <a:pt x="636" y="770"/>
                </a:lnTo>
                <a:lnTo>
                  <a:pt x="615" y="759"/>
                </a:lnTo>
                <a:lnTo>
                  <a:pt x="598" y="745"/>
                </a:lnTo>
                <a:lnTo>
                  <a:pt x="598" y="745"/>
                </a:lnTo>
                <a:lnTo>
                  <a:pt x="586" y="730"/>
                </a:lnTo>
                <a:lnTo>
                  <a:pt x="578" y="713"/>
                </a:lnTo>
                <a:lnTo>
                  <a:pt x="569" y="697"/>
                </a:lnTo>
                <a:lnTo>
                  <a:pt x="565" y="676"/>
                </a:lnTo>
                <a:lnTo>
                  <a:pt x="429" y="676"/>
                </a:lnTo>
                <a:lnTo>
                  <a:pt x="429" y="676"/>
                </a:lnTo>
                <a:lnTo>
                  <a:pt x="425" y="695"/>
                </a:lnTo>
                <a:lnTo>
                  <a:pt x="419" y="713"/>
                </a:lnTo>
                <a:lnTo>
                  <a:pt x="409" y="730"/>
                </a:lnTo>
                <a:lnTo>
                  <a:pt x="396" y="745"/>
                </a:lnTo>
                <a:lnTo>
                  <a:pt x="396" y="745"/>
                </a:lnTo>
                <a:lnTo>
                  <a:pt x="396" y="745"/>
                </a:lnTo>
                <a:lnTo>
                  <a:pt x="379" y="759"/>
                </a:lnTo>
                <a:lnTo>
                  <a:pt x="361" y="770"/>
                </a:lnTo>
                <a:lnTo>
                  <a:pt x="338" y="776"/>
                </a:lnTo>
                <a:lnTo>
                  <a:pt x="315" y="778"/>
                </a:lnTo>
                <a:lnTo>
                  <a:pt x="315" y="778"/>
                </a:lnTo>
                <a:lnTo>
                  <a:pt x="292" y="776"/>
                </a:lnTo>
                <a:lnTo>
                  <a:pt x="271" y="770"/>
                </a:lnTo>
                <a:lnTo>
                  <a:pt x="250" y="759"/>
                </a:lnTo>
                <a:lnTo>
                  <a:pt x="233" y="745"/>
                </a:lnTo>
                <a:lnTo>
                  <a:pt x="233" y="745"/>
                </a:lnTo>
                <a:lnTo>
                  <a:pt x="219" y="728"/>
                </a:lnTo>
                <a:lnTo>
                  <a:pt x="208" y="707"/>
                </a:lnTo>
                <a:lnTo>
                  <a:pt x="202" y="686"/>
                </a:lnTo>
                <a:lnTo>
                  <a:pt x="200" y="663"/>
                </a:lnTo>
                <a:lnTo>
                  <a:pt x="200" y="663"/>
                </a:lnTo>
                <a:lnTo>
                  <a:pt x="202" y="640"/>
                </a:lnTo>
                <a:lnTo>
                  <a:pt x="208" y="617"/>
                </a:lnTo>
                <a:lnTo>
                  <a:pt x="219" y="599"/>
                </a:lnTo>
                <a:lnTo>
                  <a:pt x="233" y="582"/>
                </a:lnTo>
                <a:lnTo>
                  <a:pt x="233" y="582"/>
                </a:lnTo>
                <a:lnTo>
                  <a:pt x="233" y="582"/>
                </a:lnTo>
                <a:lnTo>
                  <a:pt x="233" y="582"/>
                </a:lnTo>
                <a:lnTo>
                  <a:pt x="248" y="569"/>
                </a:lnTo>
                <a:lnTo>
                  <a:pt x="267" y="559"/>
                </a:lnTo>
                <a:lnTo>
                  <a:pt x="192" y="282"/>
                </a:lnTo>
                <a:lnTo>
                  <a:pt x="0" y="282"/>
                </a:lnTo>
                <a:lnTo>
                  <a:pt x="0" y="194"/>
                </a:lnTo>
                <a:lnTo>
                  <a:pt x="0" y="194"/>
                </a:lnTo>
                <a:close/>
                <a:moveTo>
                  <a:pt x="448" y="0"/>
                </a:moveTo>
                <a:lnTo>
                  <a:pt x="448" y="136"/>
                </a:lnTo>
                <a:lnTo>
                  <a:pt x="381" y="136"/>
                </a:lnTo>
                <a:lnTo>
                  <a:pt x="517" y="271"/>
                </a:lnTo>
                <a:lnTo>
                  <a:pt x="653" y="136"/>
                </a:lnTo>
                <a:lnTo>
                  <a:pt x="584" y="136"/>
                </a:lnTo>
                <a:lnTo>
                  <a:pt x="584" y="0"/>
                </a:lnTo>
                <a:lnTo>
                  <a:pt x="448" y="0"/>
                </a:lnTo>
                <a:lnTo>
                  <a:pt x="448" y="0"/>
                </a:lnTo>
                <a:close/>
                <a:moveTo>
                  <a:pt x="344" y="511"/>
                </a:moveTo>
                <a:lnTo>
                  <a:pt x="356" y="555"/>
                </a:lnTo>
                <a:lnTo>
                  <a:pt x="356" y="555"/>
                </a:lnTo>
                <a:lnTo>
                  <a:pt x="367" y="561"/>
                </a:lnTo>
                <a:lnTo>
                  <a:pt x="377" y="567"/>
                </a:lnTo>
                <a:lnTo>
                  <a:pt x="388" y="574"/>
                </a:lnTo>
                <a:lnTo>
                  <a:pt x="396" y="582"/>
                </a:lnTo>
                <a:lnTo>
                  <a:pt x="396" y="582"/>
                </a:lnTo>
                <a:lnTo>
                  <a:pt x="402" y="588"/>
                </a:lnTo>
                <a:lnTo>
                  <a:pt x="432" y="588"/>
                </a:lnTo>
                <a:lnTo>
                  <a:pt x="432" y="511"/>
                </a:lnTo>
                <a:lnTo>
                  <a:pt x="344" y="511"/>
                </a:lnTo>
                <a:lnTo>
                  <a:pt x="344" y="511"/>
                </a:lnTo>
                <a:close/>
                <a:moveTo>
                  <a:pt x="661" y="511"/>
                </a:moveTo>
                <a:lnTo>
                  <a:pt x="611" y="511"/>
                </a:lnTo>
                <a:lnTo>
                  <a:pt x="611" y="572"/>
                </a:lnTo>
                <a:lnTo>
                  <a:pt x="611" y="572"/>
                </a:lnTo>
                <a:lnTo>
                  <a:pt x="630" y="559"/>
                </a:lnTo>
                <a:lnTo>
                  <a:pt x="648" y="553"/>
                </a:lnTo>
                <a:lnTo>
                  <a:pt x="661" y="511"/>
                </a:lnTo>
                <a:lnTo>
                  <a:pt x="661" y="511"/>
                </a:lnTo>
                <a:close/>
                <a:moveTo>
                  <a:pt x="563" y="511"/>
                </a:moveTo>
                <a:lnTo>
                  <a:pt x="480" y="511"/>
                </a:lnTo>
                <a:lnTo>
                  <a:pt x="480" y="588"/>
                </a:lnTo>
                <a:lnTo>
                  <a:pt x="563" y="588"/>
                </a:lnTo>
                <a:lnTo>
                  <a:pt x="563" y="511"/>
                </a:lnTo>
                <a:lnTo>
                  <a:pt x="563" y="511"/>
                </a:lnTo>
                <a:close/>
                <a:moveTo>
                  <a:pt x="480" y="463"/>
                </a:moveTo>
                <a:lnTo>
                  <a:pt x="563" y="463"/>
                </a:lnTo>
                <a:lnTo>
                  <a:pt x="563" y="394"/>
                </a:lnTo>
                <a:lnTo>
                  <a:pt x="480" y="394"/>
                </a:lnTo>
                <a:lnTo>
                  <a:pt x="480" y="463"/>
                </a:lnTo>
                <a:lnTo>
                  <a:pt x="480" y="463"/>
                </a:lnTo>
                <a:close/>
                <a:moveTo>
                  <a:pt x="611" y="463"/>
                </a:moveTo>
                <a:lnTo>
                  <a:pt x="674" y="463"/>
                </a:lnTo>
                <a:lnTo>
                  <a:pt x="692" y="394"/>
                </a:lnTo>
                <a:lnTo>
                  <a:pt x="611" y="394"/>
                </a:lnTo>
                <a:lnTo>
                  <a:pt x="611" y="463"/>
                </a:lnTo>
                <a:lnTo>
                  <a:pt x="611" y="463"/>
                </a:lnTo>
                <a:close/>
                <a:moveTo>
                  <a:pt x="715" y="628"/>
                </a:moveTo>
                <a:lnTo>
                  <a:pt x="715" y="628"/>
                </a:lnTo>
                <a:lnTo>
                  <a:pt x="709" y="622"/>
                </a:lnTo>
                <a:lnTo>
                  <a:pt x="701" y="617"/>
                </a:lnTo>
                <a:lnTo>
                  <a:pt x="690" y="615"/>
                </a:lnTo>
                <a:lnTo>
                  <a:pt x="680" y="613"/>
                </a:lnTo>
                <a:lnTo>
                  <a:pt x="680" y="613"/>
                </a:lnTo>
                <a:lnTo>
                  <a:pt x="669" y="615"/>
                </a:lnTo>
                <a:lnTo>
                  <a:pt x="661" y="617"/>
                </a:lnTo>
                <a:lnTo>
                  <a:pt x="653" y="622"/>
                </a:lnTo>
                <a:lnTo>
                  <a:pt x="644" y="628"/>
                </a:lnTo>
                <a:lnTo>
                  <a:pt x="644" y="628"/>
                </a:lnTo>
                <a:lnTo>
                  <a:pt x="644" y="628"/>
                </a:lnTo>
                <a:lnTo>
                  <a:pt x="638" y="636"/>
                </a:lnTo>
                <a:lnTo>
                  <a:pt x="634" y="645"/>
                </a:lnTo>
                <a:lnTo>
                  <a:pt x="632" y="653"/>
                </a:lnTo>
                <a:lnTo>
                  <a:pt x="630" y="663"/>
                </a:lnTo>
                <a:lnTo>
                  <a:pt x="630" y="663"/>
                </a:lnTo>
                <a:lnTo>
                  <a:pt x="632" y="674"/>
                </a:lnTo>
                <a:lnTo>
                  <a:pt x="634" y="682"/>
                </a:lnTo>
                <a:lnTo>
                  <a:pt x="640" y="690"/>
                </a:lnTo>
                <a:lnTo>
                  <a:pt x="644" y="699"/>
                </a:lnTo>
                <a:lnTo>
                  <a:pt x="644" y="699"/>
                </a:lnTo>
                <a:lnTo>
                  <a:pt x="653" y="705"/>
                </a:lnTo>
                <a:lnTo>
                  <a:pt x="661" y="709"/>
                </a:lnTo>
                <a:lnTo>
                  <a:pt x="671" y="711"/>
                </a:lnTo>
                <a:lnTo>
                  <a:pt x="680" y="713"/>
                </a:lnTo>
                <a:lnTo>
                  <a:pt x="680" y="713"/>
                </a:lnTo>
                <a:lnTo>
                  <a:pt x="690" y="711"/>
                </a:lnTo>
                <a:lnTo>
                  <a:pt x="701" y="709"/>
                </a:lnTo>
                <a:lnTo>
                  <a:pt x="709" y="705"/>
                </a:lnTo>
                <a:lnTo>
                  <a:pt x="715" y="699"/>
                </a:lnTo>
                <a:lnTo>
                  <a:pt x="715" y="699"/>
                </a:lnTo>
                <a:lnTo>
                  <a:pt x="722" y="690"/>
                </a:lnTo>
                <a:lnTo>
                  <a:pt x="726" y="682"/>
                </a:lnTo>
                <a:lnTo>
                  <a:pt x="730" y="674"/>
                </a:lnTo>
                <a:lnTo>
                  <a:pt x="730" y="663"/>
                </a:lnTo>
                <a:lnTo>
                  <a:pt x="730" y="663"/>
                </a:lnTo>
                <a:lnTo>
                  <a:pt x="730" y="653"/>
                </a:lnTo>
                <a:lnTo>
                  <a:pt x="726" y="645"/>
                </a:lnTo>
                <a:lnTo>
                  <a:pt x="722" y="636"/>
                </a:lnTo>
                <a:lnTo>
                  <a:pt x="715" y="628"/>
                </a:lnTo>
                <a:lnTo>
                  <a:pt x="715" y="628"/>
                </a:lnTo>
                <a:close/>
                <a:moveTo>
                  <a:pt x="350" y="628"/>
                </a:moveTo>
                <a:lnTo>
                  <a:pt x="350" y="628"/>
                </a:lnTo>
                <a:lnTo>
                  <a:pt x="342" y="622"/>
                </a:lnTo>
                <a:lnTo>
                  <a:pt x="334" y="617"/>
                </a:lnTo>
                <a:lnTo>
                  <a:pt x="325" y="615"/>
                </a:lnTo>
                <a:lnTo>
                  <a:pt x="315" y="613"/>
                </a:lnTo>
                <a:lnTo>
                  <a:pt x="315" y="613"/>
                </a:lnTo>
                <a:lnTo>
                  <a:pt x="304" y="615"/>
                </a:lnTo>
                <a:lnTo>
                  <a:pt x="296" y="617"/>
                </a:lnTo>
                <a:lnTo>
                  <a:pt x="288" y="622"/>
                </a:lnTo>
                <a:lnTo>
                  <a:pt x="279" y="628"/>
                </a:lnTo>
                <a:lnTo>
                  <a:pt x="279" y="628"/>
                </a:lnTo>
                <a:lnTo>
                  <a:pt x="279" y="628"/>
                </a:lnTo>
                <a:lnTo>
                  <a:pt x="273" y="636"/>
                </a:lnTo>
                <a:lnTo>
                  <a:pt x="269" y="645"/>
                </a:lnTo>
                <a:lnTo>
                  <a:pt x="267" y="653"/>
                </a:lnTo>
                <a:lnTo>
                  <a:pt x="265" y="663"/>
                </a:lnTo>
                <a:lnTo>
                  <a:pt x="265" y="663"/>
                </a:lnTo>
                <a:lnTo>
                  <a:pt x="267" y="674"/>
                </a:lnTo>
                <a:lnTo>
                  <a:pt x="269" y="682"/>
                </a:lnTo>
                <a:lnTo>
                  <a:pt x="273" y="690"/>
                </a:lnTo>
                <a:lnTo>
                  <a:pt x="279" y="699"/>
                </a:lnTo>
                <a:lnTo>
                  <a:pt x="279" y="699"/>
                </a:lnTo>
                <a:lnTo>
                  <a:pt x="288" y="705"/>
                </a:lnTo>
                <a:lnTo>
                  <a:pt x="296" y="709"/>
                </a:lnTo>
                <a:lnTo>
                  <a:pt x="304" y="711"/>
                </a:lnTo>
                <a:lnTo>
                  <a:pt x="315" y="713"/>
                </a:lnTo>
                <a:lnTo>
                  <a:pt x="315" y="713"/>
                </a:lnTo>
                <a:lnTo>
                  <a:pt x="325" y="711"/>
                </a:lnTo>
                <a:lnTo>
                  <a:pt x="334" y="709"/>
                </a:lnTo>
                <a:lnTo>
                  <a:pt x="342" y="705"/>
                </a:lnTo>
                <a:lnTo>
                  <a:pt x="350" y="699"/>
                </a:lnTo>
                <a:lnTo>
                  <a:pt x="350" y="699"/>
                </a:lnTo>
                <a:lnTo>
                  <a:pt x="356" y="690"/>
                </a:lnTo>
                <a:lnTo>
                  <a:pt x="361" y="682"/>
                </a:lnTo>
                <a:lnTo>
                  <a:pt x="363" y="674"/>
                </a:lnTo>
                <a:lnTo>
                  <a:pt x="365" y="663"/>
                </a:lnTo>
                <a:lnTo>
                  <a:pt x="365" y="663"/>
                </a:lnTo>
                <a:lnTo>
                  <a:pt x="363" y="653"/>
                </a:lnTo>
                <a:lnTo>
                  <a:pt x="361" y="645"/>
                </a:lnTo>
                <a:lnTo>
                  <a:pt x="356" y="636"/>
                </a:lnTo>
                <a:lnTo>
                  <a:pt x="350" y="628"/>
                </a:lnTo>
                <a:lnTo>
                  <a:pt x="350" y="62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PA_任意多边形 9"/>
          <p:cNvSpPr>
            <a:spLocks noEditPoints="1"/>
          </p:cNvSpPr>
          <p:nvPr>
            <p:custDataLst>
              <p:tags r:id="rId36"/>
            </p:custDataLst>
          </p:nvPr>
        </p:nvSpPr>
        <p:spPr bwMode="auto">
          <a:xfrm>
            <a:off x="2734664" y="3138604"/>
            <a:ext cx="190637" cy="241777"/>
          </a:xfrm>
          <a:custGeom>
            <a:avLst/>
            <a:gdLst>
              <a:gd name="T0" fmla="*/ 227 w 671"/>
              <a:gd name="T1" fmla="*/ 767 h 851"/>
              <a:gd name="T2" fmla="*/ 221 w 671"/>
              <a:gd name="T3" fmla="*/ 776 h 851"/>
              <a:gd name="T4" fmla="*/ 223 w 671"/>
              <a:gd name="T5" fmla="*/ 796 h 851"/>
              <a:gd name="T6" fmla="*/ 231 w 671"/>
              <a:gd name="T7" fmla="*/ 803 h 851"/>
              <a:gd name="T8" fmla="*/ 356 w 671"/>
              <a:gd name="T9" fmla="*/ 803 h 851"/>
              <a:gd name="T10" fmla="*/ 363 w 671"/>
              <a:gd name="T11" fmla="*/ 792 h 851"/>
              <a:gd name="T12" fmla="*/ 363 w 671"/>
              <a:gd name="T13" fmla="*/ 771 h 851"/>
              <a:gd name="T14" fmla="*/ 352 w 671"/>
              <a:gd name="T15" fmla="*/ 765 h 851"/>
              <a:gd name="T16" fmla="*/ 671 w 671"/>
              <a:gd name="T17" fmla="*/ 350 h 851"/>
              <a:gd name="T18" fmla="*/ 671 w 671"/>
              <a:gd name="T19" fmla="*/ 598 h 851"/>
              <a:gd name="T20" fmla="*/ 671 w 671"/>
              <a:gd name="T21" fmla="*/ 358 h 851"/>
              <a:gd name="T22" fmla="*/ 671 w 671"/>
              <a:gd name="T23" fmla="*/ 350 h 851"/>
              <a:gd name="T24" fmla="*/ 350 w 671"/>
              <a:gd name="T25" fmla="*/ 479 h 851"/>
              <a:gd name="T26" fmla="*/ 183 w 671"/>
              <a:gd name="T27" fmla="*/ 358 h 851"/>
              <a:gd name="T28" fmla="*/ 646 w 671"/>
              <a:gd name="T29" fmla="*/ 331 h 851"/>
              <a:gd name="T30" fmla="*/ 296 w 671"/>
              <a:gd name="T31" fmla="*/ 308 h 851"/>
              <a:gd name="T32" fmla="*/ 427 w 671"/>
              <a:gd name="T33" fmla="*/ 162 h 851"/>
              <a:gd name="T34" fmla="*/ 327 w 671"/>
              <a:gd name="T35" fmla="*/ 331 h 851"/>
              <a:gd name="T36" fmla="*/ 527 w 671"/>
              <a:gd name="T37" fmla="*/ 331 h 851"/>
              <a:gd name="T38" fmla="*/ 327 w 671"/>
              <a:gd name="T39" fmla="*/ 365 h 851"/>
              <a:gd name="T40" fmla="*/ 327 w 671"/>
              <a:gd name="T41" fmla="*/ 375 h 851"/>
              <a:gd name="T42" fmla="*/ 327 w 671"/>
              <a:gd name="T43" fmla="*/ 400 h 851"/>
              <a:gd name="T44" fmla="*/ 327 w 671"/>
              <a:gd name="T45" fmla="*/ 411 h 851"/>
              <a:gd name="T46" fmla="*/ 642 w 671"/>
              <a:gd name="T47" fmla="*/ 625 h 851"/>
              <a:gd name="T48" fmla="*/ 632 w 671"/>
              <a:gd name="T49" fmla="*/ 627 h 851"/>
              <a:gd name="T50" fmla="*/ 217 w 671"/>
              <a:gd name="T51" fmla="*/ 627 h 851"/>
              <a:gd name="T52" fmla="*/ 427 w 671"/>
              <a:gd name="T53" fmla="*/ 538 h 851"/>
              <a:gd name="T54" fmla="*/ 642 w 671"/>
              <a:gd name="T55" fmla="*/ 625 h 851"/>
              <a:gd name="T56" fmla="*/ 546 w 671"/>
              <a:gd name="T57" fmla="*/ 0 h 851"/>
              <a:gd name="T58" fmla="*/ 559 w 671"/>
              <a:gd name="T59" fmla="*/ 4 h 851"/>
              <a:gd name="T60" fmla="*/ 573 w 671"/>
              <a:gd name="T61" fmla="*/ 16 h 851"/>
              <a:gd name="T62" fmla="*/ 580 w 671"/>
              <a:gd name="T63" fmla="*/ 35 h 851"/>
              <a:gd name="T64" fmla="*/ 507 w 671"/>
              <a:gd name="T65" fmla="*/ 73 h 851"/>
              <a:gd name="T66" fmla="*/ 507 w 671"/>
              <a:gd name="T67" fmla="*/ 717 h 851"/>
              <a:gd name="T68" fmla="*/ 580 w 671"/>
              <a:gd name="T69" fmla="*/ 817 h 851"/>
              <a:gd name="T70" fmla="*/ 577 w 671"/>
              <a:gd name="T71" fmla="*/ 832 h 851"/>
              <a:gd name="T72" fmla="*/ 565 w 671"/>
              <a:gd name="T73" fmla="*/ 846 h 851"/>
              <a:gd name="T74" fmla="*/ 546 w 671"/>
              <a:gd name="T75" fmla="*/ 851 h 851"/>
              <a:gd name="T76" fmla="*/ 27 w 671"/>
              <a:gd name="T77" fmla="*/ 851 h 851"/>
              <a:gd name="T78" fmla="*/ 10 w 671"/>
              <a:gd name="T79" fmla="*/ 842 h 851"/>
              <a:gd name="T80" fmla="*/ 0 w 671"/>
              <a:gd name="T81" fmla="*/ 824 h 851"/>
              <a:gd name="T82" fmla="*/ 0 w 671"/>
              <a:gd name="T83" fmla="*/ 35 h 851"/>
              <a:gd name="T84" fmla="*/ 6 w 671"/>
              <a:gd name="T85" fmla="*/ 16 h 851"/>
              <a:gd name="T86" fmla="*/ 21 w 671"/>
              <a:gd name="T87" fmla="*/ 4 h 851"/>
              <a:gd name="T88" fmla="*/ 33 w 671"/>
              <a:gd name="T8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71" h="851">
                <a:moveTo>
                  <a:pt x="231" y="765"/>
                </a:moveTo>
                <a:lnTo>
                  <a:pt x="231" y="765"/>
                </a:lnTo>
                <a:lnTo>
                  <a:pt x="227" y="767"/>
                </a:lnTo>
                <a:lnTo>
                  <a:pt x="225" y="769"/>
                </a:lnTo>
                <a:lnTo>
                  <a:pt x="223" y="771"/>
                </a:lnTo>
                <a:lnTo>
                  <a:pt x="221" y="776"/>
                </a:lnTo>
                <a:lnTo>
                  <a:pt x="221" y="792"/>
                </a:lnTo>
                <a:lnTo>
                  <a:pt x="221" y="792"/>
                </a:lnTo>
                <a:lnTo>
                  <a:pt x="223" y="796"/>
                </a:lnTo>
                <a:lnTo>
                  <a:pt x="225" y="801"/>
                </a:lnTo>
                <a:lnTo>
                  <a:pt x="227" y="803"/>
                </a:lnTo>
                <a:lnTo>
                  <a:pt x="231" y="803"/>
                </a:lnTo>
                <a:lnTo>
                  <a:pt x="352" y="803"/>
                </a:lnTo>
                <a:lnTo>
                  <a:pt x="352" y="803"/>
                </a:lnTo>
                <a:lnTo>
                  <a:pt x="356" y="803"/>
                </a:lnTo>
                <a:lnTo>
                  <a:pt x="361" y="801"/>
                </a:lnTo>
                <a:lnTo>
                  <a:pt x="363" y="796"/>
                </a:lnTo>
                <a:lnTo>
                  <a:pt x="363" y="792"/>
                </a:lnTo>
                <a:lnTo>
                  <a:pt x="363" y="776"/>
                </a:lnTo>
                <a:lnTo>
                  <a:pt x="363" y="776"/>
                </a:lnTo>
                <a:lnTo>
                  <a:pt x="363" y="771"/>
                </a:lnTo>
                <a:lnTo>
                  <a:pt x="361" y="769"/>
                </a:lnTo>
                <a:lnTo>
                  <a:pt x="356" y="767"/>
                </a:lnTo>
                <a:lnTo>
                  <a:pt x="352" y="765"/>
                </a:lnTo>
                <a:lnTo>
                  <a:pt x="231" y="765"/>
                </a:lnTo>
                <a:lnTo>
                  <a:pt x="231" y="765"/>
                </a:lnTo>
                <a:close/>
                <a:moveTo>
                  <a:pt x="671" y="350"/>
                </a:moveTo>
                <a:lnTo>
                  <a:pt x="507" y="477"/>
                </a:lnTo>
                <a:lnTo>
                  <a:pt x="671" y="598"/>
                </a:lnTo>
                <a:lnTo>
                  <a:pt x="671" y="598"/>
                </a:lnTo>
                <a:lnTo>
                  <a:pt x="671" y="586"/>
                </a:lnTo>
                <a:lnTo>
                  <a:pt x="671" y="358"/>
                </a:lnTo>
                <a:lnTo>
                  <a:pt x="671" y="358"/>
                </a:lnTo>
                <a:lnTo>
                  <a:pt x="671" y="350"/>
                </a:lnTo>
                <a:lnTo>
                  <a:pt x="671" y="350"/>
                </a:lnTo>
                <a:lnTo>
                  <a:pt x="671" y="350"/>
                </a:lnTo>
                <a:close/>
                <a:moveTo>
                  <a:pt x="183" y="358"/>
                </a:moveTo>
                <a:lnTo>
                  <a:pt x="185" y="600"/>
                </a:lnTo>
                <a:lnTo>
                  <a:pt x="350" y="479"/>
                </a:lnTo>
                <a:lnTo>
                  <a:pt x="183" y="354"/>
                </a:lnTo>
                <a:lnTo>
                  <a:pt x="183" y="354"/>
                </a:lnTo>
                <a:lnTo>
                  <a:pt x="183" y="358"/>
                </a:lnTo>
                <a:lnTo>
                  <a:pt x="183" y="358"/>
                </a:lnTo>
                <a:lnTo>
                  <a:pt x="183" y="358"/>
                </a:lnTo>
                <a:close/>
                <a:moveTo>
                  <a:pt x="646" y="331"/>
                </a:moveTo>
                <a:lnTo>
                  <a:pt x="559" y="396"/>
                </a:lnTo>
                <a:lnTo>
                  <a:pt x="559" y="308"/>
                </a:lnTo>
                <a:lnTo>
                  <a:pt x="296" y="308"/>
                </a:lnTo>
                <a:lnTo>
                  <a:pt x="296" y="396"/>
                </a:lnTo>
                <a:lnTo>
                  <a:pt x="204" y="329"/>
                </a:lnTo>
                <a:lnTo>
                  <a:pt x="427" y="162"/>
                </a:lnTo>
                <a:lnTo>
                  <a:pt x="646" y="331"/>
                </a:lnTo>
                <a:lnTo>
                  <a:pt x="646" y="331"/>
                </a:lnTo>
                <a:close/>
                <a:moveTo>
                  <a:pt x="327" y="331"/>
                </a:moveTo>
                <a:lnTo>
                  <a:pt x="327" y="342"/>
                </a:lnTo>
                <a:lnTo>
                  <a:pt x="527" y="342"/>
                </a:lnTo>
                <a:lnTo>
                  <a:pt x="527" y="331"/>
                </a:lnTo>
                <a:lnTo>
                  <a:pt x="327" y="331"/>
                </a:lnTo>
                <a:lnTo>
                  <a:pt x="327" y="331"/>
                </a:lnTo>
                <a:close/>
                <a:moveTo>
                  <a:pt x="327" y="365"/>
                </a:moveTo>
                <a:lnTo>
                  <a:pt x="527" y="365"/>
                </a:lnTo>
                <a:lnTo>
                  <a:pt x="527" y="375"/>
                </a:lnTo>
                <a:lnTo>
                  <a:pt x="327" y="375"/>
                </a:lnTo>
                <a:lnTo>
                  <a:pt x="327" y="365"/>
                </a:lnTo>
                <a:lnTo>
                  <a:pt x="327" y="365"/>
                </a:lnTo>
                <a:close/>
                <a:moveTo>
                  <a:pt x="327" y="400"/>
                </a:moveTo>
                <a:lnTo>
                  <a:pt x="527" y="400"/>
                </a:lnTo>
                <a:lnTo>
                  <a:pt x="527" y="411"/>
                </a:lnTo>
                <a:lnTo>
                  <a:pt x="327" y="411"/>
                </a:lnTo>
                <a:lnTo>
                  <a:pt x="327" y="400"/>
                </a:lnTo>
                <a:lnTo>
                  <a:pt x="327" y="400"/>
                </a:lnTo>
                <a:close/>
                <a:moveTo>
                  <a:pt x="642" y="625"/>
                </a:moveTo>
                <a:lnTo>
                  <a:pt x="642" y="625"/>
                </a:lnTo>
                <a:lnTo>
                  <a:pt x="642" y="625"/>
                </a:lnTo>
                <a:lnTo>
                  <a:pt x="632" y="627"/>
                </a:lnTo>
                <a:lnTo>
                  <a:pt x="225" y="627"/>
                </a:lnTo>
                <a:lnTo>
                  <a:pt x="225" y="627"/>
                </a:lnTo>
                <a:lnTo>
                  <a:pt x="217" y="627"/>
                </a:lnTo>
                <a:lnTo>
                  <a:pt x="383" y="504"/>
                </a:lnTo>
                <a:lnTo>
                  <a:pt x="417" y="529"/>
                </a:lnTo>
                <a:lnTo>
                  <a:pt x="427" y="538"/>
                </a:lnTo>
                <a:lnTo>
                  <a:pt x="440" y="529"/>
                </a:lnTo>
                <a:lnTo>
                  <a:pt x="473" y="502"/>
                </a:lnTo>
                <a:lnTo>
                  <a:pt x="642" y="625"/>
                </a:lnTo>
                <a:lnTo>
                  <a:pt x="642" y="625"/>
                </a:lnTo>
                <a:close/>
                <a:moveTo>
                  <a:pt x="33" y="0"/>
                </a:moveTo>
                <a:lnTo>
                  <a:pt x="546" y="0"/>
                </a:lnTo>
                <a:lnTo>
                  <a:pt x="546" y="0"/>
                </a:lnTo>
                <a:lnTo>
                  <a:pt x="552" y="2"/>
                </a:lnTo>
                <a:lnTo>
                  <a:pt x="559" y="4"/>
                </a:lnTo>
                <a:lnTo>
                  <a:pt x="565" y="6"/>
                </a:lnTo>
                <a:lnTo>
                  <a:pt x="569" y="10"/>
                </a:lnTo>
                <a:lnTo>
                  <a:pt x="573" y="16"/>
                </a:lnTo>
                <a:lnTo>
                  <a:pt x="577" y="21"/>
                </a:lnTo>
                <a:lnTo>
                  <a:pt x="580" y="27"/>
                </a:lnTo>
                <a:lnTo>
                  <a:pt x="580" y="35"/>
                </a:lnTo>
                <a:lnTo>
                  <a:pt x="580" y="217"/>
                </a:lnTo>
                <a:lnTo>
                  <a:pt x="507" y="160"/>
                </a:lnTo>
                <a:lnTo>
                  <a:pt x="507" y="73"/>
                </a:lnTo>
                <a:lnTo>
                  <a:pt x="77" y="73"/>
                </a:lnTo>
                <a:lnTo>
                  <a:pt x="77" y="717"/>
                </a:lnTo>
                <a:lnTo>
                  <a:pt x="507" y="717"/>
                </a:lnTo>
                <a:lnTo>
                  <a:pt x="507" y="678"/>
                </a:lnTo>
                <a:lnTo>
                  <a:pt x="580" y="678"/>
                </a:lnTo>
                <a:lnTo>
                  <a:pt x="580" y="817"/>
                </a:lnTo>
                <a:lnTo>
                  <a:pt x="580" y="817"/>
                </a:lnTo>
                <a:lnTo>
                  <a:pt x="580" y="824"/>
                </a:lnTo>
                <a:lnTo>
                  <a:pt x="577" y="832"/>
                </a:lnTo>
                <a:lnTo>
                  <a:pt x="573" y="836"/>
                </a:lnTo>
                <a:lnTo>
                  <a:pt x="569" y="842"/>
                </a:lnTo>
                <a:lnTo>
                  <a:pt x="565" y="846"/>
                </a:lnTo>
                <a:lnTo>
                  <a:pt x="559" y="849"/>
                </a:lnTo>
                <a:lnTo>
                  <a:pt x="552" y="851"/>
                </a:lnTo>
                <a:lnTo>
                  <a:pt x="546" y="851"/>
                </a:lnTo>
                <a:lnTo>
                  <a:pt x="33" y="851"/>
                </a:lnTo>
                <a:lnTo>
                  <a:pt x="33" y="851"/>
                </a:lnTo>
                <a:lnTo>
                  <a:pt x="27" y="851"/>
                </a:lnTo>
                <a:lnTo>
                  <a:pt x="21" y="849"/>
                </a:lnTo>
                <a:lnTo>
                  <a:pt x="14" y="846"/>
                </a:lnTo>
                <a:lnTo>
                  <a:pt x="10" y="842"/>
                </a:lnTo>
                <a:lnTo>
                  <a:pt x="6" y="836"/>
                </a:lnTo>
                <a:lnTo>
                  <a:pt x="2" y="832"/>
                </a:lnTo>
                <a:lnTo>
                  <a:pt x="0" y="824"/>
                </a:lnTo>
                <a:lnTo>
                  <a:pt x="0" y="817"/>
                </a:lnTo>
                <a:lnTo>
                  <a:pt x="0" y="35"/>
                </a:lnTo>
                <a:lnTo>
                  <a:pt x="0" y="35"/>
                </a:lnTo>
                <a:lnTo>
                  <a:pt x="0" y="27"/>
                </a:lnTo>
                <a:lnTo>
                  <a:pt x="2" y="21"/>
                </a:lnTo>
                <a:lnTo>
                  <a:pt x="6" y="16"/>
                </a:lnTo>
                <a:lnTo>
                  <a:pt x="10" y="10"/>
                </a:lnTo>
                <a:lnTo>
                  <a:pt x="14" y="6"/>
                </a:lnTo>
                <a:lnTo>
                  <a:pt x="21" y="4"/>
                </a:lnTo>
                <a:lnTo>
                  <a:pt x="27" y="2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PA_任意多边形 13"/>
          <p:cNvSpPr>
            <a:spLocks noEditPoints="1"/>
          </p:cNvSpPr>
          <p:nvPr>
            <p:custDataLst>
              <p:tags r:id="rId37"/>
            </p:custDataLst>
          </p:nvPr>
        </p:nvSpPr>
        <p:spPr bwMode="auto">
          <a:xfrm>
            <a:off x="5488421" y="1842252"/>
            <a:ext cx="191490" cy="191206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PA_任意多边形 14"/>
          <p:cNvSpPr>
            <a:spLocks noEditPoints="1"/>
          </p:cNvSpPr>
          <p:nvPr>
            <p:custDataLst>
              <p:tags r:id="rId38"/>
            </p:custDataLst>
          </p:nvPr>
        </p:nvSpPr>
        <p:spPr bwMode="auto">
          <a:xfrm>
            <a:off x="6690406" y="2459062"/>
            <a:ext cx="261949" cy="244050"/>
          </a:xfrm>
          <a:custGeom>
            <a:avLst/>
            <a:gdLst>
              <a:gd name="T0" fmla="*/ 142 w 922"/>
              <a:gd name="T1" fmla="*/ 419 h 859"/>
              <a:gd name="T2" fmla="*/ 206 w 922"/>
              <a:gd name="T3" fmla="*/ 302 h 859"/>
              <a:gd name="T4" fmla="*/ 294 w 922"/>
              <a:gd name="T5" fmla="*/ 352 h 859"/>
              <a:gd name="T6" fmla="*/ 382 w 922"/>
              <a:gd name="T7" fmla="*/ 317 h 859"/>
              <a:gd name="T8" fmla="*/ 555 w 922"/>
              <a:gd name="T9" fmla="*/ 288 h 859"/>
              <a:gd name="T10" fmla="*/ 682 w 922"/>
              <a:gd name="T11" fmla="*/ 332 h 859"/>
              <a:gd name="T12" fmla="*/ 751 w 922"/>
              <a:gd name="T13" fmla="*/ 400 h 859"/>
              <a:gd name="T14" fmla="*/ 834 w 922"/>
              <a:gd name="T15" fmla="*/ 517 h 859"/>
              <a:gd name="T16" fmla="*/ 922 w 922"/>
              <a:gd name="T17" fmla="*/ 513 h 859"/>
              <a:gd name="T18" fmla="*/ 905 w 922"/>
              <a:gd name="T19" fmla="*/ 555 h 859"/>
              <a:gd name="T20" fmla="*/ 920 w 922"/>
              <a:gd name="T21" fmla="*/ 603 h 859"/>
              <a:gd name="T22" fmla="*/ 897 w 922"/>
              <a:gd name="T23" fmla="*/ 628 h 859"/>
              <a:gd name="T24" fmla="*/ 859 w 922"/>
              <a:gd name="T25" fmla="*/ 638 h 859"/>
              <a:gd name="T26" fmla="*/ 826 w 922"/>
              <a:gd name="T27" fmla="*/ 624 h 859"/>
              <a:gd name="T28" fmla="*/ 820 w 922"/>
              <a:gd name="T29" fmla="*/ 582 h 859"/>
              <a:gd name="T30" fmla="*/ 786 w 922"/>
              <a:gd name="T31" fmla="*/ 836 h 859"/>
              <a:gd name="T32" fmla="*/ 605 w 922"/>
              <a:gd name="T33" fmla="*/ 838 h 859"/>
              <a:gd name="T34" fmla="*/ 488 w 922"/>
              <a:gd name="T35" fmla="*/ 782 h 859"/>
              <a:gd name="T36" fmla="*/ 332 w 922"/>
              <a:gd name="T37" fmla="*/ 855 h 859"/>
              <a:gd name="T38" fmla="*/ 8 w 922"/>
              <a:gd name="T39" fmla="*/ 601 h 859"/>
              <a:gd name="T40" fmla="*/ 27 w 922"/>
              <a:gd name="T41" fmla="*/ 457 h 859"/>
              <a:gd name="T42" fmla="*/ 870 w 922"/>
              <a:gd name="T43" fmla="*/ 572 h 859"/>
              <a:gd name="T44" fmla="*/ 855 w 922"/>
              <a:gd name="T45" fmla="*/ 599 h 859"/>
              <a:gd name="T46" fmla="*/ 874 w 922"/>
              <a:gd name="T47" fmla="*/ 599 h 859"/>
              <a:gd name="T48" fmla="*/ 880 w 922"/>
              <a:gd name="T49" fmla="*/ 584 h 859"/>
              <a:gd name="T50" fmla="*/ 198 w 922"/>
              <a:gd name="T51" fmla="*/ 488 h 859"/>
              <a:gd name="T52" fmla="*/ 169 w 922"/>
              <a:gd name="T53" fmla="*/ 511 h 859"/>
              <a:gd name="T54" fmla="*/ 169 w 922"/>
              <a:gd name="T55" fmla="*/ 542 h 859"/>
              <a:gd name="T56" fmla="*/ 198 w 922"/>
              <a:gd name="T57" fmla="*/ 565 h 859"/>
              <a:gd name="T58" fmla="*/ 227 w 922"/>
              <a:gd name="T59" fmla="*/ 559 h 859"/>
              <a:gd name="T60" fmla="*/ 244 w 922"/>
              <a:gd name="T61" fmla="*/ 526 h 859"/>
              <a:gd name="T62" fmla="*/ 234 w 922"/>
              <a:gd name="T63" fmla="*/ 499 h 859"/>
              <a:gd name="T64" fmla="*/ 204 w 922"/>
              <a:gd name="T65" fmla="*/ 486 h 859"/>
              <a:gd name="T66" fmla="*/ 453 w 922"/>
              <a:gd name="T67" fmla="*/ 6 h 859"/>
              <a:gd name="T68" fmla="*/ 396 w 922"/>
              <a:gd name="T69" fmla="*/ 40 h 859"/>
              <a:gd name="T70" fmla="*/ 361 w 922"/>
              <a:gd name="T71" fmla="*/ 96 h 859"/>
              <a:gd name="T72" fmla="*/ 357 w 922"/>
              <a:gd name="T73" fmla="*/ 152 h 859"/>
              <a:gd name="T74" fmla="*/ 380 w 922"/>
              <a:gd name="T75" fmla="*/ 215 h 859"/>
              <a:gd name="T76" fmla="*/ 428 w 922"/>
              <a:gd name="T77" fmla="*/ 259 h 859"/>
              <a:gd name="T78" fmla="*/ 494 w 922"/>
              <a:gd name="T79" fmla="*/ 275 h 859"/>
              <a:gd name="T80" fmla="*/ 547 w 922"/>
              <a:gd name="T81" fmla="*/ 265 h 859"/>
              <a:gd name="T82" fmla="*/ 601 w 922"/>
              <a:gd name="T83" fmla="*/ 225 h 859"/>
              <a:gd name="T84" fmla="*/ 630 w 922"/>
              <a:gd name="T85" fmla="*/ 165 h 859"/>
              <a:gd name="T86" fmla="*/ 630 w 922"/>
              <a:gd name="T87" fmla="*/ 111 h 859"/>
              <a:gd name="T88" fmla="*/ 601 w 922"/>
              <a:gd name="T89" fmla="*/ 50 h 859"/>
              <a:gd name="T90" fmla="*/ 547 w 922"/>
              <a:gd name="T91" fmla="*/ 10 h 859"/>
              <a:gd name="T92" fmla="*/ 494 w 922"/>
              <a:gd name="T93" fmla="*/ 0 h 859"/>
              <a:gd name="T94" fmla="*/ 382 w 922"/>
              <a:gd name="T95" fmla="*/ 375 h 859"/>
              <a:gd name="T96" fmla="*/ 58 w 922"/>
              <a:gd name="T97" fmla="*/ 505 h 859"/>
              <a:gd name="T98" fmla="*/ 252 w 922"/>
              <a:gd name="T99" fmla="*/ 803 h 859"/>
              <a:gd name="T100" fmla="*/ 359 w 922"/>
              <a:gd name="T101" fmla="*/ 718 h 859"/>
              <a:gd name="T102" fmla="*/ 488 w 922"/>
              <a:gd name="T103" fmla="*/ 730 h 859"/>
              <a:gd name="T104" fmla="*/ 636 w 922"/>
              <a:gd name="T105" fmla="*/ 713 h 859"/>
              <a:gd name="T106" fmla="*/ 763 w 922"/>
              <a:gd name="T107" fmla="*/ 530 h 859"/>
              <a:gd name="T108" fmla="*/ 651 w 922"/>
              <a:gd name="T109" fmla="*/ 378 h 859"/>
              <a:gd name="T110" fmla="*/ 513 w 922"/>
              <a:gd name="T111" fmla="*/ 344 h 859"/>
              <a:gd name="T112" fmla="*/ 330 w 922"/>
              <a:gd name="T113" fmla="*/ 392 h 859"/>
              <a:gd name="T114" fmla="*/ 280 w 922"/>
              <a:gd name="T115" fmla="*/ 444 h 859"/>
              <a:gd name="T116" fmla="*/ 242 w 922"/>
              <a:gd name="T117" fmla="*/ 386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2" h="859">
                <a:moveTo>
                  <a:pt x="27" y="457"/>
                </a:moveTo>
                <a:lnTo>
                  <a:pt x="27" y="457"/>
                </a:lnTo>
                <a:lnTo>
                  <a:pt x="54" y="451"/>
                </a:lnTo>
                <a:lnTo>
                  <a:pt x="83" y="442"/>
                </a:lnTo>
                <a:lnTo>
                  <a:pt x="142" y="419"/>
                </a:lnTo>
                <a:lnTo>
                  <a:pt x="140" y="325"/>
                </a:lnTo>
                <a:lnTo>
                  <a:pt x="140" y="290"/>
                </a:lnTo>
                <a:lnTo>
                  <a:pt x="173" y="296"/>
                </a:lnTo>
                <a:lnTo>
                  <a:pt x="173" y="296"/>
                </a:lnTo>
                <a:lnTo>
                  <a:pt x="206" y="302"/>
                </a:lnTo>
                <a:lnTo>
                  <a:pt x="236" y="311"/>
                </a:lnTo>
                <a:lnTo>
                  <a:pt x="261" y="325"/>
                </a:lnTo>
                <a:lnTo>
                  <a:pt x="282" y="340"/>
                </a:lnTo>
                <a:lnTo>
                  <a:pt x="282" y="340"/>
                </a:lnTo>
                <a:lnTo>
                  <a:pt x="294" y="352"/>
                </a:lnTo>
                <a:lnTo>
                  <a:pt x="294" y="352"/>
                </a:lnTo>
                <a:lnTo>
                  <a:pt x="311" y="344"/>
                </a:lnTo>
                <a:lnTo>
                  <a:pt x="311" y="344"/>
                </a:lnTo>
                <a:lnTo>
                  <a:pt x="346" y="332"/>
                </a:lnTo>
                <a:lnTo>
                  <a:pt x="382" y="317"/>
                </a:lnTo>
                <a:lnTo>
                  <a:pt x="417" y="307"/>
                </a:lnTo>
                <a:lnTo>
                  <a:pt x="451" y="298"/>
                </a:lnTo>
                <a:lnTo>
                  <a:pt x="486" y="292"/>
                </a:lnTo>
                <a:lnTo>
                  <a:pt x="521" y="288"/>
                </a:lnTo>
                <a:lnTo>
                  <a:pt x="555" y="288"/>
                </a:lnTo>
                <a:lnTo>
                  <a:pt x="588" y="292"/>
                </a:lnTo>
                <a:lnTo>
                  <a:pt x="620" y="300"/>
                </a:lnTo>
                <a:lnTo>
                  <a:pt x="651" y="313"/>
                </a:lnTo>
                <a:lnTo>
                  <a:pt x="668" y="321"/>
                </a:lnTo>
                <a:lnTo>
                  <a:pt x="682" y="332"/>
                </a:lnTo>
                <a:lnTo>
                  <a:pt x="697" y="342"/>
                </a:lnTo>
                <a:lnTo>
                  <a:pt x="711" y="355"/>
                </a:lnTo>
                <a:lnTo>
                  <a:pt x="724" y="369"/>
                </a:lnTo>
                <a:lnTo>
                  <a:pt x="738" y="384"/>
                </a:lnTo>
                <a:lnTo>
                  <a:pt x="751" y="400"/>
                </a:lnTo>
                <a:lnTo>
                  <a:pt x="766" y="419"/>
                </a:lnTo>
                <a:lnTo>
                  <a:pt x="791" y="463"/>
                </a:lnTo>
                <a:lnTo>
                  <a:pt x="814" y="511"/>
                </a:lnTo>
                <a:lnTo>
                  <a:pt x="814" y="511"/>
                </a:lnTo>
                <a:lnTo>
                  <a:pt x="834" y="517"/>
                </a:lnTo>
                <a:lnTo>
                  <a:pt x="859" y="526"/>
                </a:lnTo>
                <a:lnTo>
                  <a:pt x="859" y="526"/>
                </a:lnTo>
                <a:lnTo>
                  <a:pt x="884" y="499"/>
                </a:lnTo>
                <a:lnTo>
                  <a:pt x="895" y="486"/>
                </a:lnTo>
                <a:lnTo>
                  <a:pt x="922" y="513"/>
                </a:lnTo>
                <a:lnTo>
                  <a:pt x="922" y="513"/>
                </a:lnTo>
                <a:lnTo>
                  <a:pt x="893" y="544"/>
                </a:lnTo>
                <a:lnTo>
                  <a:pt x="893" y="544"/>
                </a:lnTo>
                <a:lnTo>
                  <a:pt x="905" y="555"/>
                </a:lnTo>
                <a:lnTo>
                  <a:pt x="905" y="555"/>
                </a:lnTo>
                <a:lnTo>
                  <a:pt x="914" y="565"/>
                </a:lnTo>
                <a:lnTo>
                  <a:pt x="918" y="576"/>
                </a:lnTo>
                <a:lnTo>
                  <a:pt x="920" y="586"/>
                </a:lnTo>
                <a:lnTo>
                  <a:pt x="920" y="594"/>
                </a:lnTo>
                <a:lnTo>
                  <a:pt x="920" y="603"/>
                </a:lnTo>
                <a:lnTo>
                  <a:pt x="916" y="609"/>
                </a:lnTo>
                <a:lnTo>
                  <a:pt x="909" y="617"/>
                </a:lnTo>
                <a:lnTo>
                  <a:pt x="903" y="624"/>
                </a:lnTo>
                <a:lnTo>
                  <a:pt x="903" y="624"/>
                </a:lnTo>
                <a:lnTo>
                  <a:pt x="897" y="628"/>
                </a:lnTo>
                <a:lnTo>
                  <a:pt x="889" y="632"/>
                </a:lnTo>
                <a:lnTo>
                  <a:pt x="878" y="636"/>
                </a:lnTo>
                <a:lnTo>
                  <a:pt x="870" y="638"/>
                </a:lnTo>
                <a:lnTo>
                  <a:pt x="870" y="638"/>
                </a:lnTo>
                <a:lnTo>
                  <a:pt x="859" y="638"/>
                </a:lnTo>
                <a:lnTo>
                  <a:pt x="849" y="636"/>
                </a:lnTo>
                <a:lnTo>
                  <a:pt x="841" y="634"/>
                </a:lnTo>
                <a:lnTo>
                  <a:pt x="832" y="630"/>
                </a:lnTo>
                <a:lnTo>
                  <a:pt x="832" y="630"/>
                </a:lnTo>
                <a:lnTo>
                  <a:pt x="826" y="624"/>
                </a:lnTo>
                <a:lnTo>
                  <a:pt x="822" y="617"/>
                </a:lnTo>
                <a:lnTo>
                  <a:pt x="818" y="609"/>
                </a:lnTo>
                <a:lnTo>
                  <a:pt x="816" y="601"/>
                </a:lnTo>
                <a:lnTo>
                  <a:pt x="818" y="592"/>
                </a:lnTo>
                <a:lnTo>
                  <a:pt x="820" y="582"/>
                </a:lnTo>
                <a:lnTo>
                  <a:pt x="826" y="569"/>
                </a:lnTo>
                <a:lnTo>
                  <a:pt x="834" y="557"/>
                </a:lnTo>
                <a:lnTo>
                  <a:pt x="834" y="557"/>
                </a:lnTo>
                <a:lnTo>
                  <a:pt x="814" y="551"/>
                </a:lnTo>
                <a:lnTo>
                  <a:pt x="786" y="836"/>
                </a:lnTo>
                <a:lnTo>
                  <a:pt x="784" y="859"/>
                </a:lnTo>
                <a:lnTo>
                  <a:pt x="759" y="859"/>
                </a:lnTo>
                <a:lnTo>
                  <a:pt x="632" y="859"/>
                </a:lnTo>
                <a:lnTo>
                  <a:pt x="609" y="859"/>
                </a:lnTo>
                <a:lnTo>
                  <a:pt x="605" y="838"/>
                </a:lnTo>
                <a:lnTo>
                  <a:pt x="594" y="774"/>
                </a:lnTo>
                <a:lnTo>
                  <a:pt x="594" y="774"/>
                </a:lnTo>
                <a:lnTo>
                  <a:pt x="542" y="780"/>
                </a:lnTo>
                <a:lnTo>
                  <a:pt x="488" y="782"/>
                </a:lnTo>
                <a:lnTo>
                  <a:pt x="488" y="782"/>
                </a:lnTo>
                <a:lnTo>
                  <a:pt x="432" y="780"/>
                </a:lnTo>
                <a:lnTo>
                  <a:pt x="373" y="774"/>
                </a:lnTo>
                <a:lnTo>
                  <a:pt x="357" y="836"/>
                </a:lnTo>
                <a:lnTo>
                  <a:pt x="350" y="855"/>
                </a:lnTo>
                <a:lnTo>
                  <a:pt x="332" y="855"/>
                </a:lnTo>
                <a:lnTo>
                  <a:pt x="236" y="855"/>
                </a:lnTo>
                <a:lnTo>
                  <a:pt x="219" y="855"/>
                </a:lnTo>
                <a:lnTo>
                  <a:pt x="211" y="838"/>
                </a:lnTo>
                <a:lnTo>
                  <a:pt x="173" y="749"/>
                </a:lnTo>
                <a:lnTo>
                  <a:pt x="8" y="601"/>
                </a:lnTo>
                <a:lnTo>
                  <a:pt x="0" y="592"/>
                </a:lnTo>
                <a:lnTo>
                  <a:pt x="0" y="580"/>
                </a:lnTo>
                <a:lnTo>
                  <a:pt x="6" y="482"/>
                </a:lnTo>
                <a:lnTo>
                  <a:pt x="8" y="461"/>
                </a:lnTo>
                <a:lnTo>
                  <a:pt x="27" y="457"/>
                </a:lnTo>
                <a:lnTo>
                  <a:pt x="27" y="457"/>
                </a:lnTo>
                <a:close/>
                <a:moveTo>
                  <a:pt x="876" y="580"/>
                </a:moveTo>
                <a:lnTo>
                  <a:pt x="876" y="580"/>
                </a:lnTo>
                <a:lnTo>
                  <a:pt x="870" y="572"/>
                </a:lnTo>
                <a:lnTo>
                  <a:pt x="870" y="572"/>
                </a:lnTo>
                <a:lnTo>
                  <a:pt x="864" y="578"/>
                </a:lnTo>
                <a:lnTo>
                  <a:pt x="864" y="578"/>
                </a:lnTo>
                <a:lnTo>
                  <a:pt x="855" y="592"/>
                </a:lnTo>
                <a:lnTo>
                  <a:pt x="853" y="597"/>
                </a:lnTo>
                <a:lnTo>
                  <a:pt x="855" y="599"/>
                </a:lnTo>
                <a:lnTo>
                  <a:pt x="855" y="599"/>
                </a:lnTo>
                <a:lnTo>
                  <a:pt x="859" y="601"/>
                </a:lnTo>
                <a:lnTo>
                  <a:pt x="866" y="601"/>
                </a:lnTo>
                <a:lnTo>
                  <a:pt x="866" y="601"/>
                </a:lnTo>
                <a:lnTo>
                  <a:pt x="874" y="599"/>
                </a:lnTo>
                <a:lnTo>
                  <a:pt x="880" y="594"/>
                </a:lnTo>
                <a:lnTo>
                  <a:pt x="880" y="594"/>
                </a:lnTo>
                <a:lnTo>
                  <a:pt x="882" y="592"/>
                </a:lnTo>
                <a:lnTo>
                  <a:pt x="882" y="588"/>
                </a:lnTo>
                <a:lnTo>
                  <a:pt x="880" y="584"/>
                </a:lnTo>
                <a:lnTo>
                  <a:pt x="876" y="580"/>
                </a:lnTo>
                <a:lnTo>
                  <a:pt x="876" y="580"/>
                </a:lnTo>
                <a:close/>
                <a:moveTo>
                  <a:pt x="204" y="486"/>
                </a:moveTo>
                <a:lnTo>
                  <a:pt x="204" y="486"/>
                </a:lnTo>
                <a:lnTo>
                  <a:pt x="198" y="488"/>
                </a:lnTo>
                <a:lnTo>
                  <a:pt x="190" y="490"/>
                </a:lnTo>
                <a:lnTo>
                  <a:pt x="184" y="494"/>
                </a:lnTo>
                <a:lnTo>
                  <a:pt x="177" y="499"/>
                </a:lnTo>
                <a:lnTo>
                  <a:pt x="173" y="505"/>
                </a:lnTo>
                <a:lnTo>
                  <a:pt x="169" y="511"/>
                </a:lnTo>
                <a:lnTo>
                  <a:pt x="167" y="517"/>
                </a:lnTo>
                <a:lnTo>
                  <a:pt x="167" y="526"/>
                </a:lnTo>
                <a:lnTo>
                  <a:pt x="167" y="526"/>
                </a:lnTo>
                <a:lnTo>
                  <a:pt x="167" y="534"/>
                </a:lnTo>
                <a:lnTo>
                  <a:pt x="169" y="542"/>
                </a:lnTo>
                <a:lnTo>
                  <a:pt x="173" y="549"/>
                </a:lnTo>
                <a:lnTo>
                  <a:pt x="177" y="555"/>
                </a:lnTo>
                <a:lnTo>
                  <a:pt x="184" y="559"/>
                </a:lnTo>
                <a:lnTo>
                  <a:pt x="190" y="563"/>
                </a:lnTo>
                <a:lnTo>
                  <a:pt x="198" y="565"/>
                </a:lnTo>
                <a:lnTo>
                  <a:pt x="204" y="565"/>
                </a:lnTo>
                <a:lnTo>
                  <a:pt x="204" y="565"/>
                </a:lnTo>
                <a:lnTo>
                  <a:pt x="213" y="565"/>
                </a:lnTo>
                <a:lnTo>
                  <a:pt x="221" y="563"/>
                </a:lnTo>
                <a:lnTo>
                  <a:pt x="227" y="559"/>
                </a:lnTo>
                <a:lnTo>
                  <a:pt x="234" y="555"/>
                </a:lnTo>
                <a:lnTo>
                  <a:pt x="238" y="549"/>
                </a:lnTo>
                <a:lnTo>
                  <a:pt x="242" y="542"/>
                </a:lnTo>
                <a:lnTo>
                  <a:pt x="244" y="534"/>
                </a:lnTo>
                <a:lnTo>
                  <a:pt x="244" y="526"/>
                </a:lnTo>
                <a:lnTo>
                  <a:pt x="244" y="526"/>
                </a:lnTo>
                <a:lnTo>
                  <a:pt x="244" y="517"/>
                </a:lnTo>
                <a:lnTo>
                  <a:pt x="242" y="511"/>
                </a:lnTo>
                <a:lnTo>
                  <a:pt x="238" y="505"/>
                </a:lnTo>
                <a:lnTo>
                  <a:pt x="234" y="499"/>
                </a:lnTo>
                <a:lnTo>
                  <a:pt x="227" y="494"/>
                </a:lnTo>
                <a:lnTo>
                  <a:pt x="221" y="490"/>
                </a:lnTo>
                <a:lnTo>
                  <a:pt x="213" y="488"/>
                </a:lnTo>
                <a:lnTo>
                  <a:pt x="204" y="486"/>
                </a:lnTo>
                <a:lnTo>
                  <a:pt x="204" y="486"/>
                </a:lnTo>
                <a:close/>
                <a:moveTo>
                  <a:pt x="494" y="0"/>
                </a:moveTo>
                <a:lnTo>
                  <a:pt x="494" y="0"/>
                </a:lnTo>
                <a:lnTo>
                  <a:pt x="480" y="0"/>
                </a:lnTo>
                <a:lnTo>
                  <a:pt x="465" y="2"/>
                </a:lnTo>
                <a:lnTo>
                  <a:pt x="453" y="6"/>
                </a:lnTo>
                <a:lnTo>
                  <a:pt x="440" y="10"/>
                </a:lnTo>
                <a:lnTo>
                  <a:pt x="428" y="17"/>
                </a:lnTo>
                <a:lnTo>
                  <a:pt x="417" y="23"/>
                </a:lnTo>
                <a:lnTo>
                  <a:pt x="407" y="31"/>
                </a:lnTo>
                <a:lnTo>
                  <a:pt x="396" y="40"/>
                </a:lnTo>
                <a:lnTo>
                  <a:pt x="388" y="50"/>
                </a:lnTo>
                <a:lnTo>
                  <a:pt x="380" y="60"/>
                </a:lnTo>
                <a:lnTo>
                  <a:pt x="373" y="73"/>
                </a:lnTo>
                <a:lnTo>
                  <a:pt x="367" y="83"/>
                </a:lnTo>
                <a:lnTo>
                  <a:pt x="361" y="96"/>
                </a:lnTo>
                <a:lnTo>
                  <a:pt x="359" y="111"/>
                </a:lnTo>
                <a:lnTo>
                  <a:pt x="357" y="123"/>
                </a:lnTo>
                <a:lnTo>
                  <a:pt x="357" y="138"/>
                </a:lnTo>
                <a:lnTo>
                  <a:pt x="357" y="138"/>
                </a:lnTo>
                <a:lnTo>
                  <a:pt x="357" y="152"/>
                </a:lnTo>
                <a:lnTo>
                  <a:pt x="359" y="165"/>
                </a:lnTo>
                <a:lnTo>
                  <a:pt x="361" y="179"/>
                </a:lnTo>
                <a:lnTo>
                  <a:pt x="367" y="192"/>
                </a:lnTo>
                <a:lnTo>
                  <a:pt x="373" y="204"/>
                </a:lnTo>
                <a:lnTo>
                  <a:pt x="380" y="215"/>
                </a:lnTo>
                <a:lnTo>
                  <a:pt x="388" y="225"/>
                </a:lnTo>
                <a:lnTo>
                  <a:pt x="396" y="236"/>
                </a:lnTo>
                <a:lnTo>
                  <a:pt x="407" y="244"/>
                </a:lnTo>
                <a:lnTo>
                  <a:pt x="417" y="252"/>
                </a:lnTo>
                <a:lnTo>
                  <a:pt x="428" y="259"/>
                </a:lnTo>
                <a:lnTo>
                  <a:pt x="440" y="265"/>
                </a:lnTo>
                <a:lnTo>
                  <a:pt x="453" y="269"/>
                </a:lnTo>
                <a:lnTo>
                  <a:pt x="465" y="273"/>
                </a:lnTo>
                <a:lnTo>
                  <a:pt x="480" y="275"/>
                </a:lnTo>
                <a:lnTo>
                  <a:pt x="494" y="275"/>
                </a:lnTo>
                <a:lnTo>
                  <a:pt x="494" y="275"/>
                </a:lnTo>
                <a:lnTo>
                  <a:pt x="507" y="275"/>
                </a:lnTo>
                <a:lnTo>
                  <a:pt x="521" y="273"/>
                </a:lnTo>
                <a:lnTo>
                  <a:pt x="534" y="269"/>
                </a:lnTo>
                <a:lnTo>
                  <a:pt x="547" y="265"/>
                </a:lnTo>
                <a:lnTo>
                  <a:pt x="559" y="259"/>
                </a:lnTo>
                <a:lnTo>
                  <a:pt x="572" y="252"/>
                </a:lnTo>
                <a:lnTo>
                  <a:pt x="582" y="244"/>
                </a:lnTo>
                <a:lnTo>
                  <a:pt x="590" y="236"/>
                </a:lnTo>
                <a:lnTo>
                  <a:pt x="601" y="225"/>
                </a:lnTo>
                <a:lnTo>
                  <a:pt x="609" y="215"/>
                </a:lnTo>
                <a:lnTo>
                  <a:pt x="615" y="204"/>
                </a:lnTo>
                <a:lnTo>
                  <a:pt x="622" y="192"/>
                </a:lnTo>
                <a:lnTo>
                  <a:pt x="626" y="179"/>
                </a:lnTo>
                <a:lnTo>
                  <a:pt x="630" y="165"/>
                </a:lnTo>
                <a:lnTo>
                  <a:pt x="632" y="152"/>
                </a:lnTo>
                <a:lnTo>
                  <a:pt x="632" y="138"/>
                </a:lnTo>
                <a:lnTo>
                  <a:pt x="632" y="138"/>
                </a:lnTo>
                <a:lnTo>
                  <a:pt x="632" y="123"/>
                </a:lnTo>
                <a:lnTo>
                  <a:pt x="630" y="111"/>
                </a:lnTo>
                <a:lnTo>
                  <a:pt x="626" y="96"/>
                </a:lnTo>
                <a:lnTo>
                  <a:pt x="622" y="83"/>
                </a:lnTo>
                <a:lnTo>
                  <a:pt x="615" y="73"/>
                </a:lnTo>
                <a:lnTo>
                  <a:pt x="609" y="60"/>
                </a:lnTo>
                <a:lnTo>
                  <a:pt x="601" y="50"/>
                </a:lnTo>
                <a:lnTo>
                  <a:pt x="590" y="40"/>
                </a:lnTo>
                <a:lnTo>
                  <a:pt x="582" y="31"/>
                </a:lnTo>
                <a:lnTo>
                  <a:pt x="572" y="23"/>
                </a:lnTo>
                <a:lnTo>
                  <a:pt x="559" y="17"/>
                </a:lnTo>
                <a:lnTo>
                  <a:pt x="547" y="10"/>
                </a:lnTo>
                <a:lnTo>
                  <a:pt x="534" y="6"/>
                </a:lnTo>
                <a:lnTo>
                  <a:pt x="521" y="2"/>
                </a:lnTo>
                <a:lnTo>
                  <a:pt x="507" y="0"/>
                </a:lnTo>
                <a:lnTo>
                  <a:pt x="494" y="0"/>
                </a:lnTo>
                <a:lnTo>
                  <a:pt x="494" y="0"/>
                </a:lnTo>
                <a:close/>
                <a:moveTo>
                  <a:pt x="382" y="375"/>
                </a:moveTo>
                <a:lnTo>
                  <a:pt x="382" y="419"/>
                </a:lnTo>
                <a:lnTo>
                  <a:pt x="590" y="419"/>
                </a:lnTo>
                <a:lnTo>
                  <a:pt x="590" y="375"/>
                </a:lnTo>
                <a:lnTo>
                  <a:pt x="382" y="375"/>
                </a:lnTo>
                <a:lnTo>
                  <a:pt x="382" y="375"/>
                </a:lnTo>
                <a:close/>
                <a:moveTo>
                  <a:pt x="156" y="469"/>
                </a:moveTo>
                <a:lnTo>
                  <a:pt x="156" y="469"/>
                </a:lnTo>
                <a:lnTo>
                  <a:pt x="106" y="490"/>
                </a:lnTo>
                <a:lnTo>
                  <a:pt x="58" y="505"/>
                </a:lnTo>
                <a:lnTo>
                  <a:pt x="52" y="572"/>
                </a:lnTo>
                <a:lnTo>
                  <a:pt x="211" y="715"/>
                </a:lnTo>
                <a:lnTo>
                  <a:pt x="215" y="720"/>
                </a:lnTo>
                <a:lnTo>
                  <a:pt x="217" y="724"/>
                </a:lnTo>
                <a:lnTo>
                  <a:pt x="252" y="803"/>
                </a:lnTo>
                <a:lnTo>
                  <a:pt x="311" y="803"/>
                </a:lnTo>
                <a:lnTo>
                  <a:pt x="327" y="736"/>
                </a:lnTo>
                <a:lnTo>
                  <a:pt x="334" y="713"/>
                </a:lnTo>
                <a:lnTo>
                  <a:pt x="359" y="718"/>
                </a:lnTo>
                <a:lnTo>
                  <a:pt x="359" y="718"/>
                </a:lnTo>
                <a:lnTo>
                  <a:pt x="392" y="724"/>
                </a:lnTo>
                <a:lnTo>
                  <a:pt x="423" y="728"/>
                </a:lnTo>
                <a:lnTo>
                  <a:pt x="457" y="730"/>
                </a:lnTo>
                <a:lnTo>
                  <a:pt x="488" y="730"/>
                </a:lnTo>
                <a:lnTo>
                  <a:pt x="488" y="730"/>
                </a:lnTo>
                <a:lnTo>
                  <a:pt x="519" y="728"/>
                </a:lnTo>
                <a:lnTo>
                  <a:pt x="549" y="726"/>
                </a:lnTo>
                <a:lnTo>
                  <a:pt x="580" y="724"/>
                </a:lnTo>
                <a:lnTo>
                  <a:pt x="611" y="718"/>
                </a:lnTo>
                <a:lnTo>
                  <a:pt x="636" y="713"/>
                </a:lnTo>
                <a:lnTo>
                  <a:pt x="640" y="738"/>
                </a:lnTo>
                <a:lnTo>
                  <a:pt x="653" y="807"/>
                </a:lnTo>
                <a:lnTo>
                  <a:pt x="736" y="807"/>
                </a:lnTo>
                <a:lnTo>
                  <a:pt x="763" y="530"/>
                </a:lnTo>
                <a:lnTo>
                  <a:pt x="763" y="530"/>
                </a:lnTo>
                <a:lnTo>
                  <a:pt x="745" y="488"/>
                </a:lnTo>
                <a:lnTo>
                  <a:pt x="722" y="453"/>
                </a:lnTo>
                <a:lnTo>
                  <a:pt x="699" y="421"/>
                </a:lnTo>
                <a:lnTo>
                  <a:pt x="676" y="398"/>
                </a:lnTo>
                <a:lnTo>
                  <a:pt x="651" y="378"/>
                </a:lnTo>
                <a:lnTo>
                  <a:pt x="626" y="363"/>
                </a:lnTo>
                <a:lnTo>
                  <a:pt x="599" y="352"/>
                </a:lnTo>
                <a:lnTo>
                  <a:pt x="569" y="346"/>
                </a:lnTo>
                <a:lnTo>
                  <a:pt x="542" y="344"/>
                </a:lnTo>
                <a:lnTo>
                  <a:pt x="513" y="344"/>
                </a:lnTo>
                <a:lnTo>
                  <a:pt x="482" y="346"/>
                </a:lnTo>
                <a:lnTo>
                  <a:pt x="453" y="352"/>
                </a:lnTo>
                <a:lnTo>
                  <a:pt x="421" y="361"/>
                </a:lnTo>
                <a:lnTo>
                  <a:pt x="392" y="369"/>
                </a:lnTo>
                <a:lnTo>
                  <a:pt x="330" y="392"/>
                </a:lnTo>
                <a:lnTo>
                  <a:pt x="323" y="396"/>
                </a:lnTo>
                <a:lnTo>
                  <a:pt x="323" y="396"/>
                </a:lnTo>
                <a:lnTo>
                  <a:pt x="336" y="426"/>
                </a:lnTo>
                <a:lnTo>
                  <a:pt x="280" y="444"/>
                </a:lnTo>
                <a:lnTo>
                  <a:pt x="280" y="444"/>
                </a:lnTo>
                <a:lnTo>
                  <a:pt x="273" y="428"/>
                </a:lnTo>
                <a:lnTo>
                  <a:pt x="265" y="413"/>
                </a:lnTo>
                <a:lnTo>
                  <a:pt x="254" y="398"/>
                </a:lnTo>
                <a:lnTo>
                  <a:pt x="242" y="386"/>
                </a:lnTo>
                <a:lnTo>
                  <a:pt x="242" y="386"/>
                </a:lnTo>
                <a:lnTo>
                  <a:pt x="223" y="373"/>
                </a:lnTo>
                <a:lnTo>
                  <a:pt x="200" y="363"/>
                </a:lnTo>
                <a:lnTo>
                  <a:pt x="204" y="469"/>
                </a:lnTo>
                <a:lnTo>
                  <a:pt x="156" y="469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PA_任意多边形 17"/>
          <p:cNvSpPr>
            <a:spLocks noEditPoints="1"/>
          </p:cNvSpPr>
          <p:nvPr>
            <p:custDataLst>
              <p:tags r:id="rId39"/>
            </p:custDataLst>
          </p:nvPr>
        </p:nvSpPr>
        <p:spPr bwMode="auto">
          <a:xfrm>
            <a:off x="4638724" y="2738072"/>
            <a:ext cx="261949" cy="241777"/>
          </a:xfrm>
          <a:custGeom>
            <a:avLst/>
            <a:gdLst>
              <a:gd name="T0" fmla="*/ 209 w 922"/>
              <a:gd name="T1" fmla="*/ 546 h 851"/>
              <a:gd name="T2" fmla="*/ 426 w 922"/>
              <a:gd name="T3" fmla="*/ 438 h 851"/>
              <a:gd name="T4" fmla="*/ 647 w 922"/>
              <a:gd name="T5" fmla="*/ 519 h 851"/>
              <a:gd name="T6" fmla="*/ 413 w 922"/>
              <a:gd name="T7" fmla="*/ 536 h 851"/>
              <a:gd name="T8" fmla="*/ 615 w 922"/>
              <a:gd name="T9" fmla="*/ 569 h 851"/>
              <a:gd name="T10" fmla="*/ 826 w 922"/>
              <a:gd name="T11" fmla="*/ 406 h 851"/>
              <a:gd name="T12" fmla="*/ 492 w 922"/>
              <a:gd name="T13" fmla="*/ 127 h 851"/>
              <a:gd name="T14" fmla="*/ 419 w 922"/>
              <a:gd name="T15" fmla="*/ 223 h 851"/>
              <a:gd name="T16" fmla="*/ 363 w 922"/>
              <a:gd name="T17" fmla="*/ 169 h 851"/>
              <a:gd name="T18" fmla="*/ 353 w 922"/>
              <a:gd name="T19" fmla="*/ 18 h 851"/>
              <a:gd name="T20" fmla="*/ 411 w 922"/>
              <a:gd name="T21" fmla="*/ 0 h 851"/>
              <a:gd name="T22" fmla="*/ 482 w 922"/>
              <a:gd name="T23" fmla="*/ 89 h 851"/>
              <a:gd name="T24" fmla="*/ 392 w 922"/>
              <a:gd name="T25" fmla="*/ 60 h 851"/>
              <a:gd name="T26" fmla="*/ 365 w 922"/>
              <a:gd name="T27" fmla="*/ 56 h 851"/>
              <a:gd name="T28" fmla="*/ 434 w 922"/>
              <a:gd name="T29" fmla="*/ 181 h 851"/>
              <a:gd name="T30" fmla="*/ 403 w 922"/>
              <a:gd name="T31" fmla="*/ 179 h 851"/>
              <a:gd name="T32" fmla="*/ 386 w 922"/>
              <a:gd name="T33" fmla="*/ 148 h 851"/>
              <a:gd name="T34" fmla="*/ 465 w 922"/>
              <a:gd name="T35" fmla="*/ 158 h 851"/>
              <a:gd name="T36" fmla="*/ 421 w 922"/>
              <a:gd name="T37" fmla="*/ 45 h 851"/>
              <a:gd name="T38" fmla="*/ 467 w 922"/>
              <a:gd name="T39" fmla="*/ 175 h 851"/>
              <a:gd name="T40" fmla="*/ 636 w 922"/>
              <a:gd name="T41" fmla="*/ 421 h 851"/>
              <a:gd name="T42" fmla="*/ 684 w 922"/>
              <a:gd name="T43" fmla="*/ 465 h 851"/>
              <a:gd name="T44" fmla="*/ 743 w 922"/>
              <a:gd name="T45" fmla="*/ 436 h 851"/>
              <a:gd name="T46" fmla="*/ 784 w 922"/>
              <a:gd name="T47" fmla="*/ 321 h 851"/>
              <a:gd name="T48" fmla="*/ 705 w 922"/>
              <a:gd name="T49" fmla="*/ 304 h 851"/>
              <a:gd name="T50" fmla="*/ 699 w 922"/>
              <a:gd name="T51" fmla="*/ 413 h 851"/>
              <a:gd name="T52" fmla="*/ 697 w 922"/>
              <a:gd name="T53" fmla="*/ 444 h 851"/>
              <a:gd name="T54" fmla="*/ 751 w 922"/>
              <a:gd name="T55" fmla="*/ 327 h 851"/>
              <a:gd name="T56" fmla="*/ 761 w 922"/>
              <a:gd name="T57" fmla="*/ 360 h 851"/>
              <a:gd name="T58" fmla="*/ 709 w 922"/>
              <a:gd name="T59" fmla="*/ 400 h 851"/>
              <a:gd name="T60" fmla="*/ 753 w 922"/>
              <a:gd name="T61" fmla="*/ 379 h 851"/>
              <a:gd name="T62" fmla="*/ 659 w 922"/>
              <a:gd name="T63" fmla="*/ 417 h 851"/>
              <a:gd name="T64" fmla="*/ 726 w 922"/>
              <a:gd name="T65" fmla="*/ 327 h 851"/>
              <a:gd name="T66" fmla="*/ 448 w 922"/>
              <a:gd name="T67" fmla="*/ 254 h 851"/>
              <a:gd name="T68" fmla="*/ 380 w 922"/>
              <a:gd name="T69" fmla="*/ 323 h 851"/>
              <a:gd name="T70" fmla="*/ 390 w 922"/>
              <a:gd name="T71" fmla="*/ 358 h 851"/>
              <a:gd name="T72" fmla="*/ 547 w 922"/>
              <a:gd name="T73" fmla="*/ 421 h 851"/>
              <a:gd name="T74" fmla="*/ 601 w 922"/>
              <a:gd name="T75" fmla="*/ 346 h 851"/>
              <a:gd name="T76" fmla="*/ 434 w 922"/>
              <a:gd name="T77" fmla="*/ 323 h 851"/>
              <a:gd name="T78" fmla="*/ 413 w 922"/>
              <a:gd name="T79" fmla="*/ 342 h 851"/>
              <a:gd name="T80" fmla="*/ 555 w 922"/>
              <a:gd name="T81" fmla="*/ 367 h 851"/>
              <a:gd name="T82" fmla="*/ 532 w 922"/>
              <a:gd name="T83" fmla="*/ 392 h 851"/>
              <a:gd name="T84" fmla="*/ 453 w 922"/>
              <a:gd name="T85" fmla="*/ 365 h 851"/>
              <a:gd name="T86" fmla="*/ 509 w 922"/>
              <a:gd name="T87" fmla="*/ 358 h 851"/>
              <a:gd name="T88" fmla="*/ 572 w 922"/>
              <a:gd name="T89" fmla="*/ 340 h 851"/>
              <a:gd name="T90" fmla="*/ 428 w 922"/>
              <a:gd name="T91" fmla="*/ 281 h 851"/>
              <a:gd name="T92" fmla="*/ 557 w 922"/>
              <a:gd name="T93" fmla="*/ 329 h 851"/>
              <a:gd name="T94" fmla="*/ 847 w 922"/>
              <a:gd name="T95" fmla="*/ 96 h 851"/>
              <a:gd name="T96" fmla="*/ 872 w 922"/>
              <a:gd name="T97" fmla="*/ 187 h 851"/>
              <a:gd name="T98" fmla="*/ 747 w 922"/>
              <a:gd name="T99" fmla="*/ 256 h 851"/>
              <a:gd name="T100" fmla="*/ 663 w 922"/>
              <a:gd name="T101" fmla="*/ 246 h 851"/>
              <a:gd name="T102" fmla="*/ 640 w 922"/>
              <a:gd name="T103" fmla="*/ 181 h 851"/>
              <a:gd name="T104" fmla="*/ 732 w 922"/>
              <a:gd name="T105" fmla="*/ 106 h 851"/>
              <a:gd name="T106" fmla="*/ 703 w 922"/>
              <a:gd name="T107" fmla="*/ 231 h 851"/>
              <a:gd name="T108" fmla="*/ 703 w 922"/>
              <a:gd name="T109" fmla="*/ 231 h 851"/>
              <a:gd name="T110" fmla="*/ 830 w 922"/>
              <a:gd name="T111" fmla="*/ 150 h 851"/>
              <a:gd name="T112" fmla="*/ 738 w 922"/>
              <a:gd name="T113" fmla="*/ 196 h 851"/>
              <a:gd name="T114" fmla="*/ 788 w 922"/>
              <a:gd name="T115" fmla="*/ 177 h 851"/>
              <a:gd name="T116" fmla="*/ 776 w 922"/>
              <a:gd name="T117" fmla="*/ 125 h 851"/>
              <a:gd name="T118" fmla="*/ 688 w 922"/>
              <a:gd name="T119" fmla="*/ 173 h 851"/>
              <a:gd name="T120" fmla="*/ 805 w 922"/>
              <a:gd name="T121" fmla="*/ 118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2" h="851">
                <a:moveTo>
                  <a:pt x="0" y="851"/>
                </a:moveTo>
                <a:lnTo>
                  <a:pt x="0" y="851"/>
                </a:lnTo>
                <a:lnTo>
                  <a:pt x="25" y="803"/>
                </a:lnTo>
                <a:lnTo>
                  <a:pt x="50" y="755"/>
                </a:lnTo>
                <a:lnTo>
                  <a:pt x="77" y="709"/>
                </a:lnTo>
                <a:lnTo>
                  <a:pt x="108" y="663"/>
                </a:lnTo>
                <a:lnTo>
                  <a:pt x="140" y="621"/>
                </a:lnTo>
                <a:lnTo>
                  <a:pt x="173" y="582"/>
                </a:lnTo>
                <a:lnTo>
                  <a:pt x="209" y="546"/>
                </a:lnTo>
                <a:lnTo>
                  <a:pt x="248" y="515"/>
                </a:lnTo>
                <a:lnTo>
                  <a:pt x="267" y="500"/>
                </a:lnTo>
                <a:lnTo>
                  <a:pt x="288" y="488"/>
                </a:lnTo>
                <a:lnTo>
                  <a:pt x="309" y="475"/>
                </a:lnTo>
                <a:lnTo>
                  <a:pt x="332" y="465"/>
                </a:lnTo>
                <a:lnTo>
                  <a:pt x="353" y="454"/>
                </a:lnTo>
                <a:lnTo>
                  <a:pt x="378" y="448"/>
                </a:lnTo>
                <a:lnTo>
                  <a:pt x="400" y="442"/>
                </a:lnTo>
                <a:lnTo>
                  <a:pt x="426" y="438"/>
                </a:lnTo>
                <a:lnTo>
                  <a:pt x="451" y="433"/>
                </a:lnTo>
                <a:lnTo>
                  <a:pt x="476" y="431"/>
                </a:lnTo>
                <a:lnTo>
                  <a:pt x="503" y="433"/>
                </a:lnTo>
                <a:lnTo>
                  <a:pt x="530" y="436"/>
                </a:lnTo>
                <a:lnTo>
                  <a:pt x="559" y="440"/>
                </a:lnTo>
                <a:lnTo>
                  <a:pt x="588" y="444"/>
                </a:lnTo>
                <a:lnTo>
                  <a:pt x="617" y="452"/>
                </a:lnTo>
                <a:lnTo>
                  <a:pt x="647" y="463"/>
                </a:lnTo>
                <a:lnTo>
                  <a:pt x="647" y="519"/>
                </a:lnTo>
                <a:lnTo>
                  <a:pt x="647" y="519"/>
                </a:lnTo>
                <a:lnTo>
                  <a:pt x="634" y="527"/>
                </a:lnTo>
                <a:lnTo>
                  <a:pt x="617" y="536"/>
                </a:lnTo>
                <a:lnTo>
                  <a:pt x="597" y="542"/>
                </a:lnTo>
                <a:lnTo>
                  <a:pt x="572" y="546"/>
                </a:lnTo>
                <a:lnTo>
                  <a:pt x="542" y="548"/>
                </a:lnTo>
                <a:lnTo>
                  <a:pt x="505" y="548"/>
                </a:lnTo>
                <a:lnTo>
                  <a:pt x="463" y="544"/>
                </a:lnTo>
                <a:lnTo>
                  <a:pt x="413" y="536"/>
                </a:lnTo>
                <a:lnTo>
                  <a:pt x="413" y="552"/>
                </a:lnTo>
                <a:lnTo>
                  <a:pt x="413" y="552"/>
                </a:lnTo>
                <a:lnTo>
                  <a:pt x="446" y="561"/>
                </a:lnTo>
                <a:lnTo>
                  <a:pt x="478" y="567"/>
                </a:lnTo>
                <a:lnTo>
                  <a:pt x="507" y="571"/>
                </a:lnTo>
                <a:lnTo>
                  <a:pt x="536" y="573"/>
                </a:lnTo>
                <a:lnTo>
                  <a:pt x="563" y="573"/>
                </a:lnTo>
                <a:lnTo>
                  <a:pt x="590" y="573"/>
                </a:lnTo>
                <a:lnTo>
                  <a:pt x="615" y="569"/>
                </a:lnTo>
                <a:lnTo>
                  <a:pt x="640" y="561"/>
                </a:lnTo>
                <a:lnTo>
                  <a:pt x="665" y="552"/>
                </a:lnTo>
                <a:lnTo>
                  <a:pt x="688" y="540"/>
                </a:lnTo>
                <a:lnTo>
                  <a:pt x="713" y="525"/>
                </a:lnTo>
                <a:lnTo>
                  <a:pt x="736" y="509"/>
                </a:lnTo>
                <a:lnTo>
                  <a:pt x="757" y="488"/>
                </a:lnTo>
                <a:lnTo>
                  <a:pt x="780" y="465"/>
                </a:lnTo>
                <a:lnTo>
                  <a:pt x="803" y="438"/>
                </a:lnTo>
                <a:lnTo>
                  <a:pt x="826" y="406"/>
                </a:lnTo>
                <a:lnTo>
                  <a:pt x="922" y="411"/>
                </a:lnTo>
                <a:lnTo>
                  <a:pt x="743" y="686"/>
                </a:lnTo>
                <a:lnTo>
                  <a:pt x="350" y="703"/>
                </a:lnTo>
                <a:lnTo>
                  <a:pt x="311" y="844"/>
                </a:lnTo>
                <a:lnTo>
                  <a:pt x="0" y="851"/>
                </a:lnTo>
                <a:lnTo>
                  <a:pt x="0" y="851"/>
                </a:lnTo>
                <a:close/>
                <a:moveTo>
                  <a:pt x="482" y="89"/>
                </a:moveTo>
                <a:lnTo>
                  <a:pt x="482" y="89"/>
                </a:lnTo>
                <a:lnTo>
                  <a:pt x="492" y="127"/>
                </a:lnTo>
                <a:lnTo>
                  <a:pt x="496" y="158"/>
                </a:lnTo>
                <a:lnTo>
                  <a:pt x="496" y="158"/>
                </a:lnTo>
                <a:lnTo>
                  <a:pt x="494" y="175"/>
                </a:lnTo>
                <a:lnTo>
                  <a:pt x="492" y="189"/>
                </a:lnTo>
                <a:lnTo>
                  <a:pt x="484" y="198"/>
                </a:lnTo>
                <a:lnTo>
                  <a:pt x="480" y="202"/>
                </a:lnTo>
                <a:lnTo>
                  <a:pt x="476" y="204"/>
                </a:lnTo>
                <a:lnTo>
                  <a:pt x="421" y="223"/>
                </a:lnTo>
                <a:lnTo>
                  <a:pt x="419" y="223"/>
                </a:lnTo>
                <a:lnTo>
                  <a:pt x="419" y="223"/>
                </a:lnTo>
                <a:lnTo>
                  <a:pt x="419" y="223"/>
                </a:lnTo>
                <a:lnTo>
                  <a:pt x="415" y="223"/>
                </a:lnTo>
                <a:lnTo>
                  <a:pt x="409" y="223"/>
                </a:lnTo>
                <a:lnTo>
                  <a:pt x="398" y="219"/>
                </a:lnTo>
                <a:lnTo>
                  <a:pt x="388" y="208"/>
                </a:lnTo>
                <a:lnTo>
                  <a:pt x="378" y="196"/>
                </a:lnTo>
                <a:lnTo>
                  <a:pt x="378" y="196"/>
                </a:lnTo>
                <a:lnTo>
                  <a:pt x="363" y="169"/>
                </a:lnTo>
                <a:lnTo>
                  <a:pt x="348" y="133"/>
                </a:lnTo>
                <a:lnTo>
                  <a:pt x="348" y="133"/>
                </a:lnTo>
                <a:lnTo>
                  <a:pt x="340" y="96"/>
                </a:lnTo>
                <a:lnTo>
                  <a:pt x="336" y="64"/>
                </a:lnTo>
                <a:lnTo>
                  <a:pt x="336" y="64"/>
                </a:lnTo>
                <a:lnTo>
                  <a:pt x="336" y="48"/>
                </a:lnTo>
                <a:lnTo>
                  <a:pt x="340" y="35"/>
                </a:lnTo>
                <a:lnTo>
                  <a:pt x="346" y="25"/>
                </a:lnTo>
                <a:lnTo>
                  <a:pt x="353" y="18"/>
                </a:lnTo>
                <a:lnTo>
                  <a:pt x="353" y="18"/>
                </a:lnTo>
                <a:lnTo>
                  <a:pt x="355" y="18"/>
                </a:lnTo>
                <a:lnTo>
                  <a:pt x="355" y="18"/>
                </a:lnTo>
                <a:lnTo>
                  <a:pt x="357" y="18"/>
                </a:lnTo>
                <a:lnTo>
                  <a:pt x="357" y="18"/>
                </a:lnTo>
                <a:lnTo>
                  <a:pt x="357" y="16"/>
                </a:lnTo>
                <a:lnTo>
                  <a:pt x="409" y="2"/>
                </a:lnTo>
                <a:lnTo>
                  <a:pt x="409" y="2"/>
                </a:lnTo>
                <a:lnTo>
                  <a:pt x="411" y="0"/>
                </a:lnTo>
                <a:lnTo>
                  <a:pt x="411" y="0"/>
                </a:lnTo>
                <a:lnTo>
                  <a:pt x="417" y="0"/>
                </a:lnTo>
                <a:lnTo>
                  <a:pt x="421" y="0"/>
                </a:lnTo>
                <a:lnTo>
                  <a:pt x="434" y="4"/>
                </a:lnTo>
                <a:lnTo>
                  <a:pt x="444" y="12"/>
                </a:lnTo>
                <a:lnTo>
                  <a:pt x="455" y="27"/>
                </a:lnTo>
                <a:lnTo>
                  <a:pt x="455" y="27"/>
                </a:lnTo>
                <a:lnTo>
                  <a:pt x="469" y="54"/>
                </a:lnTo>
                <a:lnTo>
                  <a:pt x="482" y="89"/>
                </a:lnTo>
                <a:lnTo>
                  <a:pt x="482" y="89"/>
                </a:lnTo>
                <a:close/>
                <a:moveTo>
                  <a:pt x="392" y="60"/>
                </a:moveTo>
                <a:lnTo>
                  <a:pt x="365" y="68"/>
                </a:lnTo>
                <a:lnTo>
                  <a:pt x="365" y="68"/>
                </a:lnTo>
                <a:lnTo>
                  <a:pt x="367" y="77"/>
                </a:lnTo>
                <a:lnTo>
                  <a:pt x="392" y="68"/>
                </a:lnTo>
                <a:lnTo>
                  <a:pt x="392" y="68"/>
                </a:lnTo>
                <a:lnTo>
                  <a:pt x="392" y="60"/>
                </a:lnTo>
                <a:lnTo>
                  <a:pt x="392" y="60"/>
                </a:lnTo>
                <a:close/>
                <a:moveTo>
                  <a:pt x="365" y="56"/>
                </a:moveTo>
                <a:lnTo>
                  <a:pt x="390" y="48"/>
                </a:lnTo>
                <a:lnTo>
                  <a:pt x="390" y="45"/>
                </a:lnTo>
                <a:lnTo>
                  <a:pt x="390" y="45"/>
                </a:lnTo>
                <a:lnTo>
                  <a:pt x="390" y="37"/>
                </a:lnTo>
                <a:lnTo>
                  <a:pt x="365" y="45"/>
                </a:lnTo>
                <a:lnTo>
                  <a:pt x="365" y="45"/>
                </a:lnTo>
                <a:lnTo>
                  <a:pt x="365" y="45"/>
                </a:lnTo>
                <a:lnTo>
                  <a:pt x="365" y="56"/>
                </a:lnTo>
                <a:lnTo>
                  <a:pt x="365" y="56"/>
                </a:lnTo>
                <a:close/>
                <a:moveTo>
                  <a:pt x="434" y="181"/>
                </a:moveTo>
                <a:lnTo>
                  <a:pt x="409" y="189"/>
                </a:lnTo>
                <a:lnTo>
                  <a:pt x="409" y="189"/>
                </a:lnTo>
                <a:lnTo>
                  <a:pt x="411" y="194"/>
                </a:lnTo>
                <a:lnTo>
                  <a:pt x="413" y="194"/>
                </a:lnTo>
                <a:lnTo>
                  <a:pt x="438" y="185"/>
                </a:lnTo>
                <a:lnTo>
                  <a:pt x="438" y="185"/>
                </a:lnTo>
                <a:lnTo>
                  <a:pt x="434" y="181"/>
                </a:lnTo>
                <a:lnTo>
                  <a:pt x="434" y="181"/>
                </a:lnTo>
                <a:close/>
                <a:moveTo>
                  <a:pt x="403" y="179"/>
                </a:moveTo>
                <a:lnTo>
                  <a:pt x="428" y="171"/>
                </a:lnTo>
                <a:lnTo>
                  <a:pt x="428" y="171"/>
                </a:lnTo>
                <a:lnTo>
                  <a:pt x="423" y="162"/>
                </a:lnTo>
                <a:lnTo>
                  <a:pt x="398" y="171"/>
                </a:lnTo>
                <a:lnTo>
                  <a:pt x="398" y="171"/>
                </a:lnTo>
                <a:lnTo>
                  <a:pt x="403" y="179"/>
                </a:lnTo>
                <a:lnTo>
                  <a:pt x="403" y="179"/>
                </a:lnTo>
                <a:close/>
                <a:moveTo>
                  <a:pt x="398" y="91"/>
                </a:moveTo>
                <a:lnTo>
                  <a:pt x="371" y="100"/>
                </a:lnTo>
                <a:lnTo>
                  <a:pt x="371" y="100"/>
                </a:lnTo>
                <a:lnTo>
                  <a:pt x="373" y="110"/>
                </a:lnTo>
                <a:lnTo>
                  <a:pt x="400" y="102"/>
                </a:lnTo>
                <a:lnTo>
                  <a:pt x="400" y="102"/>
                </a:lnTo>
                <a:lnTo>
                  <a:pt x="398" y="91"/>
                </a:lnTo>
                <a:lnTo>
                  <a:pt x="398" y="91"/>
                </a:lnTo>
                <a:close/>
                <a:moveTo>
                  <a:pt x="386" y="148"/>
                </a:moveTo>
                <a:lnTo>
                  <a:pt x="413" y="139"/>
                </a:lnTo>
                <a:lnTo>
                  <a:pt x="413" y="139"/>
                </a:lnTo>
                <a:lnTo>
                  <a:pt x="409" y="129"/>
                </a:lnTo>
                <a:lnTo>
                  <a:pt x="382" y="137"/>
                </a:lnTo>
                <a:lnTo>
                  <a:pt x="382" y="137"/>
                </a:lnTo>
                <a:lnTo>
                  <a:pt x="386" y="148"/>
                </a:lnTo>
                <a:lnTo>
                  <a:pt x="386" y="148"/>
                </a:lnTo>
                <a:close/>
                <a:moveTo>
                  <a:pt x="465" y="158"/>
                </a:moveTo>
                <a:lnTo>
                  <a:pt x="465" y="158"/>
                </a:lnTo>
                <a:lnTo>
                  <a:pt x="463" y="131"/>
                </a:lnTo>
                <a:lnTo>
                  <a:pt x="455" y="100"/>
                </a:lnTo>
                <a:lnTo>
                  <a:pt x="455" y="100"/>
                </a:lnTo>
                <a:lnTo>
                  <a:pt x="442" y="66"/>
                </a:lnTo>
                <a:lnTo>
                  <a:pt x="430" y="43"/>
                </a:lnTo>
                <a:lnTo>
                  <a:pt x="430" y="43"/>
                </a:lnTo>
                <a:lnTo>
                  <a:pt x="419" y="29"/>
                </a:lnTo>
                <a:lnTo>
                  <a:pt x="419" y="29"/>
                </a:lnTo>
                <a:lnTo>
                  <a:pt x="421" y="45"/>
                </a:lnTo>
                <a:lnTo>
                  <a:pt x="421" y="45"/>
                </a:lnTo>
                <a:lnTo>
                  <a:pt x="423" y="73"/>
                </a:lnTo>
                <a:lnTo>
                  <a:pt x="432" y="106"/>
                </a:lnTo>
                <a:lnTo>
                  <a:pt x="432" y="106"/>
                </a:lnTo>
                <a:lnTo>
                  <a:pt x="444" y="137"/>
                </a:lnTo>
                <a:lnTo>
                  <a:pt x="459" y="162"/>
                </a:lnTo>
                <a:lnTo>
                  <a:pt x="459" y="162"/>
                </a:lnTo>
                <a:lnTo>
                  <a:pt x="467" y="175"/>
                </a:lnTo>
                <a:lnTo>
                  <a:pt x="467" y="175"/>
                </a:lnTo>
                <a:lnTo>
                  <a:pt x="465" y="158"/>
                </a:lnTo>
                <a:lnTo>
                  <a:pt x="465" y="158"/>
                </a:lnTo>
                <a:close/>
                <a:moveTo>
                  <a:pt x="668" y="346"/>
                </a:moveTo>
                <a:lnTo>
                  <a:pt x="668" y="346"/>
                </a:lnTo>
                <a:lnTo>
                  <a:pt x="651" y="371"/>
                </a:lnTo>
                <a:lnTo>
                  <a:pt x="640" y="396"/>
                </a:lnTo>
                <a:lnTo>
                  <a:pt x="640" y="396"/>
                </a:lnTo>
                <a:lnTo>
                  <a:pt x="636" y="408"/>
                </a:lnTo>
                <a:lnTo>
                  <a:pt x="636" y="421"/>
                </a:lnTo>
                <a:lnTo>
                  <a:pt x="638" y="429"/>
                </a:lnTo>
                <a:lnTo>
                  <a:pt x="645" y="436"/>
                </a:lnTo>
                <a:lnTo>
                  <a:pt x="645" y="436"/>
                </a:lnTo>
                <a:lnTo>
                  <a:pt x="647" y="438"/>
                </a:lnTo>
                <a:lnTo>
                  <a:pt x="682" y="463"/>
                </a:lnTo>
                <a:lnTo>
                  <a:pt x="682" y="463"/>
                </a:lnTo>
                <a:lnTo>
                  <a:pt x="684" y="463"/>
                </a:lnTo>
                <a:lnTo>
                  <a:pt x="684" y="463"/>
                </a:lnTo>
                <a:lnTo>
                  <a:pt x="684" y="465"/>
                </a:lnTo>
                <a:lnTo>
                  <a:pt x="684" y="465"/>
                </a:lnTo>
                <a:lnTo>
                  <a:pt x="684" y="465"/>
                </a:lnTo>
                <a:lnTo>
                  <a:pt x="684" y="465"/>
                </a:lnTo>
                <a:lnTo>
                  <a:pt x="693" y="467"/>
                </a:lnTo>
                <a:lnTo>
                  <a:pt x="703" y="465"/>
                </a:lnTo>
                <a:lnTo>
                  <a:pt x="711" y="461"/>
                </a:lnTo>
                <a:lnTo>
                  <a:pt x="724" y="452"/>
                </a:lnTo>
                <a:lnTo>
                  <a:pt x="724" y="452"/>
                </a:lnTo>
                <a:lnTo>
                  <a:pt x="743" y="436"/>
                </a:lnTo>
                <a:lnTo>
                  <a:pt x="761" y="411"/>
                </a:lnTo>
                <a:lnTo>
                  <a:pt x="761" y="411"/>
                </a:lnTo>
                <a:lnTo>
                  <a:pt x="776" y="385"/>
                </a:lnTo>
                <a:lnTo>
                  <a:pt x="786" y="360"/>
                </a:lnTo>
                <a:lnTo>
                  <a:pt x="786" y="360"/>
                </a:lnTo>
                <a:lnTo>
                  <a:pt x="791" y="348"/>
                </a:lnTo>
                <a:lnTo>
                  <a:pt x="791" y="337"/>
                </a:lnTo>
                <a:lnTo>
                  <a:pt x="788" y="327"/>
                </a:lnTo>
                <a:lnTo>
                  <a:pt x="784" y="321"/>
                </a:lnTo>
                <a:lnTo>
                  <a:pt x="784" y="321"/>
                </a:lnTo>
                <a:lnTo>
                  <a:pt x="782" y="321"/>
                </a:lnTo>
                <a:lnTo>
                  <a:pt x="745" y="294"/>
                </a:lnTo>
                <a:lnTo>
                  <a:pt x="745" y="294"/>
                </a:lnTo>
                <a:lnTo>
                  <a:pt x="736" y="290"/>
                </a:lnTo>
                <a:lnTo>
                  <a:pt x="726" y="292"/>
                </a:lnTo>
                <a:lnTo>
                  <a:pt x="715" y="296"/>
                </a:lnTo>
                <a:lnTo>
                  <a:pt x="705" y="304"/>
                </a:lnTo>
                <a:lnTo>
                  <a:pt x="705" y="304"/>
                </a:lnTo>
                <a:lnTo>
                  <a:pt x="686" y="321"/>
                </a:lnTo>
                <a:lnTo>
                  <a:pt x="668" y="346"/>
                </a:lnTo>
                <a:lnTo>
                  <a:pt x="668" y="346"/>
                </a:lnTo>
                <a:close/>
                <a:moveTo>
                  <a:pt x="693" y="419"/>
                </a:moveTo>
                <a:lnTo>
                  <a:pt x="711" y="431"/>
                </a:lnTo>
                <a:lnTo>
                  <a:pt x="711" y="431"/>
                </a:lnTo>
                <a:lnTo>
                  <a:pt x="715" y="427"/>
                </a:lnTo>
                <a:lnTo>
                  <a:pt x="699" y="413"/>
                </a:lnTo>
                <a:lnTo>
                  <a:pt x="699" y="413"/>
                </a:lnTo>
                <a:lnTo>
                  <a:pt x="693" y="419"/>
                </a:lnTo>
                <a:lnTo>
                  <a:pt x="693" y="419"/>
                </a:lnTo>
                <a:close/>
                <a:moveTo>
                  <a:pt x="703" y="438"/>
                </a:moveTo>
                <a:lnTo>
                  <a:pt x="684" y="425"/>
                </a:lnTo>
                <a:lnTo>
                  <a:pt x="684" y="427"/>
                </a:lnTo>
                <a:lnTo>
                  <a:pt x="684" y="427"/>
                </a:lnTo>
                <a:lnTo>
                  <a:pt x="678" y="431"/>
                </a:lnTo>
                <a:lnTo>
                  <a:pt x="697" y="442"/>
                </a:lnTo>
                <a:lnTo>
                  <a:pt x="697" y="444"/>
                </a:lnTo>
                <a:lnTo>
                  <a:pt x="697" y="444"/>
                </a:lnTo>
                <a:lnTo>
                  <a:pt x="703" y="438"/>
                </a:lnTo>
                <a:lnTo>
                  <a:pt x="703" y="438"/>
                </a:lnTo>
                <a:close/>
                <a:moveTo>
                  <a:pt x="749" y="331"/>
                </a:moveTo>
                <a:lnTo>
                  <a:pt x="768" y="344"/>
                </a:lnTo>
                <a:lnTo>
                  <a:pt x="768" y="344"/>
                </a:lnTo>
                <a:lnTo>
                  <a:pt x="770" y="340"/>
                </a:lnTo>
                <a:lnTo>
                  <a:pt x="768" y="340"/>
                </a:lnTo>
                <a:lnTo>
                  <a:pt x="751" y="327"/>
                </a:lnTo>
                <a:lnTo>
                  <a:pt x="751" y="327"/>
                </a:lnTo>
                <a:lnTo>
                  <a:pt x="749" y="331"/>
                </a:lnTo>
                <a:lnTo>
                  <a:pt x="749" y="331"/>
                </a:lnTo>
                <a:close/>
                <a:moveTo>
                  <a:pt x="763" y="354"/>
                </a:moveTo>
                <a:lnTo>
                  <a:pt x="747" y="342"/>
                </a:lnTo>
                <a:lnTo>
                  <a:pt x="747" y="342"/>
                </a:lnTo>
                <a:lnTo>
                  <a:pt x="743" y="348"/>
                </a:lnTo>
                <a:lnTo>
                  <a:pt x="761" y="360"/>
                </a:lnTo>
                <a:lnTo>
                  <a:pt x="761" y="360"/>
                </a:lnTo>
                <a:lnTo>
                  <a:pt x="763" y="354"/>
                </a:lnTo>
                <a:lnTo>
                  <a:pt x="763" y="354"/>
                </a:lnTo>
                <a:close/>
                <a:moveTo>
                  <a:pt x="709" y="400"/>
                </a:moveTo>
                <a:lnTo>
                  <a:pt x="728" y="413"/>
                </a:lnTo>
                <a:lnTo>
                  <a:pt x="728" y="413"/>
                </a:lnTo>
                <a:lnTo>
                  <a:pt x="734" y="406"/>
                </a:lnTo>
                <a:lnTo>
                  <a:pt x="715" y="394"/>
                </a:lnTo>
                <a:lnTo>
                  <a:pt x="715" y="394"/>
                </a:lnTo>
                <a:lnTo>
                  <a:pt x="709" y="400"/>
                </a:lnTo>
                <a:lnTo>
                  <a:pt x="709" y="400"/>
                </a:lnTo>
                <a:close/>
                <a:moveTo>
                  <a:pt x="753" y="379"/>
                </a:moveTo>
                <a:lnTo>
                  <a:pt x="734" y="367"/>
                </a:lnTo>
                <a:lnTo>
                  <a:pt x="734" y="367"/>
                </a:lnTo>
                <a:lnTo>
                  <a:pt x="728" y="373"/>
                </a:lnTo>
                <a:lnTo>
                  <a:pt x="747" y="388"/>
                </a:lnTo>
                <a:lnTo>
                  <a:pt x="747" y="388"/>
                </a:lnTo>
                <a:lnTo>
                  <a:pt x="753" y="379"/>
                </a:lnTo>
                <a:lnTo>
                  <a:pt x="753" y="379"/>
                </a:lnTo>
                <a:close/>
                <a:moveTo>
                  <a:pt x="720" y="323"/>
                </a:moveTo>
                <a:lnTo>
                  <a:pt x="720" y="323"/>
                </a:lnTo>
                <a:lnTo>
                  <a:pt x="705" y="337"/>
                </a:lnTo>
                <a:lnTo>
                  <a:pt x="686" y="360"/>
                </a:lnTo>
                <a:lnTo>
                  <a:pt x="686" y="360"/>
                </a:lnTo>
                <a:lnTo>
                  <a:pt x="672" y="383"/>
                </a:lnTo>
                <a:lnTo>
                  <a:pt x="663" y="404"/>
                </a:lnTo>
                <a:lnTo>
                  <a:pt x="663" y="404"/>
                </a:lnTo>
                <a:lnTo>
                  <a:pt x="659" y="417"/>
                </a:lnTo>
                <a:lnTo>
                  <a:pt x="659" y="417"/>
                </a:lnTo>
                <a:lnTo>
                  <a:pt x="670" y="406"/>
                </a:lnTo>
                <a:lnTo>
                  <a:pt x="670" y="406"/>
                </a:lnTo>
                <a:lnTo>
                  <a:pt x="684" y="392"/>
                </a:lnTo>
                <a:lnTo>
                  <a:pt x="703" y="371"/>
                </a:lnTo>
                <a:lnTo>
                  <a:pt x="703" y="371"/>
                </a:lnTo>
                <a:lnTo>
                  <a:pt x="715" y="346"/>
                </a:lnTo>
                <a:lnTo>
                  <a:pt x="726" y="327"/>
                </a:lnTo>
                <a:lnTo>
                  <a:pt x="726" y="327"/>
                </a:lnTo>
                <a:lnTo>
                  <a:pt x="730" y="315"/>
                </a:lnTo>
                <a:lnTo>
                  <a:pt x="730" y="315"/>
                </a:lnTo>
                <a:lnTo>
                  <a:pt x="720" y="323"/>
                </a:lnTo>
                <a:lnTo>
                  <a:pt x="720" y="323"/>
                </a:lnTo>
                <a:close/>
                <a:moveTo>
                  <a:pt x="515" y="273"/>
                </a:moveTo>
                <a:lnTo>
                  <a:pt x="515" y="273"/>
                </a:lnTo>
                <a:lnTo>
                  <a:pt x="480" y="260"/>
                </a:lnTo>
                <a:lnTo>
                  <a:pt x="448" y="254"/>
                </a:lnTo>
                <a:lnTo>
                  <a:pt x="448" y="254"/>
                </a:lnTo>
                <a:lnTo>
                  <a:pt x="432" y="254"/>
                </a:lnTo>
                <a:lnTo>
                  <a:pt x="417" y="256"/>
                </a:lnTo>
                <a:lnTo>
                  <a:pt x="407" y="262"/>
                </a:lnTo>
                <a:lnTo>
                  <a:pt x="403" y="267"/>
                </a:lnTo>
                <a:lnTo>
                  <a:pt x="400" y="271"/>
                </a:lnTo>
                <a:lnTo>
                  <a:pt x="400" y="271"/>
                </a:lnTo>
                <a:lnTo>
                  <a:pt x="400" y="273"/>
                </a:lnTo>
                <a:lnTo>
                  <a:pt x="380" y="323"/>
                </a:lnTo>
                <a:lnTo>
                  <a:pt x="380" y="323"/>
                </a:lnTo>
                <a:lnTo>
                  <a:pt x="380" y="325"/>
                </a:lnTo>
                <a:lnTo>
                  <a:pt x="380" y="325"/>
                </a:lnTo>
                <a:lnTo>
                  <a:pt x="378" y="327"/>
                </a:lnTo>
                <a:lnTo>
                  <a:pt x="378" y="327"/>
                </a:lnTo>
                <a:lnTo>
                  <a:pt x="378" y="327"/>
                </a:lnTo>
                <a:lnTo>
                  <a:pt x="378" y="327"/>
                </a:lnTo>
                <a:lnTo>
                  <a:pt x="378" y="337"/>
                </a:lnTo>
                <a:lnTo>
                  <a:pt x="382" y="348"/>
                </a:lnTo>
                <a:lnTo>
                  <a:pt x="390" y="358"/>
                </a:lnTo>
                <a:lnTo>
                  <a:pt x="400" y="369"/>
                </a:lnTo>
                <a:lnTo>
                  <a:pt x="400" y="369"/>
                </a:lnTo>
                <a:lnTo>
                  <a:pt x="428" y="388"/>
                </a:lnTo>
                <a:lnTo>
                  <a:pt x="463" y="402"/>
                </a:lnTo>
                <a:lnTo>
                  <a:pt x="463" y="402"/>
                </a:lnTo>
                <a:lnTo>
                  <a:pt x="499" y="415"/>
                </a:lnTo>
                <a:lnTo>
                  <a:pt x="530" y="421"/>
                </a:lnTo>
                <a:lnTo>
                  <a:pt x="530" y="421"/>
                </a:lnTo>
                <a:lnTo>
                  <a:pt x="547" y="421"/>
                </a:lnTo>
                <a:lnTo>
                  <a:pt x="561" y="419"/>
                </a:lnTo>
                <a:lnTo>
                  <a:pt x="572" y="415"/>
                </a:lnTo>
                <a:lnTo>
                  <a:pt x="574" y="411"/>
                </a:lnTo>
                <a:lnTo>
                  <a:pt x="578" y="406"/>
                </a:lnTo>
                <a:lnTo>
                  <a:pt x="578" y="406"/>
                </a:lnTo>
                <a:lnTo>
                  <a:pt x="578" y="404"/>
                </a:lnTo>
                <a:lnTo>
                  <a:pt x="599" y="350"/>
                </a:lnTo>
                <a:lnTo>
                  <a:pt x="599" y="350"/>
                </a:lnTo>
                <a:lnTo>
                  <a:pt x="601" y="346"/>
                </a:lnTo>
                <a:lnTo>
                  <a:pt x="601" y="340"/>
                </a:lnTo>
                <a:lnTo>
                  <a:pt x="597" y="329"/>
                </a:lnTo>
                <a:lnTo>
                  <a:pt x="588" y="317"/>
                </a:lnTo>
                <a:lnTo>
                  <a:pt x="576" y="306"/>
                </a:lnTo>
                <a:lnTo>
                  <a:pt x="576" y="306"/>
                </a:lnTo>
                <a:lnTo>
                  <a:pt x="549" y="290"/>
                </a:lnTo>
                <a:lnTo>
                  <a:pt x="515" y="273"/>
                </a:lnTo>
                <a:lnTo>
                  <a:pt x="515" y="273"/>
                </a:lnTo>
                <a:close/>
                <a:moveTo>
                  <a:pt x="434" y="323"/>
                </a:moveTo>
                <a:lnTo>
                  <a:pt x="423" y="348"/>
                </a:lnTo>
                <a:lnTo>
                  <a:pt x="423" y="348"/>
                </a:lnTo>
                <a:lnTo>
                  <a:pt x="432" y="354"/>
                </a:lnTo>
                <a:lnTo>
                  <a:pt x="442" y="329"/>
                </a:lnTo>
                <a:lnTo>
                  <a:pt x="442" y="329"/>
                </a:lnTo>
                <a:lnTo>
                  <a:pt x="434" y="323"/>
                </a:lnTo>
                <a:lnTo>
                  <a:pt x="434" y="323"/>
                </a:lnTo>
                <a:close/>
                <a:moveTo>
                  <a:pt x="413" y="342"/>
                </a:moveTo>
                <a:lnTo>
                  <a:pt x="413" y="342"/>
                </a:lnTo>
                <a:lnTo>
                  <a:pt x="407" y="335"/>
                </a:lnTo>
                <a:lnTo>
                  <a:pt x="407" y="335"/>
                </a:lnTo>
                <a:lnTo>
                  <a:pt x="417" y="310"/>
                </a:lnTo>
                <a:lnTo>
                  <a:pt x="417" y="310"/>
                </a:lnTo>
                <a:lnTo>
                  <a:pt x="423" y="317"/>
                </a:lnTo>
                <a:lnTo>
                  <a:pt x="423" y="317"/>
                </a:lnTo>
                <a:lnTo>
                  <a:pt x="413" y="342"/>
                </a:lnTo>
                <a:lnTo>
                  <a:pt x="413" y="342"/>
                </a:lnTo>
                <a:close/>
                <a:moveTo>
                  <a:pt x="555" y="367"/>
                </a:moveTo>
                <a:lnTo>
                  <a:pt x="544" y="392"/>
                </a:lnTo>
                <a:lnTo>
                  <a:pt x="544" y="392"/>
                </a:lnTo>
                <a:lnTo>
                  <a:pt x="549" y="394"/>
                </a:lnTo>
                <a:lnTo>
                  <a:pt x="551" y="392"/>
                </a:lnTo>
                <a:lnTo>
                  <a:pt x="561" y="369"/>
                </a:lnTo>
                <a:lnTo>
                  <a:pt x="561" y="369"/>
                </a:lnTo>
                <a:lnTo>
                  <a:pt x="555" y="367"/>
                </a:lnTo>
                <a:lnTo>
                  <a:pt x="555" y="367"/>
                </a:lnTo>
                <a:close/>
                <a:moveTo>
                  <a:pt x="532" y="392"/>
                </a:moveTo>
                <a:lnTo>
                  <a:pt x="542" y="367"/>
                </a:lnTo>
                <a:lnTo>
                  <a:pt x="542" y="367"/>
                </a:lnTo>
                <a:lnTo>
                  <a:pt x="534" y="365"/>
                </a:lnTo>
                <a:lnTo>
                  <a:pt x="524" y="390"/>
                </a:lnTo>
                <a:lnTo>
                  <a:pt x="524" y="390"/>
                </a:lnTo>
                <a:lnTo>
                  <a:pt x="532" y="392"/>
                </a:lnTo>
                <a:lnTo>
                  <a:pt x="532" y="392"/>
                </a:lnTo>
                <a:close/>
                <a:moveTo>
                  <a:pt x="463" y="340"/>
                </a:moveTo>
                <a:lnTo>
                  <a:pt x="453" y="365"/>
                </a:lnTo>
                <a:lnTo>
                  <a:pt x="453" y="365"/>
                </a:lnTo>
                <a:lnTo>
                  <a:pt x="461" y="369"/>
                </a:lnTo>
                <a:lnTo>
                  <a:pt x="471" y="344"/>
                </a:lnTo>
                <a:lnTo>
                  <a:pt x="471" y="344"/>
                </a:lnTo>
                <a:lnTo>
                  <a:pt x="463" y="340"/>
                </a:lnTo>
                <a:lnTo>
                  <a:pt x="463" y="340"/>
                </a:lnTo>
                <a:close/>
                <a:moveTo>
                  <a:pt x="499" y="383"/>
                </a:moveTo>
                <a:lnTo>
                  <a:pt x="509" y="358"/>
                </a:lnTo>
                <a:lnTo>
                  <a:pt x="509" y="358"/>
                </a:lnTo>
                <a:lnTo>
                  <a:pt x="499" y="354"/>
                </a:lnTo>
                <a:lnTo>
                  <a:pt x="488" y="381"/>
                </a:lnTo>
                <a:lnTo>
                  <a:pt x="488" y="381"/>
                </a:lnTo>
                <a:lnTo>
                  <a:pt x="499" y="383"/>
                </a:lnTo>
                <a:lnTo>
                  <a:pt x="499" y="383"/>
                </a:lnTo>
                <a:close/>
                <a:moveTo>
                  <a:pt x="557" y="329"/>
                </a:moveTo>
                <a:lnTo>
                  <a:pt x="557" y="329"/>
                </a:lnTo>
                <a:lnTo>
                  <a:pt x="572" y="340"/>
                </a:lnTo>
                <a:lnTo>
                  <a:pt x="572" y="340"/>
                </a:lnTo>
                <a:lnTo>
                  <a:pt x="555" y="337"/>
                </a:lnTo>
                <a:lnTo>
                  <a:pt x="555" y="337"/>
                </a:lnTo>
                <a:lnTo>
                  <a:pt x="528" y="331"/>
                </a:lnTo>
                <a:lnTo>
                  <a:pt x="496" y="321"/>
                </a:lnTo>
                <a:lnTo>
                  <a:pt x="496" y="321"/>
                </a:lnTo>
                <a:lnTo>
                  <a:pt x="465" y="306"/>
                </a:lnTo>
                <a:lnTo>
                  <a:pt x="442" y="292"/>
                </a:lnTo>
                <a:lnTo>
                  <a:pt x="442" y="292"/>
                </a:lnTo>
                <a:lnTo>
                  <a:pt x="428" y="281"/>
                </a:lnTo>
                <a:lnTo>
                  <a:pt x="428" y="281"/>
                </a:lnTo>
                <a:lnTo>
                  <a:pt x="444" y="285"/>
                </a:lnTo>
                <a:lnTo>
                  <a:pt x="444" y="285"/>
                </a:lnTo>
                <a:lnTo>
                  <a:pt x="471" y="290"/>
                </a:lnTo>
                <a:lnTo>
                  <a:pt x="505" y="300"/>
                </a:lnTo>
                <a:lnTo>
                  <a:pt x="505" y="300"/>
                </a:lnTo>
                <a:lnTo>
                  <a:pt x="534" y="315"/>
                </a:lnTo>
                <a:lnTo>
                  <a:pt x="557" y="329"/>
                </a:lnTo>
                <a:lnTo>
                  <a:pt x="557" y="329"/>
                </a:lnTo>
                <a:close/>
                <a:moveTo>
                  <a:pt x="732" y="106"/>
                </a:moveTo>
                <a:lnTo>
                  <a:pt x="732" y="106"/>
                </a:lnTo>
                <a:lnTo>
                  <a:pt x="770" y="93"/>
                </a:lnTo>
                <a:lnTo>
                  <a:pt x="786" y="89"/>
                </a:lnTo>
                <a:lnTo>
                  <a:pt x="803" y="87"/>
                </a:lnTo>
                <a:lnTo>
                  <a:pt x="803" y="87"/>
                </a:lnTo>
                <a:lnTo>
                  <a:pt x="822" y="87"/>
                </a:lnTo>
                <a:lnTo>
                  <a:pt x="836" y="89"/>
                </a:lnTo>
                <a:lnTo>
                  <a:pt x="847" y="96"/>
                </a:lnTo>
                <a:lnTo>
                  <a:pt x="851" y="100"/>
                </a:lnTo>
                <a:lnTo>
                  <a:pt x="853" y="106"/>
                </a:lnTo>
                <a:lnTo>
                  <a:pt x="876" y="162"/>
                </a:lnTo>
                <a:lnTo>
                  <a:pt x="876" y="164"/>
                </a:lnTo>
                <a:lnTo>
                  <a:pt x="876" y="164"/>
                </a:lnTo>
                <a:lnTo>
                  <a:pt x="876" y="164"/>
                </a:lnTo>
                <a:lnTo>
                  <a:pt x="876" y="169"/>
                </a:lnTo>
                <a:lnTo>
                  <a:pt x="876" y="175"/>
                </a:lnTo>
                <a:lnTo>
                  <a:pt x="872" y="187"/>
                </a:lnTo>
                <a:lnTo>
                  <a:pt x="864" y="198"/>
                </a:lnTo>
                <a:lnTo>
                  <a:pt x="851" y="210"/>
                </a:lnTo>
                <a:lnTo>
                  <a:pt x="851" y="210"/>
                </a:lnTo>
                <a:lnTo>
                  <a:pt x="836" y="219"/>
                </a:lnTo>
                <a:lnTo>
                  <a:pt x="822" y="227"/>
                </a:lnTo>
                <a:lnTo>
                  <a:pt x="784" y="244"/>
                </a:lnTo>
                <a:lnTo>
                  <a:pt x="784" y="244"/>
                </a:lnTo>
                <a:lnTo>
                  <a:pt x="766" y="252"/>
                </a:lnTo>
                <a:lnTo>
                  <a:pt x="747" y="256"/>
                </a:lnTo>
                <a:lnTo>
                  <a:pt x="730" y="260"/>
                </a:lnTo>
                <a:lnTo>
                  <a:pt x="713" y="262"/>
                </a:lnTo>
                <a:lnTo>
                  <a:pt x="713" y="262"/>
                </a:lnTo>
                <a:lnTo>
                  <a:pt x="697" y="262"/>
                </a:lnTo>
                <a:lnTo>
                  <a:pt x="682" y="260"/>
                </a:lnTo>
                <a:lnTo>
                  <a:pt x="672" y="254"/>
                </a:lnTo>
                <a:lnTo>
                  <a:pt x="663" y="246"/>
                </a:lnTo>
                <a:lnTo>
                  <a:pt x="663" y="246"/>
                </a:lnTo>
                <a:lnTo>
                  <a:pt x="663" y="246"/>
                </a:lnTo>
                <a:lnTo>
                  <a:pt x="663" y="246"/>
                </a:lnTo>
                <a:lnTo>
                  <a:pt x="663" y="244"/>
                </a:lnTo>
                <a:lnTo>
                  <a:pt x="663" y="244"/>
                </a:lnTo>
                <a:lnTo>
                  <a:pt x="663" y="244"/>
                </a:lnTo>
                <a:lnTo>
                  <a:pt x="642" y="187"/>
                </a:lnTo>
                <a:lnTo>
                  <a:pt x="642" y="187"/>
                </a:lnTo>
                <a:lnTo>
                  <a:pt x="640" y="187"/>
                </a:lnTo>
                <a:lnTo>
                  <a:pt x="640" y="187"/>
                </a:lnTo>
                <a:lnTo>
                  <a:pt x="640" y="181"/>
                </a:lnTo>
                <a:lnTo>
                  <a:pt x="640" y="175"/>
                </a:lnTo>
                <a:lnTo>
                  <a:pt x="645" y="164"/>
                </a:lnTo>
                <a:lnTo>
                  <a:pt x="653" y="152"/>
                </a:lnTo>
                <a:lnTo>
                  <a:pt x="665" y="139"/>
                </a:lnTo>
                <a:lnTo>
                  <a:pt x="665" y="139"/>
                </a:lnTo>
                <a:lnTo>
                  <a:pt x="680" y="131"/>
                </a:lnTo>
                <a:lnTo>
                  <a:pt x="695" y="123"/>
                </a:lnTo>
                <a:lnTo>
                  <a:pt x="732" y="106"/>
                </a:lnTo>
                <a:lnTo>
                  <a:pt x="732" y="106"/>
                </a:lnTo>
                <a:close/>
                <a:moveTo>
                  <a:pt x="705" y="204"/>
                </a:moveTo>
                <a:lnTo>
                  <a:pt x="715" y="231"/>
                </a:lnTo>
                <a:lnTo>
                  <a:pt x="715" y="231"/>
                </a:lnTo>
                <a:lnTo>
                  <a:pt x="726" y="229"/>
                </a:lnTo>
                <a:lnTo>
                  <a:pt x="715" y="202"/>
                </a:lnTo>
                <a:lnTo>
                  <a:pt x="715" y="202"/>
                </a:lnTo>
                <a:lnTo>
                  <a:pt x="705" y="204"/>
                </a:lnTo>
                <a:lnTo>
                  <a:pt x="705" y="204"/>
                </a:lnTo>
                <a:close/>
                <a:moveTo>
                  <a:pt x="703" y="231"/>
                </a:moveTo>
                <a:lnTo>
                  <a:pt x="693" y="206"/>
                </a:lnTo>
                <a:lnTo>
                  <a:pt x="690" y="206"/>
                </a:lnTo>
                <a:lnTo>
                  <a:pt x="690" y="206"/>
                </a:lnTo>
                <a:lnTo>
                  <a:pt x="682" y="206"/>
                </a:lnTo>
                <a:lnTo>
                  <a:pt x="693" y="231"/>
                </a:lnTo>
                <a:lnTo>
                  <a:pt x="693" y="233"/>
                </a:lnTo>
                <a:lnTo>
                  <a:pt x="693" y="233"/>
                </a:lnTo>
                <a:lnTo>
                  <a:pt x="703" y="231"/>
                </a:lnTo>
                <a:lnTo>
                  <a:pt x="703" y="231"/>
                </a:lnTo>
                <a:close/>
                <a:moveTo>
                  <a:pt x="830" y="150"/>
                </a:moveTo>
                <a:lnTo>
                  <a:pt x="841" y="177"/>
                </a:lnTo>
                <a:lnTo>
                  <a:pt x="841" y="177"/>
                </a:lnTo>
                <a:lnTo>
                  <a:pt x="845" y="175"/>
                </a:lnTo>
                <a:lnTo>
                  <a:pt x="845" y="173"/>
                </a:lnTo>
                <a:lnTo>
                  <a:pt x="836" y="146"/>
                </a:lnTo>
                <a:lnTo>
                  <a:pt x="836" y="146"/>
                </a:lnTo>
                <a:lnTo>
                  <a:pt x="830" y="150"/>
                </a:lnTo>
                <a:lnTo>
                  <a:pt x="830" y="150"/>
                </a:lnTo>
                <a:close/>
                <a:moveTo>
                  <a:pt x="830" y="185"/>
                </a:moveTo>
                <a:lnTo>
                  <a:pt x="820" y="158"/>
                </a:lnTo>
                <a:lnTo>
                  <a:pt x="820" y="158"/>
                </a:lnTo>
                <a:lnTo>
                  <a:pt x="811" y="162"/>
                </a:lnTo>
                <a:lnTo>
                  <a:pt x="822" y="189"/>
                </a:lnTo>
                <a:lnTo>
                  <a:pt x="822" y="189"/>
                </a:lnTo>
                <a:lnTo>
                  <a:pt x="830" y="185"/>
                </a:lnTo>
                <a:lnTo>
                  <a:pt x="830" y="185"/>
                </a:lnTo>
                <a:close/>
                <a:moveTo>
                  <a:pt x="738" y="196"/>
                </a:moveTo>
                <a:lnTo>
                  <a:pt x="749" y="223"/>
                </a:lnTo>
                <a:lnTo>
                  <a:pt x="749" y="223"/>
                </a:lnTo>
                <a:lnTo>
                  <a:pt x="759" y="221"/>
                </a:lnTo>
                <a:lnTo>
                  <a:pt x="749" y="191"/>
                </a:lnTo>
                <a:lnTo>
                  <a:pt x="749" y="191"/>
                </a:lnTo>
                <a:lnTo>
                  <a:pt x="738" y="196"/>
                </a:lnTo>
                <a:lnTo>
                  <a:pt x="738" y="196"/>
                </a:lnTo>
                <a:close/>
                <a:moveTo>
                  <a:pt x="799" y="204"/>
                </a:moveTo>
                <a:lnTo>
                  <a:pt x="788" y="177"/>
                </a:lnTo>
                <a:lnTo>
                  <a:pt x="788" y="177"/>
                </a:lnTo>
                <a:lnTo>
                  <a:pt x="778" y="181"/>
                </a:lnTo>
                <a:lnTo>
                  <a:pt x="788" y="208"/>
                </a:lnTo>
                <a:lnTo>
                  <a:pt x="788" y="208"/>
                </a:lnTo>
                <a:lnTo>
                  <a:pt x="799" y="204"/>
                </a:lnTo>
                <a:lnTo>
                  <a:pt x="799" y="204"/>
                </a:lnTo>
                <a:close/>
                <a:moveTo>
                  <a:pt x="805" y="118"/>
                </a:moveTo>
                <a:lnTo>
                  <a:pt x="805" y="118"/>
                </a:lnTo>
                <a:lnTo>
                  <a:pt x="776" y="125"/>
                </a:lnTo>
                <a:lnTo>
                  <a:pt x="743" y="135"/>
                </a:lnTo>
                <a:lnTo>
                  <a:pt x="743" y="135"/>
                </a:lnTo>
                <a:lnTo>
                  <a:pt x="711" y="150"/>
                </a:lnTo>
                <a:lnTo>
                  <a:pt x="686" y="164"/>
                </a:lnTo>
                <a:lnTo>
                  <a:pt x="686" y="164"/>
                </a:lnTo>
                <a:lnTo>
                  <a:pt x="672" y="175"/>
                </a:lnTo>
                <a:lnTo>
                  <a:pt x="672" y="175"/>
                </a:lnTo>
                <a:lnTo>
                  <a:pt x="688" y="173"/>
                </a:lnTo>
                <a:lnTo>
                  <a:pt x="688" y="173"/>
                </a:lnTo>
                <a:lnTo>
                  <a:pt x="718" y="169"/>
                </a:lnTo>
                <a:lnTo>
                  <a:pt x="751" y="158"/>
                </a:lnTo>
                <a:lnTo>
                  <a:pt x="751" y="158"/>
                </a:lnTo>
                <a:lnTo>
                  <a:pt x="784" y="141"/>
                </a:lnTo>
                <a:lnTo>
                  <a:pt x="809" y="127"/>
                </a:lnTo>
                <a:lnTo>
                  <a:pt x="809" y="127"/>
                </a:lnTo>
                <a:lnTo>
                  <a:pt x="824" y="116"/>
                </a:lnTo>
                <a:lnTo>
                  <a:pt x="824" y="116"/>
                </a:lnTo>
                <a:lnTo>
                  <a:pt x="805" y="118"/>
                </a:lnTo>
                <a:lnTo>
                  <a:pt x="805" y="11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PA_任意多边形 20"/>
          <p:cNvSpPr>
            <a:spLocks noEditPoints="1"/>
          </p:cNvSpPr>
          <p:nvPr>
            <p:custDataLst>
              <p:tags r:id="rId40"/>
            </p:custDataLst>
          </p:nvPr>
        </p:nvSpPr>
        <p:spPr bwMode="auto">
          <a:xfrm>
            <a:off x="4123654" y="3797614"/>
            <a:ext cx="240641" cy="245755"/>
          </a:xfrm>
          <a:custGeom>
            <a:avLst/>
            <a:gdLst>
              <a:gd name="T0" fmla="*/ 622 w 847"/>
              <a:gd name="T1" fmla="*/ 550 h 865"/>
              <a:gd name="T2" fmla="*/ 647 w 847"/>
              <a:gd name="T3" fmla="*/ 640 h 865"/>
              <a:gd name="T4" fmla="*/ 691 w 847"/>
              <a:gd name="T5" fmla="*/ 619 h 865"/>
              <a:gd name="T6" fmla="*/ 726 w 847"/>
              <a:gd name="T7" fmla="*/ 588 h 865"/>
              <a:gd name="T8" fmla="*/ 753 w 847"/>
              <a:gd name="T9" fmla="*/ 548 h 865"/>
              <a:gd name="T10" fmla="*/ 768 w 847"/>
              <a:gd name="T11" fmla="*/ 502 h 865"/>
              <a:gd name="T12" fmla="*/ 770 w 847"/>
              <a:gd name="T13" fmla="*/ 452 h 865"/>
              <a:gd name="T14" fmla="*/ 758 w 847"/>
              <a:gd name="T15" fmla="*/ 398 h 865"/>
              <a:gd name="T16" fmla="*/ 803 w 847"/>
              <a:gd name="T17" fmla="*/ 396 h 865"/>
              <a:gd name="T18" fmla="*/ 829 w 847"/>
              <a:gd name="T19" fmla="*/ 442 h 865"/>
              <a:gd name="T20" fmla="*/ 845 w 847"/>
              <a:gd name="T21" fmla="*/ 496 h 865"/>
              <a:gd name="T22" fmla="*/ 847 w 847"/>
              <a:gd name="T23" fmla="*/ 540 h 865"/>
              <a:gd name="T24" fmla="*/ 839 w 847"/>
              <a:gd name="T25" fmla="*/ 609 h 865"/>
              <a:gd name="T26" fmla="*/ 810 w 847"/>
              <a:gd name="T27" fmla="*/ 671 h 865"/>
              <a:gd name="T28" fmla="*/ 766 w 847"/>
              <a:gd name="T29" fmla="*/ 724 h 865"/>
              <a:gd name="T30" fmla="*/ 710 w 847"/>
              <a:gd name="T31" fmla="*/ 761 h 865"/>
              <a:gd name="T32" fmla="*/ 645 w 847"/>
              <a:gd name="T33" fmla="*/ 784 h 865"/>
              <a:gd name="T34" fmla="*/ 0 w 847"/>
              <a:gd name="T35" fmla="*/ 369 h 865"/>
              <a:gd name="T36" fmla="*/ 207 w 847"/>
              <a:gd name="T37" fmla="*/ 448 h 865"/>
              <a:gd name="T38" fmla="*/ 203 w 847"/>
              <a:gd name="T39" fmla="*/ 479 h 865"/>
              <a:gd name="T40" fmla="*/ 207 w 847"/>
              <a:gd name="T41" fmla="*/ 527 h 865"/>
              <a:gd name="T42" fmla="*/ 224 w 847"/>
              <a:gd name="T43" fmla="*/ 573 h 865"/>
              <a:gd name="T44" fmla="*/ 251 w 847"/>
              <a:gd name="T45" fmla="*/ 613 h 865"/>
              <a:gd name="T46" fmla="*/ 288 w 847"/>
              <a:gd name="T47" fmla="*/ 642 h 865"/>
              <a:gd name="T48" fmla="*/ 320 w 847"/>
              <a:gd name="T49" fmla="*/ 657 h 865"/>
              <a:gd name="T50" fmla="*/ 374 w 847"/>
              <a:gd name="T51" fmla="*/ 709 h 865"/>
              <a:gd name="T52" fmla="*/ 338 w 847"/>
              <a:gd name="T53" fmla="*/ 715 h 865"/>
              <a:gd name="T54" fmla="*/ 284 w 847"/>
              <a:gd name="T55" fmla="*/ 713 h 865"/>
              <a:gd name="T56" fmla="*/ 230 w 847"/>
              <a:gd name="T57" fmla="*/ 698 h 865"/>
              <a:gd name="T58" fmla="*/ 186 w 847"/>
              <a:gd name="T59" fmla="*/ 678 h 865"/>
              <a:gd name="T60" fmla="*/ 132 w 847"/>
              <a:gd name="T61" fmla="*/ 634 h 865"/>
              <a:gd name="T62" fmla="*/ 94 w 847"/>
              <a:gd name="T63" fmla="*/ 578 h 865"/>
              <a:gd name="T64" fmla="*/ 71 w 847"/>
              <a:gd name="T65" fmla="*/ 513 h 865"/>
              <a:gd name="T66" fmla="*/ 67 w 847"/>
              <a:gd name="T67" fmla="*/ 444 h 865"/>
              <a:gd name="T68" fmla="*/ 0 w 847"/>
              <a:gd name="T69" fmla="*/ 369 h 865"/>
              <a:gd name="T70" fmla="*/ 712 w 847"/>
              <a:gd name="T71" fmla="*/ 81 h 865"/>
              <a:gd name="T72" fmla="*/ 676 w 847"/>
              <a:gd name="T73" fmla="*/ 50 h 865"/>
              <a:gd name="T74" fmla="*/ 616 w 847"/>
              <a:gd name="T75" fmla="*/ 16 h 865"/>
              <a:gd name="T76" fmla="*/ 549 w 847"/>
              <a:gd name="T77" fmla="*/ 0 h 865"/>
              <a:gd name="T78" fmla="*/ 482 w 847"/>
              <a:gd name="T79" fmla="*/ 2 h 865"/>
              <a:gd name="T80" fmla="*/ 415 w 847"/>
              <a:gd name="T81" fmla="*/ 25 h 865"/>
              <a:gd name="T82" fmla="*/ 376 w 847"/>
              <a:gd name="T83" fmla="*/ 50 h 865"/>
              <a:gd name="T84" fmla="*/ 334 w 847"/>
              <a:gd name="T85" fmla="*/ 87 h 865"/>
              <a:gd name="T86" fmla="*/ 303 w 847"/>
              <a:gd name="T87" fmla="*/ 133 h 865"/>
              <a:gd name="T88" fmla="*/ 322 w 847"/>
              <a:gd name="T89" fmla="*/ 187 h 865"/>
              <a:gd name="T90" fmla="*/ 361 w 847"/>
              <a:gd name="T91" fmla="*/ 146 h 865"/>
              <a:gd name="T92" fmla="*/ 390 w 847"/>
              <a:gd name="T93" fmla="*/ 129 h 865"/>
              <a:gd name="T94" fmla="*/ 436 w 847"/>
              <a:gd name="T95" fmla="*/ 114 h 865"/>
              <a:gd name="T96" fmla="*/ 484 w 847"/>
              <a:gd name="T97" fmla="*/ 110 h 865"/>
              <a:gd name="T98" fmla="*/ 532 w 847"/>
              <a:gd name="T99" fmla="*/ 121 h 865"/>
              <a:gd name="T100" fmla="*/ 574 w 847"/>
              <a:gd name="T101" fmla="*/ 144 h 865"/>
              <a:gd name="T102" fmla="*/ 522 w 847"/>
              <a:gd name="T103" fmla="*/ 223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7" h="865">
                <a:moveTo>
                  <a:pt x="651" y="865"/>
                </a:moveTo>
                <a:lnTo>
                  <a:pt x="434" y="736"/>
                </a:lnTo>
                <a:lnTo>
                  <a:pt x="622" y="550"/>
                </a:lnTo>
                <a:lnTo>
                  <a:pt x="630" y="644"/>
                </a:lnTo>
                <a:lnTo>
                  <a:pt x="630" y="644"/>
                </a:lnTo>
                <a:lnTo>
                  <a:pt x="647" y="640"/>
                </a:lnTo>
                <a:lnTo>
                  <a:pt x="662" y="636"/>
                </a:lnTo>
                <a:lnTo>
                  <a:pt x="676" y="628"/>
                </a:lnTo>
                <a:lnTo>
                  <a:pt x="691" y="619"/>
                </a:lnTo>
                <a:lnTo>
                  <a:pt x="703" y="611"/>
                </a:lnTo>
                <a:lnTo>
                  <a:pt x="716" y="600"/>
                </a:lnTo>
                <a:lnTo>
                  <a:pt x="726" y="588"/>
                </a:lnTo>
                <a:lnTo>
                  <a:pt x="737" y="575"/>
                </a:lnTo>
                <a:lnTo>
                  <a:pt x="745" y="563"/>
                </a:lnTo>
                <a:lnTo>
                  <a:pt x="753" y="548"/>
                </a:lnTo>
                <a:lnTo>
                  <a:pt x="760" y="534"/>
                </a:lnTo>
                <a:lnTo>
                  <a:pt x="764" y="519"/>
                </a:lnTo>
                <a:lnTo>
                  <a:pt x="768" y="502"/>
                </a:lnTo>
                <a:lnTo>
                  <a:pt x="770" y="486"/>
                </a:lnTo>
                <a:lnTo>
                  <a:pt x="772" y="469"/>
                </a:lnTo>
                <a:lnTo>
                  <a:pt x="770" y="452"/>
                </a:lnTo>
                <a:lnTo>
                  <a:pt x="770" y="452"/>
                </a:lnTo>
                <a:lnTo>
                  <a:pt x="766" y="425"/>
                </a:lnTo>
                <a:lnTo>
                  <a:pt x="758" y="398"/>
                </a:lnTo>
                <a:lnTo>
                  <a:pt x="793" y="381"/>
                </a:lnTo>
                <a:lnTo>
                  <a:pt x="793" y="381"/>
                </a:lnTo>
                <a:lnTo>
                  <a:pt x="803" y="396"/>
                </a:lnTo>
                <a:lnTo>
                  <a:pt x="814" y="411"/>
                </a:lnTo>
                <a:lnTo>
                  <a:pt x="822" y="425"/>
                </a:lnTo>
                <a:lnTo>
                  <a:pt x="829" y="442"/>
                </a:lnTo>
                <a:lnTo>
                  <a:pt x="835" y="461"/>
                </a:lnTo>
                <a:lnTo>
                  <a:pt x="841" y="477"/>
                </a:lnTo>
                <a:lnTo>
                  <a:pt x="845" y="496"/>
                </a:lnTo>
                <a:lnTo>
                  <a:pt x="847" y="515"/>
                </a:lnTo>
                <a:lnTo>
                  <a:pt x="847" y="515"/>
                </a:lnTo>
                <a:lnTo>
                  <a:pt x="847" y="540"/>
                </a:lnTo>
                <a:lnTo>
                  <a:pt x="847" y="563"/>
                </a:lnTo>
                <a:lnTo>
                  <a:pt x="843" y="586"/>
                </a:lnTo>
                <a:lnTo>
                  <a:pt x="839" y="609"/>
                </a:lnTo>
                <a:lnTo>
                  <a:pt x="831" y="630"/>
                </a:lnTo>
                <a:lnTo>
                  <a:pt x="822" y="651"/>
                </a:lnTo>
                <a:lnTo>
                  <a:pt x="810" y="671"/>
                </a:lnTo>
                <a:lnTo>
                  <a:pt x="797" y="690"/>
                </a:lnTo>
                <a:lnTo>
                  <a:pt x="783" y="707"/>
                </a:lnTo>
                <a:lnTo>
                  <a:pt x="766" y="724"/>
                </a:lnTo>
                <a:lnTo>
                  <a:pt x="749" y="738"/>
                </a:lnTo>
                <a:lnTo>
                  <a:pt x="730" y="751"/>
                </a:lnTo>
                <a:lnTo>
                  <a:pt x="710" y="761"/>
                </a:lnTo>
                <a:lnTo>
                  <a:pt x="689" y="771"/>
                </a:lnTo>
                <a:lnTo>
                  <a:pt x="668" y="780"/>
                </a:lnTo>
                <a:lnTo>
                  <a:pt x="645" y="784"/>
                </a:lnTo>
                <a:lnTo>
                  <a:pt x="651" y="865"/>
                </a:lnTo>
                <a:lnTo>
                  <a:pt x="651" y="865"/>
                </a:lnTo>
                <a:close/>
                <a:moveTo>
                  <a:pt x="0" y="369"/>
                </a:moveTo>
                <a:lnTo>
                  <a:pt x="213" y="231"/>
                </a:lnTo>
                <a:lnTo>
                  <a:pt x="297" y="482"/>
                </a:lnTo>
                <a:lnTo>
                  <a:pt x="207" y="448"/>
                </a:lnTo>
                <a:lnTo>
                  <a:pt x="207" y="448"/>
                </a:lnTo>
                <a:lnTo>
                  <a:pt x="205" y="465"/>
                </a:lnTo>
                <a:lnTo>
                  <a:pt x="203" y="479"/>
                </a:lnTo>
                <a:lnTo>
                  <a:pt x="203" y="496"/>
                </a:lnTo>
                <a:lnTo>
                  <a:pt x="203" y="513"/>
                </a:lnTo>
                <a:lnTo>
                  <a:pt x="207" y="527"/>
                </a:lnTo>
                <a:lnTo>
                  <a:pt x="211" y="544"/>
                </a:lnTo>
                <a:lnTo>
                  <a:pt x="215" y="559"/>
                </a:lnTo>
                <a:lnTo>
                  <a:pt x="224" y="573"/>
                </a:lnTo>
                <a:lnTo>
                  <a:pt x="232" y="588"/>
                </a:lnTo>
                <a:lnTo>
                  <a:pt x="240" y="600"/>
                </a:lnTo>
                <a:lnTo>
                  <a:pt x="251" y="613"/>
                </a:lnTo>
                <a:lnTo>
                  <a:pt x="261" y="623"/>
                </a:lnTo>
                <a:lnTo>
                  <a:pt x="274" y="634"/>
                </a:lnTo>
                <a:lnTo>
                  <a:pt x="288" y="642"/>
                </a:lnTo>
                <a:lnTo>
                  <a:pt x="303" y="651"/>
                </a:lnTo>
                <a:lnTo>
                  <a:pt x="320" y="657"/>
                </a:lnTo>
                <a:lnTo>
                  <a:pt x="320" y="657"/>
                </a:lnTo>
                <a:lnTo>
                  <a:pt x="347" y="665"/>
                </a:lnTo>
                <a:lnTo>
                  <a:pt x="374" y="669"/>
                </a:lnTo>
                <a:lnTo>
                  <a:pt x="374" y="709"/>
                </a:lnTo>
                <a:lnTo>
                  <a:pt x="374" y="709"/>
                </a:lnTo>
                <a:lnTo>
                  <a:pt x="355" y="713"/>
                </a:lnTo>
                <a:lnTo>
                  <a:pt x="338" y="715"/>
                </a:lnTo>
                <a:lnTo>
                  <a:pt x="320" y="715"/>
                </a:lnTo>
                <a:lnTo>
                  <a:pt x="303" y="715"/>
                </a:lnTo>
                <a:lnTo>
                  <a:pt x="284" y="713"/>
                </a:lnTo>
                <a:lnTo>
                  <a:pt x="265" y="709"/>
                </a:lnTo>
                <a:lnTo>
                  <a:pt x="247" y="705"/>
                </a:lnTo>
                <a:lnTo>
                  <a:pt x="230" y="698"/>
                </a:lnTo>
                <a:lnTo>
                  <a:pt x="230" y="698"/>
                </a:lnTo>
                <a:lnTo>
                  <a:pt x="207" y="690"/>
                </a:lnTo>
                <a:lnTo>
                  <a:pt x="186" y="678"/>
                </a:lnTo>
                <a:lnTo>
                  <a:pt x="167" y="665"/>
                </a:lnTo>
                <a:lnTo>
                  <a:pt x="148" y="651"/>
                </a:lnTo>
                <a:lnTo>
                  <a:pt x="132" y="634"/>
                </a:lnTo>
                <a:lnTo>
                  <a:pt x="117" y="617"/>
                </a:lnTo>
                <a:lnTo>
                  <a:pt x="105" y="598"/>
                </a:lnTo>
                <a:lnTo>
                  <a:pt x="94" y="578"/>
                </a:lnTo>
                <a:lnTo>
                  <a:pt x="84" y="557"/>
                </a:lnTo>
                <a:lnTo>
                  <a:pt x="78" y="536"/>
                </a:lnTo>
                <a:lnTo>
                  <a:pt x="71" y="513"/>
                </a:lnTo>
                <a:lnTo>
                  <a:pt x="69" y="492"/>
                </a:lnTo>
                <a:lnTo>
                  <a:pt x="67" y="469"/>
                </a:lnTo>
                <a:lnTo>
                  <a:pt x="67" y="444"/>
                </a:lnTo>
                <a:lnTo>
                  <a:pt x="71" y="421"/>
                </a:lnTo>
                <a:lnTo>
                  <a:pt x="75" y="398"/>
                </a:lnTo>
                <a:lnTo>
                  <a:pt x="0" y="369"/>
                </a:lnTo>
                <a:lnTo>
                  <a:pt x="0" y="369"/>
                </a:lnTo>
                <a:close/>
                <a:moveTo>
                  <a:pt x="776" y="33"/>
                </a:moveTo>
                <a:lnTo>
                  <a:pt x="712" y="81"/>
                </a:lnTo>
                <a:lnTo>
                  <a:pt x="712" y="81"/>
                </a:lnTo>
                <a:lnTo>
                  <a:pt x="695" y="64"/>
                </a:lnTo>
                <a:lnTo>
                  <a:pt x="676" y="50"/>
                </a:lnTo>
                <a:lnTo>
                  <a:pt x="657" y="37"/>
                </a:lnTo>
                <a:lnTo>
                  <a:pt x="637" y="25"/>
                </a:lnTo>
                <a:lnTo>
                  <a:pt x="616" y="16"/>
                </a:lnTo>
                <a:lnTo>
                  <a:pt x="595" y="8"/>
                </a:lnTo>
                <a:lnTo>
                  <a:pt x="572" y="4"/>
                </a:lnTo>
                <a:lnTo>
                  <a:pt x="549" y="0"/>
                </a:lnTo>
                <a:lnTo>
                  <a:pt x="528" y="0"/>
                </a:lnTo>
                <a:lnTo>
                  <a:pt x="505" y="0"/>
                </a:lnTo>
                <a:lnTo>
                  <a:pt x="482" y="2"/>
                </a:lnTo>
                <a:lnTo>
                  <a:pt x="459" y="8"/>
                </a:lnTo>
                <a:lnTo>
                  <a:pt x="438" y="14"/>
                </a:lnTo>
                <a:lnTo>
                  <a:pt x="415" y="25"/>
                </a:lnTo>
                <a:lnTo>
                  <a:pt x="395" y="35"/>
                </a:lnTo>
                <a:lnTo>
                  <a:pt x="376" y="50"/>
                </a:lnTo>
                <a:lnTo>
                  <a:pt x="376" y="50"/>
                </a:lnTo>
                <a:lnTo>
                  <a:pt x="361" y="60"/>
                </a:lnTo>
                <a:lnTo>
                  <a:pt x="347" y="73"/>
                </a:lnTo>
                <a:lnTo>
                  <a:pt x="334" y="87"/>
                </a:lnTo>
                <a:lnTo>
                  <a:pt x="324" y="102"/>
                </a:lnTo>
                <a:lnTo>
                  <a:pt x="313" y="117"/>
                </a:lnTo>
                <a:lnTo>
                  <a:pt x="303" y="133"/>
                </a:lnTo>
                <a:lnTo>
                  <a:pt x="297" y="150"/>
                </a:lnTo>
                <a:lnTo>
                  <a:pt x="290" y="165"/>
                </a:lnTo>
                <a:lnTo>
                  <a:pt x="322" y="187"/>
                </a:lnTo>
                <a:lnTo>
                  <a:pt x="322" y="187"/>
                </a:lnTo>
                <a:lnTo>
                  <a:pt x="340" y="167"/>
                </a:lnTo>
                <a:lnTo>
                  <a:pt x="361" y="146"/>
                </a:lnTo>
                <a:lnTo>
                  <a:pt x="361" y="146"/>
                </a:lnTo>
                <a:lnTo>
                  <a:pt x="376" y="137"/>
                </a:lnTo>
                <a:lnTo>
                  <a:pt x="390" y="129"/>
                </a:lnTo>
                <a:lnTo>
                  <a:pt x="405" y="123"/>
                </a:lnTo>
                <a:lnTo>
                  <a:pt x="422" y="117"/>
                </a:lnTo>
                <a:lnTo>
                  <a:pt x="436" y="114"/>
                </a:lnTo>
                <a:lnTo>
                  <a:pt x="453" y="112"/>
                </a:lnTo>
                <a:lnTo>
                  <a:pt x="470" y="110"/>
                </a:lnTo>
                <a:lnTo>
                  <a:pt x="484" y="110"/>
                </a:lnTo>
                <a:lnTo>
                  <a:pt x="501" y="112"/>
                </a:lnTo>
                <a:lnTo>
                  <a:pt x="516" y="117"/>
                </a:lnTo>
                <a:lnTo>
                  <a:pt x="532" y="121"/>
                </a:lnTo>
                <a:lnTo>
                  <a:pt x="547" y="127"/>
                </a:lnTo>
                <a:lnTo>
                  <a:pt x="559" y="135"/>
                </a:lnTo>
                <a:lnTo>
                  <a:pt x="574" y="144"/>
                </a:lnTo>
                <a:lnTo>
                  <a:pt x="587" y="154"/>
                </a:lnTo>
                <a:lnTo>
                  <a:pt x="599" y="165"/>
                </a:lnTo>
                <a:lnTo>
                  <a:pt x="522" y="223"/>
                </a:lnTo>
                <a:lnTo>
                  <a:pt x="778" y="285"/>
                </a:lnTo>
                <a:lnTo>
                  <a:pt x="776" y="33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PA_任意多边形 21"/>
          <p:cNvSpPr>
            <a:spLocks noEditPoints="1"/>
          </p:cNvSpPr>
          <p:nvPr>
            <p:custDataLst>
              <p:tags r:id="rId41"/>
            </p:custDataLst>
          </p:nvPr>
        </p:nvSpPr>
        <p:spPr bwMode="auto">
          <a:xfrm>
            <a:off x="1916204" y="2460385"/>
            <a:ext cx="247743" cy="233538"/>
          </a:xfrm>
          <a:custGeom>
            <a:avLst/>
            <a:gdLst>
              <a:gd name="T0" fmla="*/ 828 w 872"/>
              <a:gd name="T1" fmla="*/ 17 h 822"/>
              <a:gd name="T2" fmla="*/ 872 w 872"/>
              <a:gd name="T3" fmla="*/ 100 h 822"/>
              <a:gd name="T4" fmla="*/ 843 w 872"/>
              <a:gd name="T5" fmla="*/ 376 h 822"/>
              <a:gd name="T6" fmla="*/ 565 w 872"/>
              <a:gd name="T7" fmla="*/ 405 h 822"/>
              <a:gd name="T8" fmla="*/ 434 w 872"/>
              <a:gd name="T9" fmla="*/ 405 h 822"/>
              <a:gd name="T10" fmla="*/ 494 w 872"/>
              <a:gd name="T11" fmla="*/ 388 h 822"/>
              <a:gd name="T12" fmla="*/ 774 w 872"/>
              <a:gd name="T13" fmla="*/ 361 h 822"/>
              <a:gd name="T14" fmla="*/ 820 w 872"/>
              <a:gd name="T15" fmla="*/ 336 h 822"/>
              <a:gd name="T16" fmla="*/ 828 w 872"/>
              <a:gd name="T17" fmla="*/ 90 h 822"/>
              <a:gd name="T18" fmla="*/ 795 w 872"/>
              <a:gd name="T19" fmla="*/ 50 h 822"/>
              <a:gd name="T20" fmla="*/ 384 w 872"/>
              <a:gd name="T21" fmla="*/ 50 h 822"/>
              <a:gd name="T22" fmla="*/ 352 w 872"/>
              <a:gd name="T23" fmla="*/ 90 h 822"/>
              <a:gd name="T24" fmla="*/ 307 w 872"/>
              <a:gd name="T25" fmla="*/ 100 h 822"/>
              <a:gd name="T26" fmla="*/ 336 w 872"/>
              <a:gd name="T27" fmla="*/ 29 h 822"/>
              <a:gd name="T28" fmla="*/ 703 w 872"/>
              <a:gd name="T29" fmla="*/ 167 h 822"/>
              <a:gd name="T30" fmla="*/ 674 w 872"/>
              <a:gd name="T31" fmla="*/ 182 h 822"/>
              <a:gd name="T32" fmla="*/ 670 w 872"/>
              <a:gd name="T33" fmla="*/ 215 h 822"/>
              <a:gd name="T34" fmla="*/ 703 w 872"/>
              <a:gd name="T35" fmla="*/ 238 h 822"/>
              <a:gd name="T36" fmla="*/ 732 w 872"/>
              <a:gd name="T37" fmla="*/ 221 h 822"/>
              <a:gd name="T38" fmla="*/ 736 w 872"/>
              <a:gd name="T39" fmla="*/ 188 h 822"/>
              <a:gd name="T40" fmla="*/ 703 w 872"/>
              <a:gd name="T41" fmla="*/ 167 h 822"/>
              <a:gd name="T42" fmla="*/ 571 w 872"/>
              <a:gd name="T43" fmla="*/ 171 h 822"/>
              <a:gd name="T44" fmla="*/ 555 w 872"/>
              <a:gd name="T45" fmla="*/ 203 h 822"/>
              <a:gd name="T46" fmla="*/ 576 w 872"/>
              <a:gd name="T47" fmla="*/ 234 h 822"/>
              <a:gd name="T48" fmla="*/ 611 w 872"/>
              <a:gd name="T49" fmla="*/ 232 h 822"/>
              <a:gd name="T50" fmla="*/ 626 w 872"/>
              <a:gd name="T51" fmla="*/ 203 h 822"/>
              <a:gd name="T52" fmla="*/ 605 w 872"/>
              <a:gd name="T53" fmla="*/ 169 h 822"/>
              <a:gd name="T54" fmla="*/ 473 w 872"/>
              <a:gd name="T55" fmla="*/ 167 h 822"/>
              <a:gd name="T56" fmla="*/ 446 w 872"/>
              <a:gd name="T57" fmla="*/ 194 h 822"/>
              <a:gd name="T58" fmla="*/ 455 w 872"/>
              <a:gd name="T59" fmla="*/ 228 h 822"/>
              <a:gd name="T60" fmla="*/ 488 w 872"/>
              <a:gd name="T61" fmla="*/ 236 h 822"/>
              <a:gd name="T62" fmla="*/ 515 w 872"/>
              <a:gd name="T63" fmla="*/ 209 h 822"/>
              <a:gd name="T64" fmla="*/ 505 w 872"/>
              <a:gd name="T65" fmla="*/ 175 h 822"/>
              <a:gd name="T66" fmla="*/ 254 w 872"/>
              <a:gd name="T67" fmla="*/ 165 h 822"/>
              <a:gd name="T68" fmla="*/ 186 w 872"/>
              <a:gd name="T69" fmla="*/ 182 h 822"/>
              <a:gd name="T70" fmla="*/ 127 w 872"/>
              <a:gd name="T71" fmla="*/ 240 h 822"/>
              <a:gd name="T72" fmla="*/ 110 w 872"/>
              <a:gd name="T73" fmla="*/ 309 h 822"/>
              <a:gd name="T74" fmla="*/ 133 w 872"/>
              <a:gd name="T75" fmla="*/ 390 h 822"/>
              <a:gd name="T76" fmla="*/ 198 w 872"/>
              <a:gd name="T77" fmla="*/ 442 h 822"/>
              <a:gd name="T78" fmla="*/ 269 w 872"/>
              <a:gd name="T79" fmla="*/ 453 h 822"/>
              <a:gd name="T80" fmla="*/ 346 w 872"/>
              <a:gd name="T81" fmla="*/ 422 h 822"/>
              <a:gd name="T82" fmla="*/ 392 w 872"/>
              <a:gd name="T83" fmla="*/ 353 h 822"/>
              <a:gd name="T84" fmla="*/ 396 w 872"/>
              <a:gd name="T85" fmla="*/ 280 h 822"/>
              <a:gd name="T86" fmla="*/ 357 w 872"/>
              <a:gd name="T87" fmla="*/ 207 h 822"/>
              <a:gd name="T88" fmla="*/ 284 w 872"/>
              <a:gd name="T89" fmla="*/ 167 h 822"/>
              <a:gd name="T90" fmla="*/ 513 w 872"/>
              <a:gd name="T91" fmla="*/ 745 h 822"/>
              <a:gd name="T92" fmla="*/ 478 w 872"/>
              <a:gd name="T93" fmla="*/ 613 h 822"/>
              <a:gd name="T94" fmla="*/ 403 w 872"/>
              <a:gd name="T95" fmla="*/ 526 h 822"/>
              <a:gd name="T96" fmla="*/ 163 w 872"/>
              <a:gd name="T97" fmla="*/ 495 h 822"/>
              <a:gd name="T98" fmla="*/ 71 w 872"/>
              <a:gd name="T99" fmla="*/ 559 h 822"/>
              <a:gd name="T100" fmla="*/ 12 w 872"/>
              <a:gd name="T101" fmla="*/ 672 h 822"/>
              <a:gd name="T102" fmla="*/ 35 w 872"/>
              <a:gd name="T103" fmla="*/ 784 h 822"/>
              <a:gd name="T104" fmla="*/ 234 w 872"/>
              <a:gd name="T105" fmla="*/ 822 h 822"/>
              <a:gd name="T106" fmla="*/ 423 w 872"/>
              <a:gd name="T107" fmla="*/ 801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72" h="822">
                <a:moveTo>
                  <a:pt x="405" y="0"/>
                </a:moveTo>
                <a:lnTo>
                  <a:pt x="774" y="0"/>
                </a:lnTo>
                <a:lnTo>
                  <a:pt x="774" y="0"/>
                </a:lnTo>
                <a:lnTo>
                  <a:pt x="793" y="2"/>
                </a:lnTo>
                <a:lnTo>
                  <a:pt x="811" y="9"/>
                </a:lnTo>
                <a:lnTo>
                  <a:pt x="828" y="17"/>
                </a:lnTo>
                <a:lnTo>
                  <a:pt x="843" y="29"/>
                </a:lnTo>
                <a:lnTo>
                  <a:pt x="843" y="29"/>
                </a:lnTo>
                <a:lnTo>
                  <a:pt x="855" y="44"/>
                </a:lnTo>
                <a:lnTo>
                  <a:pt x="866" y="61"/>
                </a:lnTo>
                <a:lnTo>
                  <a:pt x="870" y="79"/>
                </a:lnTo>
                <a:lnTo>
                  <a:pt x="872" y="100"/>
                </a:lnTo>
                <a:lnTo>
                  <a:pt x="872" y="307"/>
                </a:lnTo>
                <a:lnTo>
                  <a:pt x="872" y="307"/>
                </a:lnTo>
                <a:lnTo>
                  <a:pt x="870" y="326"/>
                </a:lnTo>
                <a:lnTo>
                  <a:pt x="866" y="344"/>
                </a:lnTo>
                <a:lnTo>
                  <a:pt x="855" y="361"/>
                </a:lnTo>
                <a:lnTo>
                  <a:pt x="843" y="376"/>
                </a:lnTo>
                <a:lnTo>
                  <a:pt x="843" y="376"/>
                </a:lnTo>
                <a:lnTo>
                  <a:pt x="828" y="388"/>
                </a:lnTo>
                <a:lnTo>
                  <a:pt x="811" y="399"/>
                </a:lnTo>
                <a:lnTo>
                  <a:pt x="793" y="403"/>
                </a:lnTo>
                <a:lnTo>
                  <a:pt x="774" y="405"/>
                </a:lnTo>
                <a:lnTo>
                  <a:pt x="565" y="405"/>
                </a:lnTo>
                <a:lnTo>
                  <a:pt x="463" y="497"/>
                </a:lnTo>
                <a:lnTo>
                  <a:pt x="455" y="490"/>
                </a:lnTo>
                <a:lnTo>
                  <a:pt x="455" y="490"/>
                </a:lnTo>
                <a:lnTo>
                  <a:pt x="428" y="472"/>
                </a:lnTo>
                <a:lnTo>
                  <a:pt x="444" y="405"/>
                </a:lnTo>
                <a:lnTo>
                  <a:pt x="434" y="405"/>
                </a:lnTo>
                <a:lnTo>
                  <a:pt x="434" y="405"/>
                </a:lnTo>
                <a:lnTo>
                  <a:pt x="444" y="384"/>
                </a:lnTo>
                <a:lnTo>
                  <a:pt x="453" y="361"/>
                </a:lnTo>
                <a:lnTo>
                  <a:pt x="473" y="361"/>
                </a:lnTo>
                <a:lnTo>
                  <a:pt x="501" y="361"/>
                </a:lnTo>
                <a:lnTo>
                  <a:pt x="494" y="388"/>
                </a:lnTo>
                <a:lnTo>
                  <a:pt x="488" y="415"/>
                </a:lnTo>
                <a:lnTo>
                  <a:pt x="542" y="367"/>
                </a:lnTo>
                <a:lnTo>
                  <a:pt x="549" y="361"/>
                </a:lnTo>
                <a:lnTo>
                  <a:pt x="557" y="361"/>
                </a:lnTo>
                <a:lnTo>
                  <a:pt x="774" y="361"/>
                </a:lnTo>
                <a:lnTo>
                  <a:pt x="774" y="361"/>
                </a:lnTo>
                <a:lnTo>
                  <a:pt x="784" y="361"/>
                </a:lnTo>
                <a:lnTo>
                  <a:pt x="795" y="357"/>
                </a:lnTo>
                <a:lnTo>
                  <a:pt x="803" y="353"/>
                </a:lnTo>
                <a:lnTo>
                  <a:pt x="811" y="344"/>
                </a:lnTo>
                <a:lnTo>
                  <a:pt x="811" y="344"/>
                </a:lnTo>
                <a:lnTo>
                  <a:pt x="820" y="336"/>
                </a:lnTo>
                <a:lnTo>
                  <a:pt x="824" y="328"/>
                </a:lnTo>
                <a:lnTo>
                  <a:pt x="828" y="317"/>
                </a:lnTo>
                <a:lnTo>
                  <a:pt x="828" y="307"/>
                </a:lnTo>
                <a:lnTo>
                  <a:pt x="828" y="100"/>
                </a:lnTo>
                <a:lnTo>
                  <a:pt x="828" y="100"/>
                </a:lnTo>
                <a:lnTo>
                  <a:pt x="828" y="90"/>
                </a:lnTo>
                <a:lnTo>
                  <a:pt x="824" y="79"/>
                </a:lnTo>
                <a:lnTo>
                  <a:pt x="820" y="69"/>
                </a:lnTo>
                <a:lnTo>
                  <a:pt x="811" y="61"/>
                </a:lnTo>
                <a:lnTo>
                  <a:pt x="811" y="61"/>
                </a:lnTo>
                <a:lnTo>
                  <a:pt x="803" y="54"/>
                </a:lnTo>
                <a:lnTo>
                  <a:pt x="795" y="50"/>
                </a:lnTo>
                <a:lnTo>
                  <a:pt x="784" y="46"/>
                </a:lnTo>
                <a:lnTo>
                  <a:pt x="774" y="44"/>
                </a:lnTo>
                <a:lnTo>
                  <a:pt x="405" y="44"/>
                </a:lnTo>
                <a:lnTo>
                  <a:pt x="405" y="44"/>
                </a:lnTo>
                <a:lnTo>
                  <a:pt x="394" y="46"/>
                </a:lnTo>
                <a:lnTo>
                  <a:pt x="384" y="50"/>
                </a:lnTo>
                <a:lnTo>
                  <a:pt x="375" y="54"/>
                </a:lnTo>
                <a:lnTo>
                  <a:pt x="367" y="61"/>
                </a:lnTo>
                <a:lnTo>
                  <a:pt x="367" y="61"/>
                </a:lnTo>
                <a:lnTo>
                  <a:pt x="361" y="69"/>
                </a:lnTo>
                <a:lnTo>
                  <a:pt x="355" y="79"/>
                </a:lnTo>
                <a:lnTo>
                  <a:pt x="352" y="90"/>
                </a:lnTo>
                <a:lnTo>
                  <a:pt x="350" y="100"/>
                </a:lnTo>
                <a:lnTo>
                  <a:pt x="350" y="130"/>
                </a:lnTo>
                <a:lnTo>
                  <a:pt x="350" y="130"/>
                </a:lnTo>
                <a:lnTo>
                  <a:pt x="330" y="119"/>
                </a:lnTo>
                <a:lnTo>
                  <a:pt x="307" y="111"/>
                </a:lnTo>
                <a:lnTo>
                  <a:pt x="307" y="100"/>
                </a:lnTo>
                <a:lnTo>
                  <a:pt x="307" y="100"/>
                </a:lnTo>
                <a:lnTo>
                  <a:pt x="309" y="79"/>
                </a:lnTo>
                <a:lnTo>
                  <a:pt x="315" y="61"/>
                </a:lnTo>
                <a:lnTo>
                  <a:pt x="323" y="44"/>
                </a:lnTo>
                <a:lnTo>
                  <a:pt x="336" y="29"/>
                </a:lnTo>
                <a:lnTo>
                  <a:pt x="336" y="29"/>
                </a:lnTo>
                <a:lnTo>
                  <a:pt x="350" y="17"/>
                </a:lnTo>
                <a:lnTo>
                  <a:pt x="367" y="9"/>
                </a:lnTo>
                <a:lnTo>
                  <a:pt x="386" y="2"/>
                </a:lnTo>
                <a:lnTo>
                  <a:pt x="405" y="0"/>
                </a:lnTo>
                <a:lnTo>
                  <a:pt x="405" y="0"/>
                </a:lnTo>
                <a:close/>
                <a:moveTo>
                  <a:pt x="703" y="167"/>
                </a:moveTo>
                <a:lnTo>
                  <a:pt x="703" y="167"/>
                </a:lnTo>
                <a:lnTo>
                  <a:pt x="697" y="167"/>
                </a:lnTo>
                <a:lnTo>
                  <a:pt x="688" y="169"/>
                </a:lnTo>
                <a:lnTo>
                  <a:pt x="684" y="171"/>
                </a:lnTo>
                <a:lnTo>
                  <a:pt x="678" y="175"/>
                </a:lnTo>
                <a:lnTo>
                  <a:pt x="674" y="182"/>
                </a:lnTo>
                <a:lnTo>
                  <a:pt x="670" y="188"/>
                </a:lnTo>
                <a:lnTo>
                  <a:pt x="667" y="194"/>
                </a:lnTo>
                <a:lnTo>
                  <a:pt x="667" y="203"/>
                </a:lnTo>
                <a:lnTo>
                  <a:pt x="667" y="203"/>
                </a:lnTo>
                <a:lnTo>
                  <a:pt x="667" y="209"/>
                </a:lnTo>
                <a:lnTo>
                  <a:pt x="670" y="215"/>
                </a:lnTo>
                <a:lnTo>
                  <a:pt x="674" y="221"/>
                </a:lnTo>
                <a:lnTo>
                  <a:pt x="678" y="228"/>
                </a:lnTo>
                <a:lnTo>
                  <a:pt x="684" y="232"/>
                </a:lnTo>
                <a:lnTo>
                  <a:pt x="688" y="234"/>
                </a:lnTo>
                <a:lnTo>
                  <a:pt x="697" y="236"/>
                </a:lnTo>
                <a:lnTo>
                  <a:pt x="703" y="238"/>
                </a:lnTo>
                <a:lnTo>
                  <a:pt x="703" y="238"/>
                </a:lnTo>
                <a:lnTo>
                  <a:pt x="709" y="236"/>
                </a:lnTo>
                <a:lnTo>
                  <a:pt x="718" y="234"/>
                </a:lnTo>
                <a:lnTo>
                  <a:pt x="724" y="232"/>
                </a:lnTo>
                <a:lnTo>
                  <a:pt x="728" y="228"/>
                </a:lnTo>
                <a:lnTo>
                  <a:pt x="732" y="221"/>
                </a:lnTo>
                <a:lnTo>
                  <a:pt x="736" y="215"/>
                </a:lnTo>
                <a:lnTo>
                  <a:pt x="738" y="209"/>
                </a:lnTo>
                <a:lnTo>
                  <a:pt x="738" y="203"/>
                </a:lnTo>
                <a:lnTo>
                  <a:pt x="738" y="203"/>
                </a:lnTo>
                <a:lnTo>
                  <a:pt x="738" y="194"/>
                </a:lnTo>
                <a:lnTo>
                  <a:pt x="736" y="188"/>
                </a:lnTo>
                <a:lnTo>
                  <a:pt x="732" y="182"/>
                </a:lnTo>
                <a:lnTo>
                  <a:pt x="728" y="175"/>
                </a:lnTo>
                <a:lnTo>
                  <a:pt x="724" y="171"/>
                </a:lnTo>
                <a:lnTo>
                  <a:pt x="718" y="169"/>
                </a:lnTo>
                <a:lnTo>
                  <a:pt x="709" y="167"/>
                </a:lnTo>
                <a:lnTo>
                  <a:pt x="703" y="167"/>
                </a:lnTo>
                <a:lnTo>
                  <a:pt x="703" y="167"/>
                </a:lnTo>
                <a:close/>
                <a:moveTo>
                  <a:pt x="590" y="167"/>
                </a:moveTo>
                <a:lnTo>
                  <a:pt x="590" y="167"/>
                </a:lnTo>
                <a:lnTo>
                  <a:pt x="584" y="167"/>
                </a:lnTo>
                <a:lnTo>
                  <a:pt x="576" y="169"/>
                </a:lnTo>
                <a:lnTo>
                  <a:pt x="571" y="171"/>
                </a:lnTo>
                <a:lnTo>
                  <a:pt x="565" y="175"/>
                </a:lnTo>
                <a:lnTo>
                  <a:pt x="561" y="182"/>
                </a:lnTo>
                <a:lnTo>
                  <a:pt x="557" y="188"/>
                </a:lnTo>
                <a:lnTo>
                  <a:pt x="555" y="194"/>
                </a:lnTo>
                <a:lnTo>
                  <a:pt x="555" y="203"/>
                </a:lnTo>
                <a:lnTo>
                  <a:pt x="555" y="203"/>
                </a:lnTo>
                <a:lnTo>
                  <a:pt x="555" y="209"/>
                </a:lnTo>
                <a:lnTo>
                  <a:pt x="557" y="215"/>
                </a:lnTo>
                <a:lnTo>
                  <a:pt x="561" y="221"/>
                </a:lnTo>
                <a:lnTo>
                  <a:pt x="565" y="228"/>
                </a:lnTo>
                <a:lnTo>
                  <a:pt x="571" y="232"/>
                </a:lnTo>
                <a:lnTo>
                  <a:pt x="576" y="234"/>
                </a:lnTo>
                <a:lnTo>
                  <a:pt x="584" y="236"/>
                </a:lnTo>
                <a:lnTo>
                  <a:pt x="590" y="238"/>
                </a:lnTo>
                <a:lnTo>
                  <a:pt x="590" y="238"/>
                </a:lnTo>
                <a:lnTo>
                  <a:pt x="599" y="236"/>
                </a:lnTo>
                <a:lnTo>
                  <a:pt x="605" y="234"/>
                </a:lnTo>
                <a:lnTo>
                  <a:pt x="611" y="232"/>
                </a:lnTo>
                <a:lnTo>
                  <a:pt x="615" y="228"/>
                </a:lnTo>
                <a:lnTo>
                  <a:pt x="619" y="221"/>
                </a:lnTo>
                <a:lnTo>
                  <a:pt x="624" y="215"/>
                </a:lnTo>
                <a:lnTo>
                  <a:pt x="626" y="209"/>
                </a:lnTo>
                <a:lnTo>
                  <a:pt x="626" y="203"/>
                </a:lnTo>
                <a:lnTo>
                  <a:pt x="626" y="203"/>
                </a:lnTo>
                <a:lnTo>
                  <a:pt x="626" y="194"/>
                </a:lnTo>
                <a:lnTo>
                  <a:pt x="624" y="188"/>
                </a:lnTo>
                <a:lnTo>
                  <a:pt x="619" y="182"/>
                </a:lnTo>
                <a:lnTo>
                  <a:pt x="615" y="175"/>
                </a:lnTo>
                <a:lnTo>
                  <a:pt x="611" y="171"/>
                </a:lnTo>
                <a:lnTo>
                  <a:pt x="605" y="169"/>
                </a:lnTo>
                <a:lnTo>
                  <a:pt x="599" y="167"/>
                </a:lnTo>
                <a:lnTo>
                  <a:pt x="590" y="167"/>
                </a:lnTo>
                <a:lnTo>
                  <a:pt x="590" y="167"/>
                </a:lnTo>
                <a:close/>
                <a:moveTo>
                  <a:pt x="480" y="167"/>
                </a:moveTo>
                <a:lnTo>
                  <a:pt x="480" y="167"/>
                </a:lnTo>
                <a:lnTo>
                  <a:pt x="473" y="167"/>
                </a:lnTo>
                <a:lnTo>
                  <a:pt x="467" y="169"/>
                </a:lnTo>
                <a:lnTo>
                  <a:pt x="461" y="171"/>
                </a:lnTo>
                <a:lnTo>
                  <a:pt x="455" y="175"/>
                </a:lnTo>
                <a:lnTo>
                  <a:pt x="450" y="182"/>
                </a:lnTo>
                <a:lnTo>
                  <a:pt x="448" y="188"/>
                </a:lnTo>
                <a:lnTo>
                  <a:pt x="446" y="194"/>
                </a:lnTo>
                <a:lnTo>
                  <a:pt x="444" y="203"/>
                </a:lnTo>
                <a:lnTo>
                  <a:pt x="444" y="203"/>
                </a:lnTo>
                <a:lnTo>
                  <a:pt x="446" y="209"/>
                </a:lnTo>
                <a:lnTo>
                  <a:pt x="448" y="215"/>
                </a:lnTo>
                <a:lnTo>
                  <a:pt x="450" y="221"/>
                </a:lnTo>
                <a:lnTo>
                  <a:pt x="455" y="228"/>
                </a:lnTo>
                <a:lnTo>
                  <a:pt x="461" y="232"/>
                </a:lnTo>
                <a:lnTo>
                  <a:pt x="467" y="234"/>
                </a:lnTo>
                <a:lnTo>
                  <a:pt x="473" y="236"/>
                </a:lnTo>
                <a:lnTo>
                  <a:pt x="480" y="238"/>
                </a:lnTo>
                <a:lnTo>
                  <a:pt x="480" y="238"/>
                </a:lnTo>
                <a:lnTo>
                  <a:pt x="488" y="236"/>
                </a:lnTo>
                <a:lnTo>
                  <a:pt x="494" y="234"/>
                </a:lnTo>
                <a:lnTo>
                  <a:pt x="501" y="232"/>
                </a:lnTo>
                <a:lnTo>
                  <a:pt x="505" y="228"/>
                </a:lnTo>
                <a:lnTo>
                  <a:pt x="509" y="221"/>
                </a:lnTo>
                <a:lnTo>
                  <a:pt x="513" y="215"/>
                </a:lnTo>
                <a:lnTo>
                  <a:pt x="515" y="209"/>
                </a:lnTo>
                <a:lnTo>
                  <a:pt x="515" y="203"/>
                </a:lnTo>
                <a:lnTo>
                  <a:pt x="515" y="203"/>
                </a:lnTo>
                <a:lnTo>
                  <a:pt x="515" y="194"/>
                </a:lnTo>
                <a:lnTo>
                  <a:pt x="513" y="188"/>
                </a:lnTo>
                <a:lnTo>
                  <a:pt x="509" y="182"/>
                </a:lnTo>
                <a:lnTo>
                  <a:pt x="505" y="175"/>
                </a:lnTo>
                <a:lnTo>
                  <a:pt x="501" y="171"/>
                </a:lnTo>
                <a:lnTo>
                  <a:pt x="494" y="169"/>
                </a:lnTo>
                <a:lnTo>
                  <a:pt x="488" y="167"/>
                </a:lnTo>
                <a:lnTo>
                  <a:pt x="480" y="167"/>
                </a:lnTo>
                <a:lnTo>
                  <a:pt x="480" y="167"/>
                </a:lnTo>
                <a:close/>
                <a:moveTo>
                  <a:pt x="254" y="165"/>
                </a:moveTo>
                <a:lnTo>
                  <a:pt x="254" y="165"/>
                </a:lnTo>
                <a:lnTo>
                  <a:pt x="240" y="165"/>
                </a:lnTo>
                <a:lnTo>
                  <a:pt x="225" y="167"/>
                </a:lnTo>
                <a:lnTo>
                  <a:pt x="211" y="171"/>
                </a:lnTo>
                <a:lnTo>
                  <a:pt x="198" y="175"/>
                </a:lnTo>
                <a:lnTo>
                  <a:pt x="186" y="182"/>
                </a:lnTo>
                <a:lnTo>
                  <a:pt x="173" y="190"/>
                </a:lnTo>
                <a:lnTo>
                  <a:pt x="163" y="198"/>
                </a:lnTo>
                <a:lnTo>
                  <a:pt x="152" y="207"/>
                </a:lnTo>
                <a:lnTo>
                  <a:pt x="142" y="217"/>
                </a:lnTo>
                <a:lnTo>
                  <a:pt x="133" y="228"/>
                </a:lnTo>
                <a:lnTo>
                  <a:pt x="127" y="240"/>
                </a:lnTo>
                <a:lnTo>
                  <a:pt x="121" y="253"/>
                </a:lnTo>
                <a:lnTo>
                  <a:pt x="117" y="265"/>
                </a:lnTo>
                <a:lnTo>
                  <a:pt x="113" y="280"/>
                </a:lnTo>
                <a:lnTo>
                  <a:pt x="110" y="294"/>
                </a:lnTo>
                <a:lnTo>
                  <a:pt x="110" y="309"/>
                </a:lnTo>
                <a:lnTo>
                  <a:pt x="110" y="309"/>
                </a:lnTo>
                <a:lnTo>
                  <a:pt x="110" y="323"/>
                </a:lnTo>
                <a:lnTo>
                  <a:pt x="113" y="338"/>
                </a:lnTo>
                <a:lnTo>
                  <a:pt x="117" y="353"/>
                </a:lnTo>
                <a:lnTo>
                  <a:pt x="121" y="365"/>
                </a:lnTo>
                <a:lnTo>
                  <a:pt x="127" y="378"/>
                </a:lnTo>
                <a:lnTo>
                  <a:pt x="133" y="390"/>
                </a:lnTo>
                <a:lnTo>
                  <a:pt x="142" y="401"/>
                </a:lnTo>
                <a:lnTo>
                  <a:pt x="152" y="411"/>
                </a:lnTo>
                <a:lnTo>
                  <a:pt x="163" y="422"/>
                </a:lnTo>
                <a:lnTo>
                  <a:pt x="173" y="430"/>
                </a:lnTo>
                <a:lnTo>
                  <a:pt x="186" y="436"/>
                </a:lnTo>
                <a:lnTo>
                  <a:pt x="198" y="442"/>
                </a:lnTo>
                <a:lnTo>
                  <a:pt x="211" y="447"/>
                </a:lnTo>
                <a:lnTo>
                  <a:pt x="225" y="451"/>
                </a:lnTo>
                <a:lnTo>
                  <a:pt x="240" y="453"/>
                </a:lnTo>
                <a:lnTo>
                  <a:pt x="254" y="455"/>
                </a:lnTo>
                <a:lnTo>
                  <a:pt x="254" y="455"/>
                </a:lnTo>
                <a:lnTo>
                  <a:pt x="269" y="453"/>
                </a:lnTo>
                <a:lnTo>
                  <a:pt x="284" y="451"/>
                </a:lnTo>
                <a:lnTo>
                  <a:pt x="298" y="447"/>
                </a:lnTo>
                <a:lnTo>
                  <a:pt x="311" y="442"/>
                </a:lnTo>
                <a:lnTo>
                  <a:pt x="323" y="436"/>
                </a:lnTo>
                <a:lnTo>
                  <a:pt x="336" y="430"/>
                </a:lnTo>
                <a:lnTo>
                  <a:pt x="346" y="422"/>
                </a:lnTo>
                <a:lnTo>
                  <a:pt x="357" y="411"/>
                </a:lnTo>
                <a:lnTo>
                  <a:pt x="367" y="401"/>
                </a:lnTo>
                <a:lnTo>
                  <a:pt x="375" y="390"/>
                </a:lnTo>
                <a:lnTo>
                  <a:pt x="382" y="378"/>
                </a:lnTo>
                <a:lnTo>
                  <a:pt x="388" y="365"/>
                </a:lnTo>
                <a:lnTo>
                  <a:pt x="392" y="353"/>
                </a:lnTo>
                <a:lnTo>
                  <a:pt x="396" y="338"/>
                </a:lnTo>
                <a:lnTo>
                  <a:pt x="398" y="323"/>
                </a:lnTo>
                <a:lnTo>
                  <a:pt x="400" y="309"/>
                </a:lnTo>
                <a:lnTo>
                  <a:pt x="400" y="309"/>
                </a:lnTo>
                <a:lnTo>
                  <a:pt x="398" y="294"/>
                </a:lnTo>
                <a:lnTo>
                  <a:pt x="396" y="280"/>
                </a:lnTo>
                <a:lnTo>
                  <a:pt x="392" y="265"/>
                </a:lnTo>
                <a:lnTo>
                  <a:pt x="388" y="253"/>
                </a:lnTo>
                <a:lnTo>
                  <a:pt x="382" y="240"/>
                </a:lnTo>
                <a:lnTo>
                  <a:pt x="375" y="228"/>
                </a:lnTo>
                <a:lnTo>
                  <a:pt x="367" y="217"/>
                </a:lnTo>
                <a:lnTo>
                  <a:pt x="357" y="207"/>
                </a:lnTo>
                <a:lnTo>
                  <a:pt x="346" y="198"/>
                </a:lnTo>
                <a:lnTo>
                  <a:pt x="336" y="190"/>
                </a:lnTo>
                <a:lnTo>
                  <a:pt x="323" y="182"/>
                </a:lnTo>
                <a:lnTo>
                  <a:pt x="311" y="175"/>
                </a:lnTo>
                <a:lnTo>
                  <a:pt x="298" y="171"/>
                </a:lnTo>
                <a:lnTo>
                  <a:pt x="284" y="167"/>
                </a:lnTo>
                <a:lnTo>
                  <a:pt x="269" y="165"/>
                </a:lnTo>
                <a:lnTo>
                  <a:pt x="254" y="165"/>
                </a:lnTo>
                <a:lnTo>
                  <a:pt x="254" y="165"/>
                </a:lnTo>
                <a:close/>
                <a:moveTo>
                  <a:pt x="515" y="772"/>
                </a:moveTo>
                <a:lnTo>
                  <a:pt x="515" y="772"/>
                </a:lnTo>
                <a:lnTo>
                  <a:pt x="513" y="745"/>
                </a:lnTo>
                <a:lnTo>
                  <a:pt x="511" y="720"/>
                </a:lnTo>
                <a:lnTo>
                  <a:pt x="507" y="697"/>
                </a:lnTo>
                <a:lnTo>
                  <a:pt x="501" y="674"/>
                </a:lnTo>
                <a:lnTo>
                  <a:pt x="494" y="653"/>
                </a:lnTo>
                <a:lnTo>
                  <a:pt x="486" y="632"/>
                </a:lnTo>
                <a:lnTo>
                  <a:pt x="478" y="613"/>
                </a:lnTo>
                <a:lnTo>
                  <a:pt x="467" y="595"/>
                </a:lnTo>
                <a:lnTo>
                  <a:pt x="457" y="578"/>
                </a:lnTo>
                <a:lnTo>
                  <a:pt x="444" y="563"/>
                </a:lnTo>
                <a:lnTo>
                  <a:pt x="430" y="549"/>
                </a:lnTo>
                <a:lnTo>
                  <a:pt x="417" y="536"/>
                </a:lnTo>
                <a:lnTo>
                  <a:pt x="403" y="526"/>
                </a:lnTo>
                <a:lnTo>
                  <a:pt x="388" y="515"/>
                </a:lnTo>
                <a:lnTo>
                  <a:pt x="371" y="507"/>
                </a:lnTo>
                <a:lnTo>
                  <a:pt x="355" y="499"/>
                </a:lnTo>
                <a:lnTo>
                  <a:pt x="256" y="651"/>
                </a:lnTo>
                <a:lnTo>
                  <a:pt x="163" y="495"/>
                </a:lnTo>
                <a:lnTo>
                  <a:pt x="163" y="495"/>
                </a:lnTo>
                <a:lnTo>
                  <a:pt x="146" y="503"/>
                </a:lnTo>
                <a:lnTo>
                  <a:pt x="129" y="511"/>
                </a:lnTo>
                <a:lnTo>
                  <a:pt x="115" y="522"/>
                </a:lnTo>
                <a:lnTo>
                  <a:pt x="100" y="532"/>
                </a:lnTo>
                <a:lnTo>
                  <a:pt x="85" y="545"/>
                </a:lnTo>
                <a:lnTo>
                  <a:pt x="71" y="559"/>
                </a:lnTo>
                <a:lnTo>
                  <a:pt x="58" y="574"/>
                </a:lnTo>
                <a:lnTo>
                  <a:pt x="48" y="590"/>
                </a:lnTo>
                <a:lnTo>
                  <a:pt x="37" y="609"/>
                </a:lnTo>
                <a:lnTo>
                  <a:pt x="27" y="628"/>
                </a:lnTo>
                <a:lnTo>
                  <a:pt x="19" y="649"/>
                </a:lnTo>
                <a:lnTo>
                  <a:pt x="12" y="672"/>
                </a:lnTo>
                <a:lnTo>
                  <a:pt x="8" y="695"/>
                </a:lnTo>
                <a:lnTo>
                  <a:pt x="4" y="718"/>
                </a:lnTo>
                <a:lnTo>
                  <a:pt x="2" y="745"/>
                </a:lnTo>
                <a:lnTo>
                  <a:pt x="0" y="772"/>
                </a:lnTo>
                <a:lnTo>
                  <a:pt x="0" y="772"/>
                </a:lnTo>
                <a:lnTo>
                  <a:pt x="35" y="784"/>
                </a:lnTo>
                <a:lnTo>
                  <a:pt x="69" y="795"/>
                </a:lnTo>
                <a:lnTo>
                  <a:pt x="102" y="803"/>
                </a:lnTo>
                <a:lnTo>
                  <a:pt x="136" y="809"/>
                </a:lnTo>
                <a:lnTo>
                  <a:pt x="169" y="816"/>
                </a:lnTo>
                <a:lnTo>
                  <a:pt x="200" y="820"/>
                </a:lnTo>
                <a:lnTo>
                  <a:pt x="234" y="822"/>
                </a:lnTo>
                <a:lnTo>
                  <a:pt x="265" y="822"/>
                </a:lnTo>
                <a:lnTo>
                  <a:pt x="296" y="820"/>
                </a:lnTo>
                <a:lnTo>
                  <a:pt x="330" y="818"/>
                </a:lnTo>
                <a:lnTo>
                  <a:pt x="361" y="814"/>
                </a:lnTo>
                <a:lnTo>
                  <a:pt x="392" y="809"/>
                </a:lnTo>
                <a:lnTo>
                  <a:pt x="423" y="801"/>
                </a:lnTo>
                <a:lnTo>
                  <a:pt x="453" y="793"/>
                </a:lnTo>
                <a:lnTo>
                  <a:pt x="484" y="782"/>
                </a:lnTo>
                <a:lnTo>
                  <a:pt x="515" y="772"/>
                </a:lnTo>
                <a:lnTo>
                  <a:pt x="515" y="772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80" grpId="0" animBg="1" autoUpdateAnimBg="0"/>
      <p:bldP spid="102" grpId="0" animBg="1" autoUpdateAnimBg="0"/>
      <p:bldP spid="103" grpId="0"/>
      <p:bldP spid="104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9" grpId="0" animBg="1" autoUpdateAnimBg="0"/>
      <p:bldP spid="150" grpId="0" animBg="1" autoUpdateAnimBg="0"/>
      <p:bldP spid="151" grpId="0" animBg="1" autoUpdateAnimBg="0"/>
      <p:bldP spid="152" grpId="0" animBg="1" autoUpdateAnimBg="0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 autoUpdateAnimBg="0"/>
      <p:bldP spid="159" grpId="0" animBg="1" autoUpdateAnimBg="0"/>
      <p:bldP spid="160" grpId="0" animBg="1" autoUpdateAnimBg="0"/>
      <p:bldP spid="161" grpId="0" animBg="1" autoUpdateAnimBg="0"/>
      <p:bldP spid="162" grpId="0" animBg="1" autoUpdateAnimBg="0"/>
      <p:bldP spid="16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85" y="-30634"/>
            <a:ext cx="9226685" cy="515472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82685" y="-30634"/>
            <a:ext cx="9226685" cy="515472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45556" y="1992731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特楷简体" panose="02010601030101010101" pitchFamily="2" charset="-122"/>
                <a:ea typeface="叶根友特楷简体" panose="02010601030101010101" pitchFamily="2" charset="-122"/>
                <a:cs typeface="Times New Roman" panose="02020603050405020304" pitchFamily="18" charset="0"/>
              </a:rPr>
              <a:t>谢谢观赏</a:t>
            </a:r>
          </a:p>
        </p:txBody>
      </p:sp>
      <p:sp>
        <p:nvSpPr>
          <p:cNvPr id="3" name="左中括号 2"/>
          <p:cNvSpPr/>
          <p:nvPr/>
        </p:nvSpPr>
        <p:spPr>
          <a:xfrm>
            <a:off x="2287521" y="1992730"/>
            <a:ext cx="733425" cy="1107997"/>
          </a:xfrm>
          <a:prstGeom prst="lef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中括号 7"/>
          <p:cNvSpPr/>
          <p:nvPr/>
        </p:nvSpPr>
        <p:spPr>
          <a:xfrm flipH="1">
            <a:off x="5691948" y="1992730"/>
            <a:ext cx="781050" cy="1107997"/>
          </a:xfrm>
          <a:prstGeom prst="lef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grpSp>
        <p:nvGrpSpPr>
          <p:cNvPr id="30" name="PA_组合 29"/>
          <p:cNvGrpSpPr/>
          <p:nvPr>
            <p:custDataLst>
              <p:tags r:id="rId2"/>
            </p:custDataLst>
          </p:nvPr>
        </p:nvGrpSpPr>
        <p:grpSpPr>
          <a:xfrm>
            <a:off x="4227471" y="1552057"/>
            <a:ext cx="673487" cy="673487"/>
            <a:chOff x="4107785" y="1092789"/>
            <a:chExt cx="912019" cy="912019"/>
          </a:xfrm>
        </p:grpSpPr>
        <p:sp>
          <p:nvSpPr>
            <p:cNvPr id="31" name="椭圆 30"/>
            <p:cNvSpPr/>
            <p:nvPr/>
          </p:nvSpPr>
          <p:spPr>
            <a:xfrm>
              <a:off x="4107785" y="1092789"/>
              <a:ext cx="912019" cy="91201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215043" y="1200047"/>
              <a:ext cx="697503" cy="697503"/>
            </a:xfrm>
            <a:prstGeom prst="ellipse">
              <a:avLst/>
            </a:prstGeom>
            <a:solidFill>
              <a:srgbClr val="0A4776"/>
            </a:solidFill>
            <a:ln>
              <a:noFill/>
            </a:ln>
            <a:effectLst>
              <a:innerShdw blurRad="38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PA_组合 22"/>
          <p:cNvGrpSpPr/>
          <p:nvPr>
            <p:custDataLst>
              <p:tags r:id="rId3"/>
            </p:custDataLst>
          </p:nvPr>
        </p:nvGrpSpPr>
        <p:grpSpPr>
          <a:xfrm>
            <a:off x="4302007" y="3838138"/>
            <a:ext cx="540000" cy="67229"/>
            <a:chOff x="5342615" y="6257925"/>
            <a:chExt cx="1468948" cy="182880"/>
          </a:xfrm>
          <a:solidFill>
            <a:srgbClr val="0A4776"/>
          </a:solidFill>
        </p:grpSpPr>
        <p:sp>
          <p:nvSpPr>
            <p:cNvPr id="40" name="Oval 23"/>
            <p:cNvSpPr>
              <a:spLocks noChangeAspect="1"/>
            </p:cNvSpPr>
            <p:nvPr/>
          </p:nvSpPr>
          <p:spPr>
            <a:xfrm>
              <a:off x="5342615" y="6257925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41" name="Oval 24"/>
            <p:cNvSpPr>
              <a:spLocks noChangeAspect="1"/>
            </p:cNvSpPr>
            <p:nvPr/>
          </p:nvSpPr>
          <p:spPr>
            <a:xfrm>
              <a:off x="5664132" y="6257925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42" name="Oval 25"/>
            <p:cNvSpPr>
              <a:spLocks noChangeAspect="1"/>
            </p:cNvSpPr>
            <p:nvPr/>
          </p:nvSpPr>
          <p:spPr>
            <a:xfrm>
              <a:off x="5985649" y="6257925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47" name="Oval 26"/>
            <p:cNvSpPr>
              <a:spLocks noChangeAspect="1"/>
            </p:cNvSpPr>
            <p:nvPr/>
          </p:nvSpPr>
          <p:spPr>
            <a:xfrm>
              <a:off x="6307166" y="6257925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48" name="Oval 27"/>
            <p:cNvSpPr>
              <a:spLocks noChangeAspect="1"/>
            </p:cNvSpPr>
            <p:nvPr/>
          </p:nvSpPr>
          <p:spPr>
            <a:xfrm>
              <a:off x="6628683" y="6257925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</p:grpSp>
      <p:sp>
        <p:nvSpPr>
          <p:cNvPr id="49" name="PA_TextPlaceholder 32"/>
          <p:cNvSpPr txBox="1"/>
          <p:nvPr>
            <p:custDataLst>
              <p:tags r:id="rId4"/>
            </p:custDataLst>
          </p:nvPr>
        </p:nvSpPr>
        <p:spPr>
          <a:xfrm>
            <a:off x="1850073" y="2877402"/>
            <a:ext cx="5443869" cy="909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100" dirty="0">
                <a:solidFill>
                  <a:srgbClr val="262626"/>
                </a:solidFill>
              </a:rPr>
              <a:t>Liquorice chupa chups applicake apple pie cupcake brownie bear claw  cake gingerbread cotton candy. Bear claw croissant apple pie. Croissant cake sweet puff oreo . Liquorice chupa chups applicake apple pie cupcake brownie bear claw  cake gingerbread cotton candy. Bear claw croissant apple pie. Croissant cake sweet puff oreo.</a:t>
            </a:r>
          </a:p>
        </p:txBody>
      </p:sp>
      <p:sp>
        <p:nvSpPr>
          <p:cNvPr id="50" name="PA_TextPlaceholder 33"/>
          <p:cNvSpPr txBox="1"/>
          <p:nvPr>
            <p:custDataLst>
              <p:tags r:id="rId5"/>
            </p:custDataLst>
          </p:nvPr>
        </p:nvSpPr>
        <p:spPr>
          <a:xfrm>
            <a:off x="3224541" y="2315417"/>
            <a:ext cx="2694932" cy="4499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8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endParaRPr lang="en-US" altLang="zh-CN" sz="1800" b="1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introduction</a:t>
            </a:r>
            <a:endParaRPr lang="en-AU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PA_任意多边形 14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4437161" y="1737804"/>
            <a:ext cx="269692" cy="301994"/>
          </a:xfrm>
          <a:custGeom>
            <a:avLst/>
            <a:gdLst>
              <a:gd name="T0" fmla="*/ 324 w 885"/>
              <a:gd name="T1" fmla="*/ 398 h 991"/>
              <a:gd name="T2" fmla="*/ 367 w 885"/>
              <a:gd name="T3" fmla="*/ 480 h 991"/>
              <a:gd name="T4" fmla="*/ 413 w 885"/>
              <a:gd name="T5" fmla="*/ 511 h 991"/>
              <a:gd name="T6" fmla="*/ 443 w 885"/>
              <a:gd name="T7" fmla="*/ 517 h 991"/>
              <a:gd name="T8" fmla="*/ 457 w 885"/>
              <a:gd name="T9" fmla="*/ 517 h 991"/>
              <a:gd name="T10" fmla="*/ 511 w 885"/>
              <a:gd name="T11" fmla="*/ 496 h 991"/>
              <a:gd name="T12" fmla="*/ 547 w 885"/>
              <a:gd name="T13" fmla="*/ 453 h 991"/>
              <a:gd name="T14" fmla="*/ 584 w 885"/>
              <a:gd name="T15" fmla="*/ 327 h 991"/>
              <a:gd name="T16" fmla="*/ 582 w 885"/>
              <a:gd name="T17" fmla="*/ 273 h 991"/>
              <a:gd name="T18" fmla="*/ 543 w 885"/>
              <a:gd name="T19" fmla="*/ 229 h 991"/>
              <a:gd name="T20" fmla="*/ 432 w 885"/>
              <a:gd name="T21" fmla="*/ 244 h 991"/>
              <a:gd name="T22" fmla="*/ 344 w 885"/>
              <a:gd name="T23" fmla="*/ 227 h 991"/>
              <a:gd name="T24" fmla="*/ 307 w 885"/>
              <a:gd name="T25" fmla="*/ 263 h 991"/>
              <a:gd name="T26" fmla="*/ 309 w 885"/>
              <a:gd name="T27" fmla="*/ 332 h 991"/>
              <a:gd name="T28" fmla="*/ 430 w 885"/>
              <a:gd name="T29" fmla="*/ 669 h 991"/>
              <a:gd name="T30" fmla="*/ 361 w 885"/>
              <a:gd name="T31" fmla="*/ 784 h 991"/>
              <a:gd name="T32" fmla="*/ 303 w 885"/>
              <a:gd name="T33" fmla="*/ 649 h 991"/>
              <a:gd name="T34" fmla="*/ 226 w 885"/>
              <a:gd name="T35" fmla="*/ 601 h 991"/>
              <a:gd name="T36" fmla="*/ 46 w 885"/>
              <a:gd name="T37" fmla="*/ 688 h 991"/>
              <a:gd name="T38" fmla="*/ 11 w 885"/>
              <a:gd name="T39" fmla="*/ 813 h 991"/>
              <a:gd name="T40" fmla="*/ 0 w 885"/>
              <a:gd name="T41" fmla="*/ 932 h 991"/>
              <a:gd name="T42" fmla="*/ 228 w 885"/>
              <a:gd name="T43" fmla="*/ 976 h 991"/>
              <a:gd name="T44" fmla="*/ 451 w 885"/>
              <a:gd name="T45" fmla="*/ 991 h 991"/>
              <a:gd name="T46" fmla="*/ 670 w 885"/>
              <a:gd name="T47" fmla="*/ 976 h 991"/>
              <a:gd name="T48" fmla="*/ 885 w 885"/>
              <a:gd name="T49" fmla="*/ 932 h 991"/>
              <a:gd name="T50" fmla="*/ 874 w 885"/>
              <a:gd name="T51" fmla="*/ 813 h 991"/>
              <a:gd name="T52" fmla="*/ 837 w 885"/>
              <a:gd name="T53" fmla="*/ 688 h 991"/>
              <a:gd name="T54" fmla="*/ 755 w 885"/>
              <a:gd name="T55" fmla="*/ 640 h 991"/>
              <a:gd name="T56" fmla="*/ 593 w 885"/>
              <a:gd name="T57" fmla="*/ 580 h 991"/>
              <a:gd name="T58" fmla="*/ 576 w 885"/>
              <a:gd name="T59" fmla="*/ 678 h 991"/>
              <a:gd name="T60" fmla="*/ 522 w 885"/>
              <a:gd name="T61" fmla="*/ 801 h 991"/>
              <a:gd name="T62" fmla="*/ 476 w 885"/>
              <a:gd name="T63" fmla="*/ 632 h 991"/>
              <a:gd name="T64" fmla="*/ 655 w 885"/>
              <a:gd name="T65" fmla="*/ 213 h 991"/>
              <a:gd name="T66" fmla="*/ 653 w 885"/>
              <a:gd name="T67" fmla="*/ 244 h 991"/>
              <a:gd name="T68" fmla="*/ 664 w 885"/>
              <a:gd name="T69" fmla="*/ 259 h 991"/>
              <a:gd name="T70" fmla="*/ 672 w 885"/>
              <a:gd name="T71" fmla="*/ 265 h 991"/>
              <a:gd name="T72" fmla="*/ 678 w 885"/>
              <a:gd name="T73" fmla="*/ 307 h 991"/>
              <a:gd name="T74" fmla="*/ 668 w 885"/>
              <a:gd name="T75" fmla="*/ 373 h 991"/>
              <a:gd name="T76" fmla="*/ 628 w 885"/>
              <a:gd name="T77" fmla="*/ 407 h 991"/>
              <a:gd name="T78" fmla="*/ 593 w 885"/>
              <a:gd name="T79" fmla="*/ 494 h 991"/>
              <a:gd name="T80" fmla="*/ 543 w 885"/>
              <a:gd name="T81" fmla="*/ 546 h 991"/>
              <a:gd name="T82" fmla="*/ 482 w 885"/>
              <a:gd name="T83" fmla="*/ 571 h 991"/>
              <a:gd name="T84" fmla="*/ 451 w 885"/>
              <a:gd name="T85" fmla="*/ 576 h 991"/>
              <a:gd name="T86" fmla="*/ 420 w 885"/>
              <a:gd name="T87" fmla="*/ 574 h 991"/>
              <a:gd name="T88" fmla="*/ 359 w 885"/>
              <a:gd name="T89" fmla="*/ 551 h 991"/>
              <a:gd name="T90" fmla="*/ 307 w 885"/>
              <a:gd name="T91" fmla="*/ 498 h 991"/>
              <a:gd name="T92" fmla="*/ 267 w 885"/>
              <a:gd name="T93" fmla="*/ 413 h 991"/>
              <a:gd name="T94" fmla="*/ 224 w 885"/>
              <a:gd name="T95" fmla="*/ 377 h 991"/>
              <a:gd name="T96" fmla="*/ 213 w 885"/>
              <a:gd name="T97" fmla="*/ 311 h 991"/>
              <a:gd name="T98" fmla="*/ 219 w 885"/>
              <a:gd name="T99" fmla="*/ 269 h 991"/>
              <a:gd name="T100" fmla="*/ 232 w 885"/>
              <a:gd name="T101" fmla="*/ 259 h 991"/>
              <a:gd name="T102" fmla="*/ 234 w 885"/>
              <a:gd name="T103" fmla="*/ 213 h 991"/>
              <a:gd name="T104" fmla="*/ 236 w 885"/>
              <a:gd name="T105" fmla="*/ 171 h 991"/>
              <a:gd name="T106" fmla="*/ 251 w 885"/>
              <a:gd name="T107" fmla="*/ 102 h 991"/>
              <a:gd name="T108" fmla="*/ 276 w 885"/>
              <a:gd name="T109" fmla="*/ 65 h 991"/>
              <a:gd name="T110" fmla="*/ 355 w 885"/>
              <a:gd name="T111" fmla="*/ 13 h 991"/>
              <a:gd name="T112" fmla="*/ 470 w 885"/>
              <a:gd name="T113" fmla="*/ 2 h 991"/>
              <a:gd name="T114" fmla="*/ 576 w 885"/>
              <a:gd name="T115" fmla="*/ 29 h 991"/>
              <a:gd name="T116" fmla="*/ 641 w 885"/>
              <a:gd name="T117" fmla="*/ 86 h 991"/>
              <a:gd name="T118" fmla="*/ 655 w 885"/>
              <a:gd name="T119" fmla="*/ 144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5" h="991">
                <a:moveTo>
                  <a:pt x="309" y="332"/>
                </a:moveTo>
                <a:lnTo>
                  <a:pt x="309" y="332"/>
                </a:lnTo>
                <a:lnTo>
                  <a:pt x="315" y="365"/>
                </a:lnTo>
                <a:lnTo>
                  <a:pt x="324" y="398"/>
                </a:lnTo>
                <a:lnTo>
                  <a:pt x="336" y="428"/>
                </a:lnTo>
                <a:lnTo>
                  <a:pt x="351" y="455"/>
                </a:lnTo>
                <a:lnTo>
                  <a:pt x="359" y="467"/>
                </a:lnTo>
                <a:lnTo>
                  <a:pt x="367" y="480"/>
                </a:lnTo>
                <a:lnTo>
                  <a:pt x="378" y="488"/>
                </a:lnTo>
                <a:lnTo>
                  <a:pt x="388" y="496"/>
                </a:lnTo>
                <a:lnTo>
                  <a:pt x="401" y="505"/>
                </a:lnTo>
                <a:lnTo>
                  <a:pt x="413" y="511"/>
                </a:lnTo>
                <a:lnTo>
                  <a:pt x="428" y="515"/>
                </a:lnTo>
                <a:lnTo>
                  <a:pt x="443" y="517"/>
                </a:lnTo>
                <a:lnTo>
                  <a:pt x="443" y="517"/>
                </a:lnTo>
                <a:lnTo>
                  <a:pt x="443" y="517"/>
                </a:lnTo>
                <a:lnTo>
                  <a:pt x="451" y="517"/>
                </a:lnTo>
                <a:lnTo>
                  <a:pt x="451" y="517"/>
                </a:lnTo>
                <a:lnTo>
                  <a:pt x="457" y="517"/>
                </a:lnTo>
                <a:lnTo>
                  <a:pt x="457" y="517"/>
                </a:lnTo>
                <a:lnTo>
                  <a:pt x="474" y="513"/>
                </a:lnTo>
                <a:lnTo>
                  <a:pt x="486" y="509"/>
                </a:lnTo>
                <a:lnTo>
                  <a:pt x="499" y="503"/>
                </a:lnTo>
                <a:lnTo>
                  <a:pt x="511" y="496"/>
                </a:lnTo>
                <a:lnTo>
                  <a:pt x="522" y="486"/>
                </a:lnTo>
                <a:lnTo>
                  <a:pt x="530" y="475"/>
                </a:lnTo>
                <a:lnTo>
                  <a:pt x="541" y="465"/>
                </a:lnTo>
                <a:lnTo>
                  <a:pt x="547" y="453"/>
                </a:lnTo>
                <a:lnTo>
                  <a:pt x="559" y="425"/>
                </a:lnTo>
                <a:lnTo>
                  <a:pt x="570" y="394"/>
                </a:lnTo>
                <a:lnTo>
                  <a:pt x="578" y="361"/>
                </a:lnTo>
                <a:lnTo>
                  <a:pt x="584" y="327"/>
                </a:lnTo>
                <a:lnTo>
                  <a:pt x="578" y="327"/>
                </a:lnTo>
                <a:lnTo>
                  <a:pt x="578" y="327"/>
                </a:lnTo>
                <a:lnTo>
                  <a:pt x="582" y="300"/>
                </a:lnTo>
                <a:lnTo>
                  <a:pt x="582" y="273"/>
                </a:lnTo>
                <a:lnTo>
                  <a:pt x="580" y="246"/>
                </a:lnTo>
                <a:lnTo>
                  <a:pt x="574" y="219"/>
                </a:lnTo>
                <a:lnTo>
                  <a:pt x="574" y="219"/>
                </a:lnTo>
                <a:lnTo>
                  <a:pt x="543" y="229"/>
                </a:lnTo>
                <a:lnTo>
                  <a:pt x="518" y="236"/>
                </a:lnTo>
                <a:lnTo>
                  <a:pt x="486" y="242"/>
                </a:lnTo>
                <a:lnTo>
                  <a:pt x="451" y="244"/>
                </a:lnTo>
                <a:lnTo>
                  <a:pt x="432" y="244"/>
                </a:lnTo>
                <a:lnTo>
                  <a:pt x="411" y="242"/>
                </a:lnTo>
                <a:lnTo>
                  <a:pt x="390" y="238"/>
                </a:lnTo>
                <a:lnTo>
                  <a:pt x="367" y="234"/>
                </a:lnTo>
                <a:lnTo>
                  <a:pt x="344" y="227"/>
                </a:lnTo>
                <a:lnTo>
                  <a:pt x="322" y="219"/>
                </a:lnTo>
                <a:lnTo>
                  <a:pt x="322" y="219"/>
                </a:lnTo>
                <a:lnTo>
                  <a:pt x="311" y="248"/>
                </a:lnTo>
                <a:lnTo>
                  <a:pt x="307" y="263"/>
                </a:lnTo>
                <a:lnTo>
                  <a:pt x="307" y="275"/>
                </a:lnTo>
                <a:lnTo>
                  <a:pt x="307" y="302"/>
                </a:lnTo>
                <a:lnTo>
                  <a:pt x="311" y="332"/>
                </a:lnTo>
                <a:lnTo>
                  <a:pt x="309" y="332"/>
                </a:lnTo>
                <a:lnTo>
                  <a:pt x="309" y="332"/>
                </a:lnTo>
                <a:close/>
                <a:moveTo>
                  <a:pt x="428" y="632"/>
                </a:moveTo>
                <a:lnTo>
                  <a:pt x="413" y="657"/>
                </a:lnTo>
                <a:lnTo>
                  <a:pt x="430" y="669"/>
                </a:lnTo>
                <a:lnTo>
                  <a:pt x="397" y="838"/>
                </a:lnTo>
                <a:lnTo>
                  <a:pt x="397" y="838"/>
                </a:lnTo>
                <a:lnTo>
                  <a:pt x="378" y="813"/>
                </a:lnTo>
                <a:lnTo>
                  <a:pt x="361" y="784"/>
                </a:lnTo>
                <a:lnTo>
                  <a:pt x="344" y="753"/>
                </a:lnTo>
                <a:lnTo>
                  <a:pt x="328" y="719"/>
                </a:lnTo>
                <a:lnTo>
                  <a:pt x="315" y="684"/>
                </a:lnTo>
                <a:lnTo>
                  <a:pt x="303" y="649"/>
                </a:lnTo>
                <a:lnTo>
                  <a:pt x="294" y="613"/>
                </a:lnTo>
                <a:lnTo>
                  <a:pt x="290" y="580"/>
                </a:lnTo>
                <a:lnTo>
                  <a:pt x="290" y="580"/>
                </a:lnTo>
                <a:lnTo>
                  <a:pt x="226" y="601"/>
                </a:lnTo>
                <a:lnTo>
                  <a:pt x="163" y="628"/>
                </a:lnTo>
                <a:lnTo>
                  <a:pt x="105" y="657"/>
                </a:lnTo>
                <a:lnTo>
                  <a:pt x="46" y="688"/>
                </a:lnTo>
                <a:lnTo>
                  <a:pt x="46" y="688"/>
                </a:lnTo>
                <a:lnTo>
                  <a:pt x="34" y="719"/>
                </a:lnTo>
                <a:lnTo>
                  <a:pt x="23" y="751"/>
                </a:lnTo>
                <a:lnTo>
                  <a:pt x="15" y="782"/>
                </a:lnTo>
                <a:lnTo>
                  <a:pt x="11" y="813"/>
                </a:lnTo>
                <a:lnTo>
                  <a:pt x="7" y="845"/>
                </a:lnTo>
                <a:lnTo>
                  <a:pt x="5" y="876"/>
                </a:lnTo>
                <a:lnTo>
                  <a:pt x="0" y="932"/>
                </a:lnTo>
                <a:lnTo>
                  <a:pt x="0" y="932"/>
                </a:lnTo>
                <a:lnTo>
                  <a:pt x="57" y="947"/>
                </a:lnTo>
                <a:lnTo>
                  <a:pt x="115" y="959"/>
                </a:lnTo>
                <a:lnTo>
                  <a:pt x="171" y="968"/>
                </a:lnTo>
                <a:lnTo>
                  <a:pt x="228" y="976"/>
                </a:lnTo>
                <a:lnTo>
                  <a:pt x="284" y="982"/>
                </a:lnTo>
                <a:lnTo>
                  <a:pt x="340" y="986"/>
                </a:lnTo>
                <a:lnTo>
                  <a:pt x="397" y="991"/>
                </a:lnTo>
                <a:lnTo>
                  <a:pt x="451" y="991"/>
                </a:lnTo>
                <a:lnTo>
                  <a:pt x="507" y="991"/>
                </a:lnTo>
                <a:lnTo>
                  <a:pt x="561" y="989"/>
                </a:lnTo>
                <a:lnTo>
                  <a:pt x="616" y="982"/>
                </a:lnTo>
                <a:lnTo>
                  <a:pt x="670" y="976"/>
                </a:lnTo>
                <a:lnTo>
                  <a:pt x="724" y="968"/>
                </a:lnTo>
                <a:lnTo>
                  <a:pt x="776" y="959"/>
                </a:lnTo>
                <a:lnTo>
                  <a:pt x="830" y="947"/>
                </a:lnTo>
                <a:lnTo>
                  <a:pt x="885" y="932"/>
                </a:lnTo>
                <a:lnTo>
                  <a:pt x="885" y="932"/>
                </a:lnTo>
                <a:lnTo>
                  <a:pt x="880" y="876"/>
                </a:lnTo>
                <a:lnTo>
                  <a:pt x="878" y="845"/>
                </a:lnTo>
                <a:lnTo>
                  <a:pt x="874" y="813"/>
                </a:lnTo>
                <a:lnTo>
                  <a:pt x="868" y="782"/>
                </a:lnTo>
                <a:lnTo>
                  <a:pt x="862" y="751"/>
                </a:lnTo>
                <a:lnTo>
                  <a:pt x="851" y="719"/>
                </a:lnTo>
                <a:lnTo>
                  <a:pt x="837" y="688"/>
                </a:lnTo>
                <a:lnTo>
                  <a:pt x="837" y="688"/>
                </a:lnTo>
                <a:lnTo>
                  <a:pt x="812" y="672"/>
                </a:lnTo>
                <a:lnTo>
                  <a:pt x="785" y="657"/>
                </a:lnTo>
                <a:lnTo>
                  <a:pt x="755" y="640"/>
                </a:lnTo>
                <a:lnTo>
                  <a:pt x="726" y="628"/>
                </a:lnTo>
                <a:lnTo>
                  <a:pt x="695" y="613"/>
                </a:lnTo>
                <a:lnTo>
                  <a:pt x="661" y="601"/>
                </a:lnTo>
                <a:lnTo>
                  <a:pt x="593" y="580"/>
                </a:lnTo>
                <a:lnTo>
                  <a:pt x="593" y="580"/>
                </a:lnTo>
                <a:lnTo>
                  <a:pt x="588" y="611"/>
                </a:lnTo>
                <a:lnTo>
                  <a:pt x="584" y="644"/>
                </a:lnTo>
                <a:lnTo>
                  <a:pt x="576" y="678"/>
                </a:lnTo>
                <a:lnTo>
                  <a:pt x="566" y="709"/>
                </a:lnTo>
                <a:lnTo>
                  <a:pt x="553" y="740"/>
                </a:lnTo>
                <a:lnTo>
                  <a:pt x="538" y="772"/>
                </a:lnTo>
                <a:lnTo>
                  <a:pt x="522" y="801"/>
                </a:lnTo>
                <a:lnTo>
                  <a:pt x="505" y="828"/>
                </a:lnTo>
                <a:lnTo>
                  <a:pt x="474" y="669"/>
                </a:lnTo>
                <a:lnTo>
                  <a:pt x="490" y="657"/>
                </a:lnTo>
                <a:lnTo>
                  <a:pt x="476" y="632"/>
                </a:lnTo>
                <a:lnTo>
                  <a:pt x="428" y="632"/>
                </a:lnTo>
                <a:lnTo>
                  <a:pt x="428" y="632"/>
                </a:lnTo>
                <a:close/>
                <a:moveTo>
                  <a:pt x="655" y="213"/>
                </a:moveTo>
                <a:lnTo>
                  <a:pt x="655" y="213"/>
                </a:lnTo>
                <a:lnTo>
                  <a:pt x="655" y="227"/>
                </a:lnTo>
                <a:lnTo>
                  <a:pt x="655" y="227"/>
                </a:lnTo>
                <a:lnTo>
                  <a:pt x="655" y="227"/>
                </a:lnTo>
                <a:lnTo>
                  <a:pt x="653" y="244"/>
                </a:lnTo>
                <a:lnTo>
                  <a:pt x="651" y="254"/>
                </a:lnTo>
                <a:lnTo>
                  <a:pt x="651" y="254"/>
                </a:lnTo>
                <a:lnTo>
                  <a:pt x="657" y="257"/>
                </a:lnTo>
                <a:lnTo>
                  <a:pt x="664" y="259"/>
                </a:lnTo>
                <a:lnTo>
                  <a:pt x="664" y="259"/>
                </a:lnTo>
                <a:lnTo>
                  <a:pt x="664" y="259"/>
                </a:lnTo>
                <a:lnTo>
                  <a:pt x="668" y="261"/>
                </a:lnTo>
                <a:lnTo>
                  <a:pt x="672" y="265"/>
                </a:lnTo>
                <a:lnTo>
                  <a:pt x="676" y="277"/>
                </a:lnTo>
                <a:lnTo>
                  <a:pt x="678" y="292"/>
                </a:lnTo>
                <a:lnTo>
                  <a:pt x="678" y="307"/>
                </a:lnTo>
                <a:lnTo>
                  <a:pt x="678" y="307"/>
                </a:lnTo>
                <a:lnTo>
                  <a:pt x="676" y="327"/>
                </a:lnTo>
                <a:lnTo>
                  <a:pt x="672" y="348"/>
                </a:lnTo>
                <a:lnTo>
                  <a:pt x="668" y="373"/>
                </a:lnTo>
                <a:lnTo>
                  <a:pt x="668" y="373"/>
                </a:lnTo>
                <a:lnTo>
                  <a:pt x="659" y="384"/>
                </a:lnTo>
                <a:lnTo>
                  <a:pt x="649" y="394"/>
                </a:lnTo>
                <a:lnTo>
                  <a:pt x="639" y="400"/>
                </a:lnTo>
                <a:lnTo>
                  <a:pt x="628" y="407"/>
                </a:lnTo>
                <a:lnTo>
                  <a:pt x="628" y="407"/>
                </a:lnTo>
                <a:lnTo>
                  <a:pt x="620" y="438"/>
                </a:lnTo>
                <a:lnTo>
                  <a:pt x="607" y="467"/>
                </a:lnTo>
                <a:lnTo>
                  <a:pt x="593" y="494"/>
                </a:lnTo>
                <a:lnTo>
                  <a:pt x="574" y="517"/>
                </a:lnTo>
                <a:lnTo>
                  <a:pt x="566" y="528"/>
                </a:lnTo>
                <a:lnTo>
                  <a:pt x="553" y="538"/>
                </a:lnTo>
                <a:lnTo>
                  <a:pt x="543" y="546"/>
                </a:lnTo>
                <a:lnTo>
                  <a:pt x="528" y="555"/>
                </a:lnTo>
                <a:lnTo>
                  <a:pt x="516" y="561"/>
                </a:lnTo>
                <a:lnTo>
                  <a:pt x="499" y="567"/>
                </a:lnTo>
                <a:lnTo>
                  <a:pt x="482" y="571"/>
                </a:lnTo>
                <a:lnTo>
                  <a:pt x="465" y="576"/>
                </a:lnTo>
                <a:lnTo>
                  <a:pt x="465" y="576"/>
                </a:lnTo>
                <a:lnTo>
                  <a:pt x="451" y="576"/>
                </a:lnTo>
                <a:lnTo>
                  <a:pt x="451" y="576"/>
                </a:lnTo>
                <a:lnTo>
                  <a:pt x="436" y="576"/>
                </a:lnTo>
                <a:lnTo>
                  <a:pt x="436" y="576"/>
                </a:lnTo>
                <a:lnTo>
                  <a:pt x="436" y="576"/>
                </a:lnTo>
                <a:lnTo>
                  <a:pt x="420" y="574"/>
                </a:lnTo>
                <a:lnTo>
                  <a:pt x="403" y="569"/>
                </a:lnTo>
                <a:lnTo>
                  <a:pt x="388" y="563"/>
                </a:lnTo>
                <a:lnTo>
                  <a:pt x="374" y="557"/>
                </a:lnTo>
                <a:lnTo>
                  <a:pt x="359" y="551"/>
                </a:lnTo>
                <a:lnTo>
                  <a:pt x="347" y="542"/>
                </a:lnTo>
                <a:lnTo>
                  <a:pt x="336" y="532"/>
                </a:lnTo>
                <a:lnTo>
                  <a:pt x="326" y="521"/>
                </a:lnTo>
                <a:lnTo>
                  <a:pt x="307" y="498"/>
                </a:lnTo>
                <a:lnTo>
                  <a:pt x="290" y="471"/>
                </a:lnTo>
                <a:lnTo>
                  <a:pt x="278" y="444"/>
                </a:lnTo>
                <a:lnTo>
                  <a:pt x="267" y="413"/>
                </a:lnTo>
                <a:lnTo>
                  <a:pt x="267" y="413"/>
                </a:lnTo>
                <a:lnTo>
                  <a:pt x="257" y="407"/>
                </a:lnTo>
                <a:lnTo>
                  <a:pt x="244" y="398"/>
                </a:lnTo>
                <a:lnTo>
                  <a:pt x="232" y="390"/>
                </a:lnTo>
                <a:lnTo>
                  <a:pt x="224" y="377"/>
                </a:lnTo>
                <a:lnTo>
                  <a:pt x="224" y="377"/>
                </a:lnTo>
                <a:lnTo>
                  <a:pt x="217" y="350"/>
                </a:lnTo>
                <a:lnTo>
                  <a:pt x="215" y="332"/>
                </a:lnTo>
                <a:lnTo>
                  <a:pt x="213" y="311"/>
                </a:lnTo>
                <a:lnTo>
                  <a:pt x="213" y="311"/>
                </a:lnTo>
                <a:lnTo>
                  <a:pt x="213" y="294"/>
                </a:lnTo>
                <a:lnTo>
                  <a:pt x="215" y="279"/>
                </a:lnTo>
                <a:lnTo>
                  <a:pt x="219" y="269"/>
                </a:lnTo>
                <a:lnTo>
                  <a:pt x="224" y="265"/>
                </a:lnTo>
                <a:lnTo>
                  <a:pt x="228" y="261"/>
                </a:lnTo>
                <a:lnTo>
                  <a:pt x="228" y="261"/>
                </a:lnTo>
                <a:lnTo>
                  <a:pt x="232" y="259"/>
                </a:lnTo>
                <a:lnTo>
                  <a:pt x="238" y="259"/>
                </a:lnTo>
                <a:lnTo>
                  <a:pt x="238" y="259"/>
                </a:lnTo>
                <a:lnTo>
                  <a:pt x="234" y="219"/>
                </a:lnTo>
                <a:lnTo>
                  <a:pt x="234" y="213"/>
                </a:lnTo>
                <a:lnTo>
                  <a:pt x="236" y="213"/>
                </a:lnTo>
                <a:lnTo>
                  <a:pt x="236" y="213"/>
                </a:lnTo>
                <a:lnTo>
                  <a:pt x="234" y="192"/>
                </a:lnTo>
                <a:lnTo>
                  <a:pt x="236" y="171"/>
                </a:lnTo>
                <a:lnTo>
                  <a:pt x="238" y="152"/>
                </a:lnTo>
                <a:lnTo>
                  <a:pt x="240" y="133"/>
                </a:lnTo>
                <a:lnTo>
                  <a:pt x="244" y="117"/>
                </a:lnTo>
                <a:lnTo>
                  <a:pt x="251" y="102"/>
                </a:lnTo>
                <a:lnTo>
                  <a:pt x="257" y="88"/>
                </a:lnTo>
                <a:lnTo>
                  <a:pt x="265" y="75"/>
                </a:lnTo>
                <a:lnTo>
                  <a:pt x="265" y="75"/>
                </a:lnTo>
                <a:lnTo>
                  <a:pt x="276" y="65"/>
                </a:lnTo>
                <a:lnTo>
                  <a:pt x="284" y="54"/>
                </a:lnTo>
                <a:lnTo>
                  <a:pt x="305" y="38"/>
                </a:lnTo>
                <a:lnTo>
                  <a:pt x="330" y="23"/>
                </a:lnTo>
                <a:lnTo>
                  <a:pt x="355" y="13"/>
                </a:lnTo>
                <a:lnTo>
                  <a:pt x="382" y="6"/>
                </a:lnTo>
                <a:lnTo>
                  <a:pt x="411" y="2"/>
                </a:lnTo>
                <a:lnTo>
                  <a:pt x="440" y="0"/>
                </a:lnTo>
                <a:lnTo>
                  <a:pt x="470" y="2"/>
                </a:lnTo>
                <a:lnTo>
                  <a:pt x="499" y="4"/>
                </a:lnTo>
                <a:lnTo>
                  <a:pt x="526" y="10"/>
                </a:lnTo>
                <a:lnTo>
                  <a:pt x="553" y="19"/>
                </a:lnTo>
                <a:lnTo>
                  <a:pt x="576" y="29"/>
                </a:lnTo>
                <a:lnTo>
                  <a:pt x="597" y="42"/>
                </a:lnTo>
                <a:lnTo>
                  <a:pt x="616" y="54"/>
                </a:lnTo>
                <a:lnTo>
                  <a:pt x="630" y="69"/>
                </a:lnTo>
                <a:lnTo>
                  <a:pt x="641" y="86"/>
                </a:lnTo>
                <a:lnTo>
                  <a:pt x="641" y="86"/>
                </a:lnTo>
                <a:lnTo>
                  <a:pt x="647" y="98"/>
                </a:lnTo>
                <a:lnTo>
                  <a:pt x="651" y="113"/>
                </a:lnTo>
                <a:lnTo>
                  <a:pt x="655" y="144"/>
                </a:lnTo>
                <a:lnTo>
                  <a:pt x="657" y="177"/>
                </a:lnTo>
                <a:lnTo>
                  <a:pt x="655" y="213"/>
                </a:lnTo>
                <a:lnTo>
                  <a:pt x="655" y="2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3" name="直接连接符 2"/>
          <p:cNvCxnSpPr>
            <a:stCxn id="42" idx="4"/>
          </p:cNvCxnSpPr>
          <p:nvPr/>
        </p:nvCxnSpPr>
        <p:spPr>
          <a:xfrm flipH="1">
            <a:off x="4564214" y="3905367"/>
            <a:ext cx="7794" cy="12381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9" grpId="0"/>
      <p:bldP spid="50" grpId="0"/>
      <p:bldP spid="5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8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4" idx="0"/>
          </p:cNvCxnSpPr>
          <p:nvPr/>
        </p:nvCxnSpPr>
        <p:spPr>
          <a:xfrm flipH="1">
            <a:off x="4564222" y="0"/>
            <a:ext cx="7786" cy="7606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3804332" y="723900"/>
            <a:ext cx="1519763" cy="399253"/>
            <a:chOff x="2330673" y="2010009"/>
            <a:chExt cx="1739454" cy="1412819"/>
          </a:xfrm>
        </p:grpSpPr>
        <p:sp>
          <p:nvSpPr>
            <p:cNvPr id="19" name="圆角矩形 18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508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schemeClr val="tx1">
                  <a:lumMod val="65000"/>
                  <a:lumOff val="35000"/>
                  <a:alpha val="5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372646" y="2149777"/>
              <a:ext cx="1653380" cy="113327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52400" dist="76200" dir="2700000" algn="tl" rotWithShape="0">
                <a:schemeClr val="tx1">
                  <a:lumMod val="65000"/>
                  <a:lumOff val="35000"/>
                  <a:alpha val="55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923965" y="754250"/>
            <a:ext cx="1280497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accent3"/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2008</a:t>
            </a:r>
            <a:endParaRPr lang="en-GB" altLang="zh-CN" sz="1200" dirty="0">
              <a:solidFill>
                <a:schemeClr val="accent3"/>
              </a:solidFill>
              <a:latin typeface="造字工房悦黑（非商用）常规体" pitchFamily="50" charset="-122"/>
              <a:ea typeface="造字工房悦黑（非商用）常规体" pitchFamily="50" charset="-122"/>
            </a:endParaRPr>
          </a:p>
        </p:txBody>
      </p:sp>
      <p:sp>
        <p:nvSpPr>
          <p:cNvPr id="26" name="PA_TextPlaceholder 32"/>
          <p:cNvSpPr txBox="1"/>
          <p:nvPr>
            <p:custDataLst>
              <p:tags r:id="rId2"/>
            </p:custDataLst>
          </p:nvPr>
        </p:nvSpPr>
        <p:spPr>
          <a:xfrm>
            <a:off x="1850073" y="1162650"/>
            <a:ext cx="5443869" cy="909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Liquorice chupa chups applicake apple pie cupcake brownie bear claw  cake gingerbread cotton candy. Bear claw croissant apple pie. Croissant cake sweet puff oreo . Liquorice chupa chups applicake apple pie cupcake brownie bear claw  cake gingerbread cotton candy. Bear claw croissant apple pie. Croissant cake sweet puff oreo.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000" dirty="0">
              <a:solidFill>
                <a:srgbClr val="262626"/>
              </a:solidFill>
              <a:latin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4564222" y="1780905"/>
            <a:ext cx="7786" cy="393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847725" y="723900"/>
            <a:ext cx="7534275" cy="1057005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804332" y="2156646"/>
            <a:ext cx="1519763" cy="399253"/>
            <a:chOff x="2330673" y="2010009"/>
            <a:chExt cx="1739454" cy="1412819"/>
          </a:xfrm>
        </p:grpSpPr>
        <p:sp>
          <p:nvSpPr>
            <p:cNvPr id="33" name="圆角矩形 32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508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schemeClr val="tx1">
                  <a:lumMod val="65000"/>
                  <a:lumOff val="35000"/>
                  <a:alpha val="5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372646" y="2149777"/>
              <a:ext cx="1653380" cy="113327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52400" dist="76200" dir="2700000" algn="tl" rotWithShape="0">
                <a:schemeClr val="tx1">
                  <a:lumMod val="65000"/>
                  <a:lumOff val="35000"/>
                  <a:alpha val="55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3923965" y="2186996"/>
            <a:ext cx="1280497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accent3"/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2009</a:t>
            </a:r>
            <a:endParaRPr lang="en-GB" altLang="zh-CN" sz="1200" dirty="0">
              <a:solidFill>
                <a:schemeClr val="accent3"/>
              </a:solidFill>
              <a:latin typeface="造字工房悦黑（非商用）常规体" pitchFamily="50" charset="-122"/>
              <a:ea typeface="造字工房悦黑（非商用）常规体" pitchFamily="50" charset="-122"/>
            </a:endParaRPr>
          </a:p>
        </p:txBody>
      </p:sp>
      <p:sp>
        <p:nvSpPr>
          <p:cNvPr id="36" name="PA_TextPlaceholder 32"/>
          <p:cNvSpPr txBox="1"/>
          <p:nvPr>
            <p:custDataLst>
              <p:tags r:id="rId3"/>
            </p:custDataLst>
          </p:nvPr>
        </p:nvSpPr>
        <p:spPr>
          <a:xfrm>
            <a:off x="1850073" y="2595396"/>
            <a:ext cx="5443869" cy="909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Liquorice chupa chups applicake apple pie cupcake brownie bear claw  cake gingerbread cotton candy. Bear claw croissant apple pie. Croissant cake sweet puff oreo . Liquorice chupa chups applicake apple pie cupcake brownie bear claw  cake gingerbread cotton candy. Bear claw croissant apple pie. Croissant cake sweet puff oreo.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000" dirty="0">
              <a:solidFill>
                <a:srgbClr val="262626"/>
              </a:solidFill>
              <a:latin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4564222" y="3213651"/>
            <a:ext cx="7786" cy="393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847725" y="2156646"/>
            <a:ext cx="7534275" cy="1057005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3804332" y="3535059"/>
            <a:ext cx="1519763" cy="399253"/>
            <a:chOff x="2330673" y="2010009"/>
            <a:chExt cx="1739454" cy="1412819"/>
          </a:xfrm>
        </p:grpSpPr>
        <p:sp>
          <p:nvSpPr>
            <p:cNvPr id="45" name="圆角矩形 44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508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schemeClr val="tx1">
                  <a:lumMod val="65000"/>
                  <a:lumOff val="35000"/>
                  <a:alpha val="5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2372646" y="2149777"/>
              <a:ext cx="1653380" cy="113327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52400" dist="76200" dir="2700000" algn="tl" rotWithShape="0">
                <a:schemeClr val="tx1">
                  <a:lumMod val="65000"/>
                  <a:lumOff val="35000"/>
                  <a:alpha val="55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3923965" y="3565409"/>
            <a:ext cx="1280497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accent3"/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2010</a:t>
            </a:r>
            <a:endParaRPr lang="en-GB" altLang="zh-CN" sz="1200" dirty="0">
              <a:solidFill>
                <a:schemeClr val="accent3"/>
              </a:solidFill>
              <a:latin typeface="造字工房悦黑（非商用）常规体" pitchFamily="50" charset="-122"/>
              <a:ea typeface="造字工房悦黑（非商用）常规体" pitchFamily="50" charset="-122"/>
            </a:endParaRPr>
          </a:p>
        </p:txBody>
      </p:sp>
      <p:sp>
        <p:nvSpPr>
          <p:cNvPr id="53" name="PA_TextPlaceholder 32"/>
          <p:cNvSpPr txBox="1"/>
          <p:nvPr>
            <p:custDataLst>
              <p:tags r:id="rId4"/>
            </p:custDataLst>
          </p:nvPr>
        </p:nvSpPr>
        <p:spPr>
          <a:xfrm>
            <a:off x="1850073" y="3973809"/>
            <a:ext cx="5443869" cy="909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Liquorice chupa chups applicake apple pie cupcake brownie bear claw  cake gingerbread cotton candy. Bear claw croissant apple pie. Croissant cake sweet puff oreo . Liquorice chupa chups applicake apple pie cupcake brownie bear claw  cake gingerbread cotton candy. Bear claw croissant apple pie. Croissant cake sweet puff oreo.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000" dirty="0">
              <a:solidFill>
                <a:srgbClr val="262626"/>
              </a:solidFill>
              <a:latin typeface="+mn-lt"/>
            </a:endParaRPr>
          </a:p>
        </p:txBody>
      </p:sp>
      <p:cxnSp>
        <p:nvCxnSpPr>
          <p:cNvPr id="54" name="直接连接符 53"/>
          <p:cNvCxnSpPr>
            <a:endCxn id="4" idx="2"/>
          </p:cNvCxnSpPr>
          <p:nvPr/>
        </p:nvCxnSpPr>
        <p:spPr>
          <a:xfrm>
            <a:off x="4572008" y="4592064"/>
            <a:ext cx="0" cy="551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847725" y="3574556"/>
            <a:ext cx="7534275" cy="101750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5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5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8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3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3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8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45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45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1" grpId="0"/>
      <p:bldP spid="26" grpId="0"/>
      <p:bldP spid="5" grpId="0" animBg="1"/>
      <p:bldP spid="35" grpId="0"/>
      <p:bldP spid="36" grpId="0"/>
      <p:bldP spid="43" grpId="0" animBg="1"/>
      <p:bldP spid="51" grpId="0"/>
      <p:bldP spid="53" grpId="0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8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4" idx="0"/>
          </p:cNvCxnSpPr>
          <p:nvPr/>
        </p:nvCxnSpPr>
        <p:spPr>
          <a:xfrm flipH="1">
            <a:off x="4564222" y="0"/>
            <a:ext cx="7786" cy="7606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3804332" y="723900"/>
            <a:ext cx="1519763" cy="399253"/>
            <a:chOff x="2330673" y="2010009"/>
            <a:chExt cx="1739454" cy="1412819"/>
          </a:xfrm>
        </p:grpSpPr>
        <p:sp>
          <p:nvSpPr>
            <p:cNvPr id="19" name="圆角矩形 18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508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schemeClr val="tx1">
                  <a:lumMod val="65000"/>
                  <a:lumOff val="35000"/>
                  <a:alpha val="5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372646" y="2149777"/>
              <a:ext cx="1653380" cy="113327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52400" dist="76200" dir="2700000" algn="tl" rotWithShape="0">
                <a:schemeClr val="tx1">
                  <a:lumMod val="65000"/>
                  <a:lumOff val="35000"/>
                  <a:alpha val="55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923965" y="754250"/>
            <a:ext cx="1280497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accent3"/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2011</a:t>
            </a:r>
            <a:endParaRPr lang="en-GB" altLang="zh-CN" sz="1200" dirty="0">
              <a:solidFill>
                <a:schemeClr val="accent3"/>
              </a:solidFill>
              <a:latin typeface="造字工房悦黑（非商用）常规体" pitchFamily="50" charset="-122"/>
              <a:ea typeface="造字工房悦黑（非商用）常规体" pitchFamily="50" charset="-122"/>
            </a:endParaRPr>
          </a:p>
        </p:txBody>
      </p:sp>
      <p:sp>
        <p:nvSpPr>
          <p:cNvPr id="26" name="PA_TextPlaceholder 32"/>
          <p:cNvSpPr txBox="1"/>
          <p:nvPr>
            <p:custDataLst>
              <p:tags r:id="rId2"/>
            </p:custDataLst>
          </p:nvPr>
        </p:nvSpPr>
        <p:spPr>
          <a:xfrm>
            <a:off x="1850073" y="1162650"/>
            <a:ext cx="5443869" cy="909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Liquorice chupa chups applicake apple pie cupcake brownie bear claw  cake gingerbread cotton candy. Bear claw croissant apple pie. Croissant cake sweet puff oreo . Liquorice chupa chups applicake apple pie cupcake brownie bear claw  cake gingerbread cotton candy. Bear claw croissant apple pie. Croissant cake sweet puff oreo.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000" dirty="0">
              <a:solidFill>
                <a:srgbClr val="262626"/>
              </a:solidFill>
              <a:latin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4564222" y="1780905"/>
            <a:ext cx="7786" cy="393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847725" y="763397"/>
            <a:ext cx="7534275" cy="101750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804332" y="2156646"/>
            <a:ext cx="1519763" cy="399253"/>
            <a:chOff x="2330673" y="2010009"/>
            <a:chExt cx="1739454" cy="1412819"/>
          </a:xfrm>
        </p:grpSpPr>
        <p:sp>
          <p:nvSpPr>
            <p:cNvPr id="33" name="圆角矩形 32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508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schemeClr val="tx1">
                  <a:lumMod val="65000"/>
                  <a:lumOff val="35000"/>
                  <a:alpha val="5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372646" y="2149777"/>
              <a:ext cx="1653380" cy="113327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52400" dist="76200" dir="2700000" algn="tl" rotWithShape="0">
                <a:schemeClr val="tx1">
                  <a:lumMod val="65000"/>
                  <a:lumOff val="35000"/>
                  <a:alpha val="55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3923965" y="2186996"/>
            <a:ext cx="1280497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accent3"/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2012</a:t>
            </a:r>
            <a:endParaRPr lang="en-GB" altLang="zh-CN" sz="1200" dirty="0">
              <a:solidFill>
                <a:schemeClr val="accent3"/>
              </a:solidFill>
              <a:latin typeface="造字工房悦黑（非商用）常规体" pitchFamily="50" charset="-122"/>
              <a:ea typeface="造字工房悦黑（非商用）常规体" pitchFamily="50" charset="-122"/>
            </a:endParaRPr>
          </a:p>
        </p:txBody>
      </p:sp>
      <p:sp>
        <p:nvSpPr>
          <p:cNvPr id="36" name="PA_TextPlaceholder 32"/>
          <p:cNvSpPr txBox="1"/>
          <p:nvPr>
            <p:custDataLst>
              <p:tags r:id="rId3"/>
            </p:custDataLst>
          </p:nvPr>
        </p:nvSpPr>
        <p:spPr>
          <a:xfrm>
            <a:off x="1850073" y="2595396"/>
            <a:ext cx="5443869" cy="909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Liquorice chupa chups applicake apple pie cupcake brownie bear claw  cake gingerbread cotton candy. Bear claw croissant apple pie. Croissant cake sweet puff oreo . Liquorice chupa chups applicake apple pie cupcake brownie bear claw  cake gingerbread cotton candy. Bear claw croissant apple pie. Croissant cake sweet puff oreo.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000" dirty="0">
              <a:solidFill>
                <a:srgbClr val="262626"/>
              </a:solidFill>
              <a:latin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4564222" y="3213651"/>
            <a:ext cx="7786" cy="393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847725" y="2196143"/>
            <a:ext cx="7534275" cy="101750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3804332" y="3535059"/>
            <a:ext cx="1519763" cy="399253"/>
            <a:chOff x="2330673" y="2010009"/>
            <a:chExt cx="1739454" cy="1412819"/>
          </a:xfrm>
        </p:grpSpPr>
        <p:sp>
          <p:nvSpPr>
            <p:cNvPr id="45" name="圆角矩形 44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508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schemeClr val="tx1">
                  <a:lumMod val="65000"/>
                  <a:lumOff val="35000"/>
                  <a:alpha val="5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2372646" y="2149777"/>
              <a:ext cx="1653380" cy="113327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52400" dist="76200" dir="2700000" algn="tl" rotWithShape="0">
                <a:schemeClr val="tx1">
                  <a:lumMod val="65000"/>
                  <a:lumOff val="35000"/>
                  <a:alpha val="55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3923965" y="3565409"/>
            <a:ext cx="1280497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accent3"/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2013</a:t>
            </a:r>
            <a:endParaRPr lang="en-GB" altLang="zh-CN" sz="1200" dirty="0">
              <a:solidFill>
                <a:schemeClr val="accent3"/>
              </a:solidFill>
              <a:latin typeface="造字工房悦黑（非商用）常规体" pitchFamily="50" charset="-122"/>
              <a:ea typeface="造字工房悦黑（非商用）常规体" pitchFamily="50" charset="-122"/>
            </a:endParaRPr>
          </a:p>
        </p:txBody>
      </p:sp>
      <p:sp>
        <p:nvSpPr>
          <p:cNvPr id="53" name="PA_TextPlaceholder 32"/>
          <p:cNvSpPr txBox="1"/>
          <p:nvPr>
            <p:custDataLst>
              <p:tags r:id="rId4"/>
            </p:custDataLst>
          </p:nvPr>
        </p:nvSpPr>
        <p:spPr>
          <a:xfrm>
            <a:off x="1850073" y="3973809"/>
            <a:ext cx="5443869" cy="909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Liquorice chupa chups applicake apple pie cupcake brownie bear claw  cake gingerbread cotton candy. Bear claw croissant apple pie. Croissant cake sweet puff oreo . Liquorice chupa chups applicake apple pie cupcake brownie bear claw  cake gingerbread cotton candy. Bear claw croissant apple pie. Croissant cake sweet puff oreo.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000" dirty="0">
              <a:solidFill>
                <a:srgbClr val="262626"/>
              </a:solidFill>
              <a:latin typeface="+mn-lt"/>
            </a:endParaRPr>
          </a:p>
        </p:txBody>
      </p:sp>
      <p:cxnSp>
        <p:nvCxnSpPr>
          <p:cNvPr id="54" name="直接连接符 53"/>
          <p:cNvCxnSpPr>
            <a:endCxn id="4" idx="2"/>
          </p:cNvCxnSpPr>
          <p:nvPr/>
        </p:nvCxnSpPr>
        <p:spPr>
          <a:xfrm>
            <a:off x="4572008" y="4592064"/>
            <a:ext cx="0" cy="551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847725" y="3574556"/>
            <a:ext cx="7534275" cy="101750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5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5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8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3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3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8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45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45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1" grpId="0"/>
      <p:bldP spid="26" grpId="0"/>
      <p:bldP spid="5" grpId="0" animBg="1"/>
      <p:bldP spid="35" grpId="0"/>
      <p:bldP spid="36" grpId="0"/>
      <p:bldP spid="43" grpId="0" animBg="1"/>
      <p:bldP spid="51" grpId="0"/>
      <p:bldP spid="53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8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4" idx="0"/>
          </p:cNvCxnSpPr>
          <p:nvPr/>
        </p:nvCxnSpPr>
        <p:spPr>
          <a:xfrm flipH="1">
            <a:off x="4564222" y="0"/>
            <a:ext cx="7786" cy="7606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3804332" y="723900"/>
            <a:ext cx="1519763" cy="399253"/>
            <a:chOff x="2330673" y="2010009"/>
            <a:chExt cx="1739454" cy="1412819"/>
          </a:xfrm>
        </p:grpSpPr>
        <p:sp>
          <p:nvSpPr>
            <p:cNvPr id="19" name="圆角矩形 18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508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schemeClr val="tx1">
                  <a:lumMod val="65000"/>
                  <a:lumOff val="35000"/>
                  <a:alpha val="5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372646" y="2149777"/>
              <a:ext cx="1653380" cy="113327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52400" dist="76200" dir="2700000" algn="tl" rotWithShape="0">
                <a:schemeClr val="tx1">
                  <a:lumMod val="65000"/>
                  <a:lumOff val="35000"/>
                  <a:alpha val="55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923965" y="754250"/>
            <a:ext cx="1280497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accent3"/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2014</a:t>
            </a:r>
            <a:endParaRPr lang="en-GB" altLang="zh-CN" sz="1200" dirty="0">
              <a:solidFill>
                <a:schemeClr val="accent3"/>
              </a:solidFill>
              <a:latin typeface="造字工房悦黑（非商用）常规体" pitchFamily="50" charset="-122"/>
              <a:ea typeface="造字工房悦黑（非商用）常规体" pitchFamily="50" charset="-122"/>
            </a:endParaRPr>
          </a:p>
        </p:txBody>
      </p:sp>
      <p:sp>
        <p:nvSpPr>
          <p:cNvPr id="26" name="PA_TextPlaceholder 32"/>
          <p:cNvSpPr txBox="1"/>
          <p:nvPr>
            <p:custDataLst>
              <p:tags r:id="rId2"/>
            </p:custDataLst>
          </p:nvPr>
        </p:nvSpPr>
        <p:spPr>
          <a:xfrm>
            <a:off x="1850073" y="1162650"/>
            <a:ext cx="5443869" cy="909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Liquorice chupa chups applicake apple pie cupcake brownie bear claw  cake gingerbread cotton candy. Bear claw croissant apple pie. Croissant cake sweet puff oreo . Liquorice chupa chups applicake apple pie cupcake brownie bear claw  cake gingerbread cotton candy. Bear claw croissant apple pie. Croissant cake sweet puff oreo.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000" dirty="0">
              <a:solidFill>
                <a:srgbClr val="262626"/>
              </a:solidFill>
              <a:latin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4564222" y="1780905"/>
            <a:ext cx="7786" cy="393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847725" y="763397"/>
            <a:ext cx="7534275" cy="101750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804332" y="2156646"/>
            <a:ext cx="1519763" cy="399253"/>
            <a:chOff x="2330673" y="2010009"/>
            <a:chExt cx="1739454" cy="1412819"/>
          </a:xfrm>
        </p:grpSpPr>
        <p:sp>
          <p:nvSpPr>
            <p:cNvPr id="33" name="圆角矩形 32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508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schemeClr val="tx1">
                  <a:lumMod val="65000"/>
                  <a:lumOff val="35000"/>
                  <a:alpha val="5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372646" y="2149777"/>
              <a:ext cx="1653380" cy="113327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52400" dist="76200" dir="2700000" algn="tl" rotWithShape="0">
                <a:schemeClr val="tx1">
                  <a:lumMod val="65000"/>
                  <a:lumOff val="35000"/>
                  <a:alpha val="55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3923965" y="2186996"/>
            <a:ext cx="1280497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accent3"/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2015</a:t>
            </a:r>
            <a:endParaRPr lang="en-GB" altLang="zh-CN" sz="1200" dirty="0">
              <a:solidFill>
                <a:schemeClr val="accent3"/>
              </a:solidFill>
              <a:latin typeface="造字工房悦黑（非商用）常规体" pitchFamily="50" charset="-122"/>
              <a:ea typeface="造字工房悦黑（非商用）常规体" pitchFamily="50" charset="-122"/>
            </a:endParaRPr>
          </a:p>
        </p:txBody>
      </p:sp>
      <p:sp>
        <p:nvSpPr>
          <p:cNvPr id="36" name="PA_TextPlaceholder 32"/>
          <p:cNvSpPr txBox="1"/>
          <p:nvPr>
            <p:custDataLst>
              <p:tags r:id="rId3"/>
            </p:custDataLst>
          </p:nvPr>
        </p:nvSpPr>
        <p:spPr>
          <a:xfrm>
            <a:off x="1850073" y="2595396"/>
            <a:ext cx="5443869" cy="909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Liquorice chupa chups applicake apple pie cupcake brownie bear claw  cake gingerbread cotton candy. Bear claw croissant apple pie. Croissant cake sweet puff oreo . Liquorice chupa chups applicake apple pie cupcake brownie bear claw  cake gingerbread cotton candy. Bear claw croissant apple pie. Croissant cake sweet puff oreo.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000" dirty="0">
              <a:solidFill>
                <a:srgbClr val="262626"/>
              </a:solidFill>
              <a:latin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4564222" y="3213651"/>
            <a:ext cx="7786" cy="393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847725" y="2196143"/>
            <a:ext cx="7534275" cy="101750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3804332" y="3535059"/>
            <a:ext cx="1519763" cy="399253"/>
            <a:chOff x="2330673" y="2010009"/>
            <a:chExt cx="1739454" cy="1412819"/>
          </a:xfrm>
        </p:grpSpPr>
        <p:sp>
          <p:nvSpPr>
            <p:cNvPr id="45" name="圆角矩形 44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508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schemeClr val="tx1">
                  <a:lumMod val="65000"/>
                  <a:lumOff val="35000"/>
                  <a:alpha val="5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2372646" y="2149777"/>
              <a:ext cx="1653380" cy="113327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52400" dist="76200" dir="2700000" algn="tl" rotWithShape="0">
                <a:schemeClr val="tx1">
                  <a:lumMod val="65000"/>
                  <a:lumOff val="35000"/>
                  <a:alpha val="55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3923965" y="3565409"/>
            <a:ext cx="1280497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accent3"/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2016</a:t>
            </a:r>
            <a:endParaRPr lang="en-GB" altLang="zh-CN" sz="1200" dirty="0">
              <a:solidFill>
                <a:schemeClr val="accent3"/>
              </a:solidFill>
              <a:latin typeface="造字工房悦黑（非商用）常规体" pitchFamily="50" charset="-122"/>
              <a:ea typeface="造字工房悦黑（非商用）常规体" pitchFamily="50" charset="-122"/>
            </a:endParaRPr>
          </a:p>
        </p:txBody>
      </p:sp>
      <p:sp>
        <p:nvSpPr>
          <p:cNvPr id="53" name="PA_TextPlaceholder 32"/>
          <p:cNvSpPr txBox="1"/>
          <p:nvPr>
            <p:custDataLst>
              <p:tags r:id="rId4"/>
            </p:custDataLst>
          </p:nvPr>
        </p:nvSpPr>
        <p:spPr>
          <a:xfrm>
            <a:off x="1850073" y="3973809"/>
            <a:ext cx="5443869" cy="909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Liquorice chupa chups applicake apple pie cupcake brownie bear claw  cake gingerbread cotton candy. Bear claw croissant apple pie. Croissant cake sweet puff oreo . Liquorice chupa chups applicake apple pie cupcake brownie bear claw  cake gingerbread cotton candy. Bear claw croissant apple pie. Croissant cake sweet puff oreo.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000" dirty="0">
              <a:solidFill>
                <a:srgbClr val="262626"/>
              </a:solidFill>
              <a:latin typeface="+mn-lt"/>
            </a:endParaRPr>
          </a:p>
        </p:txBody>
      </p:sp>
      <p:cxnSp>
        <p:nvCxnSpPr>
          <p:cNvPr id="54" name="直接连接符 53"/>
          <p:cNvCxnSpPr>
            <a:endCxn id="4" idx="2"/>
          </p:cNvCxnSpPr>
          <p:nvPr/>
        </p:nvCxnSpPr>
        <p:spPr>
          <a:xfrm>
            <a:off x="4572008" y="4592064"/>
            <a:ext cx="0" cy="551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847725" y="3574556"/>
            <a:ext cx="7534275" cy="101750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5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5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8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3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3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8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45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45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1" grpId="0"/>
      <p:bldP spid="26" grpId="0"/>
      <p:bldP spid="5" grpId="0" animBg="1"/>
      <p:bldP spid="35" grpId="0"/>
      <p:bldP spid="36" grpId="0"/>
      <p:bldP spid="43" grpId="0" animBg="1"/>
      <p:bldP spid="51" grpId="0"/>
      <p:bldP spid="53" grpId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4" idx="0"/>
          </p:cNvCxnSpPr>
          <p:nvPr/>
        </p:nvCxnSpPr>
        <p:spPr>
          <a:xfrm>
            <a:off x="4572000" y="0"/>
            <a:ext cx="0" cy="2103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3804332" y="1993900"/>
            <a:ext cx="1519763" cy="399253"/>
            <a:chOff x="2330673" y="2010009"/>
            <a:chExt cx="1739454" cy="1412819"/>
          </a:xfrm>
        </p:grpSpPr>
        <p:sp>
          <p:nvSpPr>
            <p:cNvPr id="19" name="圆角矩形 18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508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schemeClr val="tx1">
                  <a:lumMod val="65000"/>
                  <a:lumOff val="35000"/>
                  <a:alpha val="5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372646" y="2149777"/>
              <a:ext cx="1653380" cy="113327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52400" dist="76200" dir="2700000" algn="tl" rotWithShape="0">
                <a:schemeClr val="tx1">
                  <a:lumMod val="65000"/>
                  <a:lumOff val="35000"/>
                  <a:alpha val="55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923965" y="2024250"/>
            <a:ext cx="1280497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accent3"/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2017</a:t>
            </a:r>
            <a:endParaRPr lang="en-GB" altLang="zh-CN" sz="1200" dirty="0">
              <a:solidFill>
                <a:schemeClr val="accent3"/>
              </a:solidFill>
              <a:latin typeface="造字工房悦黑（非商用）常规体" pitchFamily="50" charset="-122"/>
              <a:ea typeface="造字工房悦黑（非商用）常规体" pitchFamily="50" charset="-122"/>
            </a:endParaRPr>
          </a:p>
        </p:txBody>
      </p:sp>
      <p:sp>
        <p:nvSpPr>
          <p:cNvPr id="26" name="PA_TextPlaceholder 32"/>
          <p:cNvSpPr txBox="1"/>
          <p:nvPr>
            <p:custDataLst>
              <p:tags r:id="rId2"/>
            </p:custDataLst>
          </p:nvPr>
        </p:nvSpPr>
        <p:spPr>
          <a:xfrm>
            <a:off x="1850073" y="2432650"/>
            <a:ext cx="5443869" cy="909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+mn-lt"/>
              </a:rPr>
              <a:t>Liquorice chupa chups applicake apple pie cupcake brownie bear claw  cake gingerbread cotton candy. Bear claw croissant apple pie. Croissant cake sweet puff oreo . Liquorice chupa chups applicake apple pie cupcake brownie bear claw  cake gingerbread cotton candy. Bear claw croissant apple pie. Croissant cake sweet puff oreo.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000" dirty="0">
              <a:solidFill>
                <a:srgbClr val="262626"/>
              </a:solidFill>
              <a:latin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6368" y="3381461"/>
            <a:ext cx="1870827" cy="10000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584408" y="3381461"/>
            <a:ext cx="1907101" cy="10000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541455" y="3381461"/>
            <a:ext cx="1879894" cy="100004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572000" y="3381461"/>
            <a:ext cx="1879894" cy="100004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1" grpId="0"/>
      <p:bldP spid="26" grpId="0"/>
      <p:bldP spid="28" grpId="0" animBg="1"/>
      <p:bldP spid="29" grpId="0" animBg="1"/>
      <p:bldP spid="3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8582" y="626301"/>
            <a:ext cx="210826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750">
                <a:solidFill>
                  <a:srgbClr val="0070C0"/>
                </a:solidFill>
              </a:rPr>
              <a:t>发展历程</a:t>
            </a:r>
          </a:p>
        </p:txBody>
      </p:sp>
      <p:sp>
        <p:nvSpPr>
          <p:cNvPr id="3" name="椭圆 2"/>
          <p:cNvSpPr/>
          <p:nvPr/>
        </p:nvSpPr>
        <p:spPr>
          <a:xfrm>
            <a:off x="3657561" y="877732"/>
            <a:ext cx="173151" cy="17315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2138147" y="886765"/>
            <a:ext cx="1545431" cy="624680"/>
          </a:xfrm>
          <a:custGeom>
            <a:avLst/>
            <a:gdLst>
              <a:gd name="connsiteX0" fmla="*/ 342900 w 447029"/>
              <a:gd name="connsiteY0" fmla="*/ 0 h 1288473"/>
              <a:gd name="connsiteX1" fmla="*/ 426028 w 447029"/>
              <a:gd name="connsiteY1" fmla="*/ 540328 h 1288473"/>
              <a:gd name="connsiteX2" fmla="*/ 0 w 447029"/>
              <a:gd name="connsiteY2" fmla="*/ 1288473 h 1288473"/>
              <a:gd name="connsiteX0-1" fmla="*/ 365125 w 452995"/>
              <a:gd name="connsiteY0-2" fmla="*/ 0 h 1272749"/>
              <a:gd name="connsiteX1-3" fmla="*/ 426028 w 452995"/>
              <a:gd name="connsiteY1-4" fmla="*/ 524604 h 1272749"/>
              <a:gd name="connsiteX2-5" fmla="*/ 0 w 452995"/>
              <a:gd name="connsiteY2-6" fmla="*/ 1272749 h 1272749"/>
              <a:gd name="connsiteX0-7" fmla="*/ 365125 w 470835"/>
              <a:gd name="connsiteY0-8" fmla="*/ 0 h 1272749"/>
              <a:gd name="connsiteX1-9" fmla="*/ 448253 w 470835"/>
              <a:gd name="connsiteY1-10" fmla="*/ 681839 h 1272749"/>
              <a:gd name="connsiteX2-11" fmla="*/ 0 w 470835"/>
              <a:gd name="connsiteY2-12" fmla="*/ 1272749 h 1272749"/>
              <a:gd name="connsiteX0-13" fmla="*/ 365125 w 484553"/>
              <a:gd name="connsiteY0-14" fmla="*/ 0 h 1272749"/>
              <a:gd name="connsiteX1-15" fmla="*/ 448253 w 484553"/>
              <a:gd name="connsiteY1-16" fmla="*/ 681839 h 1272749"/>
              <a:gd name="connsiteX2-17" fmla="*/ 0 w 484553"/>
              <a:gd name="connsiteY2-18" fmla="*/ 1272749 h 1272749"/>
              <a:gd name="connsiteX0-19" fmla="*/ 355600 w 460632"/>
              <a:gd name="connsiteY0-20" fmla="*/ 0 h 1253881"/>
              <a:gd name="connsiteX1-21" fmla="*/ 438728 w 460632"/>
              <a:gd name="connsiteY1-22" fmla="*/ 681839 h 1253881"/>
              <a:gd name="connsiteX2-23" fmla="*/ 0 w 460632"/>
              <a:gd name="connsiteY2-24" fmla="*/ 1253881 h 1253881"/>
              <a:gd name="connsiteX0-25" fmla="*/ 355600 w 460632"/>
              <a:gd name="connsiteY0-26" fmla="*/ 0 h 1253881"/>
              <a:gd name="connsiteX1-27" fmla="*/ 438728 w 460632"/>
              <a:gd name="connsiteY1-28" fmla="*/ 681839 h 1253881"/>
              <a:gd name="connsiteX2-29" fmla="*/ 0 w 460632"/>
              <a:gd name="connsiteY2-30" fmla="*/ 1253881 h 1253881"/>
              <a:gd name="connsiteX0-31" fmla="*/ 355600 w 453920"/>
              <a:gd name="connsiteY0-32" fmla="*/ 0 h 1253881"/>
              <a:gd name="connsiteX1-33" fmla="*/ 438728 w 453920"/>
              <a:gd name="connsiteY1-34" fmla="*/ 681839 h 1253881"/>
              <a:gd name="connsiteX2-35" fmla="*/ 0 w 453920"/>
              <a:gd name="connsiteY2-36" fmla="*/ 1253881 h 1253881"/>
              <a:gd name="connsiteX0-37" fmla="*/ 355600 w 476368"/>
              <a:gd name="connsiteY0-38" fmla="*/ 0 h 1253881"/>
              <a:gd name="connsiteX1-39" fmla="*/ 438728 w 476368"/>
              <a:gd name="connsiteY1-40" fmla="*/ 681839 h 1253881"/>
              <a:gd name="connsiteX2-41" fmla="*/ 0 w 476368"/>
              <a:gd name="connsiteY2-42" fmla="*/ 1253881 h 1253881"/>
              <a:gd name="connsiteX0-43" fmla="*/ 355600 w 451370"/>
              <a:gd name="connsiteY0-44" fmla="*/ 0 h 1253881"/>
              <a:gd name="connsiteX1-45" fmla="*/ 438728 w 451370"/>
              <a:gd name="connsiteY1-46" fmla="*/ 681839 h 1253881"/>
              <a:gd name="connsiteX2-47" fmla="*/ 0 w 451370"/>
              <a:gd name="connsiteY2-48" fmla="*/ 1253881 h 1253881"/>
              <a:gd name="connsiteX0-49" fmla="*/ 2060575 w 2070951"/>
              <a:gd name="connsiteY0-50" fmla="*/ 50332 h 705146"/>
              <a:gd name="connsiteX1-51" fmla="*/ 438728 w 2070951"/>
              <a:gd name="connsiteY1-52" fmla="*/ 133104 h 705146"/>
              <a:gd name="connsiteX2-53" fmla="*/ 0 w 2070951"/>
              <a:gd name="connsiteY2-54" fmla="*/ 705146 h 705146"/>
              <a:gd name="connsiteX0-55" fmla="*/ 2060575 w 2060575"/>
              <a:gd name="connsiteY0-56" fmla="*/ 20670 h 675484"/>
              <a:gd name="connsiteX1-57" fmla="*/ 438728 w 2060575"/>
              <a:gd name="connsiteY1-58" fmla="*/ 103442 h 675484"/>
              <a:gd name="connsiteX2-59" fmla="*/ 0 w 2060575"/>
              <a:gd name="connsiteY2-60" fmla="*/ 675484 h 675484"/>
              <a:gd name="connsiteX0-61" fmla="*/ 2060575 w 2060575"/>
              <a:gd name="connsiteY0-62" fmla="*/ 20670 h 675484"/>
              <a:gd name="connsiteX1-63" fmla="*/ 438728 w 2060575"/>
              <a:gd name="connsiteY1-64" fmla="*/ 103442 h 675484"/>
              <a:gd name="connsiteX2-65" fmla="*/ 0 w 2060575"/>
              <a:gd name="connsiteY2-66" fmla="*/ 675484 h 675484"/>
              <a:gd name="connsiteX0-67" fmla="*/ 2060575 w 2060575"/>
              <a:gd name="connsiteY0-68" fmla="*/ 20670 h 675484"/>
              <a:gd name="connsiteX1-69" fmla="*/ 438728 w 2060575"/>
              <a:gd name="connsiteY1-70" fmla="*/ 103442 h 675484"/>
              <a:gd name="connsiteX2-71" fmla="*/ 0 w 2060575"/>
              <a:gd name="connsiteY2-72" fmla="*/ 675484 h 675484"/>
              <a:gd name="connsiteX0-73" fmla="*/ 2060575 w 2060575"/>
              <a:gd name="connsiteY0-74" fmla="*/ 76327 h 731141"/>
              <a:gd name="connsiteX1-75" fmla="*/ 438728 w 2060575"/>
              <a:gd name="connsiteY1-76" fmla="*/ 159099 h 731141"/>
              <a:gd name="connsiteX2-77" fmla="*/ 0 w 2060575"/>
              <a:gd name="connsiteY2-78" fmla="*/ 731141 h 731141"/>
              <a:gd name="connsiteX0-79" fmla="*/ 2060575 w 2060575"/>
              <a:gd name="connsiteY0-80" fmla="*/ 82380 h 737194"/>
              <a:gd name="connsiteX1-81" fmla="*/ 438728 w 2060575"/>
              <a:gd name="connsiteY1-82" fmla="*/ 165152 h 737194"/>
              <a:gd name="connsiteX2-83" fmla="*/ 0 w 2060575"/>
              <a:gd name="connsiteY2-84" fmla="*/ 737194 h 737194"/>
              <a:gd name="connsiteX0-85" fmla="*/ 2060575 w 2060575"/>
              <a:gd name="connsiteY0-86" fmla="*/ 170147 h 824961"/>
              <a:gd name="connsiteX1-87" fmla="*/ 438728 w 2060575"/>
              <a:gd name="connsiteY1-88" fmla="*/ 252919 h 824961"/>
              <a:gd name="connsiteX2-89" fmla="*/ 0 w 2060575"/>
              <a:gd name="connsiteY2-90" fmla="*/ 824961 h 8249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060575" h="824961">
                <a:moveTo>
                  <a:pt x="2060575" y="170147"/>
                </a:moveTo>
                <a:cubicBezTo>
                  <a:pt x="1735427" y="504325"/>
                  <a:pt x="496407" y="-421479"/>
                  <a:pt x="438728" y="252919"/>
                </a:cubicBezTo>
                <a:cubicBezTo>
                  <a:pt x="381049" y="927317"/>
                  <a:pt x="197139" y="573985"/>
                  <a:pt x="0" y="824961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867658" y="3104502"/>
            <a:ext cx="1584938" cy="726107"/>
          </a:xfrm>
          <a:custGeom>
            <a:avLst/>
            <a:gdLst>
              <a:gd name="connsiteX0" fmla="*/ 0 w 2327563"/>
              <a:gd name="connsiteY0" fmla="*/ 519546 h 623455"/>
              <a:gd name="connsiteX1" fmla="*/ 893618 w 2327563"/>
              <a:gd name="connsiteY1" fmla="*/ 623455 h 623455"/>
              <a:gd name="connsiteX2" fmla="*/ 1745672 w 2327563"/>
              <a:gd name="connsiteY2" fmla="*/ 519546 h 623455"/>
              <a:gd name="connsiteX3" fmla="*/ 2327563 w 2327563"/>
              <a:gd name="connsiteY3" fmla="*/ 0 h 623455"/>
              <a:gd name="connsiteX0-1" fmla="*/ 0 w 2232313"/>
              <a:gd name="connsiteY0-2" fmla="*/ 557646 h 624585"/>
              <a:gd name="connsiteX1-3" fmla="*/ 798368 w 2232313"/>
              <a:gd name="connsiteY1-4" fmla="*/ 623455 h 624585"/>
              <a:gd name="connsiteX2-5" fmla="*/ 1650422 w 2232313"/>
              <a:gd name="connsiteY2-6" fmla="*/ 519546 h 624585"/>
              <a:gd name="connsiteX3-7" fmla="*/ 2232313 w 2232313"/>
              <a:gd name="connsiteY3-8" fmla="*/ 0 h 624585"/>
              <a:gd name="connsiteX0-9" fmla="*/ 0 w 2270413"/>
              <a:gd name="connsiteY0-10" fmla="*/ 595746 h 634241"/>
              <a:gd name="connsiteX1-11" fmla="*/ 836468 w 2270413"/>
              <a:gd name="connsiteY1-12" fmla="*/ 623455 h 634241"/>
              <a:gd name="connsiteX2-13" fmla="*/ 1688522 w 2270413"/>
              <a:gd name="connsiteY2-14" fmla="*/ 519546 h 634241"/>
              <a:gd name="connsiteX3-15" fmla="*/ 2270413 w 2270413"/>
              <a:gd name="connsiteY3-16" fmla="*/ 0 h 634241"/>
              <a:gd name="connsiteX0-17" fmla="*/ 0 w 2270413"/>
              <a:gd name="connsiteY0-18" fmla="*/ 595746 h 624141"/>
              <a:gd name="connsiteX1-19" fmla="*/ 836468 w 2270413"/>
              <a:gd name="connsiteY1-20" fmla="*/ 623455 h 624141"/>
              <a:gd name="connsiteX2-21" fmla="*/ 1688522 w 2270413"/>
              <a:gd name="connsiteY2-22" fmla="*/ 519546 h 624141"/>
              <a:gd name="connsiteX3-23" fmla="*/ 2270413 w 2270413"/>
              <a:gd name="connsiteY3-24" fmla="*/ 0 h 624141"/>
              <a:gd name="connsiteX0-25" fmla="*/ 0 w 2270413"/>
              <a:gd name="connsiteY0-26" fmla="*/ 595746 h 661302"/>
              <a:gd name="connsiteX1-27" fmla="*/ 836468 w 2270413"/>
              <a:gd name="connsiteY1-28" fmla="*/ 623455 h 661302"/>
              <a:gd name="connsiteX2-29" fmla="*/ 1688522 w 2270413"/>
              <a:gd name="connsiteY2-30" fmla="*/ 519546 h 661302"/>
              <a:gd name="connsiteX3-31" fmla="*/ 2270413 w 2270413"/>
              <a:gd name="connsiteY3-32" fmla="*/ 0 h 661302"/>
              <a:gd name="connsiteX0-33" fmla="*/ 0 w 2270413"/>
              <a:gd name="connsiteY0-34" fmla="*/ 595746 h 699369"/>
              <a:gd name="connsiteX1-35" fmla="*/ 836468 w 2270413"/>
              <a:gd name="connsiteY1-36" fmla="*/ 623455 h 699369"/>
              <a:gd name="connsiteX2-37" fmla="*/ 1688522 w 2270413"/>
              <a:gd name="connsiteY2-38" fmla="*/ 519546 h 699369"/>
              <a:gd name="connsiteX3-39" fmla="*/ 2270413 w 2270413"/>
              <a:gd name="connsiteY3-40" fmla="*/ 0 h 699369"/>
              <a:gd name="connsiteX0-41" fmla="*/ 0 w 2270413"/>
              <a:gd name="connsiteY0-42" fmla="*/ 595746 h 780486"/>
              <a:gd name="connsiteX1-43" fmla="*/ 836468 w 2270413"/>
              <a:gd name="connsiteY1-44" fmla="*/ 623455 h 780486"/>
              <a:gd name="connsiteX2-45" fmla="*/ 1745672 w 2270413"/>
              <a:gd name="connsiteY2-46" fmla="*/ 681471 h 780486"/>
              <a:gd name="connsiteX3-47" fmla="*/ 2270413 w 2270413"/>
              <a:gd name="connsiteY3-48" fmla="*/ 0 h 780486"/>
              <a:gd name="connsiteX0-49" fmla="*/ 0 w 2270413"/>
              <a:gd name="connsiteY0-50" fmla="*/ 595746 h 705341"/>
              <a:gd name="connsiteX1-51" fmla="*/ 836468 w 2270413"/>
              <a:gd name="connsiteY1-52" fmla="*/ 623455 h 705341"/>
              <a:gd name="connsiteX2-53" fmla="*/ 1745672 w 2270413"/>
              <a:gd name="connsiteY2-54" fmla="*/ 681471 h 705341"/>
              <a:gd name="connsiteX3-55" fmla="*/ 2270413 w 2270413"/>
              <a:gd name="connsiteY3-56" fmla="*/ 0 h 705341"/>
              <a:gd name="connsiteX0-57" fmla="*/ 0 w 2270413"/>
              <a:gd name="connsiteY0-58" fmla="*/ 595746 h 772873"/>
              <a:gd name="connsiteX1-59" fmla="*/ 836468 w 2270413"/>
              <a:gd name="connsiteY1-60" fmla="*/ 756805 h 772873"/>
              <a:gd name="connsiteX2-61" fmla="*/ 1745672 w 2270413"/>
              <a:gd name="connsiteY2-62" fmla="*/ 681471 h 772873"/>
              <a:gd name="connsiteX3-63" fmla="*/ 2270413 w 2270413"/>
              <a:gd name="connsiteY3-64" fmla="*/ 0 h 772873"/>
              <a:gd name="connsiteX0-65" fmla="*/ 0 w 2270413"/>
              <a:gd name="connsiteY0-66" fmla="*/ 595746 h 857119"/>
              <a:gd name="connsiteX1-67" fmla="*/ 836468 w 2270413"/>
              <a:gd name="connsiteY1-68" fmla="*/ 756805 h 857119"/>
              <a:gd name="connsiteX2-69" fmla="*/ 1745672 w 2270413"/>
              <a:gd name="connsiteY2-70" fmla="*/ 681471 h 857119"/>
              <a:gd name="connsiteX3-71" fmla="*/ 2270413 w 2270413"/>
              <a:gd name="connsiteY3-72" fmla="*/ 0 h 857119"/>
              <a:gd name="connsiteX0-73" fmla="*/ 0 w 2137063"/>
              <a:gd name="connsiteY0-74" fmla="*/ 614796 h 792920"/>
              <a:gd name="connsiteX1-75" fmla="*/ 836468 w 2137063"/>
              <a:gd name="connsiteY1-76" fmla="*/ 775855 h 792920"/>
              <a:gd name="connsiteX2-77" fmla="*/ 1745672 w 2137063"/>
              <a:gd name="connsiteY2-78" fmla="*/ 700521 h 792920"/>
              <a:gd name="connsiteX3-79" fmla="*/ 2137063 w 2137063"/>
              <a:gd name="connsiteY3-80" fmla="*/ 0 h 792920"/>
              <a:gd name="connsiteX0-81" fmla="*/ 0 w 2137063"/>
              <a:gd name="connsiteY0-82" fmla="*/ 614796 h 792920"/>
              <a:gd name="connsiteX1-83" fmla="*/ 836468 w 2137063"/>
              <a:gd name="connsiteY1-84" fmla="*/ 775855 h 792920"/>
              <a:gd name="connsiteX2-85" fmla="*/ 1745672 w 2137063"/>
              <a:gd name="connsiteY2-86" fmla="*/ 700521 h 792920"/>
              <a:gd name="connsiteX3-87" fmla="*/ 2137063 w 2137063"/>
              <a:gd name="connsiteY3-88" fmla="*/ 0 h 792920"/>
              <a:gd name="connsiteX0-89" fmla="*/ 0 w 2137063"/>
              <a:gd name="connsiteY0-90" fmla="*/ 614796 h 910994"/>
              <a:gd name="connsiteX1-91" fmla="*/ 836468 w 2137063"/>
              <a:gd name="connsiteY1-92" fmla="*/ 909205 h 910994"/>
              <a:gd name="connsiteX2-93" fmla="*/ 1745672 w 2137063"/>
              <a:gd name="connsiteY2-94" fmla="*/ 700521 h 910994"/>
              <a:gd name="connsiteX3-95" fmla="*/ 2137063 w 2137063"/>
              <a:gd name="connsiteY3-96" fmla="*/ 0 h 910994"/>
              <a:gd name="connsiteX0-97" fmla="*/ 0 w 2137063"/>
              <a:gd name="connsiteY0-98" fmla="*/ 614796 h 919056"/>
              <a:gd name="connsiteX1-99" fmla="*/ 836468 w 2137063"/>
              <a:gd name="connsiteY1-100" fmla="*/ 909205 h 919056"/>
              <a:gd name="connsiteX2-101" fmla="*/ 1793297 w 2137063"/>
              <a:gd name="connsiteY2-102" fmla="*/ 767196 h 919056"/>
              <a:gd name="connsiteX3-103" fmla="*/ 2137063 w 2137063"/>
              <a:gd name="connsiteY3-104" fmla="*/ 0 h 919056"/>
              <a:gd name="connsiteX0-105" fmla="*/ 0 w 2137063"/>
              <a:gd name="connsiteY0-106" fmla="*/ 614796 h 948049"/>
              <a:gd name="connsiteX1-107" fmla="*/ 836468 w 2137063"/>
              <a:gd name="connsiteY1-108" fmla="*/ 909205 h 948049"/>
              <a:gd name="connsiteX2-109" fmla="*/ 1793297 w 2137063"/>
              <a:gd name="connsiteY2-110" fmla="*/ 767196 h 948049"/>
              <a:gd name="connsiteX3-111" fmla="*/ 2137063 w 2137063"/>
              <a:gd name="connsiteY3-112" fmla="*/ 0 h 948049"/>
              <a:gd name="connsiteX0-113" fmla="*/ 0 w 2098963"/>
              <a:gd name="connsiteY0-114" fmla="*/ 633846 h 938537"/>
              <a:gd name="connsiteX1-115" fmla="*/ 836468 w 2098963"/>
              <a:gd name="connsiteY1-116" fmla="*/ 928255 h 938537"/>
              <a:gd name="connsiteX2-117" fmla="*/ 1793297 w 2098963"/>
              <a:gd name="connsiteY2-118" fmla="*/ 786246 h 938537"/>
              <a:gd name="connsiteX3-119" fmla="*/ 2098963 w 2098963"/>
              <a:gd name="connsiteY3-120" fmla="*/ 0 h 938537"/>
              <a:gd name="connsiteX0-121" fmla="*/ 0 w 2098963"/>
              <a:gd name="connsiteY0-122" fmla="*/ 633846 h 938537"/>
              <a:gd name="connsiteX1-123" fmla="*/ 836468 w 2098963"/>
              <a:gd name="connsiteY1-124" fmla="*/ 928255 h 938537"/>
              <a:gd name="connsiteX2-125" fmla="*/ 1793297 w 2098963"/>
              <a:gd name="connsiteY2-126" fmla="*/ 786246 h 938537"/>
              <a:gd name="connsiteX3-127" fmla="*/ 2098963 w 2098963"/>
              <a:gd name="connsiteY3-128" fmla="*/ 0 h 938537"/>
              <a:gd name="connsiteX0-129" fmla="*/ 0 w 2089438"/>
              <a:gd name="connsiteY0-130" fmla="*/ 662421 h 967803"/>
              <a:gd name="connsiteX1-131" fmla="*/ 836468 w 2089438"/>
              <a:gd name="connsiteY1-132" fmla="*/ 956830 h 967803"/>
              <a:gd name="connsiteX2-133" fmla="*/ 1793297 w 2089438"/>
              <a:gd name="connsiteY2-134" fmla="*/ 814821 h 967803"/>
              <a:gd name="connsiteX3-135" fmla="*/ 2089438 w 2089438"/>
              <a:gd name="connsiteY3-136" fmla="*/ 0 h 967803"/>
              <a:gd name="connsiteX0-137" fmla="*/ 0 w 2089438"/>
              <a:gd name="connsiteY0-138" fmla="*/ 662421 h 967803"/>
              <a:gd name="connsiteX1-139" fmla="*/ 836468 w 2089438"/>
              <a:gd name="connsiteY1-140" fmla="*/ 956830 h 967803"/>
              <a:gd name="connsiteX2-141" fmla="*/ 1793297 w 2089438"/>
              <a:gd name="connsiteY2-142" fmla="*/ 814821 h 967803"/>
              <a:gd name="connsiteX3-143" fmla="*/ 2089438 w 2089438"/>
              <a:gd name="connsiteY3-144" fmla="*/ 0 h 967803"/>
              <a:gd name="connsiteX0-145" fmla="*/ 0 w 2113250"/>
              <a:gd name="connsiteY0-146" fmla="*/ 657659 h 968143"/>
              <a:gd name="connsiteX1-147" fmla="*/ 860280 w 2113250"/>
              <a:gd name="connsiteY1-148" fmla="*/ 956830 h 968143"/>
              <a:gd name="connsiteX2-149" fmla="*/ 1817109 w 2113250"/>
              <a:gd name="connsiteY2-150" fmla="*/ 814821 h 968143"/>
              <a:gd name="connsiteX3-151" fmla="*/ 2113250 w 2113250"/>
              <a:gd name="connsiteY3-152" fmla="*/ 0 h 968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13250" h="968143">
                <a:moveTo>
                  <a:pt x="0" y="657659"/>
                </a:moveTo>
                <a:cubicBezTo>
                  <a:pt x="368011" y="528638"/>
                  <a:pt x="557429" y="930636"/>
                  <a:pt x="860280" y="956830"/>
                </a:cubicBezTo>
                <a:cubicBezTo>
                  <a:pt x="1163131" y="983024"/>
                  <a:pt x="1608281" y="974293"/>
                  <a:pt x="1817109" y="814821"/>
                </a:cubicBezTo>
                <a:cubicBezTo>
                  <a:pt x="2025937" y="655349"/>
                  <a:pt x="1808450" y="274493"/>
                  <a:pt x="2113250" y="0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spc="-113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115990" y="2572334"/>
            <a:ext cx="415312" cy="1665423"/>
          </a:xfrm>
          <a:custGeom>
            <a:avLst/>
            <a:gdLst>
              <a:gd name="connsiteX0" fmla="*/ 0 w 529936"/>
              <a:gd name="connsiteY0" fmla="*/ 0 h 2130136"/>
              <a:gd name="connsiteX1" fmla="*/ 322118 w 529936"/>
              <a:gd name="connsiteY1" fmla="*/ 342900 h 2130136"/>
              <a:gd name="connsiteX2" fmla="*/ 332509 w 529936"/>
              <a:gd name="connsiteY2" fmla="*/ 1600200 h 2130136"/>
              <a:gd name="connsiteX3" fmla="*/ 529936 w 529936"/>
              <a:gd name="connsiteY3" fmla="*/ 2130136 h 2130136"/>
              <a:gd name="connsiteX0-1" fmla="*/ 0 w 529936"/>
              <a:gd name="connsiteY0-2" fmla="*/ 0 h 2196811"/>
              <a:gd name="connsiteX1-3" fmla="*/ 322118 w 529936"/>
              <a:gd name="connsiteY1-4" fmla="*/ 409575 h 2196811"/>
              <a:gd name="connsiteX2-5" fmla="*/ 332509 w 529936"/>
              <a:gd name="connsiteY2-6" fmla="*/ 1666875 h 2196811"/>
              <a:gd name="connsiteX3-7" fmla="*/ 529936 w 529936"/>
              <a:gd name="connsiteY3-8" fmla="*/ 2196811 h 2196811"/>
              <a:gd name="connsiteX0-9" fmla="*/ 0 w 529936"/>
              <a:gd name="connsiteY0-10" fmla="*/ 10216 h 2207027"/>
              <a:gd name="connsiteX1-11" fmla="*/ 322118 w 529936"/>
              <a:gd name="connsiteY1-12" fmla="*/ 419791 h 2207027"/>
              <a:gd name="connsiteX2-13" fmla="*/ 332509 w 529936"/>
              <a:gd name="connsiteY2-14" fmla="*/ 1677091 h 2207027"/>
              <a:gd name="connsiteX3-15" fmla="*/ 529936 w 529936"/>
              <a:gd name="connsiteY3-16" fmla="*/ 2207027 h 2207027"/>
              <a:gd name="connsiteX0-17" fmla="*/ 0 w 529936"/>
              <a:gd name="connsiteY0-18" fmla="*/ 10613 h 2207424"/>
              <a:gd name="connsiteX1-19" fmla="*/ 503093 w 529936"/>
              <a:gd name="connsiteY1-20" fmla="*/ 410663 h 2207424"/>
              <a:gd name="connsiteX2-21" fmla="*/ 332509 w 529936"/>
              <a:gd name="connsiteY2-22" fmla="*/ 1677488 h 2207424"/>
              <a:gd name="connsiteX3-23" fmla="*/ 529936 w 529936"/>
              <a:gd name="connsiteY3-24" fmla="*/ 2207424 h 2207424"/>
              <a:gd name="connsiteX0-25" fmla="*/ 0 w 529936"/>
              <a:gd name="connsiteY0-26" fmla="*/ 9877 h 2206688"/>
              <a:gd name="connsiteX1-27" fmla="*/ 503093 w 529936"/>
              <a:gd name="connsiteY1-28" fmla="*/ 409927 h 2206688"/>
              <a:gd name="connsiteX2-29" fmla="*/ 332509 w 529936"/>
              <a:gd name="connsiteY2-30" fmla="*/ 1676752 h 2206688"/>
              <a:gd name="connsiteX3-31" fmla="*/ 529936 w 529936"/>
              <a:gd name="connsiteY3-32" fmla="*/ 2206688 h 2206688"/>
              <a:gd name="connsiteX0-33" fmla="*/ 0 w 529936"/>
              <a:gd name="connsiteY0-34" fmla="*/ 18423 h 2215234"/>
              <a:gd name="connsiteX1-35" fmla="*/ 503093 w 529936"/>
              <a:gd name="connsiteY1-36" fmla="*/ 418473 h 2215234"/>
              <a:gd name="connsiteX2-37" fmla="*/ 332509 w 529936"/>
              <a:gd name="connsiteY2-38" fmla="*/ 1685298 h 2215234"/>
              <a:gd name="connsiteX3-39" fmla="*/ 529936 w 529936"/>
              <a:gd name="connsiteY3-40" fmla="*/ 2215234 h 2215234"/>
              <a:gd name="connsiteX0-41" fmla="*/ 0 w 529936"/>
              <a:gd name="connsiteY0-42" fmla="*/ 18423 h 2215234"/>
              <a:gd name="connsiteX1-43" fmla="*/ 503093 w 529936"/>
              <a:gd name="connsiteY1-44" fmla="*/ 418473 h 2215234"/>
              <a:gd name="connsiteX2-45" fmla="*/ 332509 w 529936"/>
              <a:gd name="connsiteY2-46" fmla="*/ 1685298 h 2215234"/>
              <a:gd name="connsiteX3-47" fmla="*/ 529936 w 529936"/>
              <a:gd name="connsiteY3-48" fmla="*/ 2215234 h 2215234"/>
              <a:gd name="connsiteX0-49" fmla="*/ 0 w 529936"/>
              <a:gd name="connsiteY0-50" fmla="*/ 17425 h 2214236"/>
              <a:gd name="connsiteX1-51" fmla="*/ 503093 w 529936"/>
              <a:gd name="connsiteY1-52" fmla="*/ 417475 h 2214236"/>
              <a:gd name="connsiteX2-53" fmla="*/ 332509 w 529936"/>
              <a:gd name="connsiteY2-54" fmla="*/ 1684300 h 2214236"/>
              <a:gd name="connsiteX3-55" fmla="*/ 529936 w 529936"/>
              <a:gd name="connsiteY3-56" fmla="*/ 2214236 h 2214236"/>
              <a:gd name="connsiteX0-57" fmla="*/ 0 w 529936"/>
              <a:gd name="connsiteY0-58" fmla="*/ 22973 h 2219784"/>
              <a:gd name="connsiteX1-59" fmla="*/ 503093 w 529936"/>
              <a:gd name="connsiteY1-60" fmla="*/ 423023 h 2219784"/>
              <a:gd name="connsiteX2-61" fmla="*/ 199159 w 529936"/>
              <a:gd name="connsiteY2-62" fmla="*/ 1985123 h 2219784"/>
              <a:gd name="connsiteX3-63" fmla="*/ 529936 w 529936"/>
              <a:gd name="connsiteY3-64" fmla="*/ 2219784 h 2219784"/>
              <a:gd name="connsiteX0-65" fmla="*/ 0 w 529936"/>
              <a:gd name="connsiteY0-66" fmla="*/ 22973 h 2271372"/>
              <a:gd name="connsiteX1-67" fmla="*/ 503093 w 529936"/>
              <a:gd name="connsiteY1-68" fmla="*/ 423023 h 2271372"/>
              <a:gd name="connsiteX2-69" fmla="*/ 199159 w 529936"/>
              <a:gd name="connsiteY2-70" fmla="*/ 1985123 h 2271372"/>
              <a:gd name="connsiteX3-71" fmla="*/ 529936 w 529936"/>
              <a:gd name="connsiteY3-72" fmla="*/ 2219784 h 2271372"/>
              <a:gd name="connsiteX0-73" fmla="*/ 0 w 529936"/>
              <a:gd name="connsiteY0-74" fmla="*/ 19242 h 2233968"/>
              <a:gd name="connsiteX1-75" fmla="*/ 503093 w 529936"/>
              <a:gd name="connsiteY1-76" fmla="*/ 419292 h 2233968"/>
              <a:gd name="connsiteX2-77" fmla="*/ 218209 w 529936"/>
              <a:gd name="connsiteY2-78" fmla="*/ 1657542 h 2233968"/>
              <a:gd name="connsiteX3-79" fmla="*/ 529936 w 529936"/>
              <a:gd name="connsiteY3-80" fmla="*/ 2216053 h 2233968"/>
              <a:gd name="connsiteX0-81" fmla="*/ 0 w 529936"/>
              <a:gd name="connsiteY0-82" fmla="*/ 19242 h 2216053"/>
              <a:gd name="connsiteX1-83" fmla="*/ 503093 w 529936"/>
              <a:gd name="connsiteY1-84" fmla="*/ 419292 h 2216053"/>
              <a:gd name="connsiteX2-85" fmla="*/ 218209 w 529936"/>
              <a:gd name="connsiteY2-86" fmla="*/ 1657542 h 2216053"/>
              <a:gd name="connsiteX3-87" fmla="*/ 529936 w 529936"/>
              <a:gd name="connsiteY3-88" fmla="*/ 2216053 h 2216053"/>
              <a:gd name="connsiteX0-89" fmla="*/ 0 w 529936"/>
              <a:gd name="connsiteY0-90" fmla="*/ 19242 h 2216053"/>
              <a:gd name="connsiteX1-91" fmla="*/ 503093 w 529936"/>
              <a:gd name="connsiteY1-92" fmla="*/ 419292 h 2216053"/>
              <a:gd name="connsiteX2-93" fmla="*/ 218209 w 529936"/>
              <a:gd name="connsiteY2-94" fmla="*/ 1657542 h 2216053"/>
              <a:gd name="connsiteX3-95" fmla="*/ 529936 w 529936"/>
              <a:gd name="connsiteY3-96" fmla="*/ 2216053 h 2216053"/>
              <a:gd name="connsiteX0-97" fmla="*/ 0 w 553749"/>
              <a:gd name="connsiteY0-98" fmla="*/ 18991 h 2220564"/>
              <a:gd name="connsiteX1-99" fmla="*/ 526906 w 553749"/>
              <a:gd name="connsiteY1-100" fmla="*/ 423803 h 2220564"/>
              <a:gd name="connsiteX2-101" fmla="*/ 242022 w 553749"/>
              <a:gd name="connsiteY2-102" fmla="*/ 1662053 h 2220564"/>
              <a:gd name="connsiteX3-103" fmla="*/ 553749 w 553749"/>
              <a:gd name="connsiteY3-104" fmla="*/ 2220564 h 22205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3749" h="2220564">
                <a:moveTo>
                  <a:pt x="0" y="18991"/>
                </a:moveTo>
                <a:cubicBezTo>
                  <a:pt x="238125" y="-66734"/>
                  <a:pt x="486569" y="149959"/>
                  <a:pt x="526906" y="423803"/>
                </a:cubicBezTo>
                <a:cubicBezTo>
                  <a:pt x="567243" y="697647"/>
                  <a:pt x="266123" y="1372118"/>
                  <a:pt x="242022" y="1662053"/>
                </a:cubicBezTo>
                <a:cubicBezTo>
                  <a:pt x="217921" y="1951988"/>
                  <a:pt x="234228" y="2180732"/>
                  <a:pt x="553749" y="2220564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spc="-113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369395" y="3514128"/>
            <a:ext cx="1180343" cy="756866"/>
          </a:xfrm>
          <a:custGeom>
            <a:avLst/>
            <a:gdLst>
              <a:gd name="connsiteX0" fmla="*/ 0 w 1569027"/>
              <a:gd name="connsiteY0" fmla="*/ 1049482 h 1096904"/>
              <a:gd name="connsiteX1" fmla="*/ 436418 w 1569027"/>
              <a:gd name="connsiteY1" fmla="*/ 1007918 h 1096904"/>
              <a:gd name="connsiteX2" fmla="*/ 1091045 w 1569027"/>
              <a:gd name="connsiteY2" fmla="*/ 238991 h 1096904"/>
              <a:gd name="connsiteX3" fmla="*/ 1569027 w 1569027"/>
              <a:gd name="connsiteY3" fmla="*/ 0 h 1096904"/>
              <a:gd name="connsiteX0-1" fmla="*/ 0 w 1530927"/>
              <a:gd name="connsiteY0-2" fmla="*/ 992332 h 1070511"/>
              <a:gd name="connsiteX1-3" fmla="*/ 398318 w 1530927"/>
              <a:gd name="connsiteY1-4" fmla="*/ 1007918 h 1070511"/>
              <a:gd name="connsiteX2-5" fmla="*/ 1052945 w 1530927"/>
              <a:gd name="connsiteY2-6" fmla="*/ 238991 h 1070511"/>
              <a:gd name="connsiteX3-7" fmla="*/ 1530927 w 1530927"/>
              <a:gd name="connsiteY3-8" fmla="*/ 0 h 1070511"/>
              <a:gd name="connsiteX0-9" fmla="*/ 0 w 1521402"/>
              <a:gd name="connsiteY0-10" fmla="*/ 1030432 h 1086985"/>
              <a:gd name="connsiteX1-11" fmla="*/ 388793 w 1521402"/>
              <a:gd name="connsiteY1-12" fmla="*/ 1007918 h 1086985"/>
              <a:gd name="connsiteX2-13" fmla="*/ 1043420 w 1521402"/>
              <a:gd name="connsiteY2-14" fmla="*/ 238991 h 1086985"/>
              <a:gd name="connsiteX3-15" fmla="*/ 1521402 w 1521402"/>
              <a:gd name="connsiteY3-16" fmla="*/ 0 h 1086985"/>
              <a:gd name="connsiteX0-17" fmla="*/ 0 w 1521402"/>
              <a:gd name="connsiteY0-18" fmla="*/ 1030432 h 1075357"/>
              <a:gd name="connsiteX1-19" fmla="*/ 388793 w 1521402"/>
              <a:gd name="connsiteY1-20" fmla="*/ 1007918 h 1075357"/>
              <a:gd name="connsiteX2-21" fmla="*/ 1043420 w 1521402"/>
              <a:gd name="connsiteY2-22" fmla="*/ 238991 h 1075357"/>
              <a:gd name="connsiteX3-23" fmla="*/ 1521402 w 1521402"/>
              <a:gd name="connsiteY3-24" fmla="*/ 0 h 1075357"/>
              <a:gd name="connsiteX0-25" fmla="*/ 0 w 1521402"/>
              <a:gd name="connsiteY0-26" fmla="*/ 1030432 h 1044246"/>
              <a:gd name="connsiteX1-27" fmla="*/ 407843 w 1521402"/>
              <a:gd name="connsiteY1-28" fmla="*/ 950768 h 1044246"/>
              <a:gd name="connsiteX2-29" fmla="*/ 1043420 w 1521402"/>
              <a:gd name="connsiteY2-30" fmla="*/ 238991 h 1044246"/>
              <a:gd name="connsiteX3-31" fmla="*/ 1521402 w 1521402"/>
              <a:gd name="connsiteY3-32" fmla="*/ 0 h 1044246"/>
              <a:gd name="connsiteX0-33" fmla="*/ 0 w 1521402"/>
              <a:gd name="connsiteY0-34" fmla="*/ 1030432 h 1041377"/>
              <a:gd name="connsiteX1-35" fmla="*/ 407843 w 1521402"/>
              <a:gd name="connsiteY1-36" fmla="*/ 950768 h 1041377"/>
              <a:gd name="connsiteX2-37" fmla="*/ 1043420 w 1521402"/>
              <a:gd name="connsiteY2-38" fmla="*/ 238991 h 1041377"/>
              <a:gd name="connsiteX3-39" fmla="*/ 1521402 w 1521402"/>
              <a:gd name="connsiteY3-40" fmla="*/ 0 h 1041377"/>
              <a:gd name="connsiteX0-41" fmla="*/ 0 w 1521402"/>
              <a:gd name="connsiteY0-42" fmla="*/ 1030432 h 1044246"/>
              <a:gd name="connsiteX1-43" fmla="*/ 407843 w 1521402"/>
              <a:gd name="connsiteY1-44" fmla="*/ 950768 h 1044246"/>
              <a:gd name="connsiteX2-45" fmla="*/ 814820 w 1521402"/>
              <a:gd name="connsiteY2-46" fmla="*/ 238991 h 1044246"/>
              <a:gd name="connsiteX3-47" fmla="*/ 1521402 w 1521402"/>
              <a:gd name="connsiteY3-48" fmla="*/ 0 h 1044246"/>
              <a:gd name="connsiteX0-49" fmla="*/ 0 w 1521402"/>
              <a:gd name="connsiteY0-50" fmla="*/ 1030491 h 1044305"/>
              <a:gd name="connsiteX1-51" fmla="*/ 407843 w 1521402"/>
              <a:gd name="connsiteY1-52" fmla="*/ 950827 h 1044305"/>
              <a:gd name="connsiteX2-53" fmla="*/ 814820 w 1521402"/>
              <a:gd name="connsiteY2-54" fmla="*/ 239050 h 1044305"/>
              <a:gd name="connsiteX3-55" fmla="*/ 1521402 w 1521402"/>
              <a:gd name="connsiteY3-56" fmla="*/ 59 h 1044305"/>
              <a:gd name="connsiteX0-57" fmla="*/ 0 w 1521402"/>
              <a:gd name="connsiteY0-58" fmla="*/ 1001939 h 1015753"/>
              <a:gd name="connsiteX1-59" fmla="*/ 407843 w 1521402"/>
              <a:gd name="connsiteY1-60" fmla="*/ 922275 h 1015753"/>
              <a:gd name="connsiteX2-61" fmla="*/ 814820 w 1521402"/>
              <a:gd name="connsiteY2-62" fmla="*/ 210498 h 1015753"/>
              <a:gd name="connsiteX3-63" fmla="*/ 1521402 w 1521402"/>
              <a:gd name="connsiteY3-64" fmla="*/ 82 h 1015753"/>
              <a:gd name="connsiteX0-65" fmla="*/ 0 w 1521402"/>
              <a:gd name="connsiteY0-66" fmla="*/ 1024990 h 1038804"/>
              <a:gd name="connsiteX1-67" fmla="*/ 407843 w 1521402"/>
              <a:gd name="connsiteY1-68" fmla="*/ 945326 h 1038804"/>
              <a:gd name="connsiteX2-69" fmla="*/ 814820 w 1521402"/>
              <a:gd name="connsiteY2-70" fmla="*/ 233549 h 1038804"/>
              <a:gd name="connsiteX3-71" fmla="*/ 1521402 w 1521402"/>
              <a:gd name="connsiteY3-72" fmla="*/ 23133 h 1038804"/>
              <a:gd name="connsiteX0-73" fmla="*/ 0 w 1521402"/>
              <a:gd name="connsiteY0-74" fmla="*/ 1008135 h 1009154"/>
              <a:gd name="connsiteX1-75" fmla="*/ 407843 w 1521402"/>
              <a:gd name="connsiteY1-76" fmla="*/ 928471 h 1009154"/>
              <a:gd name="connsiteX2-77" fmla="*/ 1064202 w 1521402"/>
              <a:gd name="connsiteY2-78" fmla="*/ 767412 h 1009154"/>
              <a:gd name="connsiteX3-79" fmla="*/ 1521402 w 1521402"/>
              <a:gd name="connsiteY3-80" fmla="*/ 6278 h 1009154"/>
              <a:gd name="connsiteX0-81" fmla="*/ 0 w 1573790"/>
              <a:gd name="connsiteY0-82" fmla="*/ 1008135 h 1009154"/>
              <a:gd name="connsiteX1-83" fmla="*/ 460231 w 1573790"/>
              <a:gd name="connsiteY1-84" fmla="*/ 928471 h 1009154"/>
              <a:gd name="connsiteX2-85" fmla="*/ 1116590 w 1573790"/>
              <a:gd name="connsiteY2-86" fmla="*/ 767412 h 1009154"/>
              <a:gd name="connsiteX3-87" fmla="*/ 1573790 w 1573790"/>
              <a:gd name="connsiteY3-88" fmla="*/ 6278 h 10091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73790" h="1009154">
                <a:moveTo>
                  <a:pt x="0" y="1008135"/>
                </a:moveTo>
                <a:cubicBezTo>
                  <a:pt x="127288" y="1016794"/>
                  <a:pt x="274133" y="968591"/>
                  <a:pt x="460231" y="928471"/>
                </a:cubicBezTo>
                <a:cubicBezTo>
                  <a:pt x="646329" y="888351"/>
                  <a:pt x="930997" y="921111"/>
                  <a:pt x="1116590" y="767412"/>
                </a:cubicBezTo>
                <a:cubicBezTo>
                  <a:pt x="1302183" y="613713"/>
                  <a:pt x="1210108" y="-72520"/>
                  <a:pt x="1573790" y="6278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spc="-113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7388607" y="1663087"/>
            <a:ext cx="324162" cy="1809728"/>
          </a:xfrm>
          <a:custGeom>
            <a:avLst/>
            <a:gdLst>
              <a:gd name="connsiteX0" fmla="*/ 0 w 332509"/>
              <a:gd name="connsiteY0" fmla="*/ 2373869 h 2373869"/>
              <a:gd name="connsiteX1" fmla="*/ 270164 w 332509"/>
              <a:gd name="connsiteY1" fmla="*/ 1833542 h 2373869"/>
              <a:gd name="connsiteX2" fmla="*/ 103909 w 332509"/>
              <a:gd name="connsiteY2" fmla="*/ 285296 h 2373869"/>
              <a:gd name="connsiteX3" fmla="*/ 332509 w 332509"/>
              <a:gd name="connsiteY3" fmla="*/ 4742 h 2373869"/>
              <a:gd name="connsiteX0-1" fmla="*/ 0 w 294409"/>
              <a:gd name="connsiteY0-2" fmla="*/ 2475469 h 2475469"/>
              <a:gd name="connsiteX1-3" fmla="*/ 232064 w 294409"/>
              <a:gd name="connsiteY1-4" fmla="*/ 1833542 h 2475469"/>
              <a:gd name="connsiteX2-5" fmla="*/ 65809 w 294409"/>
              <a:gd name="connsiteY2-6" fmla="*/ 285296 h 2475469"/>
              <a:gd name="connsiteX3-7" fmla="*/ 294409 w 294409"/>
              <a:gd name="connsiteY3-8" fmla="*/ 4742 h 2475469"/>
              <a:gd name="connsiteX0-9" fmla="*/ 0 w 294409"/>
              <a:gd name="connsiteY0-10" fmla="*/ 2475469 h 2475469"/>
              <a:gd name="connsiteX1-11" fmla="*/ 232064 w 294409"/>
              <a:gd name="connsiteY1-12" fmla="*/ 1833542 h 2475469"/>
              <a:gd name="connsiteX2-13" fmla="*/ 65809 w 294409"/>
              <a:gd name="connsiteY2-14" fmla="*/ 285296 h 2475469"/>
              <a:gd name="connsiteX3-15" fmla="*/ 294409 w 294409"/>
              <a:gd name="connsiteY3-16" fmla="*/ 4742 h 2475469"/>
              <a:gd name="connsiteX0-17" fmla="*/ 0 w 294409"/>
              <a:gd name="connsiteY0-18" fmla="*/ 2471349 h 2471349"/>
              <a:gd name="connsiteX1-19" fmla="*/ 232064 w 294409"/>
              <a:gd name="connsiteY1-20" fmla="*/ 1829422 h 2471349"/>
              <a:gd name="connsiteX2-21" fmla="*/ 65809 w 294409"/>
              <a:gd name="connsiteY2-22" fmla="*/ 458976 h 2471349"/>
              <a:gd name="connsiteX3-23" fmla="*/ 294409 w 294409"/>
              <a:gd name="connsiteY3-24" fmla="*/ 622 h 2471349"/>
              <a:gd name="connsiteX0-25" fmla="*/ 0 w 281709"/>
              <a:gd name="connsiteY0-26" fmla="*/ 2370281 h 2370281"/>
              <a:gd name="connsiteX1-27" fmla="*/ 232064 w 281709"/>
              <a:gd name="connsiteY1-28" fmla="*/ 1728354 h 2370281"/>
              <a:gd name="connsiteX2-29" fmla="*/ 65809 w 281709"/>
              <a:gd name="connsiteY2-30" fmla="*/ 357908 h 2370281"/>
              <a:gd name="connsiteX3-31" fmla="*/ 281709 w 281709"/>
              <a:gd name="connsiteY3-32" fmla="*/ 1154 h 2370281"/>
              <a:gd name="connsiteX0-33" fmla="*/ 0 w 281709"/>
              <a:gd name="connsiteY0-34" fmla="*/ 2369127 h 2369127"/>
              <a:gd name="connsiteX1-35" fmla="*/ 232064 w 281709"/>
              <a:gd name="connsiteY1-36" fmla="*/ 1727200 h 2369127"/>
              <a:gd name="connsiteX2-37" fmla="*/ 65809 w 281709"/>
              <a:gd name="connsiteY2-38" fmla="*/ 356754 h 2369127"/>
              <a:gd name="connsiteX3-39" fmla="*/ 281709 w 281709"/>
              <a:gd name="connsiteY3-40" fmla="*/ 0 h 2369127"/>
              <a:gd name="connsiteX0-41" fmla="*/ 0 w 281709"/>
              <a:gd name="connsiteY0-42" fmla="*/ 2369127 h 2369127"/>
              <a:gd name="connsiteX1-43" fmla="*/ 232064 w 281709"/>
              <a:gd name="connsiteY1-44" fmla="*/ 1727200 h 2369127"/>
              <a:gd name="connsiteX2-45" fmla="*/ 107373 w 281709"/>
              <a:gd name="connsiteY2-46" fmla="*/ 387927 h 2369127"/>
              <a:gd name="connsiteX3-47" fmla="*/ 281709 w 281709"/>
              <a:gd name="connsiteY3-48" fmla="*/ 0 h 2369127"/>
              <a:gd name="connsiteX0-49" fmla="*/ 0 w 281709"/>
              <a:gd name="connsiteY0-50" fmla="*/ 2369127 h 2369127"/>
              <a:gd name="connsiteX1-51" fmla="*/ 232064 w 281709"/>
              <a:gd name="connsiteY1-52" fmla="*/ 1727200 h 2369127"/>
              <a:gd name="connsiteX2-53" fmla="*/ 107373 w 281709"/>
              <a:gd name="connsiteY2-54" fmla="*/ 387927 h 2369127"/>
              <a:gd name="connsiteX3-55" fmla="*/ 281709 w 281709"/>
              <a:gd name="connsiteY3-56" fmla="*/ 0 h 2369127"/>
              <a:gd name="connsiteX0-57" fmla="*/ 0 w 281709"/>
              <a:gd name="connsiteY0-58" fmla="*/ 2369127 h 2369127"/>
              <a:gd name="connsiteX1-59" fmla="*/ 232064 w 281709"/>
              <a:gd name="connsiteY1-60" fmla="*/ 1727200 h 2369127"/>
              <a:gd name="connsiteX2-61" fmla="*/ 107373 w 281709"/>
              <a:gd name="connsiteY2-62" fmla="*/ 387927 h 2369127"/>
              <a:gd name="connsiteX3-63" fmla="*/ 281709 w 281709"/>
              <a:gd name="connsiteY3-64" fmla="*/ 0 h 2369127"/>
              <a:gd name="connsiteX0-65" fmla="*/ 0 w 281709"/>
              <a:gd name="connsiteY0-66" fmla="*/ 2369127 h 2369127"/>
              <a:gd name="connsiteX1-67" fmla="*/ 232064 w 281709"/>
              <a:gd name="connsiteY1-68" fmla="*/ 1727200 h 2369127"/>
              <a:gd name="connsiteX2-69" fmla="*/ 107373 w 281709"/>
              <a:gd name="connsiteY2-70" fmla="*/ 387927 h 2369127"/>
              <a:gd name="connsiteX3-71" fmla="*/ 281709 w 281709"/>
              <a:gd name="connsiteY3-72" fmla="*/ 0 h 2369127"/>
              <a:gd name="connsiteX0-73" fmla="*/ 0 w 281709"/>
              <a:gd name="connsiteY0-74" fmla="*/ 2369127 h 2369127"/>
              <a:gd name="connsiteX1-75" fmla="*/ 232064 w 281709"/>
              <a:gd name="connsiteY1-76" fmla="*/ 1727200 h 2369127"/>
              <a:gd name="connsiteX2-77" fmla="*/ 107373 w 281709"/>
              <a:gd name="connsiteY2-78" fmla="*/ 387927 h 2369127"/>
              <a:gd name="connsiteX3-79" fmla="*/ 281709 w 281709"/>
              <a:gd name="connsiteY3-80" fmla="*/ 0 h 2369127"/>
              <a:gd name="connsiteX0-81" fmla="*/ 0 w 281709"/>
              <a:gd name="connsiteY0-82" fmla="*/ 2369127 h 2369127"/>
              <a:gd name="connsiteX1-83" fmla="*/ 232064 w 281709"/>
              <a:gd name="connsiteY1-84" fmla="*/ 1727200 h 2369127"/>
              <a:gd name="connsiteX2-85" fmla="*/ 107373 w 281709"/>
              <a:gd name="connsiteY2-86" fmla="*/ 387927 h 2369127"/>
              <a:gd name="connsiteX3-87" fmla="*/ 281709 w 281709"/>
              <a:gd name="connsiteY3-88" fmla="*/ 0 h 2369127"/>
              <a:gd name="connsiteX0-89" fmla="*/ 0 w 281709"/>
              <a:gd name="connsiteY0-90" fmla="*/ 2369127 h 2369127"/>
              <a:gd name="connsiteX1-91" fmla="*/ 232064 w 281709"/>
              <a:gd name="connsiteY1-92" fmla="*/ 1727200 h 2369127"/>
              <a:gd name="connsiteX2-93" fmla="*/ 107373 w 281709"/>
              <a:gd name="connsiteY2-94" fmla="*/ 387927 h 2369127"/>
              <a:gd name="connsiteX3-95" fmla="*/ 281709 w 281709"/>
              <a:gd name="connsiteY3-96" fmla="*/ 0 h 2369127"/>
              <a:gd name="connsiteX0-97" fmla="*/ 0 w 281709"/>
              <a:gd name="connsiteY0-98" fmla="*/ 2369127 h 2369127"/>
              <a:gd name="connsiteX1-99" fmla="*/ 232064 w 281709"/>
              <a:gd name="connsiteY1-100" fmla="*/ 1727200 h 2369127"/>
              <a:gd name="connsiteX2-101" fmla="*/ 107373 w 281709"/>
              <a:gd name="connsiteY2-102" fmla="*/ 387927 h 2369127"/>
              <a:gd name="connsiteX3-103" fmla="*/ 281709 w 281709"/>
              <a:gd name="connsiteY3-104" fmla="*/ 0 h 2369127"/>
              <a:gd name="connsiteX0-105" fmla="*/ 0 w 281709"/>
              <a:gd name="connsiteY0-106" fmla="*/ 2327563 h 2327563"/>
              <a:gd name="connsiteX1-107" fmla="*/ 232064 w 281709"/>
              <a:gd name="connsiteY1-108" fmla="*/ 1685636 h 2327563"/>
              <a:gd name="connsiteX2-109" fmla="*/ 107373 w 281709"/>
              <a:gd name="connsiteY2-110" fmla="*/ 346363 h 2327563"/>
              <a:gd name="connsiteX3-111" fmla="*/ 281709 w 281709"/>
              <a:gd name="connsiteY3-112" fmla="*/ 0 h 2327563"/>
              <a:gd name="connsiteX0-113" fmla="*/ 0 w 281709"/>
              <a:gd name="connsiteY0-114" fmla="*/ 2327563 h 2327563"/>
              <a:gd name="connsiteX1-115" fmla="*/ 232064 w 281709"/>
              <a:gd name="connsiteY1-116" fmla="*/ 1685636 h 2327563"/>
              <a:gd name="connsiteX2-117" fmla="*/ 107373 w 281709"/>
              <a:gd name="connsiteY2-118" fmla="*/ 346363 h 2327563"/>
              <a:gd name="connsiteX3-119" fmla="*/ 281709 w 281709"/>
              <a:gd name="connsiteY3-120" fmla="*/ 0 h 2327563"/>
              <a:gd name="connsiteX0-121" fmla="*/ 0 w 281709"/>
              <a:gd name="connsiteY0-122" fmla="*/ 2327563 h 2327563"/>
              <a:gd name="connsiteX1-123" fmla="*/ 232064 w 281709"/>
              <a:gd name="connsiteY1-124" fmla="*/ 1685636 h 2327563"/>
              <a:gd name="connsiteX2-125" fmla="*/ 107373 w 281709"/>
              <a:gd name="connsiteY2-126" fmla="*/ 346363 h 2327563"/>
              <a:gd name="connsiteX3-127" fmla="*/ 281709 w 281709"/>
              <a:gd name="connsiteY3-128" fmla="*/ 0 h 2327563"/>
              <a:gd name="connsiteX0-129" fmla="*/ 0 w 281709"/>
              <a:gd name="connsiteY0-130" fmla="*/ 2327563 h 2327563"/>
              <a:gd name="connsiteX1-131" fmla="*/ 232064 w 281709"/>
              <a:gd name="connsiteY1-132" fmla="*/ 1685636 h 2327563"/>
              <a:gd name="connsiteX2-133" fmla="*/ 107373 w 281709"/>
              <a:gd name="connsiteY2-134" fmla="*/ 346363 h 2327563"/>
              <a:gd name="connsiteX3-135" fmla="*/ 281709 w 281709"/>
              <a:gd name="connsiteY3-136" fmla="*/ 0 h 2327563"/>
              <a:gd name="connsiteX0-137" fmla="*/ 0 w 281709"/>
              <a:gd name="connsiteY0-138" fmla="*/ 2327563 h 2327563"/>
              <a:gd name="connsiteX1-139" fmla="*/ 232064 w 281709"/>
              <a:gd name="connsiteY1-140" fmla="*/ 1685636 h 2327563"/>
              <a:gd name="connsiteX2-141" fmla="*/ 107373 w 281709"/>
              <a:gd name="connsiteY2-142" fmla="*/ 346363 h 2327563"/>
              <a:gd name="connsiteX3-143" fmla="*/ 281709 w 281709"/>
              <a:gd name="connsiteY3-144" fmla="*/ 0 h 2327563"/>
              <a:gd name="connsiteX0-145" fmla="*/ 0 w 281709"/>
              <a:gd name="connsiteY0-146" fmla="*/ 2327563 h 2327563"/>
              <a:gd name="connsiteX1-147" fmla="*/ 232064 w 281709"/>
              <a:gd name="connsiteY1-148" fmla="*/ 1685636 h 2327563"/>
              <a:gd name="connsiteX2-149" fmla="*/ 107373 w 281709"/>
              <a:gd name="connsiteY2-150" fmla="*/ 346363 h 2327563"/>
              <a:gd name="connsiteX3-151" fmla="*/ 281709 w 281709"/>
              <a:gd name="connsiteY3-152" fmla="*/ 0 h 2327563"/>
              <a:gd name="connsiteX0-153" fmla="*/ 0 w 281709"/>
              <a:gd name="connsiteY0-154" fmla="*/ 2327563 h 2327563"/>
              <a:gd name="connsiteX1-155" fmla="*/ 232064 w 281709"/>
              <a:gd name="connsiteY1-156" fmla="*/ 1685636 h 2327563"/>
              <a:gd name="connsiteX2-157" fmla="*/ 107373 w 281709"/>
              <a:gd name="connsiteY2-158" fmla="*/ 346363 h 2327563"/>
              <a:gd name="connsiteX3-159" fmla="*/ 281709 w 281709"/>
              <a:gd name="connsiteY3-160" fmla="*/ 0 h 2327563"/>
              <a:gd name="connsiteX0-161" fmla="*/ 0 w 295997"/>
              <a:gd name="connsiteY0-162" fmla="*/ 2341850 h 2341850"/>
              <a:gd name="connsiteX1-163" fmla="*/ 232064 w 295997"/>
              <a:gd name="connsiteY1-164" fmla="*/ 1699923 h 2341850"/>
              <a:gd name="connsiteX2-165" fmla="*/ 107373 w 295997"/>
              <a:gd name="connsiteY2-166" fmla="*/ 360650 h 2341850"/>
              <a:gd name="connsiteX3-167" fmla="*/ 295997 w 295997"/>
              <a:gd name="connsiteY3-168" fmla="*/ 0 h 2341850"/>
              <a:gd name="connsiteX0-169" fmla="*/ 0 w 303617"/>
              <a:gd name="connsiteY0-170" fmla="*/ 2425670 h 2425670"/>
              <a:gd name="connsiteX1-171" fmla="*/ 239684 w 303617"/>
              <a:gd name="connsiteY1-172" fmla="*/ 1699923 h 2425670"/>
              <a:gd name="connsiteX2-173" fmla="*/ 114993 w 303617"/>
              <a:gd name="connsiteY2-174" fmla="*/ 360650 h 2425670"/>
              <a:gd name="connsiteX3-175" fmla="*/ 303617 w 303617"/>
              <a:gd name="connsiteY3-176" fmla="*/ 0 h 2425670"/>
              <a:gd name="connsiteX0-177" fmla="*/ 0 w 303617"/>
              <a:gd name="connsiteY0-178" fmla="*/ 2425670 h 2425670"/>
              <a:gd name="connsiteX1-179" fmla="*/ 239684 w 303617"/>
              <a:gd name="connsiteY1-180" fmla="*/ 1699923 h 2425670"/>
              <a:gd name="connsiteX2-181" fmla="*/ 114993 w 303617"/>
              <a:gd name="connsiteY2-182" fmla="*/ 360650 h 2425670"/>
              <a:gd name="connsiteX3-183" fmla="*/ 303617 w 303617"/>
              <a:gd name="connsiteY3-184" fmla="*/ 0 h 2425670"/>
              <a:gd name="connsiteX0-185" fmla="*/ 0 w 303617"/>
              <a:gd name="connsiteY0-186" fmla="*/ 2425670 h 2425670"/>
              <a:gd name="connsiteX1-187" fmla="*/ 239684 w 303617"/>
              <a:gd name="connsiteY1-188" fmla="*/ 1699923 h 2425670"/>
              <a:gd name="connsiteX2-189" fmla="*/ 114993 w 303617"/>
              <a:gd name="connsiteY2-190" fmla="*/ 360650 h 2425670"/>
              <a:gd name="connsiteX3-191" fmla="*/ 303617 w 303617"/>
              <a:gd name="connsiteY3-192" fmla="*/ 0 h 2425670"/>
              <a:gd name="connsiteX0-193" fmla="*/ 0 w 303617"/>
              <a:gd name="connsiteY0-194" fmla="*/ 2425670 h 2425670"/>
              <a:gd name="connsiteX1-195" fmla="*/ 239684 w 303617"/>
              <a:gd name="connsiteY1-196" fmla="*/ 1699923 h 2425670"/>
              <a:gd name="connsiteX2-197" fmla="*/ 114993 w 303617"/>
              <a:gd name="connsiteY2-198" fmla="*/ 360650 h 2425670"/>
              <a:gd name="connsiteX3-199" fmla="*/ 303617 w 303617"/>
              <a:gd name="connsiteY3-200" fmla="*/ 0 h 2425670"/>
              <a:gd name="connsiteX0-201" fmla="*/ 0 w 303617"/>
              <a:gd name="connsiteY0-202" fmla="*/ 2425670 h 2425670"/>
              <a:gd name="connsiteX1-203" fmla="*/ 239684 w 303617"/>
              <a:gd name="connsiteY1-204" fmla="*/ 1699923 h 2425670"/>
              <a:gd name="connsiteX2-205" fmla="*/ 187729 w 303617"/>
              <a:gd name="connsiteY2-206" fmla="*/ 1107641 h 2425670"/>
              <a:gd name="connsiteX3-207" fmla="*/ 114993 w 303617"/>
              <a:gd name="connsiteY3-208" fmla="*/ 360650 h 2425670"/>
              <a:gd name="connsiteX4" fmla="*/ 303617 w 303617"/>
              <a:gd name="connsiteY4" fmla="*/ 0 h 2425670"/>
              <a:gd name="connsiteX0-209" fmla="*/ 0 w 408333"/>
              <a:gd name="connsiteY0-210" fmla="*/ 2425670 h 2425670"/>
              <a:gd name="connsiteX1-211" fmla="*/ 239684 w 408333"/>
              <a:gd name="connsiteY1-212" fmla="*/ 1699923 h 2425670"/>
              <a:gd name="connsiteX2-213" fmla="*/ 405938 w 408333"/>
              <a:gd name="connsiteY2-214" fmla="*/ 1180377 h 2425670"/>
              <a:gd name="connsiteX3-215" fmla="*/ 114993 w 408333"/>
              <a:gd name="connsiteY3-216" fmla="*/ 360650 h 2425670"/>
              <a:gd name="connsiteX4-217" fmla="*/ 303617 w 408333"/>
              <a:gd name="connsiteY4-218" fmla="*/ 0 h 2425670"/>
              <a:gd name="connsiteX0-219" fmla="*/ 0 w 408333"/>
              <a:gd name="connsiteY0-220" fmla="*/ 2412970 h 2412970"/>
              <a:gd name="connsiteX1-221" fmla="*/ 239684 w 408333"/>
              <a:gd name="connsiteY1-222" fmla="*/ 1687223 h 2412970"/>
              <a:gd name="connsiteX2-223" fmla="*/ 405938 w 408333"/>
              <a:gd name="connsiteY2-224" fmla="*/ 1167677 h 2412970"/>
              <a:gd name="connsiteX3-225" fmla="*/ 114993 w 408333"/>
              <a:gd name="connsiteY3-226" fmla="*/ 347950 h 2412970"/>
              <a:gd name="connsiteX4-227" fmla="*/ 303617 w 408333"/>
              <a:gd name="connsiteY4-228" fmla="*/ 0 h 2412970"/>
              <a:gd name="connsiteX0-229" fmla="*/ 0 w 408333"/>
              <a:gd name="connsiteY0-230" fmla="*/ 2412970 h 2412970"/>
              <a:gd name="connsiteX1-231" fmla="*/ 239684 w 408333"/>
              <a:gd name="connsiteY1-232" fmla="*/ 1687223 h 2412970"/>
              <a:gd name="connsiteX2-233" fmla="*/ 405938 w 408333"/>
              <a:gd name="connsiteY2-234" fmla="*/ 1167677 h 2412970"/>
              <a:gd name="connsiteX3-235" fmla="*/ 153093 w 408333"/>
              <a:gd name="connsiteY3-236" fmla="*/ 379700 h 2412970"/>
              <a:gd name="connsiteX4-237" fmla="*/ 303617 w 408333"/>
              <a:gd name="connsiteY4-238" fmla="*/ 0 h 2412970"/>
              <a:gd name="connsiteX0-239" fmla="*/ 0 w 408333"/>
              <a:gd name="connsiteY0-240" fmla="*/ 2412970 h 2412970"/>
              <a:gd name="connsiteX1-241" fmla="*/ 239684 w 408333"/>
              <a:gd name="connsiteY1-242" fmla="*/ 1687223 h 2412970"/>
              <a:gd name="connsiteX2-243" fmla="*/ 405938 w 408333"/>
              <a:gd name="connsiteY2-244" fmla="*/ 1167677 h 2412970"/>
              <a:gd name="connsiteX3-245" fmla="*/ 153093 w 408333"/>
              <a:gd name="connsiteY3-246" fmla="*/ 379700 h 2412970"/>
              <a:gd name="connsiteX4-247" fmla="*/ 303617 w 408333"/>
              <a:gd name="connsiteY4-248" fmla="*/ 0 h 2412970"/>
              <a:gd name="connsiteX0-249" fmla="*/ 0 w 432216"/>
              <a:gd name="connsiteY0-250" fmla="*/ 2412970 h 2412970"/>
              <a:gd name="connsiteX1-251" fmla="*/ 263497 w 432216"/>
              <a:gd name="connsiteY1-252" fmla="*/ 1687223 h 2412970"/>
              <a:gd name="connsiteX2-253" fmla="*/ 429751 w 432216"/>
              <a:gd name="connsiteY2-254" fmla="*/ 1167677 h 2412970"/>
              <a:gd name="connsiteX3-255" fmla="*/ 176906 w 432216"/>
              <a:gd name="connsiteY3-256" fmla="*/ 379700 h 2412970"/>
              <a:gd name="connsiteX4-257" fmla="*/ 327430 w 432216"/>
              <a:gd name="connsiteY4-258" fmla="*/ 0 h 24129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17" y="connsiteY4-218"/>
              </a:cxn>
            </a:cxnLst>
            <a:rect l="l" t="t" r="r" b="b"/>
            <a:pathLst>
              <a:path w="432216" h="2412970">
                <a:moveTo>
                  <a:pt x="0" y="2412970"/>
                </a:moveTo>
                <a:cubicBezTo>
                  <a:pt x="241185" y="2348257"/>
                  <a:pt x="191872" y="1894772"/>
                  <a:pt x="263497" y="1687223"/>
                </a:cubicBezTo>
                <a:cubicBezTo>
                  <a:pt x="335122" y="1479674"/>
                  <a:pt x="450533" y="1390889"/>
                  <a:pt x="429751" y="1167677"/>
                </a:cubicBezTo>
                <a:cubicBezTo>
                  <a:pt x="408969" y="944465"/>
                  <a:pt x="193959" y="574313"/>
                  <a:pt x="176906" y="379700"/>
                </a:cubicBezTo>
                <a:cubicBezTo>
                  <a:pt x="159853" y="185087"/>
                  <a:pt x="198410" y="37666"/>
                  <a:pt x="327430" y="0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spc="-113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82902" y="2158495"/>
            <a:ext cx="935050" cy="1461329"/>
          </a:xfrm>
          <a:custGeom>
            <a:avLst/>
            <a:gdLst>
              <a:gd name="connsiteX0" fmla="*/ 1063735 w 1063735"/>
              <a:gd name="connsiteY0" fmla="*/ 0 h 1911927"/>
              <a:gd name="connsiteX1" fmla="*/ 367544 w 1063735"/>
              <a:gd name="connsiteY1" fmla="*/ 457200 h 1911927"/>
              <a:gd name="connsiteX2" fmla="*/ 14253 w 1063735"/>
              <a:gd name="connsiteY2" fmla="*/ 1194955 h 1911927"/>
              <a:gd name="connsiteX3" fmla="*/ 97381 w 1063735"/>
              <a:gd name="connsiteY3" fmla="*/ 1756064 h 1911927"/>
              <a:gd name="connsiteX4" fmla="*/ 357153 w 1063735"/>
              <a:gd name="connsiteY4" fmla="*/ 1911927 h 1911927"/>
              <a:gd name="connsiteX0-1" fmla="*/ 1049491 w 1049491"/>
              <a:gd name="connsiteY0-2" fmla="*/ 0 h 1911927"/>
              <a:gd name="connsiteX1-3" fmla="*/ 353300 w 1049491"/>
              <a:gd name="connsiteY1-4" fmla="*/ 457200 h 1911927"/>
              <a:gd name="connsiteX2-5" fmla="*/ 9 w 1049491"/>
              <a:gd name="connsiteY2-6" fmla="*/ 1194955 h 1911927"/>
              <a:gd name="connsiteX3-7" fmla="*/ 342909 w 1049491"/>
              <a:gd name="connsiteY3-8" fmla="*/ 1911927 h 1911927"/>
              <a:gd name="connsiteX0-9" fmla="*/ 1049502 w 1049502"/>
              <a:gd name="connsiteY0-10" fmla="*/ 0 h 2002414"/>
              <a:gd name="connsiteX1-11" fmla="*/ 353311 w 1049502"/>
              <a:gd name="connsiteY1-12" fmla="*/ 457200 h 2002414"/>
              <a:gd name="connsiteX2-13" fmla="*/ 20 w 1049502"/>
              <a:gd name="connsiteY2-14" fmla="*/ 1194955 h 2002414"/>
              <a:gd name="connsiteX3-15" fmla="*/ 366732 w 1049502"/>
              <a:gd name="connsiteY3-16" fmla="*/ 2002414 h 2002414"/>
              <a:gd name="connsiteX0-17" fmla="*/ 1057496 w 1057496"/>
              <a:gd name="connsiteY0-18" fmla="*/ 0 h 2002414"/>
              <a:gd name="connsiteX1-19" fmla="*/ 361305 w 1057496"/>
              <a:gd name="connsiteY1-20" fmla="*/ 457200 h 2002414"/>
              <a:gd name="connsiteX2-21" fmla="*/ 8014 w 1057496"/>
              <a:gd name="connsiteY2-22" fmla="*/ 1194955 h 2002414"/>
              <a:gd name="connsiteX3-23" fmla="*/ 374726 w 1057496"/>
              <a:gd name="connsiteY3-24" fmla="*/ 2002414 h 2002414"/>
              <a:gd name="connsiteX0-25" fmla="*/ 1171539 w 1171539"/>
              <a:gd name="connsiteY0-26" fmla="*/ 0 h 2002414"/>
              <a:gd name="connsiteX1-27" fmla="*/ 475348 w 1171539"/>
              <a:gd name="connsiteY1-28" fmla="*/ 457200 h 2002414"/>
              <a:gd name="connsiteX2-29" fmla="*/ 122057 w 1171539"/>
              <a:gd name="connsiteY2-30" fmla="*/ 1194955 h 2002414"/>
              <a:gd name="connsiteX3-31" fmla="*/ 488769 w 1171539"/>
              <a:gd name="connsiteY3-32" fmla="*/ 2002414 h 2002414"/>
              <a:gd name="connsiteX0-33" fmla="*/ 1171539 w 1171539"/>
              <a:gd name="connsiteY0-34" fmla="*/ 0 h 2002414"/>
              <a:gd name="connsiteX1-35" fmla="*/ 475348 w 1171539"/>
              <a:gd name="connsiteY1-36" fmla="*/ 457200 h 2002414"/>
              <a:gd name="connsiteX2-37" fmla="*/ 122057 w 1171539"/>
              <a:gd name="connsiteY2-38" fmla="*/ 1194955 h 2002414"/>
              <a:gd name="connsiteX3-39" fmla="*/ 488769 w 1171539"/>
              <a:gd name="connsiteY3-40" fmla="*/ 2002414 h 2002414"/>
              <a:gd name="connsiteX0-41" fmla="*/ 1171539 w 1171539"/>
              <a:gd name="connsiteY0-42" fmla="*/ 0 h 2002414"/>
              <a:gd name="connsiteX1-43" fmla="*/ 475348 w 1171539"/>
              <a:gd name="connsiteY1-44" fmla="*/ 457200 h 2002414"/>
              <a:gd name="connsiteX2-45" fmla="*/ 122057 w 1171539"/>
              <a:gd name="connsiteY2-46" fmla="*/ 1194955 h 2002414"/>
              <a:gd name="connsiteX3-47" fmla="*/ 488769 w 1171539"/>
              <a:gd name="connsiteY3-48" fmla="*/ 2002414 h 2002414"/>
              <a:gd name="connsiteX0-49" fmla="*/ 1171539 w 1171539"/>
              <a:gd name="connsiteY0-50" fmla="*/ 0 h 2002414"/>
              <a:gd name="connsiteX1-51" fmla="*/ 475348 w 1171539"/>
              <a:gd name="connsiteY1-52" fmla="*/ 457200 h 2002414"/>
              <a:gd name="connsiteX2-53" fmla="*/ 122057 w 1171539"/>
              <a:gd name="connsiteY2-54" fmla="*/ 1280680 h 2002414"/>
              <a:gd name="connsiteX3-55" fmla="*/ 488769 w 1171539"/>
              <a:gd name="connsiteY3-56" fmla="*/ 2002414 h 2002414"/>
              <a:gd name="connsiteX0-57" fmla="*/ 1207504 w 1207504"/>
              <a:gd name="connsiteY0-58" fmla="*/ 0 h 2002414"/>
              <a:gd name="connsiteX1-59" fmla="*/ 511313 w 1207504"/>
              <a:gd name="connsiteY1-60" fmla="*/ 457200 h 2002414"/>
              <a:gd name="connsiteX2-61" fmla="*/ 158022 w 1207504"/>
              <a:gd name="connsiteY2-62" fmla="*/ 1280680 h 2002414"/>
              <a:gd name="connsiteX3-63" fmla="*/ 524734 w 1207504"/>
              <a:gd name="connsiteY3-64" fmla="*/ 2002414 h 2002414"/>
              <a:gd name="connsiteX0-65" fmla="*/ 1207504 w 1207504"/>
              <a:gd name="connsiteY0-66" fmla="*/ 0 h 2002414"/>
              <a:gd name="connsiteX1-67" fmla="*/ 511313 w 1207504"/>
              <a:gd name="connsiteY1-68" fmla="*/ 457200 h 2002414"/>
              <a:gd name="connsiteX2-69" fmla="*/ 158022 w 1207504"/>
              <a:gd name="connsiteY2-70" fmla="*/ 1280680 h 2002414"/>
              <a:gd name="connsiteX3-71" fmla="*/ 524734 w 1207504"/>
              <a:gd name="connsiteY3-72" fmla="*/ 2002414 h 2002414"/>
              <a:gd name="connsiteX0-73" fmla="*/ 1052410 w 1052410"/>
              <a:gd name="connsiteY0-74" fmla="*/ 0 h 2002414"/>
              <a:gd name="connsiteX1-75" fmla="*/ 275257 w 1052410"/>
              <a:gd name="connsiteY1-76" fmla="*/ 452437 h 2002414"/>
              <a:gd name="connsiteX2-77" fmla="*/ 2928 w 1052410"/>
              <a:gd name="connsiteY2-78" fmla="*/ 1280680 h 2002414"/>
              <a:gd name="connsiteX3-79" fmla="*/ 369640 w 1052410"/>
              <a:gd name="connsiteY3-80" fmla="*/ 2002414 h 2002414"/>
              <a:gd name="connsiteX0-81" fmla="*/ 1159202 w 1159202"/>
              <a:gd name="connsiteY0-82" fmla="*/ 0 h 2002414"/>
              <a:gd name="connsiteX1-83" fmla="*/ 382049 w 1159202"/>
              <a:gd name="connsiteY1-84" fmla="*/ 452437 h 2002414"/>
              <a:gd name="connsiteX2-85" fmla="*/ 109720 w 1159202"/>
              <a:gd name="connsiteY2-86" fmla="*/ 1280680 h 2002414"/>
              <a:gd name="connsiteX3-87" fmla="*/ 476432 w 1159202"/>
              <a:gd name="connsiteY3-88" fmla="*/ 2002414 h 2002414"/>
              <a:gd name="connsiteX0-89" fmla="*/ 1159202 w 1159202"/>
              <a:gd name="connsiteY0-90" fmla="*/ 0 h 2002414"/>
              <a:gd name="connsiteX1-91" fmla="*/ 382049 w 1159202"/>
              <a:gd name="connsiteY1-92" fmla="*/ 452437 h 2002414"/>
              <a:gd name="connsiteX2-93" fmla="*/ 109720 w 1159202"/>
              <a:gd name="connsiteY2-94" fmla="*/ 1280680 h 2002414"/>
              <a:gd name="connsiteX3-95" fmla="*/ 476432 w 1159202"/>
              <a:gd name="connsiteY3-96" fmla="*/ 2002414 h 2002414"/>
              <a:gd name="connsiteX0-97" fmla="*/ 1235402 w 1235402"/>
              <a:gd name="connsiteY0-98" fmla="*/ 0 h 1919864"/>
              <a:gd name="connsiteX1-99" fmla="*/ 382049 w 1235402"/>
              <a:gd name="connsiteY1-100" fmla="*/ 369887 h 1919864"/>
              <a:gd name="connsiteX2-101" fmla="*/ 109720 w 1235402"/>
              <a:gd name="connsiteY2-102" fmla="*/ 1198130 h 1919864"/>
              <a:gd name="connsiteX3-103" fmla="*/ 476432 w 1235402"/>
              <a:gd name="connsiteY3-104" fmla="*/ 1919864 h 1919864"/>
              <a:gd name="connsiteX0-105" fmla="*/ 1235402 w 1235402"/>
              <a:gd name="connsiteY0-106" fmla="*/ 0 h 1919864"/>
              <a:gd name="connsiteX1-107" fmla="*/ 382049 w 1235402"/>
              <a:gd name="connsiteY1-108" fmla="*/ 369887 h 1919864"/>
              <a:gd name="connsiteX2-109" fmla="*/ 109720 w 1235402"/>
              <a:gd name="connsiteY2-110" fmla="*/ 1198130 h 1919864"/>
              <a:gd name="connsiteX3-111" fmla="*/ 476432 w 1235402"/>
              <a:gd name="connsiteY3-112" fmla="*/ 1919864 h 1919864"/>
              <a:gd name="connsiteX0-113" fmla="*/ 1227683 w 1227683"/>
              <a:gd name="connsiteY0-114" fmla="*/ 0 h 1919864"/>
              <a:gd name="connsiteX1-115" fmla="*/ 374330 w 1227683"/>
              <a:gd name="connsiteY1-116" fmla="*/ 369887 h 1919864"/>
              <a:gd name="connsiteX2-117" fmla="*/ 102001 w 1227683"/>
              <a:gd name="connsiteY2-118" fmla="*/ 1198130 h 1919864"/>
              <a:gd name="connsiteX3-119" fmla="*/ 468713 w 1227683"/>
              <a:gd name="connsiteY3-120" fmla="*/ 1919864 h 1919864"/>
              <a:gd name="connsiteX0-121" fmla="*/ 1237208 w 1237208"/>
              <a:gd name="connsiteY0-122" fmla="*/ 0 h 1929389"/>
              <a:gd name="connsiteX1-123" fmla="*/ 374330 w 1237208"/>
              <a:gd name="connsiteY1-124" fmla="*/ 379412 h 1929389"/>
              <a:gd name="connsiteX2-125" fmla="*/ 102001 w 1237208"/>
              <a:gd name="connsiteY2-126" fmla="*/ 1207655 h 1929389"/>
              <a:gd name="connsiteX3-127" fmla="*/ 468713 w 1237208"/>
              <a:gd name="connsiteY3-128" fmla="*/ 1929389 h 1929389"/>
              <a:gd name="connsiteX0-129" fmla="*/ 1246733 w 1246733"/>
              <a:gd name="connsiteY0-130" fmla="*/ 0 h 1948439"/>
              <a:gd name="connsiteX1-131" fmla="*/ 374330 w 1246733"/>
              <a:gd name="connsiteY1-132" fmla="*/ 398462 h 1948439"/>
              <a:gd name="connsiteX2-133" fmla="*/ 102001 w 1246733"/>
              <a:gd name="connsiteY2-134" fmla="*/ 1226705 h 1948439"/>
              <a:gd name="connsiteX3-135" fmla="*/ 468713 w 1246733"/>
              <a:gd name="connsiteY3-136" fmla="*/ 1948439 h 19484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46733" h="1948439">
                <a:moveTo>
                  <a:pt x="1246733" y="0"/>
                </a:moveTo>
                <a:cubicBezTo>
                  <a:pt x="1014669" y="303644"/>
                  <a:pt x="565119" y="194011"/>
                  <a:pt x="374330" y="398462"/>
                </a:cubicBezTo>
                <a:cubicBezTo>
                  <a:pt x="183541" y="602913"/>
                  <a:pt x="329159" y="944563"/>
                  <a:pt x="102001" y="1226705"/>
                </a:cubicBezTo>
                <a:cubicBezTo>
                  <a:pt x="-125157" y="1508847"/>
                  <a:pt x="40088" y="1937183"/>
                  <a:pt x="468713" y="1948439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spc="-113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783434" y="1186651"/>
            <a:ext cx="1714755" cy="851375"/>
            <a:chOff x="8790577" y="1480601"/>
            <a:chExt cx="2286340" cy="1135167"/>
          </a:xfrm>
        </p:grpSpPr>
        <p:grpSp>
          <p:nvGrpSpPr>
            <p:cNvPr id="11" name="组合 10"/>
            <p:cNvGrpSpPr/>
            <p:nvPr/>
          </p:nvGrpSpPr>
          <p:grpSpPr>
            <a:xfrm>
              <a:off x="9959003" y="1520374"/>
              <a:ext cx="1117914" cy="1095394"/>
              <a:chOff x="1439119" y="2532743"/>
              <a:chExt cx="1117914" cy="109539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450378" y="2532743"/>
                <a:ext cx="1095394" cy="1095394"/>
              </a:xfrm>
              <a:prstGeom prst="ellipse">
                <a:avLst/>
              </a:prstGeom>
              <a:solidFill>
                <a:srgbClr val="0070C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spc="-11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439119" y="2791564"/>
                <a:ext cx="111791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250" b="1" spc="-113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2016</a:t>
                </a:r>
                <a:endParaRPr lang="zh-CN" altLang="en-US" sz="2250" b="1" spc="-11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8790577" y="1480601"/>
              <a:ext cx="120686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750"/>
                </a:spcAft>
              </a:pP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终端出货量突破</a:t>
              </a:r>
              <a:r>
                <a:rPr lang="en-US" altLang="zh-CN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亿部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8893" y="3042559"/>
            <a:ext cx="1483043" cy="1098345"/>
            <a:chOff x="8251191" y="3955146"/>
            <a:chExt cx="1977390" cy="1464460"/>
          </a:xfrm>
        </p:grpSpPr>
        <p:grpSp>
          <p:nvGrpSpPr>
            <p:cNvPr id="16" name="组合 15"/>
            <p:cNvGrpSpPr/>
            <p:nvPr/>
          </p:nvGrpSpPr>
          <p:grpSpPr>
            <a:xfrm>
              <a:off x="8491246" y="3955146"/>
              <a:ext cx="1117913" cy="1095394"/>
              <a:chOff x="1439119" y="2532743"/>
              <a:chExt cx="1117913" cy="1095394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450378" y="2532743"/>
                <a:ext cx="1095394" cy="1095394"/>
              </a:xfrm>
              <a:prstGeom prst="ellipse">
                <a:avLst/>
              </a:prstGeom>
              <a:solidFill>
                <a:srgbClr val="0070C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spc="-11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439119" y="2802995"/>
                <a:ext cx="1117913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250" b="1" spc="-113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2015</a:t>
                </a:r>
                <a:endParaRPr lang="zh-CN" altLang="en-US" sz="2250" b="1" spc="-11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8251191" y="5081051"/>
              <a:ext cx="197739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750"/>
                </a:spcAft>
              </a:pP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入选全球</a:t>
              </a:r>
              <a:r>
                <a:rPr lang="en-US" altLang="zh-CN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企业百强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46438" y="3313584"/>
            <a:ext cx="1354299" cy="1301636"/>
            <a:chOff x="5807918" y="4316511"/>
            <a:chExt cx="1805732" cy="1735515"/>
          </a:xfrm>
        </p:grpSpPr>
        <p:grpSp>
          <p:nvGrpSpPr>
            <p:cNvPr id="21" name="组合 20"/>
            <p:cNvGrpSpPr/>
            <p:nvPr/>
          </p:nvGrpSpPr>
          <p:grpSpPr>
            <a:xfrm>
              <a:off x="5807918" y="4956632"/>
              <a:ext cx="1117913" cy="1095394"/>
              <a:chOff x="1439119" y="2532743"/>
              <a:chExt cx="1117913" cy="1095394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450378" y="2532743"/>
                <a:ext cx="1095394" cy="1095394"/>
              </a:xfrm>
              <a:prstGeom prst="ellipse">
                <a:avLst/>
              </a:prstGeom>
              <a:solidFill>
                <a:srgbClr val="0070C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spc="-11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439119" y="2802995"/>
                <a:ext cx="1117913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250" b="1" spc="-113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2014</a:t>
                </a:r>
                <a:endParaRPr lang="zh-CN" altLang="en-US" sz="2250" b="1" spc="-11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013451" y="4316511"/>
              <a:ext cx="160019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750"/>
                </a:spcAft>
              </a:pP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出货量连续两年位居全球第一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21795" y="1895311"/>
            <a:ext cx="1269255" cy="1278911"/>
            <a:chOff x="4175060" y="2425481"/>
            <a:chExt cx="1692340" cy="1705215"/>
          </a:xfrm>
        </p:grpSpPr>
        <p:grpSp>
          <p:nvGrpSpPr>
            <p:cNvPr id="26" name="组合 25"/>
            <p:cNvGrpSpPr/>
            <p:nvPr/>
          </p:nvGrpSpPr>
          <p:grpSpPr>
            <a:xfrm>
              <a:off x="4175060" y="3035302"/>
              <a:ext cx="1117913" cy="1095394"/>
              <a:chOff x="1439118" y="2532743"/>
              <a:chExt cx="1117913" cy="1095394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450378" y="2532743"/>
                <a:ext cx="1095394" cy="1095394"/>
              </a:xfrm>
              <a:prstGeom prst="ellipse">
                <a:avLst/>
              </a:prstGeom>
              <a:solidFill>
                <a:srgbClr val="0070C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spc="-11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439118" y="2802995"/>
                <a:ext cx="1117913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250" b="1" spc="-113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2013</a:t>
                </a:r>
                <a:endParaRPr lang="zh-CN" altLang="en-US" sz="2250" b="1" spc="-11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4309111" y="2425481"/>
              <a:ext cx="155828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750"/>
                </a:spcAft>
              </a:pP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公司派遣优秀管理干部支援海外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9141" y="3216729"/>
            <a:ext cx="1260157" cy="1271494"/>
            <a:chOff x="731521" y="4187373"/>
            <a:chExt cx="1680209" cy="1695325"/>
          </a:xfrm>
        </p:grpSpPr>
        <p:grpSp>
          <p:nvGrpSpPr>
            <p:cNvPr id="31" name="组合 30"/>
            <p:cNvGrpSpPr/>
            <p:nvPr/>
          </p:nvGrpSpPr>
          <p:grpSpPr>
            <a:xfrm>
              <a:off x="1130689" y="4187373"/>
              <a:ext cx="1117913" cy="1095394"/>
              <a:chOff x="1439118" y="2532743"/>
              <a:chExt cx="1117913" cy="1095394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450378" y="2532743"/>
                <a:ext cx="1095394" cy="1095394"/>
              </a:xfrm>
              <a:prstGeom prst="ellipse">
                <a:avLst/>
              </a:prstGeom>
              <a:solidFill>
                <a:srgbClr val="0070C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spc="-11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439118" y="2802995"/>
                <a:ext cx="1117913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250" b="1" spc="-113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2012</a:t>
                </a:r>
                <a:endParaRPr lang="zh-CN" altLang="en-US" sz="2250" b="1" spc="-11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731521" y="5328701"/>
              <a:ext cx="168020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750"/>
                </a:spcAft>
              </a:pP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实现全年主营业务收入</a:t>
              </a:r>
              <a:r>
                <a:rPr lang="en-US" altLang="zh-CN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110</a:t>
              </a: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亿元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67142" y="1440998"/>
            <a:ext cx="977926" cy="1289864"/>
            <a:chOff x="1702189" y="1819730"/>
            <a:chExt cx="1303901" cy="1719819"/>
          </a:xfrm>
        </p:grpSpPr>
        <p:grpSp>
          <p:nvGrpSpPr>
            <p:cNvPr id="36" name="组合 35"/>
            <p:cNvGrpSpPr/>
            <p:nvPr/>
          </p:nvGrpSpPr>
          <p:grpSpPr>
            <a:xfrm>
              <a:off x="1702189" y="1819730"/>
              <a:ext cx="1117913" cy="1095394"/>
              <a:chOff x="1439118" y="2532743"/>
              <a:chExt cx="1117913" cy="1095394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450378" y="2532743"/>
                <a:ext cx="1095394" cy="1095394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spc="-11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439118" y="2802995"/>
                <a:ext cx="1117913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250" b="1" spc="-113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2010</a:t>
                </a:r>
                <a:endParaRPr lang="zh-CN" altLang="en-US" sz="2250" b="1" spc="-11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794512" y="2985552"/>
              <a:ext cx="121157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750"/>
                </a:spcAft>
              </a:pP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某某公司在深圳市成立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7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7" presetClass="exit" presetSubtype="0" fill="hold" grpId="1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7" presetClass="exit" presetSubtype="0" fill="hold" grpId="1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7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7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7" presetClass="exit" presetSubtype="0" fill="hold" grpId="1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7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7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7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7" presetClass="exit" presetSubtype="0" fill="hold" grpId="1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7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7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7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A_矩形 1"/>
          <p:cNvSpPr/>
          <p:nvPr>
            <p:custDataLst>
              <p:tags r:id="rId1"/>
            </p:custDataLst>
          </p:nvPr>
        </p:nvSpPr>
        <p:spPr>
          <a:xfrm>
            <a:off x="0" y="1"/>
            <a:ext cx="1524000" cy="5143500"/>
          </a:xfrm>
          <a:prstGeom prst="rect">
            <a:avLst/>
          </a:prstGeom>
          <a:solidFill>
            <a:srgbClr val="005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id-ID" sz="1400">
              <a:solidFill>
                <a:srgbClr val="FFFFFF"/>
              </a:solidFill>
            </a:endParaRPr>
          </a:p>
        </p:txBody>
      </p:sp>
      <p:sp>
        <p:nvSpPr>
          <p:cNvPr id="75" name="PA_矩形 38"/>
          <p:cNvSpPr/>
          <p:nvPr>
            <p:custDataLst>
              <p:tags r:id="rId2"/>
            </p:custDataLst>
          </p:nvPr>
        </p:nvSpPr>
        <p:spPr>
          <a:xfrm>
            <a:off x="1524001" y="1"/>
            <a:ext cx="1585316" cy="5143500"/>
          </a:xfrm>
          <a:prstGeom prst="rect">
            <a:avLst/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id-ID" sz="1400">
              <a:solidFill>
                <a:srgbClr val="FFFFFF"/>
              </a:solidFill>
            </a:endParaRPr>
          </a:p>
        </p:txBody>
      </p:sp>
      <p:sp>
        <p:nvSpPr>
          <p:cNvPr id="76" name="PA_矩形 40"/>
          <p:cNvSpPr/>
          <p:nvPr>
            <p:custDataLst>
              <p:tags r:id="rId3"/>
            </p:custDataLst>
          </p:nvPr>
        </p:nvSpPr>
        <p:spPr>
          <a:xfrm>
            <a:off x="3048000" y="1"/>
            <a:ext cx="1524000" cy="5143500"/>
          </a:xfrm>
          <a:prstGeom prst="rect">
            <a:avLst/>
          </a:prstGeom>
          <a:solidFill>
            <a:srgbClr val="005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id-ID" sz="1400">
              <a:solidFill>
                <a:srgbClr val="FFFFFF"/>
              </a:solidFill>
            </a:endParaRPr>
          </a:p>
        </p:txBody>
      </p:sp>
      <p:sp>
        <p:nvSpPr>
          <p:cNvPr id="77" name="PA_矩形 41"/>
          <p:cNvSpPr/>
          <p:nvPr>
            <p:custDataLst>
              <p:tags r:id="rId4"/>
            </p:custDataLst>
          </p:nvPr>
        </p:nvSpPr>
        <p:spPr>
          <a:xfrm>
            <a:off x="4572000" y="1"/>
            <a:ext cx="1585317" cy="5143500"/>
          </a:xfrm>
          <a:prstGeom prst="rect">
            <a:avLst/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id-ID" sz="1400">
              <a:solidFill>
                <a:srgbClr val="FFFFFF"/>
              </a:solidFill>
            </a:endParaRPr>
          </a:p>
        </p:txBody>
      </p:sp>
      <p:sp>
        <p:nvSpPr>
          <p:cNvPr id="78" name="PA_矩形 42"/>
          <p:cNvSpPr/>
          <p:nvPr>
            <p:custDataLst>
              <p:tags r:id="rId5"/>
            </p:custDataLst>
          </p:nvPr>
        </p:nvSpPr>
        <p:spPr>
          <a:xfrm>
            <a:off x="6096000" y="1"/>
            <a:ext cx="1524000" cy="5143500"/>
          </a:xfrm>
          <a:prstGeom prst="rect">
            <a:avLst/>
          </a:prstGeom>
          <a:solidFill>
            <a:srgbClr val="005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id-ID" sz="1400">
              <a:solidFill>
                <a:srgbClr val="FFFFFF"/>
              </a:solidFill>
            </a:endParaRPr>
          </a:p>
        </p:txBody>
      </p:sp>
      <p:sp>
        <p:nvSpPr>
          <p:cNvPr id="79" name="PA_矩形 43"/>
          <p:cNvSpPr/>
          <p:nvPr>
            <p:custDataLst>
              <p:tags r:id="rId6"/>
            </p:custDataLst>
          </p:nvPr>
        </p:nvSpPr>
        <p:spPr>
          <a:xfrm>
            <a:off x="7620000" y="1"/>
            <a:ext cx="1524000" cy="5143500"/>
          </a:xfrm>
          <a:prstGeom prst="rect">
            <a:avLst/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id-ID" sz="1400">
              <a:solidFill>
                <a:srgbClr val="FFFFFF"/>
              </a:solidFill>
            </a:endParaRPr>
          </a:p>
        </p:txBody>
      </p:sp>
      <p:cxnSp>
        <p:nvCxnSpPr>
          <p:cNvPr id="80" name="PA_直接连接符 10"/>
          <p:cNvCxnSpPr/>
          <p:nvPr>
            <p:custDataLst>
              <p:tags r:id="rId7"/>
            </p:custDataLst>
          </p:nvPr>
        </p:nvCxnSpPr>
        <p:spPr>
          <a:xfrm>
            <a:off x="0" y="3002128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PA_组合 31"/>
          <p:cNvGrpSpPr/>
          <p:nvPr>
            <p:custDataLst>
              <p:tags r:id="rId8"/>
            </p:custDataLst>
          </p:nvPr>
        </p:nvGrpSpPr>
        <p:grpSpPr>
          <a:xfrm>
            <a:off x="700683" y="2940811"/>
            <a:ext cx="122634" cy="122634"/>
            <a:chOff x="874729" y="3479006"/>
            <a:chExt cx="282542" cy="282542"/>
          </a:xfrm>
          <a:solidFill>
            <a:srgbClr val="0059A9"/>
          </a:solidFill>
        </p:grpSpPr>
        <p:sp>
          <p:nvSpPr>
            <p:cNvPr id="82" name="Oval 11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  <p:sp>
          <p:nvSpPr>
            <p:cNvPr id="112" name="Oval 63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113" name="PA_组合 64"/>
          <p:cNvGrpSpPr/>
          <p:nvPr>
            <p:custDataLst>
              <p:tags r:id="rId9"/>
            </p:custDataLst>
          </p:nvPr>
        </p:nvGrpSpPr>
        <p:grpSpPr>
          <a:xfrm>
            <a:off x="2224683" y="2940811"/>
            <a:ext cx="122634" cy="122634"/>
            <a:chOff x="874729" y="3479006"/>
            <a:chExt cx="282542" cy="282542"/>
          </a:xfrm>
          <a:solidFill>
            <a:srgbClr val="0576BD"/>
          </a:solidFill>
        </p:grpSpPr>
        <p:sp>
          <p:nvSpPr>
            <p:cNvPr id="114" name="Oval 65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  <p:sp>
          <p:nvSpPr>
            <p:cNvPr id="115" name="Oval 66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116" name="PA_组合 67"/>
          <p:cNvGrpSpPr/>
          <p:nvPr>
            <p:custDataLst>
              <p:tags r:id="rId10"/>
            </p:custDataLst>
          </p:nvPr>
        </p:nvGrpSpPr>
        <p:grpSpPr>
          <a:xfrm>
            <a:off x="3753348" y="2940811"/>
            <a:ext cx="122634" cy="122634"/>
            <a:chOff x="874729" y="3479006"/>
            <a:chExt cx="282542" cy="282542"/>
          </a:xfrm>
          <a:solidFill>
            <a:srgbClr val="0059A9"/>
          </a:solidFill>
        </p:grpSpPr>
        <p:sp>
          <p:nvSpPr>
            <p:cNvPr id="117" name="Oval 68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  <p:sp>
          <p:nvSpPr>
            <p:cNvPr id="118" name="Oval 69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119" name="PA_组合 70"/>
          <p:cNvGrpSpPr/>
          <p:nvPr>
            <p:custDataLst>
              <p:tags r:id="rId11"/>
            </p:custDataLst>
          </p:nvPr>
        </p:nvGrpSpPr>
        <p:grpSpPr>
          <a:xfrm>
            <a:off x="5272683" y="2940811"/>
            <a:ext cx="122634" cy="122634"/>
            <a:chOff x="874729" y="3479006"/>
            <a:chExt cx="282542" cy="282542"/>
          </a:xfrm>
          <a:solidFill>
            <a:srgbClr val="0576BD"/>
          </a:solidFill>
        </p:grpSpPr>
        <p:sp>
          <p:nvSpPr>
            <p:cNvPr id="120" name="Oval 71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  <p:sp>
          <p:nvSpPr>
            <p:cNvPr id="121" name="Oval 72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122" name="PA_组合 73"/>
          <p:cNvGrpSpPr/>
          <p:nvPr>
            <p:custDataLst>
              <p:tags r:id="rId12"/>
            </p:custDataLst>
          </p:nvPr>
        </p:nvGrpSpPr>
        <p:grpSpPr>
          <a:xfrm>
            <a:off x="6796683" y="2940811"/>
            <a:ext cx="122634" cy="122634"/>
            <a:chOff x="874729" y="3479006"/>
            <a:chExt cx="282542" cy="282542"/>
          </a:xfrm>
          <a:solidFill>
            <a:srgbClr val="0059A9"/>
          </a:solidFill>
        </p:grpSpPr>
        <p:sp>
          <p:nvSpPr>
            <p:cNvPr id="123" name="Oval 74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  <p:sp>
          <p:nvSpPr>
            <p:cNvPr id="124" name="Oval 75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125" name="PA_组合 76"/>
          <p:cNvGrpSpPr/>
          <p:nvPr>
            <p:custDataLst>
              <p:tags r:id="rId13"/>
            </p:custDataLst>
          </p:nvPr>
        </p:nvGrpSpPr>
        <p:grpSpPr>
          <a:xfrm>
            <a:off x="8320683" y="2940811"/>
            <a:ext cx="122634" cy="122634"/>
            <a:chOff x="874729" y="3479006"/>
            <a:chExt cx="282542" cy="282542"/>
          </a:xfrm>
          <a:solidFill>
            <a:srgbClr val="0576BD"/>
          </a:solidFill>
        </p:grpSpPr>
        <p:sp>
          <p:nvSpPr>
            <p:cNvPr id="126" name="Oval 77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  <p:sp>
          <p:nvSpPr>
            <p:cNvPr id="127" name="Oval 78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</p:grpSp>
      <p:sp>
        <p:nvSpPr>
          <p:cNvPr id="128" name="PA_文本框 127"/>
          <p:cNvSpPr txBox="1"/>
          <p:nvPr>
            <p:custDataLst>
              <p:tags r:id="rId14"/>
            </p:custDataLst>
          </p:nvPr>
        </p:nvSpPr>
        <p:spPr>
          <a:xfrm>
            <a:off x="7821278" y="3252790"/>
            <a:ext cx="1121447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2001</a:t>
            </a:r>
            <a:endParaRPr lang="en-AU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PA_文本框 128"/>
          <p:cNvSpPr txBox="1"/>
          <p:nvPr>
            <p:custDataLst>
              <p:tags r:id="rId15"/>
            </p:custDataLst>
          </p:nvPr>
        </p:nvSpPr>
        <p:spPr>
          <a:xfrm>
            <a:off x="6297278" y="3252790"/>
            <a:ext cx="1121447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endParaRPr lang="en-AU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PA_文本框 129"/>
          <p:cNvSpPr txBox="1"/>
          <p:nvPr>
            <p:custDataLst>
              <p:tags r:id="rId16"/>
            </p:custDataLst>
          </p:nvPr>
        </p:nvSpPr>
        <p:spPr>
          <a:xfrm>
            <a:off x="4774281" y="3252790"/>
            <a:ext cx="1121447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1999</a:t>
            </a:r>
            <a:endParaRPr lang="en-AU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PA_文本框 130"/>
          <p:cNvSpPr txBox="1"/>
          <p:nvPr>
            <p:custDataLst>
              <p:tags r:id="rId17"/>
            </p:custDataLst>
          </p:nvPr>
        </p:nvSpPr>
        <p:spPr>
          <a:xfrm>
            <a:off x="3248274" y="3252790"/>
            <a:ext cx="1121447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1998</a:t>
            </a:r>
            <a:endParaRPr lang="en-AU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PA_文本框 131"/>
          <p:cNvSpPr txBox="1"/>
          <p:nvPr>
            <p:custDataLst>
              <p:tags r:id="rId18"/>
            </p:custDataLst>
          </p:nvPr>
        </p:nvSpPr>
        <p:spPr>
          <a:xfrm>
            <a:off x="1724274" y="3252790"/>
            <a:ext cx="1121447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1997</a:t>
            </a:r>
            <a:endParaRPr lang="en-AU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PA_文本框 132"/>
          <p:cNvSpPr txBox="1"/>
          <p:nvPr>
            <p:custDataLst>
              <p:tags r:id="rId19"/>
            </p:custDataLst>
          </p:nvPr>
        </p:nvSpPr>
        <p:spPr>
          <a:xfrm>
            <a:off x="200274" y="3252790"/>
            <a:ext cx="1121447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1996</a:t>
            </a:r>
            <a:endParaRPr lang="en-AU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PA_TextPlaceholder 32"/>
          <p:cNvSpPr txBox="1"/>
          <p:nvPr>
            <p:custDataLst>
              <p:tags r:id="rId20"/>
            </p:custDataLst>
          </p:nvPr>
        </p:nvSpPr>
        <p:spPr>
          <a:xfrm>
            <a:off x="228948" y="1658261"/>
            <a:ext cx="1067916" cy="706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Lemon drops oat cake oat cake sugar plum sweet </a:t>
            </a:r>
            <a:r>
              <a:rPr lang="en-US" sz="1000" dirty="0" err="1">
                <a:solidFill>
                  <a:srgbClr val="FFFFFF"/>
                </a:solidFill>
                <a:latin typeface="+mn-lt"/>
              </a:rPr>
              <a:t>oreo</a:t>
            </a:r>
            <a:r>
              <a:rPr lang="en-US" sz="1000" dirty="0">
                <a:solidFill>
                  <a:srgbClr val="FFFFFF"/>
                </a:solidFill>
                <a:latin typeface="+mn-lt"/>
              </a:rPr>
              <a:t> gingerbread cool chocolate cake gingerbread. </a:t>
            </a:r>
          </a:p>
        </p:txBody>
      </p:sp>
      <p:sp>
        <p:nvSpPr>
          <p:cNvPr id="136" name="PA_TextPlaceholder 32"/>
          <p:cNvSpPr txBox="1"/>
          <p:nvPr>
            <p:custDataLst>
              <p:tags r:id="rId21"/>
            </p:custDataLst>
          </p:nvPr>
        </p:nvSpPr>
        <p:spPr>
          <a:xfrm>
            <a:off x="228948" y="1422074"/>
            <a:ext cx="1067916" cy="230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PA_TextPlaceholder 32"/>
          <p:cNvSpPr txBox="1"/>
          <p:nvPr>
            <p:custDataLst>
              <p:tags r:id="rId22"/>
            </p:custDataLst>
          </p:nvPr>
        </p:nvSpPr>
        <p:spPr>
          <a:xfrm>
            <a:off x="1752948" y="1658261"/>
            <a:ext cx="1067916" cy="706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Lemon drops oat cake oat cake sugar plum sweet </a:t>
            </a:r>
            <a:r>
              <a:rPr lang="en-US" sz="1000" dirty="0" err="1">
                <a:solidFill>
                  <a:srgbClr val="FFFFFF"/>
                </a:solidFill>
                <a:latin typeface="+mn-lt"/>
              </a:rPr>
              <a:t>oreo</a:t>
            </a:r>
            <a:r>
              <a:rPr lang="en-US" sz="1000" dirty="0">
                <a:solidFill>
                  <a:srgbClr val="FFFFFF"/>
                </a:solidFill>
                <a:latin typeface="+mn-lt"/>
              </a:rPr>
              <a:t> gingerbread cool chocolate cake gingerbread. </a:t>
            </a:r>
          </a:p>
        </p:txBody>
      </p:sp>
      <p:sp>
        <p:nvSpPr>
          <p:cNvPr id="139" name="PA_TextPlaceholder 32"/>
          <p:cNvSpPr txBox="1"/>
          <p:nvPr>
            <p:custDataLst>
              <p:tags r:id="rId23"/>
            </p:custDataLst>
          </p:nvPr>
        </p:nvSpPr>
        <p:spPr>
          <a:xfrm>
            <a:off x="1752948" y="1422074"/>
            <a:ext cx="1067916" cy="230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PA_TextPlaceholder 32"/>
          <p:cNvSpPr txBox="1"/>
          <p:nvPr>
            <p:custDataLst>
              <p:tags r:id="rId24"/>
            </p:custDataLst>
          </p:nvPr>
        </p:nvSpPr>
        <p:spPr>
          <a:xfrm>
            <a:off x="3276948" y="1658261"/>
            <a:ext cx="1067916" cy="706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Lemon drops oat cake oat cake sugar plum sweet </a:t>
            </a:r>
            <a:r>
              <a:rPr lang="en-US" sz="1000" dirty="0" err="1">
                <a:solidFill>
                  <a:srgbClr val="FFFFFF"/>
                </a:solidFill>
                <a:latin typeface="+mn-lt"/>
              </a:rPr>
              <a:t>oreo</a:t>
            </a:r>
            <a:r>
              <a:rPr lang="en-US" sz="1000" dirty="0">
                <a:solidFill>
                  <a:srgbClr val="FFFFFF"/>
                </a:solidFill>
                <a:latin typeface="+mn-lt"/>
              </a:rPr>
              <a:t> gingerbread cool chocolate cake gingerbread. </a:t>
            </a:r>
          </a:p>
        </p:txBody>
      </p:sp>
      <p:sp>
        <p:nvSpPr>
          <p:cNvPr id="142" name="PA_TextPlaceholder 32"/>
          <p:cNvSpPr txBox="1"/>
          <p:nvPr>
            <p:custDataLst>
              <p:tags r:id="rId25"/>
            </p:custDataLst>
          </p:nvPr>
        </p:nvSpPr>
        <p:spPr>
          <a:xfrm>
            <a:off x="3204377" y="1422074"/>
            <a:ext cx="1260127" cy="230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PA_TextPlaceholder 32"/>
          <p:cNvSpPr txBox="1"/>
          <p:nvPr>
            <p:custDataLst>
              <p:tags r:id="rId26"/>
            </p:custDataLst>
          </p:nvPr>
        </p:nvSpPr>
        <p:spPr>
          <a:xfrm>
            <a:off x="4800948" y="1658261"/>
            <a:ext cx="1067916" cy="706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Lemon drops oat cake oat cake sugar plum sweet </a:t>
            </a:r>
            <a:r>
              <a:rPr lang="en-US" sz="1000" dirty="0" err="1">
                <a:solidFill>
                  <a:srgbClr val="FFFFFF"/>
                </a:solidFill>
                <a:latin typeface="+mn-lt"/>
              </a:rPr>
              <a:t>oreo</a:t>
            </a:r>
            <a:r>
              <a:rPr lang="en-US" sz="1000" dirty="0">
                <a:solidFill>
                  <a:srgbClr val="FFFFFF"/>
                </a:solidFill>
                <a:latin typeface="+mn-lt"/>
              </a:rPr>
              <a:t> gingerbread cool chocolate cake gingerbread. </a:t>
            </a:r>
          </a:p>
        </p:txBody>
      </p:sp>
      <p:sp>
        <p:nvSpPr>
          <p:cNvPr id="145" name="PA_TextPlaceholder 32"/>
          <p:cNvSpPr txBox="1"/>
          <p:nvPr>
            <p:custDataLst>
              <p:tags r:id="rId27"/>
            </p:custDataLst>
          </p:nvPr>
        </p:nvSpPr>
        <p:spPr>
          <a:xfrm>
            <a:off x="4800948" y="1422074"/>
            <a:ext cx="1067916" cy="230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PA_TextPlaceholder 32"/>
          <p:cNvSpPr txBox="1"/>
          <p:nvPr>
            <p:custDataLst>
              <p:tags r:id="rId28"/>
            </p:custDataLst>
          </p:nvPr>
        </p:nvSpPr>
        <p:spPr>
          <a:xfrm>
            <a:off x="6324948" y="1658261"/>
            <a:ext cx="1067916" cy="706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Lemon drops oat cake oat cake sugar plum sweet </a:t>
            </a:r>
            <a:r>
              <a:rPr lang="en-US" sz="1000" dirty="0" err="1">
                <a:solidFill>
                  <a:srgbClr val="FFFFFF"/>
                </a:solidFill>
                <a:latin typeface="+mn-lt"/>
              </a:rPr>
              <a:t>oreo</a:t>
            </a:r>
            <a:r>
              <a:rPr lang="en-US" sz="1000" dirty="0">
                <a:solidFill>
                  <a:srgbClr val="FFFFFF"/>
                </a:solidFill>
                <a:latin typeface="+mn-lt"/>
              </a:rPr>
              <a:t> gingerbread cool chocolate cake gingerbread. </a:t>
            </a:r>
          </a:p>
        </p:txBody>
      </p:sp>
      <p:sp>
        <p:nvSpPr>
          <p:cNvPr id="148" name="PA_TextPlaceholder 32"/>
          <p:cNvSpPr txBox="1"/>
          <p:nvPr>
            <p:custDataLst>
              <p:tags r:id="rId29"/>
            </p:custDataLst>
          </p:nvPr>
        </p:nvSpPr>
        <p:spPr>
          <a:xfrm>
            <a:off x="6324948" y="1422074"/>
            <a:ext cx="1067916" cy="230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PA_TextPlaceholder 32"/>
          <p:cNvSpPr txBox="1"/>
          <p:nvPr>
            <p:custDataLst>
              <p:tags r:id="rId30"/>
            </p:custDataLst>
          </p:nvPr>
        </p:nvSpPr>
        <p:spPr>
          <a:xfrm>
            <a:off x="7849643" y="1658261"/>
            <a:ext cx="1067916" cy="706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Lemon drops oat cake oat cake sugar plum sweet </a:t>
            </a:r>
            <a:r>
              <a:rPr lang="en-US" sz="1000" dirty="0" err="1">
                <a:solidFill>
                  <a:srgbClr val="FFFFFF"/>
                </a:solidFill>
                <a:latin typeface="+mn-lt"/>
              </a:rPr>
              <a:t>oreo</a:t>
            </a:r>
            <a:r>
              <a:rPr lang="en-US" sz="1000" dirty="0">
                <a:solidFill>
                  <a:srgbClr val="FFFFFF"/>
                </a:solidFill>
                <a:latin typeface="+mn-lt"/>
              </a:rPr>
              <a:t> gingerbread cool chocolate cake gingerbread. </a:t>
            </a:r>
          </a:p>
        </p:txBody>
      </p:sp>
      <p:sp>
        <p:nvSpPr>
          <p:cNvPr id="151" name="PA_TextPlaceholder 32"/>
          <p:cNvSpPr txBox="1"/>
          <p:nvPr>
            <p:custDataLst>
              <p:tags r:id="rId31"/>
            </p:custDataLst>
          </p:nvPr>
        </p:nvSpPr>
        <p:spPr>
          <a:xfrm>
            <a:off x="7849643" y="1422074"/>
            <a:ext cx="1067916" cy="230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PA_文本框 151"/>
          <p:cNvSpPr txBox="1"/>
          <p:nvPr>
            <p:custDataLst>
              <p:tags r:id="rId32"/>
            </p:custDataLst>
          </p:nvPr>
        </p:nvSpPr>
        <p:spPr>
          <a:xfrm>
            <a:off x="-2006" y="4109432"/>
            <a:ext cx="1526007" cy="122341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7500" dirty="0">
                <a:solidFill>
                  <a:schemeClr val="bg1"/>
                </a:solidFill>
                <a:cs typeface="Roboto black"/>
              </a:rPr>
              <a:t>01</a:t>
            </a:r>
            <a:endParaRPr lang="en-AU" sz="7500" dirty="0">
              <a:solidFill>
                <a:schemeClr val="bg1"/>
              </a:solidFill>
              <a:cs typeface="Roboto black"/>
            </a:endParaRPr>
          </a:p>
        </p:txBody>
      </p:sp>
      <p:sp>
        <p:nvSpPr>
          <p:cNvPr id="153" name="PA_文本框 152"/>
          <p:cNvSpPr txBox="1"/>
          <p:nvPr>
            <p:custDataLst>
              <p:tags r:id="rId33"/>
            </p:custDataLst>
          </p:nvPr>
        </p:nvSpPr>
        <p:spPr>
          <a:xfrm>
            <a:off x="1522997" y="4109432"/>
            <a:ext cx="1526007" cy="122341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7500" dirty="0">
                <a:solidFill>
                  <a:schemeClr val="bg1"/>
                </a:solidFill>
                <a:cs typeface="Roboto black"/>
              </a:rPr>
              <a:t>02</a:t>
            </a:r>
            <a:endParaRPr lang="en-AU" sz="7500" dirty="0">
              <a:solidFill>
                <a:schemeClr val="bg1"/>
              </a:solidFill>
              <a:cs typeface="Roboto black"/>
            </a:endParaRPr>
          </a:p>
        </p:txBody>
      </p:sp>
      <p:sp>
        <p:nvSpPr>
          <p:cNvPr id="154" name="PA_文本框 153"/>
          <p:cNvSpPr txBox="1"/>
          <p:nvPr>
            <p:custDataLst>
              <p:tags r:id="rId34"/>
            </p:custDataLst>
          </p:nvPr>
        </p:nvSpPr>
        <p:spPr>
          <a:xfrm>
            <a:off x="3046997" y="4109432"/>
            <a:ext cx="1526007" cy="122341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7500" dirty="0">
                <a:solidFill>
                  <a:schemeClr val="bg1"/>
                </a:solidFill>
                <a:cs typeface="Roboto black"/>
              </a:rPr>
              <a:t>03</a:t>
            </a:r>
            <a:endParaRPr lang="en-AU" sz="7500" dirty="0">
              <a:solidFill>
                <a:schemeClr val="bg1"/>
              </a:solidFill>
              <a:cs typeface="Roboto black"/>
            </a:endParaRPr>
          </a:p>
        </p:txBody>
      </p:sp>
      <p:sp>
        <p:nvSpPr>
          <p:cNvPr id="155" name="PA_文本框 154"/>
          <p:cNvSpPr txBox="1"/>
          <p:nvPr>
            <p:custDataLst>
              <p:tags r:id="rId35"/>
            </p:custDataLst>
          </p:nvPr>
        </p:nvSpPr>
        <p:spPr>
          <a:xfrm>
            <a:off x="4572001" y="4109432"/>
            <a:ext cx="1526007" cy="122341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7500" dirty="0">
                <a:solidFill>
                  <a:schemeClr val="bg1"/>
                </a:solidFill>
                <a:cs typeface="Roboto black"/>
              </a:rPr>
              <a:t>04</a:t>
            </a:r>
            <a:endParaRPr lang="en-AU" sz="7500" dirty="0">
              <a:solidFill>
                <a:schemeClr val="bg1"/>
              </a:solidFill>
              <a:cs typeface="Roboto black"/>
            </a:endParaRPr>
          </a:p>
        </p:txBody>
      </p:sp>
      <p:sp>
        <p:nvSpPr>
          <p:cNvPr id="156" name="PA_文本框 155"/>
          <p:cNvSpPr txBox="1"/>
          <p:nvPr>
            <p:custDataLst>
              <p:tags r:id="rId36"/>
            </p:custDataLst>
          </p:nvPr>
        </p:nvSpPr>
        <p:spPr>
          <a:xfrm>
            <a:off x="6093994" y="4109432"/>
            <a:ext cx="1526007" cy="122341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7500" dirty="0">
                <a:solidFill>
                  <a:schemeClr val="bg1"/>
                </a:solidFill>
                <a:cs typeface="Roboto black"/>
              </a:rPr>
              <a:t>05</a:t>
            </a:r>
            <a:endParaRPr lang="en-AU" sz="7500" dirty="0">
              <a:solidFill>
                <a:schemeClr val="bg1"/>
              </a:solidFill>
              <a:cs typeface="Roboto black"/>
            </a:endParaRPr>
          </a:p>
        </p:txBody>
      </p:sp>
      <p:sp>
        <p:nvSpPr>
          <p:cNvPr id="157" name="PA_文本框 156"/>
          <p:cNvSpPr txBox="1"/>
          <p:nvPr>
            <p:custDataLst>
              <p:tags r:id="rId37"/>
            </p:custDataLst>
          </p:nvPr>
        </p:nvSpPr>
        <p:spPr>
          <a:xfrm>
            <a:off x="7618997" y="4109432"/>
            <a:ext cx="1526007" cy="122341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7500" dirty="0">
                <a:solidFill>
                  <a:schemeClr val="bg1"/>
                </a:solidFill>
                <a:cs typeface="Roboto black"/>
              </a:rPr>
              <a:t>06</a:t>
            </a:r>
            <a:endParaRPr lang="en-AU" sz="7500" dirty="0">
              <a:solidFill>
                <a:schemeClr val="bg1"/>
              </a:solidFill>
              <a:cs typeface="Roboto black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09317" y="114300"/>
            <a:ext cx="2984677" cy="810697"/>
            <a:chOff x="3109317" y="114300"/>
            <a:chExt cx="2984677" cy="810697"/>
          </a:xfrm>
        </p:grpSpPr>
        <p:sp>
          <p:nvSpPr>
            <p:cNvPr id="2" name="文本框 1"/>
            <p:cNvSpPr txBox="1"/>
            <p:nvPr/>
          </p:nvSpPr>
          <p:spPr>
            <a:xfrm>
              <a:off x="3109317" y="114300"/>
              <a:ext cx="2984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年征程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753348" y="617220"/>
              <a:ext cx="1710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</a:rPr>
                <a:t>20 years journey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 autoUpdateAnimBg="0"/>
      <p:bldP spid="75" grpId="0" animBg="1"/>
      <p:bldP spid="76" grpId="0" animBg="1"/>
      <p:bldP spid="77" grpId="0" animBg="1"/>
      <p:bldP spid="78" grpId="0" animBg="1"/>
      <p:bldP spid="79" grpId="0" animBg="1"/>
      <p:bldP spid="128" grpId="0" animBg="1" autoUpdateAnimBg="0"/>
      <p:bldP spid="129" grpId="0"/>
      <p:bldP spid="130" grpId="0" animBg="1" autoUpdateAnimBg="0"/>
      <p:bldP spid="131" grpId="0"/>
      <p:bldP spid="132" grpId="0"/>
      <p:bldP spid="133" grpId="0"/>
      <p:bldP spid="135" grpId="0"/>
      <p:bldP spid="136" grpId="0"/>
      <p:bldP spid="138" grpId="0"/>
      <p:bldP spid="139" grpId="0"/>
      <p:bldP spid="141" grpId="0"/>
      <p:bldP spid="142" grpId="0"/>
      <p:bldP spid="144" grpId="0"/>
      <p:bldP spid="145" grpId="0"/>
      <p:bldP spid="147" grpId="0"/>
      <p:bldP spid="148" grpId="0"/>
      <p:bldP spid="150" grpId="0"/>
      <p:bldP spid="151" grpId="0" animBg="1" autoUpdateAnimBg="0"/>
      <p:bldP spid="152" grpId="0" animBg="1" autoUpdateAnimBg="0"/>
      <p:bldP spid="153" grpId="0" animBg="1" autoUpdateAnimBg="0"/>
      <p:bldP spid="154" grpId="0" animBg="1" autoUpdateAnimBg="0"/>
      <p:bldP spid="155" grpId="0"/>
      <p:bldP spid="156" grpId="0"/>
      <p:bldP spid="1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A_矩形 1"/>
          <p:cNvSpPr/>
          <p:nvPr>
            <p:custDataLst>
              <p:tags r:id="rId1"/>
            </p:custDataLst>
          </p:nvPr>
        </p:nvSpPr>
        <p:spPr>
          <a:xfrm>
            <a:off x="0" y="1"/>
            <a:ext cx="1524000" cy="5143500"/>
          </a:xfrm>
          <a:prstGeom prst="rect">
            <a:avLst/>
          </a:prstGeom>
          <a:solidFill>
            <a:srgbClr val="005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id-ID" sz="1400">
              <a:solidFill>
                <a:srgbClr val="FFFFFF"/>
              </a:solidFill>
            </a:endParaRPr>
          </a:p>
        </p:txBody>
      </p:sp>
      <p:sp>
        <p:nvSpPr>
          <p:cNvPr id="75" name="PA_矩形 38"/>
          <p:cNvSpPr/>
          <p:nvPr>
            <p:custDataLst>
              <p:tags r:id="rId2"/>
            </p:custDataLst>
          </p:nvPr>
        </p:nvSpPr>
        <p:spPr>
          <a:xfrm>
            <a:off x="1524001" y="1"/>
            <a:ext cx="1585316" cy="5143500"/>
          </a:xfrm>
          <a:prstGeom prst="rect">
            <a:avLst/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id-ID" sz="1400">
              <a:solidFill>
                <a:srgbClr val="FFFFFF"/>
              </a:solidFill>
            </a:endParaRPr>
          </a:p>
        </p:txBody>
      </p:sp>
      <p:sp>
        <p:nvSpPr>
          <p:cNvPr id="76" name="PA_矩形 40"/>
          <p:cNvSpPr/>
          <p:nvPr>
            <p:custDataLst>
              <p:tags r:id="rId3"/>
            </p:custDataLst>
          </p:nvPr>
        </p:nvSpPr>
        <p:spPr>
          <a:xfrm>
            <a:off x="3048000" y="1"/>
            <a:ext cx="1524000" cy="5143500"/>
          </a:xfrm>
          <a:prstGeom prst="rect">
            <a:avLst/>
          </a:prstGeom>
          <a:solidFill>
            <a:srgbClr val="005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id-ID" sz="1400">
              <a:solidFill>
                <a:srgbClr val="FFFFFF"/>
              </a:solidFill>
            </a:endParaRPr>
          </a:p>
        </p:txBody>
      </p:sp>
      <p:sp>
        <p:nvSpPr>
          <p:cNvPr id="77" name="PA_矩形 41"/>
          <p:cNvSpPr/>
          <p:nvPr>
            <p:custDataLst>
              <p:tags r:id="rId4"/>
            </p:custDataLst>
          </p:nvPr>
        </p:nvSpPr>
        <p:spPr>
          <a:xfrm>
            <a:off x="4572000" y="1"/>
            <a:ext cx="1585317" cy="5143500"/>
          </a:xfrm>
          <a:prstGeom prst="rect">
            <a:avLst/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id-ID" sz="1400">
              <a:solidFill>
                <a:srgbClr val="FFFFFF"/>
              </a:solidFill>
            </a:endParaRPr>
          </a:p>
        </p:txBody>
      </p:sp>
      <p:sp>
        <p:nvSpPr>
          <p:cNvPr id="78" name="PA_矩形 42"/>
          <p:cNvSpPr/>
          <p:nvPr>
            <p:custDataLst>
              <p:tags r:id="rId5"/>
            </p:custDataLst>
          </p:nvPr>
        </p:nvSpPr>
        <p:spPr>
          <a:xfrm>
            <a:off x="6096000" y="1"/>
            <a:ext cx="1524000" cy="5143500"/>
          </a:xfrm>
          <a:prstGeom prst="rect">
            <a:avLst/>
          </a:prstGeom>
          <a:solidFill>
            <a:srgbClr val="005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id-ID" sz="1400">
              <a:solidFill>
                <a:srgbClr val="FFFFFF"/>
              </a:solidFill>
            </a:endParaRPr>
          </a:p>
        </p:txBody>
      </p:sp>
      <p:sp>
        <p:nvSpPr>
          <p:cNvPr id="79" name="PA_矩形 43"/>
          <p:cNvSpPr/>
          <p:nvPr>
            <p:custDataLst>
              <p:tags r:id="rId6"/>
            </p:custDataLst>
          </p:nvPr>
        </p:nvSpPr>
        <p:spPr>
          <a:xfrm>
            <a:off x="7620000" y="1"/>
            <a:ext cx="1524000" cy="5143500"/>
          </a:xfrm>
          <a:prstGeom prst="rect">
            <a:avLst/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id-ID" sz="1400">
              <a:solidFill>
                <a:srgbClr val="FFFFFF"/>
              </a:solidFill>
            </a:endParaRPr>
          </a:p>
        </p:txBody>
      </p:sp>
      <p:cxnSp>
        <p:nvCxnSpPr>
          <p:cNvPr id="80" name="PA_直接连接符 10"/>
          <p:cNvCxnSpPr/>
          <p:nvPr>
            <p:custDataLst>
              <p:tags r:id="rId7"/>
            </p:custDataLst>
          </p:nvPr>
        </p:nvCxnSpPr>
        <p:spPr>
          <a:xfrm>
            <a:off x="0" y="3002128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PA_组合 31"/>
          <p:cNvGrpSpPr/>
          <p:nvPr>
            <p:custDataLst>
              <p:tags r:id="rId8"/>
            </p:custDataLst>
          </p:nvPr>
        </p:nvGrpSpPr>
        <p:grpSpPr>
          <a:xfrm>
            <a:off x="700683" y="2940811"/>
            <a:ext cx="122634" cy="122634"/>
            <a:chOff x="874729" y="3479006"/>
            <a:chExt cx="282542" cy="282542"/>
          </a:xfrm>
          <a:solidFill>
            <a:srgbClr val="0059A9"/>
          </a:solidFill>
        </p:grpSpPr>
        <p:sp>
          <p:nvSpPr>
            <p:cNvPr id="82" name="Oval 11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  <p:sp>
          <p:nvSpPr>
            <p:cNvPr id="112" name="Oval 63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113" name="PA_组合 64"/>
          <p:cNvGrpSpPr/>
          <p:nvPr>
            <p:custDataLst>
              <p:tags r:id="rId9"/>
            </p:custDataLst>
          </p:nvPr>
        </p:nvGrpSpPr>
        <p:grpSpPr>
          <a:xfrm>
            <a:off x="2224683" y="2940811"/>
            <a:ext cx="122634" cy="122634"/>
            <a:chOff x="874729" y="3479006"/>
            <a:chExt cx="282542" cy="282542"/>
          </a:xfrm>
          <a:solidFill>
            <a:srgbClr val="0576BD"/>
          </a:solidFill>
        </p:grpSpPr>
        <p:sp>
          <p:nvSpPr>
            <p:cNvPr id="114" name="Oval 65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  <p:sp>
          <p:nvSpPr>
            <p:cNvPr id="115" name="Oval 66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116" name="PA_组合 67"/>
          <p:cNvGrpSpPr/>
          <p:nvPr>
            <p:custDataLst>
              <p:tags r:id="rId10"/>
            </p:custDataLst>
          </p:nvPr>
        </p:nvGrpSpPr>
        <p:grpSpPr>
          <a:xfrm>
            <a:off x="3753348" y="2940811"/>
            <a:ext cx="122634" cy="122634"/>
            <a:chOff x="874729" y="3479006"/>
            <a:chExt cx="282542" cy="282542"/>
          </a:xfrm>
          <a:solidFill>
            <a:srgbClr val="0059A9"/>
          </a:solidFill>
        </p:grpSpPr>
        <p:sp>
          <p:nvSpPr>
            <p:cNvPr id="117" name="Oval 68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  <p:sp>
          <p:nvSpPr>
            <p:cNvPr id="118" name="Oval 69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119" name="PA_组合 70"/>
          <p:cNvGrpSpPr/>
          <p:nvPr>
            <p:custDataLst>
              <p:tags r:id="rId11"/>
            </p:custDataLst>
          </p:nvPr>
        </p:nvGrpSpPr>
        <p:grpSpPr>
          <a:xfrm>
            <a:off x="5272683" y="2940811"/>
            <a:ext cx="122634" cy="122634"/>
            <a:chOff x="874729" y="3479006"/>
            <a:chExt cx="282542" cy="282542"/>
          </a:xfrm>
          <a:solidFill>
            <a:srgbClr val="0576BD"/>
          </a:solidFill>
        </p:grpSpPr>
        <p:sp>
          <p:nvSpPr>
            <p:cNvPr id="120" name="Oval 71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  <p:sp>
          <p:nvSpPr>
            <p:cNvPr id="121" name="Oval 72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122" name="PA_组合 73"/>
          <p:cNvGrpSpPr/>
          <p:nvPr>
            <p:custDataLst>
              <p:tags r:id="rId12"/>
            </p:custDataLst>
          </p:nvPr>
        </p:nvGrpSpPr>
        <p:grpSpPr>
          <a:xfrm>
            <a:off x="6796683" y="2940811"/>
            <a:ext cx="122634" cy="122634"/>
            <a:chOff x="874729" y="3479006"/>
            <a:chExt cx="282542" cy="282542"/>
          </a:xfrm>
          <a:solidFill>
            <a:srgbClr val="0059A9"/>
          </a:solidFill>
        </p:grpSpPr>
        <p:sp>
          <p:nvSpPr>
            <p:cNvPr id="123" name="Oval 74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  <p:sp>
          <p:nvSpPr>
            <p:cNvPr id="124" name="Oval 75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125" name="PA_组合 76"/>
          <p:cNvGrpSpPr/>
          <p:nvPr>
            <p:custDataLst>
              <p:tags r:id="rId13"/>
            </p:custDataLst>
          </p:nvPr>
        </p:nvGrpSpPr>
        <p:grpSpPr>
          <a:xfrm>
            <a:off x="8320683" y="2940811"/>
            <a:ext cx="122634" cy="122634"/>
            <a:chOff x="874729" y="3479006"/>
            <a:chExt cx="282542" cy="282542"/>
          </a:xfrm>
          <a:solidFill>
            <a:srgbClr val="0576BD"/>
          </a:solidFill>
        </p:grpSpPr>
        <p:sp>
          <p:nvSpPr>
            <p:cNvPr id="126" name="Oval 77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  <p:sp>
          <p:nvSpPr>
            <p:cNvPr id="127" name="Oval 78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id-ID" sz="1400">
                <a:solidFill>
                  <a:srgbClr val="FFFFFF"/>
                </a:solidFill>
              </a:endParaRPr>
            </a:p>
          </p:txBody>
        </p:sp>
      </p:grpSp>
      <p:sp>
        <p:nvSpPr>
          <p:cNvPr id="128" name="PA_文本框 127"/>
          <p:cNvSpPr txBox="1"/>
          <p:nvPr>
            <p:custDataLst>
              <p:tags r:id="rId14"/>
            </p:custDataLst>
          </p:nvPr>
        </p:nvSpPr>
        <p:spPr>
          <a:xfrm>
            <a:off x="7821278" y="3252790"/>
            <a:ext cx="1121447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en-AU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PA_文本框 128"/>
          <p:cNvSpPr txBox="1"/>
          <p:nvPr>
            <p:custDataLst>
              <p:tags r:id="rId15"/>
            </p:custDataLst>
          </p:nvPr>
        </p:nvSpPr>
        <p:spPr>
          <a:xfrm>
            <a:off x="6297278" y="3252790"/>
            <a:ext cx="1121447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en-AU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PA_文本框 129"/>
          <p:cNvSpPr txBox="1"/>
          <p:nvPr>
            <p:custDataLst>
              <p:tags r:id="rId16"/>
            </p:custDataLst>
          </p:nvPr>
        </p:nvSpPr>
        <p:spPr>
          <a:xfrm>
            <a:off x="4774281" y="3252790"/>
            <a:ext cx="1121447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en-AU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PA_文本框 130"/>
          <p:cNvSpPr txBox="1"/>
          <p:nvPr>
            <p:custDataLst>
              <p:tags r:id="rId17"/>
            </p:custDataLst>
          </p:nvPr>
        </p:nvSpPr>
        <p:spPr>
          <a:xfrm>
            <a:off x="3248274" y="3252790"/>
            <a:ext cx="1121447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2007</a:t>
            </a:r>
            <a:endParaRPr lang="en-AU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PA_文本框 131"/>
          <p:cNvSpPr txBox="1"/>
          <p:nvPr>
            <p:custDataLst>
              <p:tags r:id="rId18"/>
            </p:custDataLst>
          </p:nvPr>
        </p:nvSpPr>
        <p:spPr>
          <a:xfrm>
            <a:off x="1724274" y="3252790"/>
            <a:ext cx="1121447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2005</a:t>
            </a:r>
            <a:endParaRPr lang="en-AU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PA_文本框 132"/>
          <p:cNvSpPr txBox="1"/>
          <p:nvPr>
            <p:custDataLst>
              <p:tags r:id="rId19"/>
            </p:custDataLst>
          </p:nvPr>
        </p:nvSpPr>
        <p:spPr>
          <a:xfrm>
            <a:off x="200274" y="3252790"/>
            <a:ext cx="1121447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2003</a:t>
            </a:r>
            <a:endParaRPr lang="en-AU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PA_TextPlaceholder 32"/>
          <p:cNvSpPr txBox="1"/>
          <p:nvPr>
            <p:custDataLst>
              <p:tags r:id="rId20"/>
            </p:custDataLst>
          </p:nvPr>
        </p:nvSpPr>
        <p:spPr>
          <a:xfrm>
            <a:off x="228948" y="1658261"/>
            <a:ext cx="1067916" cy="706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Lemon drops oat cake oat cake sugar plum sweet </a:t>
            </a:r>
            <a:r>
              <a:rPr lang="en-US" sz="1000" dirty="0" err="1">
                <a:solidFill>
                  <a:srgbClr val="FFFFFF"/>
                </a:solidFill>
                <a:latin typeface="+mn-lt"/>
              </a:rPr>
              <a:t>oreo</a:t>
            </a:r>
            <a:r>
              <a:rPr lang="en-US" sz="1000" dirty="0">
                <a:solidFill>
                  <a:srgbClr val="FFFFFF"/>
                </a:solidFill>
                <a:latin typeface="+mn-lt"/>
              </a:rPr>
              <a:t> gingerbread cool chocolate cake gingerbread. </a:t>
            </a:r>
          </a:p>
        </p:txBody>
      </p:sp>
      <p:sp>
        <p:nvSpPr>
          <p:cNvPr id="136" name="PA_TextPlaceholder 32"/>
          <p:cNvSpPr txBox="1"/>
          <p:nvPr>
            <p:custDataLst>
              <p:tags r:id="rId21"/>
            </p:custDataLst>
          </p:nvPr>
        </p:nvSpPr>
        <p:spPr>
          <a:xfrm>
            <a:off x="228948" y="1422074"/>
            <a:ext cx="1067916" cy="230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PA_TextPlaceholder 32"/>
          <p:cNvSpPr txBox="1"/>
          <p:nvPr>
            <p:custDataLst>
              <p:tags r:id="rId22"/>
            </p:custDataLst>
          </p:nvPr>
        </p:nvSpPr>
        <p:spPr>
          <a:xfrm>
            <a:off x="1752948" y="1658261"/>
            <a:ext cx="1067916" cy="706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Lemon drops oat cake oat cake sugar plum sweet </a:t>
            </a:r>
            <a:r>
              <a:rPr lang="en-US" sz="1000" dirty="0" err="1">
                <a:solidFill>
                  <a:srgbClr val="FFFFFF"/>
                </a:solidFill>
                <a:latin typeface="+mn-lt"/>
              </a:rPr>
              <a:t>oreo</a:t>
            </a:r>
            <a:r>
              <a:rPr lang="en-US" sz="1000" dirty="0">
                <a:solidFill>
                  <a:srgbClr val="FFFFFF"/>
                </a:solidFill>
                <a:latin typeface="+mn-lt"/>
              </a:rPr>
              <a:t> gingerbread cool chocolate cake gingerbread. </a:t>
            </a:r>
          </a:p>
        </p:txBody>
      </p:sp>
      <p:sp>
        <p:nvSpPr>
          <p:cNvPr id="139" name="PA_TextPlaceholder 32"/>
          <p:cNvSpPr txBox="1"/>
          <p:nvPr>
            <p:custDataLst>
              <p:tags r:id="rId23"/>
            </p:custDataLst>
          </p:nvPr>
        </p:nvSpPr>
        <p:spPr>
          <a:xfrm>
            <a:off x="1752948" y="1422074"/>
            <a:ext cx="1067916" cy="230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PA_TextPlaceholder 32"/>
          <p:cNvSpPr txBox="1"/>
          <p:nvPr>
            <p:custDataLst>
              <p:tags r:id="rId24"/>
            </p:custDataLst>
          </p:nvPr>
        </p:nvSpPr>
        <p:spPr>
          <a:xfrm>
            <a:off x="3276948" y="1658261"/>
            <a:ext cx="1067916" cy="706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Lemon drops oat cake oat cake sugar plum sweet </a:t>
            </a:r>
            <a:r>
              <a:rPr lang="en-US" sz="1000" dirty="0" err="1">
                <a:solidFill>
                  <a:srgbClr val="FFFFFF"/>
                </a:solidFill>
                <a:latin typeface="+mn-lt"/>
              </a:rPr>
              <a:t>oreo</a:t>
            </a:r>
            <a:r>
              <a:rPr lang="en-US" sz="1000" dirty="0">
                <a:solidFill>
                  <a:srgbClr val="FFFFFF"/>
                </a:solidFill>
                <a:latin typeface="+mn-lt"/>
              </a:rPr>
              <a:t> gingerbread cool chocolate cake gingerbread. </a:t>
            </a:r>
          </a:p>
        </p:txBody>
      </p:sp>
      <p:sp>
        <p:nvSpPr>
          <p:cNvPr id="142" name="PA_TextPlaceholder 32"/>
          <p:cNvSpPr txBox="1"/>
          <p:nvPr>
            <p:custDataLst>
              <p:tags r:id="rId25"/>
            </p:custDataLst>
          </p:nvPr>
        </p:nvSpPr>
        <p:spPr>
          <a:xfrm>
            <a:off x="3204377" y="1422074"/>
            <a:ext cx="1260127" cy="230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PA_TextPlaceholder 32"/>
          <p:cNvSpPr txBox="1"/>
          <p:nvPr>
            <p:custDataLst>
              <p:tags r:id="rId26"/>
            </p:custDataLst>
          </p:nvPr>
        </p:nvSpPr>
        <p:spPr>
          <a:xfrm>
            <a:off x="4800948" y="1658261"/>
            <a:ext cx="1067916" cy="706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Lemon drops oat cake oat cake sugar plum sweet </a:t>
            </a:r>
            <a:r>
              <a:rPr lang="en-US" sz="1000" dirty="0" err="1">
                <a:solidFill>
                  <a:srgbClr val="FFFFFF"/>
                </a:solidFill>
                <a:latin typeface="+mn-lt"/>
              </a:rPr>
              <a:t>oreo</a:t>
            </a:r>
            <a:r>
              <a:rPr lang="en-US" sz="1000" dirty="0">
                <a:solidFill>
                  <a:srgbClr val="FFFFFF"/>
                </a:solidFill>
                <a:latin typeface="+mn-lt"/>
              </a:rPr>
              <a:t> gingerbread cool chocolate cake gingerbread. </a:t>
            </a:r>
          </a:p>
        </p:txBody>
      </p:sp>
      <p:sp>
        <p:nvSpPr>
          <p:cNvPr id="145" name="PA_TextPlaceholder 32"/>
          <p:cNvSpPr txBox="1"/>
          <p:nvPr>
            <p:custDataLst>
              <p:tags r:id="rId27"/>
            </p:custDataLst>
          </p:nvPr>
        </p:nvSpPr>
        <p:spPr>
          <a:xfrm>
            <a:off x="4800948" y="1422074"/>
            <a:ext cx="1067916" cy="230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PA_TextPlaceholder 32"/>
          <p:cNvSpPr txBox="1"/>
          <p:nvPr>
            <p:custDataLst>
              <p:tags r:id="rId28"/>
            </p:custDataLst>
          </p:nvPr>
        </p:nvSpPr>
        <p:spPr>
          <a:xfrm>
            <a:off x="6324948" y="1658261"/>
            <a:ext cx="1067916" cy="706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Lemon drops oat cake oat cake sugar plum sweet </a:t>
            </a:r>
            <a:r>
              <a:rPr lang="en-US" sz="1000" dirty="0" err="1">
                <a:solidFill>
                  <a:srgbClr val="FFFFFF"/>
                </a:solidFill>
                <a:latin typeface="+mn-lt"/>
              </a:rPr>
              <a:t>oreo</a:t>
            </a:r>
            <a:r>
              <a:rPr lang="en-US" sz="1000" dirty="0">
                <a:solidFill>
                  <a:srgbClr val="FFFFFF"/>
                </a:solidFill>
                <a:latin typeface="+mn-lt"/>
              </a:rPr>
              <a:t> gingerbread cool chocolate cake gingerbread. </a:t>
            </a:r>
          </a:p>
        </p:txBody>
      </p:sp>
      <p:sp>
        <p:nvSpPr>
          <p:cNvPr id="148" name="PA_TextPlaceholder 32"/>
          <p:cNvSpPr txBox="1"/>
          <p:nvPr>
            <p:custDataLst>
              <p:tags r:id="rId29"/>
            </p:custDataLst>
          </p:nvPr>
        </p:nvSpPr>
        <p:spPr>
          <a:xfrm>
            <a:off x="6324948" y="1422074"/>
            <a:ext cx="1067916" cy="230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PA_TextPlaceholder 32"/>
          <p:cNvSpPr txBox="1"/>
          <p:nvPr>
            <p:custDataLst>
              <p:tags r:id="rId30"/>
            </p:custDataLst>
          </p:nvPr>
        </p:nvSpPr>
        <p:spPr>
          <a:xfrm>
            <a:off x="7849643" y="1658261"/>
            <a:ext cx="1067916" cy="706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Lemon drops oat cake oat cake sugar plum sweet </a:t>
            </a:r>
            <a:r>
              <a:rPr lang="en-US" sz="1000" dirty="0" err="1">
                <a:solidFill>
                  <a:srgbClr val="FFFFFF"/>
                </a:solidFill>
                <a:latin typeface="+mn-lt"/>
              </a:rPr>
              <a:t>oreo</a:t>
            </a:r>
            <a:r>
              <a:rPr lang="en-US" sz="1000" dirty="0">
                <a:solidFill>
                  <a:srgbClr val="FFFFFF"/>
                </a:solidFill>
                <a:latin typeface="+mn-lt"/>
              </a:rPr>
              <a:t> gingerbread cool chocolate cake gingerbread. </a:t>
            </a:r>
          </a:p>
        </p:txBody>
      </p:sp>
      <p:sp>
        <p:nvSpPr>
          <p:cNvPr id="151" name="PA_TextPlaceholder 32"/>
          <p:cNvSpPr txBox="1"/>
          <p:nvPr>
            <p:custDataLst>
              <p:tags r:id="rId31"/>
            </p:custDataLst>
          </p:nvPr>
        </p:nvSpPr>
        <p:spPr>
          <a:xfrm>
            <a:off x="7849643" y="1422074"/>
            <a:ext cx="1067916" cy="230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PA_文本框 151"/>
          <p:cNvSpPr txBox="1"/>
          <p:nvPr>
            <p:custDataLst>
              <p:tags r:id="rId32"/>
            </p:custDataLst>
          </p:nvPr>
        </p:nvSpPr>
        <p:spPr>
          <a:xfrm>
            <a:off x="-2006" y="4109432"/>
            <a:ext cx="1526007" cy="122341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7500" dirty="0">
                <a:solidFill>
                  <a:schemeClr val="bg1"/>
                </a:solidFill>
                <a:cs typeface="Roboto black"/>
              </a:rPr>
              <a:t>07</a:t>
            </a:r>
            <a:endParaRPr lang="en-AU" sz="7500" dirty="0">
              <a:solidFill>
                <a:schemeClr val="bg1"/>
              </a:solidFill>
              <a:cs typeface="Roboto black"/>
            </a:endParaRPr>
          </a:p>
        </p:txBody>
      </p:sp>
      <p:sp>
        <p:nvSpPr>
          <p:cNvPr id="153" name="PA_文本框 152"/>
          <p:cNvSpPr txBox="1"/>
          <p:nvPr>
            <p:custDataLst>
              <p:tags r:id="rId33"/>
            </p:custDataLst>
          </p:nvPr>
        </p:nvSpPr>
        <p:spPr>
          <a:xfrm>
            <a:off x="1522997" y="4109432"/>
            <a:ext cx="1526007" cy="122341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7500" dirty="0">
                <a:solidFill>
                  <a:schemeClr val="bg1"/>
                </a:solidFill>
                <a:cs typeface="Roboto black"/>
              </a:rPr>
              <a:t>08</a:t>
            </a:r>
            <a:endParaRPr lang="en-AU" sz="7500" dirty="0">
              <a:solidFill>
                <a:schemeClr val="bg1"/>
              </a:solidFill>
              <a:cs typeface="Roboto black"/>
            </a:endParaRPr>
          </a:p>
        </p:txBody>
      </p:sp>
      <p:sp>
        <p:nvSpPr>
          <p:cNvPr id="154" name="PA_文本框 153"/>
          <p:cNvSpPr txBox="1"/>
          <p:nvPr>
            <p:custDataLst>
              <p:tags r:id="rId34"/>
            </p:custDataLst>
          </p:nvPr>
        </p:nvSpPr>
        <p:spPr>
          <a:xfrm>
            <a:off x="3046997" y="4109432"/>
            <a:ext cx="1526007" cy="122341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7500" dirty="0">
                <a:solidFill>
                  <a:schemeClr val="bg1"/>
                </a:solidFill>
                <a:cs typeface="Roboto black"/>
              </a:rPr>
              <a:t>09</a:t>
            </a:r>
            <a:endParaRPr lang="en-AU" sz="7500" dirty="0">
              <a:solidFill>
                <a:schemeClr val="bg1"/>
              </a:solidFill>
              <a:cs typeface="Roboto black"/>
            </a:endParaRPr>
          </a:p>
        </p:txBody>
      </p:sp>
      <p:sp>
        <p:nvSpPr>
          <p:cNvPr id="155" name="PA_文本框 154"/>
          <p:cNvSpPr txBox="1"/>
          <p:nvPr>
            <p:custDataLst>
              <p:tags r:id="rId35"/>
            </p:custDataLst>
          </p:nvPr>
        </p:nvSpPr>
        <p:spPr>
          <a:xfrm>
            <a:off x="4572001" y="4109432"/>
            <a:ext cx="1526007" cy="122341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7500" dirty="0">
                <a:solidFill>
                  <a:schemeClr val="bg1"/>
                </a:solidFill>
                <a:cs typeface="Roboto black"/>
              </a:rPr>
              <a:t>10</a:t>
            </a:r>
            <a:endParaRPr lang="en-AU" sz="7500" dirty="0">
              <a:solidFill>
                <a:schemeClr val="bg1"/>
              </a:solidFill>
              <a:cs typeface="Roboto black"/>
            </a:endParaRPr>
          </a:p>
        </p:txBody>
      </p:sp>
      <p:sp>
        <p:nvSpPr>
          <p:cNvPr id="156" name="PA_文本框 155"/>
          <p:cNvSpPr txBox="1"/>
          <p:nvPr>
            <p:custDataLst>
              <p:tags r:id="rId36"/>
            </p:custDataLst>
          </p:nvPr>
        </p:nvSpPr>
        <p:spPr>
          <a:xfrm>
            <a:off x="6093994" y="4109432"/>
            <a:ext cx="1526007" cy="122341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7500" dirty="0">
                <a:solidFill>
                  <a:schemeClr val="bg1"/>
                </a:solidFill>
                <a:cs typeface="Roboto black"/>
              </a:rPr>
              <a:t>11</a:t>
            </a:r>
            <a:endParaRPr lang="en-AU" sz="7500" dirty="0">
              <a:solidFill>
                <a:schemeClr val="bg1"/>
              </a:solidFill>
              <a:cs typeface="Roboto black"/>
            </a:endParaRPr>
          </a:p>
        </p:txBody>
      </p:sp>
      <p:sp>
        <p:nvSpPr>
          <p:cNvPr id="157" name="PA_文本框 156"/>
          <p:cNvSpPr txBox="1"/>
          <p:nvPr>
            <p:custDataLst>
              <p:tags r:id="rId37"/>
            </p:custDataLst>
          </p:nvPr>
        </p:nvSpPr>
        <p:spPr>
          <a:xfrm>
            <a:off x="7618997" y="4109432"/>
            <a:ext cx="1526007" cy="122341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sz="7500" dirty="0">
                <a:solidFill>
                  <a:schemeClr val="bg1"/>
                </a:solidFill>
                <a:cs typeface="Roboto black"/>
              </a:rPr>
              <a:t>12</a:t>
            </a:r>
            <a:endParaRPr lang="en-AU" sz="7500" dirty="0">
              <a:solidFill>
                <a:schemeClr val="bg1"/>
              </a:solidFill>
              <a:cs typeface="Roboto black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109317" y="114300"/>
            <a:ext cx="2984677" cy="810697"/>
            <a:chOff x="3109317" y="114300"/>
            <a:chExt cx="2984677" cy="810697"/>
          </a:xfrm>
        </p:grpSpPr>
        <p:sp>
          <p:nvSpPr>
            <p:cNvPr id="52" name="文本框 51"/>
            <p:cNvSpPr txBox="1"/>
            <p:nvPr/>
          </p:nvSpPr>
          <p:spPr>
            <a:xfrm>
              <a:off x="3109317" y="114300"/>
              <a:ext cx="2984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年征程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753348" y="617220"/>
              <a:ext cx="1710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</a:rPr>
                <a:t>20 years journey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 autoUpdateAnimBg="0"/>
      <p:bldP spid="75" grpId="0" animBg="1"/>
      <p:bldP spid="76" grpId="0" animBg="1"/>
      <p:bldP spid="77" grpId="0" animBg="1"/>
      <p:bldP spid="78" grpId="0" animBg="1"/>
      <p:bldP spid="79" grpId="0" animBg="1"/>
      <p:bldP spid="128" grpId="0" animBg="1" autoUpdateAnimBg="0"/>
      <p:bldP spid="129" grpId="0"/>
      <p:bldP spid="130" grpId="0" animBg="1" autoUpdateAnimBg="0"/>
      <p:bldP spid="131" grpId="0"/>
      <p:bldP spid="132" grpId="0"/>
      <p:bldP spid="133" grpId="0"/>
      <p:bldP spid="135" grpId="0"/>
      <p:bldP spid="136" grpId="0"/>
      <p:bldP spid="138" grpId="0"/>
      <p:bldP spid="139" grpId="0"/>
      <p:bldP spid="141" grpId="0"/>
      <p:bldP spid="142" grpId="0"/>
      <p:bldP spid="144" grpId="0"/>
      <p:bldP spid="145" grpId="0"/>
      <p:bldP spid="147" grpId="0"/>
      <p:bldP spid="148" grpId="0"/>
      <p:bldP spid="150" grpId="0"/>
      <p:bldP spid="151" grpId="0" animBg="1" autoUpdateAnimBg="0"/>
      <p:bldP spid="152" grpId="0" animBg="1" autoUpdateAnimBg="0"/>
      <p:bldP spid="153" grpId="0" animBg="1" autoUpdateAnimBg="0"/>
      <p:bldP spid="154" grpId="0" animBg="1" autoUpdateAnimBg="0"/>
      <p:bldP spid="155" grpId="0"/>
      <p:bldP spid="156" grpId="0"/>
      <p:bldP spid="1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自定义 184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1467</Words>
  <Application>Microsoft Office PowerPoint</Application>
  <PresentationFormat>全屏显示(16:9)</PresentationFormat>
  <Paragraphs>216</Paragraphs>
  <Slides>16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Neris Thin</vt:lpstr>
      <vt:lpstr>宋体</vt:lpstr>
      <vt:lpstr>微软雅黑</vt:lpstr>
      <vt:lpstr>叶根友特楷简体</vt:lpstr>
      <vt:lpstr>造字工房悦黑（非商用）常规体</vt:lpstr>
      <vt:lpstr>Arial</vt:lpstr>
      <vt:lpstr>Calibri</vt:lpstr>
      <vt:lpstr>Calibri Light</vt:lpstr>
      <vt:lpstr>Roboto black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2021-07-23T01:08:10Z</dcterms:created>
  <dcterms:modified xsi:type="dcterms:W3CDTF">2023-01-10T11:12:01Z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FE524419995F4AA9B2C3D04EA025A801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