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81" r:id="rId3"/>
    <p:sldId id="7194" r:id="rId4"/>
    <p:sldId id="323" r:id="rId5"/>
    <p:sldId id="303" r:id="rId6"/>
    <p:sldId id="1279" r:id="rId7"/>
    <p:sldId id="1319" r:id="rId8"/>
    <p:sldId id="1301" r:id="rId9"/>
    <p:sldId id="7196" r:id="rId10"/>
    <p:sldId id="7064" r:id="rId11"/>
    <p:sldId id="286" r:id="rId12"/>
    <p:sldId id="7191" r:id="rId13"/>
    <p:sldId id="1037" r:id="rId14"/>
    <p:sldId id="294" r:id="rId15"/>
    <p:sldId id="7197" r:id="rId16"/>
    <p:sldId id="293" r:id="rId17"/>
    <p:sldId id="7190" r:id="rId18"/>
    <p:sldId id="1075" r:id="rId19"/>
    <p:sldId id="1124" r:id="rId20"/>
    <p:sldId id="7195" r:id="rId21"/>
    <p:sldId id="263" r:id="rId22"/>
    <p:sldId id="1243" r:id="rId23"/>
    <p:sldId id="1020" r:id="rId24"/>
    <p:sldId id="719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0" autoAdjust="0"/>
    <p:restoredTop sz="96366" autoAdjust="0"/>
  </p:normalViewPr>
  <p:slideViewPr>
    <p:cSldViewPr snapToGrid="0">
      <p:cViewPr varScale="1">
        <p:scale>
          <a:sx n="110" d="100"/>
          <a:sy n="110" d="100"/>
        </p:scale>
        <p:origin x="576" y="102"/>
      </p:cViewPr>
      <p:guideLst/>
    </p:cSldViewPr>
  </p:slideViewPr>
  <p:outlineViewPr>
    <p:cViewPr>
      <p:scale>
        <a:sx n="33" d="100"/>
        <a:sy n="33" d="100"/>
      </p:scale>
      <p:origin x="0" y="-18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0FB42B39-1645-4AEB-AFDD-E83FC4DC4895}"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4F77B2F2-2B40-48E3-88F0-6CAE5AF330E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a:t>模板来自于 </a:t>
            </a:r>
            <a:r>
              <a:rPr lang="en-US" altLang="zh-CN"/>
              <a:t>http://meihua.docer.com/</a:t>
            </a: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幼圆" panose="02010509060101010101" pitchFamily="49" charset="-122"/>
              </a:defRPr>
            </a:lvl1pPr>
            <a:lvl2pPr marL="742950" indent="-285750">
              <a:defRPr>
                <a:solidFill>
                  <a:schemeClr val="tx1"/>
                </a:solidFill>
                <a:latin typeface="Calibri" panose="020F0502020204030204" pitchFamily="34" charset="0"/>
                <a:ea typeface="幼圆" panose="02010509060101010101" pitchFamily="49" charset="-122"/>
              </a:defRPr>
            </a:lvl2pPr>
            <a:lvl3pPr marL="1143000" indent="-228600">
              <a:defRPr>
                <a:solidFill>
                  <a:schemeClr val="tx1"/>
                </a:solidFill>
                <a:latin typeface="Calibri" panose="020F0502020204030204" pitchFamily="34" charset="0"/>
                <a:ea typeface="幼圆" panose="02010509060101010101" pitchFamily="49" charset="-122"/>
              </a:defRPr>
            </a:lvl3pPr>
            <a:lvl4pPr marL="1600200" indent="-228600">
              <a:defRPr>
                <a:solidFill>
                  <a:schemeClr val="tx1"/>
                </a:solidFill>
                <a:latin typeface="Calibri" panose="020F0502020204030204" pitchFamily="34" charset="0"/>
                <a:ea typeface="幼圆" panose="02010509060101010101" pitchFamily="49" charset="-122"/>
              </a:defRPr>
            </a:lvl4pPr>
            <a:lvl5pPr marL="2057400" indent="-228600">
              <a:defRPr>
                <a:solidFill>
                  <a:schemeClr val="tx1"/>
                </a:solidFill>
                <a:latin typeface="Calibri" panose="020F050202020403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9pPr>
          </a:lstStyle>
          <a:p>
            <a:pPr fontAlgn="base">
              <a:spcBef>
                <a:spcPct val="0"/>
              </a:spcBef>
              <a:spcAft>
                <a:spcPct val="0"/>
              </a:spcAft>
            </a:pPr>
            <a:fld id="{8EEB7819-16B8-45AB-83B6-5D5E52D32E3A}" type="slidenum">
              <a:rPr lang="zh-CN" altLang="en-US">
                <a:latin typeface="阿里巴巴普惠体 R" panose="00020600040101010101" pitchFamily="18" charset="-122"/>
                <a:ea typeface="宋体" panose="02010600030101010101" pitchFamily="2" charset="-122"/>
              </a:rPr>
              <a:t>2</a:t>
            </a:fld>
            <a:endParaRPr lang="zh-CN" altLang="en-US" dirty="0">
              <a:latin typeface="阿里巴巴普惠体 R" panose="00020600040101010101" pitchFamily="18" charset="-122"/>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a:t>模板来自于 </a:t>
            </a:r>
            <a:r>
              <a:rPr lang="en-US" altLang="zh-CN"/>
              <a:t>http://meihua.docer.com/</a:t>
            </a: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幼圆" panose="02010509060101010101" pitchFamily="49" charset="-122"/>
              </a:defRPr>
            </a:lvl1pPr>
            <a:lvl2pPr marL="742950" indent="-285750">
              <a:defRPr>
                <a:solidFill>
                  <a:schemeClr val="tx1"/>
                </a:solidFill>
                <a:latin typeface="Calibri" panose="020F0502020204030204" pitchFamily="34" charset="0"/>
                <a:ea typeface="幼圆" panose="02010509060101010101" pitchFamily="49" charset="-122"/>
              </a:defRPr>
            </a:lvl2pPr>
            <a:lvl3pPr marL="1143000" indent="-228600">
              <a:defRPr>
                <a:solidFill>
                  <a:schemeClr val="tx1"/>
                </a:solidFill>
                <a:latin typeface="Calibri" panose="020F0502020204030204" pitchFamily="34" charset="0"/>
                <a:ea typeface="幼圆" panose="02010509060101010101" pitchFamily="49" charset="-122"/>
              </a:defRPr>
            </a:lvl3pPr>
            <a:lvl4pPr marL="1600200" indent="-228600">
              <a:defRPr>
                <a:solidFill>
                  <a:schemeClr val="tx1"/>
                </a:solidFill>
                <a:latin typeface="Calibri" panose="020F0502020204030204" pitchFamily="34" charset="0"/>
                <a:ea typeface="幼圆" panose="02010509060101010101" pitchFamily="49" charset="-122"/>
              </a:defRPr>
            </a:lvl4pPr>
            <a:lvl5pPr marL="2057400" indent="-228600">
              <a:defRPr>
                <a:solidFill>
                  <a:schemeClr val="tx1"/>
                </a:solidFill>
                <a:latin typeface="Calibri" panose="020F050202020403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9pPr>
          </a:lstStyle>
          <a:p>
            <a:pPr fontAlgn="base">
              <a:spcBef>
                <a:spcPct val="0"/>
              </a:spcBef>
              <a:spcAft>
                <a:spcPct val="0"/>
              </a:spcAft>
            </a:pPr>
            <a:fld id="{8EEB7819-16B8-45AB-83B6-5D5E52D32E3A}" type="slidenum">
              <a:rPr lang="zh-CN" altLang="en-US">
                <a:latin typeface="阿里巴巴普惠体 R" panose="00020600040101010101" pitchFamily="18" charset="-122"/>
                <a:ea typeface="宋体" panose="02010600030101010101" pitchFamily="2" charset="-122"/>
              </a:rPr>
              <a:t>15</a:t>
            </a:fld>
            <a:endParaRPr lang="zh-CN" altLang="en-US" dirty="0">
              <a:latin typeface="阿里巴巴普惠体 R" panose="00020600040101010101" pitchFamily="18" charset="-122"/>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6F011A30-D995-47D9-BF08-6833CA4ED1E9}" type="slidenum">
              <a:rPr lang="zh-CN" altLang="en-US">
                <a:latin typeface="阿里巴巴普惠体 R" panose="00020600040101010101" pitchFamily="18" charset="-122"/>
              </a:rPr>
              <a:t>16</a:t>
            </a:fld>
            <a:endParaRPr lang="zh-CN" altLang="en-US" dirty="0">
              <a:latin typeface="阿里巴巴普惠体 R" panose="00020600040101010101" pitchFamily="18"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EC1399E-5501-4A9B-B3A4-29CFC7577F92}" type="slidenum">
              <a:rPr lang="zh-CN" altLang="en-US">
                <a:latin typeface="阿里巴巴普惠体 R" panose="00020600040101010101" pitchFamily="18" charset="-122"/>
              </a:rPr>
              <a:t>17</a:t>
            </a:fld>
            <a:endParaRPr lang="zh-CN" altLang="en-US" dirty="0">
              <a:latin typeface="阿里巴巴普惠体 R" panose="00020600040101010101" pitchFamily="18"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a:t>模板来自于 </a:t>
            </a:r>
            <a:r>
              <a:rPr lang="en-US" altLang="zh-CN"/>
              <a:t>http://meihua.docer.com/</a:t>
            </a: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幼圆" panose="02010509060101010101" pitchFamily="49" charset="-122"/>
              </a:defRPr>
            </a:lvl1pPr>
            <a:lvl2pPr marL="742950" indent="-285750">
              <a:defRPr>
                <a:solidFill>
                  <a:schemeClr val="tx1"/>
                </a:solidFill>
                <a:latin typeface="Calibri" panose="020F0502020204030204" pitchFamily="34" charset="0"/>
                <a:ea typeface="幼圆" panose="02010509060101010101" pitchFamily="49" charset="-122"/>
              </a:defRPr>
            </a:lvl2pPr>
            <a:lvl3pPr marL="1143000" indent="-228600">
              <a:defRPr>
                <a:solidFill>
                  <a:schemeClr val="tx1"/>
                </a:solidFill>
                <a:latin typeface="Calibri" panose="020F0502020204030204" pitchFamily="34" charset="0"/>
                <a:ea typeface="幼圆" panose="02010509060101010101" pitchFamily="49" charset="-122"/>
              </a:defRPr>
            </a:lvl3pPr>
            <a:lvl4pPr marL="1600200" indent="-228600">
              <a:defRPr>
                <a:solidFill>
                  <a:schemeClr val="tx1"/>
                </a:solidFill>
                <a:latin typeface="Calibri" panose="020F0502020204030204" pitchFamily="34" charset="0"/>
                <a:ea typeface="幼圆" panose="02010509060101010101" pitchFamily="49" charset="-122"/>
              </a:defRPr>
            </a:lvl4pPr>
            <a:lvl5pPr marL="2057400" indent="-228600">
              <a:defRPr>
                <a:solidFill>
                  <a:schemeClr val="tx1"/>
                </a:solidFill>
                <a:latin typeface="Calibri" panose="020F050202020403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9pPr>
          </a:lstStyle>
          <a:p>
            <a:pPr fontAlgn="base">
              <a:spcBef>
                <a:spcPct val="0"/>
              </a:spcBef>
              <a:spcAft>
                <a:spcPct val="0"/>
              </a:spcAft>
            </a:pPr>
            <a:fld id="{8EEB7819-16B8-45AB-83B6-5D5E52D32E3A}" type="slidenum">
              <a:rPr lang="zh-CN" altLang="en-US">
                <a:latin typeface="阿里巴巴普惠体 R" panose="00020600040101010101" pitchFamily="18" charset="-122"/>
                <a:ea typeface="宋体" panose="02010600030101010101" pitchFamily="2" charset="-122"/>
              </a:rPr>
              <a:t>20</a:t>
            </a:fld>
            <a:endParaRPr lang="zh-CN" altLang="en-US" dirty="0">
              <a:latin typeface="阿里巴巴普惠体 R" panose="00020600040101010101" pitchFamily="18" charset="-122"/>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5AA25-83E5-4DE0-929C-E48B54D0E038}"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a:t>模板来自于 </a:t>
            </a:r>
            <a:r>
              <a:rPr lang="en-US" altLang="zh-CN"/>
              <a:t>http://meihua.docer.com/</a:t>
            </a: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幼圆" panose="02010509060101010101" pitchFamily="49" charset="-122"/>
              </a:defRPr>
            </a:lvl1pPr>
            <a:lvl2pPr marL="742950" indent="-285750">
              <a:defRPr>
                <a:solidFill>
                  <a:schemeClr val="tx1"/>
                </a:solidFill>
                <a:latin typeface="Calibri" panose="020F0502020204030204" pitchFamily="34" charset="0"/>
                <a:ea typeface="幼圆" panose="02010509060101010101" pitchFamily="49" charset="-122"/>
              </a:defRPr>
            </a:lvl2pPr>
            <a:lvl3pPr marL="1143000" indent="-228600">
              <a:defRPr>
                <a:solidFill>
                  <a:schemeClr val="tx1"/>
                </a:solidFill>
                <a:latin typeface="Calibri" panose="020F0502020204030204" pitchFamily="34" charset="0"/>
                <a:ea typeface="幼圆" panose="02010509060101010101" pitchFamily="49" charset="-122"/>
              </a:defRPr>
            </a:lvl3pPr>
            <a:lvl4pPr marL="1600200" indent="-228600">
              <a:defRPr>
                <a:solidFill>
                  <a:schemeClr val="tx1"/>
                </a:solidFill>
                <a:latin typeface="Calibri" panose="020F0502020204030204" pitchFamily="34" charset="0"/>
                <a:ea typeface="幼圆" panose="02010509060101010101" pitchFamily="49" charset="-122"/>
              </a:defRPr>
            </a:lvl4pPr>
            <a:lvl5pPr marL="2057400" indent="-228600">
              <a:defRPr>
                <a:solidFill>
                  <a:schemeClr val="tx1"/>
                </a:solidFill>
                <a:latin typeface="Calibri" panose="020F050202020403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9pPr>
          </a:lstStyle>
          <a:p>
            <a:pPr fontAlgn="base">
              <a:spcBef>
                <a:spcPct val="0"/>
              </a:spcBef>
              <a:spcAft>
                <a:spcPct val="0"/>
              </a:spcAft>
            </a:pPr>
            <a:fld id="{8EEB7819-16B8-45AB-83B6-5D5E52D32E3A}" type="slidenum">
              <a:rPr lang="zh-CN" altLang="en-US">
                <a:latin typeface="阿里巴巴普惠体 R" panose="00020600040101010101" pitchFamily="18" charset="-122"/>
                <a:ea typeface="宋体" panose="02010600030101010101" pitchFamily="2" charset="-122"/>
              </a:rPr>
              <a:t>3</a:t>
            </a:fld>
            <a:endParaRPr lang="zh-CN" altLang="en-US" dirty="0">
              <a:latin typeface="阿里巴巴普惠体 R" panose="00020600040101010101" pitchFamily="18" charset="-122"/>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946B1DB7-A43A-4739-8718-6C305BFA2489}" type="slidenum">
              <a:rPr lang="zh-CN" altLang="en-US">
                <a:latin typeface="阿里巴巴普惠体 R" panose="00020600040101010101" pitchFamily="18" charset="-122"/>
              </a:rPr>
              <a:t>5</a:t>
            </a:fld>
            <a:endParaRPr lang="zh-CN" altLang="en-US" dirty="0">
              <a:latin typeface="阿里巴巴普惠体 R" panose="00020600040101010101" pitchFamily="18"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a:t>模板来自于 </a:t>
            </a:r>
            <a:r>
              <a:rPr lang="en-US" altLang="zh-CN"/>
              <a:t>http://meihua.docer.com/</a:t>
            </a: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幼圆" panose="02010509060101010101" pitchFamily="49" charset="-122"/>
              </a:defRPr>
            </a:lvl1pPr>
            <a:lvl2pPr marL="742950" indent="-285750">
              <a:defRPr>
                <a:solidFill>
                  <a:schemeClr val="tx1"/>
                </a:solidFill>
                <a:latin typeface="Calibri" panose="020F0502020204030204" pitchFamily="34" charset="0"/>
                <a:ea typeface="幼圆" panose="02010509060101010101" pitchFamily="49" charset="-122"/>
              </a:defRPr>
            </a:lvl2pPr>
            <a:lvl3pPr marL="1143000" indent="-228600">
              <a:defRPr>
                <a:solidFill>
                  <a:schemeClr val="tx1"/>
                </a:solidFill>
                <a:latin typeface="Calibri" panose="020F0502020204030204" pitchFamily="34" charset="0"/>
                <a:ea typeface="幼圆" panose="02010509060101010101" pitchFamily="49" charset="-122"/>
              </a:defRPr>
            </a:lvl3pPr>
            <a:lvl4pPr marL="1600200" indent="-228600">
              <a:defRPr>
                <a:solidFill>
                  <a:schemeClr val="tx1"/>
                </a:solidFill>
                <a:latin typeface="Calibri" panose="020F0502020204030204" pitchFamily="34" charset="0"/>
                <a:ea typeface="幼圆" panose="02010509060101010101" pitchFamily="49" charset="-122"/>
              </a:defRPr>
            </a:lvl4pPr>
            <a:lvl5pPr marL="2057400" indent="-228600">
              <a:defRPr>
                <a:solidFill>
                  <a:schemeClr val="tx1"/>
                </a:solidFill>
                <a:latin typeface="Calibri" panose="020F050202020403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9pPr>
          </a:lstStyle>
          <a:p>
            <a:pPr fontAlgn="base">
              <a:spcBef>
                <a:spcPct val="0"/>
              </a:spcBef>
              <a:spcAft>
                <a:spcPct val="0"/>
              </a:spcAft>
            </a:pPr>
            <a:fld id="{8EEB7819-16B8-45AB-83B6-5D5E52D32E3A}" type="slidenum">
              <a:rPr lang="zh-CN" altLang="en-US">
                <a:latin typeface="阿里巴巴普惠体 R" panose="00020600040101010101" pitchFamily="18" charset="-122"/>
                <a:ea typeface="宋体" panose="02010600030101010101" pitchFamily="2" charset="-122"/>
              </a:rPr>
              <a:t>9</a:t>
            </a:fld>
            <a:endParaRPr lang="zh-CN" altLang="en-US" dirty="0">
              <a:latin typeface="阿里巴巴普惠体 R" panose="00020600040101010101" pitchFamily="18" charset="-122"/>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3C49769-E33C-4DA4-B0AC-BCAAAA7654E3}" type="slidenum">
              <a:rPr lang="zh-CN" altLang="en-US">
                <a:latin typeface="阿里巴巴普惠体 R" panose="00020600040101010101" pitchFamily="18" charset="-122"/>
              </a:rPr>
              <a:t>11</a:t>
            </a:fld>
            <a:endParaRPr lang="zh-CN" altLang="en-US" dirty="0">
              <a:latin typeface="阿里巴巴普惠体 R" panose="00020600040101010101" pitchFamily="18"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p>
        </p:txBody>
      </p:sp>
      <p:sp>
        <p:nvSpPr>
          <p:cNvPr id="235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C61DDAD4-FD79-47B9-9F21-EB07B83A83E5}" type="slidenum">
              <a:rPr lang="zh-CN" altLang="en-US">
                <a:latin typeface="阿里巴巴普惠体 R" panose="00020600040101010101" pitchFamily="18" charset="-122"/>
              </a:rPr>
              <a:t>12</a:t>
            </a:fld>
            <a:endParaRPr lang="zh-CN" altLang="en-US" dirty="0">
              <a:latin typeface="阿里巴巴普惠体 R" panose="00020600040101010101" pitchFamily="18"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98501D5C-1A22-4FA4-814A-B58E7D0D148E}" type="slidenum">
              <a:rPr lang="zh-CN" altLang="en-US">
                <a:latin typeface="阿里巴巴普惠体 R" panose="00020600040101010101" pitchFamily="18" charset="-122"/>
              </a:rPr>
              <a:t>14</a:t>
            </a:fld>
            <a:endParaRPr lang="zh-CN" altLang="en-US" dirty="0">
              <a:latin typeface="阿里巴巴普惠体 R" panose="00020600040101010101" pitchFamily="18"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74F7E86-372C-4B76-9BF5-2FE783C6A1F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CC85E-1237-4F70-A40E-6E9009072D6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74F7E86-372C-4B76-9BF5-2FE783C6A1F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CC85E-1237-4F70-A40E-6E9009072D6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b="43200"/>
          <a:stretch>
            <a:fillRect/>
          </a:stretch>
        </p:blipFill>
        <p:spPr>
          <a:xfrm>
            <a:off x="0" y="0"/>
            <a:ext cx="12192000" cy="68580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阿里巴巴普惠体 R" panose="00020600040101010101" pitchFamily="18" charset="-122"/>
                <a:cs typeface="阿里巴巴普惠体 R" panose="00020600040101010101" pitchFamily="18" charset="-122"/>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accent1">
                    <a:lumMod val="100000"/>
                  </a:schemeClr>
                </a:solidFill>
                <a:latin typeface="阿里巴巴普惠体 R" panose="00020600040101010101" pitchFamily="18" charset="-122"/>
                <a:cs typeface="阿里巴巴普惠体 R" panose="00020600040101010101" pitchFamily="18" charset="-122"/>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1">
                    <a:lumMod val="100000"/>
                  </a:schemeClr>
                </a:solidFill>
                <a:latin typeface="阿里巴巴普惠体 R" panose="00020600040101010101" pitchFamily="18" charset="-122"/>
                <a:cs typeface="阿里巴巴普惠体 R" panose="00020600040101010101" pitchFamily="18" charset="-122"/>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阿里巴巴普惠体 R" panose="00020600040101010101" pitchFamily="18" charset="-122"/>
                <a:cs typeface="阿里巴巴普惠体 R" panose="00020600040101010101" pitchFamily="18" charset="-122"/>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4F7E86-372C-4B76-9BF5-2FE783C6A1F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CC85E-1237-4F70-A40E-6E9009072D6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4F7E86-372C-4B76-9BF5-2FE783C6A1F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D7CC85E-1237-4F70-A40E-6E9009072D6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74F7E86-372C-4B76-9BF5-2FE783C6A1F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7CC85E-1237-4F70-A40E-6E9009072D6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74F7E86-372C-4B76-9BF5-2FE783C6A1FF}"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D7CC85E-1237-4F70-A40E-6E9009072D6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4F7E86-372C-4B76-9BF5-2FE783C6A1F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D7CC85E-1237-4F70-A40E-6E9009072D6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4F7E86-372C-4B76-9BF5-2FE783C6A1F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D7CC85E-1237-4F70-A40E-6E9009072D6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4F7E86-372C-4B76-9BF5-2FE783C6A1F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7CC85E-1237-4F70-A40E-6E9009072D6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4F7E86-372C-4B76-9BF5-2FE783C6A1F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D7CC85E-1237-4F70-A40E-6E9009072D6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074F7E86-372C-4B76-9BF5-2FE783C6A1FF}"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2D7CC85E-1237-4F70-A40E-6E9009072D6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 Target="slide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1.xml"/><Relationship Id="rId2" Type="http://schemas.openxmlformats.org/officeDocument/2006/relationships/tags" Target="../tags/tag2.xml"/><Relationship Id="rId16" Type="http://schemas.openxmlformats.org/officeDocument/2006/relationships/slideLayout" Target="../slideLayouts/slideLayout7.xml"/><Relationship Id="rId20" Type="http://schemas.openxmlformats.org/officeDocument/2006/relationships/slide" Target="slide2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 Target="slide15.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114" y="-370052"/>
            <a:ext cx="5508658" cy="5617492"/>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581" y="483897"/>
            <a:ext cx="6475419" cy="6374103"/>
          </a:xfrm>
          <a:prstGeom prst="rect">
            <a:avLst/>
          </a:prstGeom>
        </p:spPr>
      </p:pic>
      <p:sp>
        <p:nvSpPr>
          <p:cNvPr id="5" name="Rectangle 4"/>
          <p:cNvSpPr txBox="1">
            <a:spLocks noChangeArrowheads="1"/>
          </p:cNvSpPr>
          <p:nvPr/>
        </p:nvSpPr>
        <p:spPr>
          <a:xfrm>
            <a:off x="6959707" y="4817251"/>
            <a:ext cx="5831224" cy="430189"/>
          </a:xfrm>
          <a:prstGeom prst="rect">
            <a:avLst/>
          </a:prstGeom>
        </p:spPr>
        <p:txBody>
          <a:bodyPr vert="horz" lIns="121876" tIns="60937" rIns="121876" bIns="60937"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865" dirty="0">
                <a:solidFill>
                  <a:schemeClr val="tx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婚礼策划</a:t>
            </a:r>
            <a:r>
              <a:rPr lang="en-US" altLang="zh-CN" sz="1865" dirty="0">
                <a:solidFill>
                  <a:schemeClr val="tx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PPT</a:t>
            </a:r>
            <a:r>
              <a:rPr lang="zh-CN" altLang="en-US" sz="1865" dirty="0">
                <a:solidFill>
                  <a:schemeClr val="tx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模板</a:t>
            </a:r>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t="5192" b="11476"/>
          <a:stretch>
            <a:fillRect/>
          </a:stretch>
        </p:blipFill>
        <p:spPr>
          <a:xfrm>
            <a:off x="1432028" y="308610"/>
            <a:ext cx="4663972" cy="5178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iterate type="lt">
                                    <p:tmPct val="7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038359" y="4124700"/>
            <a:ext cx="2372695" cy="930123"/>
            <a:chOff x="5408083" y="2933595"/>
            <a:chExt cx="2372955" cy="930225"/>
          </a:xfrm>
        </p:grpSpPr>
        <p:sp>
          <p:nvSpPr>
            <p:cNvPr id="46" name="TextBox 45"/>
            <p:cNvSpPr txBox="1"/>
            <p:nvPr/>
          </p:nvSpPr>
          <p:spPr>
            <a:xfrm>
              <a:off x="6198360" y="2933595"/>
              <a:ext cx="778953" cy="338463"/>
            </a:xfrm>
            <a:prstGeom prst="rect">
              <a:avLst/>
            </a:prstGeom>
            <a:noFill/>
          </p:spPr>
          <p:txBody>
            <a:bodyPr wrap="none" rtlCol="0">
              <a:spAutoFit/>
            </a:bodyPr>
            <a:lstStyle/>
            <a:p>
              <a:pPr algn="ctr"/>
              <a:r>
                <a:rPr lang="en-US" sz="16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Wood</a:t>
              </a:r>
            </a:p>
          </p:txBody>
        </p:sp>
        <p:sp>
          <p:nvSpPr>
            <p:cNvPr id="47" name="Rectangle 46"/>
            <p:cNvSpPr/>
            <p:nvPr/>
          </p:nvSpPr>
          <p:spPr>
            <a:xfrm>
              <a:off x="5408083" y="3217418"/>
              <a:ext cx="2372955" cy="646402"/>
            </a:xfrm>
            <a:prstGeom prst="rect">
              <a:avLst/>
            </a:prstGeom>
          </p:spPr>
          <p:txBody>
            <a:bodyPr wrap="square">
              <a:spAutoFit/>
            </a:bodyPr>
            <a:lstStyle/>
            <a:p>
              <a:pPr algn="ctr">
                <a:defRPr/>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点击添加内容文字点击添加内容文字点击添加内容文字点击添加内容文字</a:t>
              </a:r>
              <a:r>
                <a:rPr lang="en-US" altLang="zh-CN"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p>
          </p:txBody>
        </p:sp>
      </p:grpSp>
      <p:grpSp>
        <p:nvGrpSpPr>
          <p:cNvPr id="48" name="Group 47"/>
          <p:cNvGrpSpPr/>
          <p:nvPr/>
        </p:nvGrpSpPr>
        <p:grpSpPr>
          <a:xfrm>
            <a:off x="3682879" y="4124700"/>
            <a:ext cx="2372695" cy="930123"/>
            <a:chOff x="5408083" y="2933595"/>
            <a:chExt cx="2372955" cy="930225"/>
          </a:xfrm>
        </p:grpSpPr>
        <p:sp>
          <p:nvSpPr>
            <p:cNvPr id="49" name="TextBox 48"/>
            <p:cNvSpPr txBox="1"/>
            <p:nvPr/>
          </p:nvSpPr>
          <p:spPr>
            <a:xfrm>
              <a:off x="6259218" y="2933595"/>
              <a:ext cx="657240" cy="338463"/>
            </a:xfrm>
            <a:prstGeom prst="rect">
              <a:avLst/>
            </a:prstGeom>
            <a:noFill/>
          </p:spPr>
          <p:txBody>
            <a:bodyPr wrap="none" rtlCol="0">
              <a:spAutoFit/>
            </a:bodyPr>
            <a:lstStyle/>
            <a:p>
              <a:pPr algn="ctr"/>
              <a:r>
                <a:rPr lang="en-US" sz="16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Corn</a:t>
              </a:r>
            </a:p>
          </p:txBody>
        </p:sp>
        <p:sp>
          <p:nvSpPr>
            <p:cNvPr id="50" name="Rectangle 49"/>
            <p:cNvSpPr/>
            <p:nvPr/>
          </p:nvSpPr>
          <p:spPr>
            <a:xfrm>
              <a:off x="5408083" y="3217418"/>
              <a:ext cx="2372955" cy="646402"/>
            </a:xfrm>
            <a:prstGeom prst="rect">
              <a:avLst/>
            </a:prstGeom>
          </p:spPr>
          <p:txBody>
            <a:bodyPr wrap="square">
              <a:spAutoFit/>
            </a:bodyPr>
            <a:lstStyle/>
            <a:p>
              <a:pPr algn="ctr">
                <a:defRPr/>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点击添加内容文字点击添加内容文字点击添加内容文字点击添加内容文字</a:t>
              </a:r>
              <a:r>
                <a:rPr lang="en-US" altLang="zh-CN"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p>
          </p:txBody>
        </p:sp>
      </p:grpSp>
      <p:grpSp>
        <p:nvGrpSpPr>
          <p:cNvPr id="51" name="Group 50"/>
          <p:cNvGrpSpPr/>
          <p:nvPr/>
        </p:nvGrpSpPr>
        <p:grpSpPr>
          <a:xfrm>
            <a:off x="6313419" y="4124700"/>
            <a:ext cx="2372695" cy="930123"/>
            <a:chOff x="5408083" y="2933595"/>
            <a:chExt cx="2372955" cy="930225"/>
          </a:xfrm>
        </p:grpSpPr>
        <p:sp>
          <p:nvSpPr>
            <p:cNvPr id="52" name="TextBox 51"/>
            <p:cNvSpPr txBox="1"/>
            <p:nvPr/>
          </p:nvSpPr>
          <p:spPr>
            <a:xfrm>
              <a:off x="6114739" y="2933595"/>
              <a:ext cx="946196" cy="338463"/>
            </a:xfrm>
            <a:prstGeom prst="rect">
              <a:avLst/>
            </a:prstGeom>
            <a:noFill/>
          </p:spPr>
          <p:txBody>
            <a:bodyPr wrap="none" rtlCol="0">
              <a:spAutoFit/>
            </a:bodyPr>
            <a:lstStyle/>
            <a:p>
              <a:pPr algn="ctr"/>
              <a:r>
                <a:rPr lang="en-US" sz="1600" err="1">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Oil&amp;Gas</a:t>
              </a:r>
              <a:endParaRPr lang="en-US" sz="16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3" name="Rectangle 52"/>
            <p:cNvSpPr/>
            <p:nvPr/>
          </p:nvSpPr>
          <p:spPr>
            <a:xfrm>
              <a:off x="5408083" y="3217418"/>
              <a:ext cx="2372955" cy="646402"/>
            </a:xfrm>
            <a:prstGeom prst="rect">
              <a:avLst/>
            </a:prstGeom>
          </p:spPr>
          <p:txBody>
            <a:bodyPr wrap="square">
              <a:spAutoFit/>
            </a:bodyPr>
            <a:lstStyle/>
            <a:p>
              <a:pPr algn="ctr">
                <a:defRPr/>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点击添加内容文字点击添加内容文字点击添加内容文字点击添加内容文字</a:t>
              </a:r>
              <a:r>
                <a:rPr lang="en-US" altLang="zh-CN"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p>
          </p:txBody>
        </p:sp>
      </p:grpSp>
      <p:grpSp>
        <p:nvGrpSpPr>
          <p:cNvPr id="54" name="Group 53"/>
          <p:cNvGrpSpPr/>
          <p:nvPr/>
        </p:nvGrpSpPr>
        <p:grpSpPr>
          <a:xfrm>
            <a:off x="8997963" y="4124700"/>
            <a:ext cx="2372695" cy="930123"/>
            <a:chOff x="5408083" y="2933595"/>
            <a:chExt cx="2372955" cy="930225"/>
          </a:xfrm>
        </p:grpSpPr>
        <p:sp>
          <p:nvSpPr>
            <p:cNvPr id="55" name="TextBox 54"/>
            <p:cNvSpPr txBox="1"/>
            <p:nvPr/>
          </p:nvSpPr>
          <p:spPr>
            <a:xfrm>
              <a:off x="6302307" y="2933595"/>
              <a:ext cx="571053" cy="338463"/>
            </a:xfrm>
            <a:prstGeom prst="rect">
              <a:avLst/>
            </a:prstGeom>
            <a:noFill/>
          </p:spPr>
          <p:txBody>
            <a:bodyPr wrap="none" rtlCol="0">
              <a:spAutoFit/>
            </a:bodyPr>
            <a:lstStyle/>
            <a:p>
              <a:pPr algn="ctr"/>
              <a:r>
                <a:rPr lang="en-US" sz="160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Fish</a:t>
              </a:r>
            </a:p>
          </p:txBody>
        </p:sp>
        <p:sp>
          <p:nvSpPr>
            <p:cNvPr id="56" name="Rectangle 55"/>
            <p:cNvSpPr/>
            <p:nvPr/>
          </p:nvSpPr>
          <p:spPr>
            <a:xfrm>
              <a:off x="5408083" y="3217418"/>
              <a:ext cx="2372955" cy="646402"/>
            </a:xfrm>
            <a:prstGeom prst="rect">
              <a:avLst/>
            </a:prstGeom>
          </p:spPr>
          <p:txBody>
            <a:bodyPr wrap="square">
              <a:spAutoFit/>
            </a:bodyPr>
            <a:lstStyle/>
            <a:p>
              <a:pPr algn="ctr">
                <a:defRPr/>
              </a:pPr>
              <a:r>
                <a:rPr lang="zh-CN" altLang="en-US"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点击添加内容文字点击添加内容文字点击添加内容文字点击添加内容文字</a:t>
              </a:r>
              <a:r>
                <a:rPr lang="en-US" altLang="zh-CN" sz="1200" dirty="0">
                  <a:solidFill>
                    <a:schemeClr val="tx1">
                      <a:lumMod val="65000"/>
                      <a:lumOff val="3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p>
          </p:txBody>
        </p:sp>
      </p:grpSp>
      <p:grpSp>
        <p:nvGrpSpPr>
          <p:cNvPr id="18" name="Group 17"/>
          <p:cNvGrpSpPr/>
          <p:nvPr/>
        </p:nvGrpSpPr>
        <p:grpSpPr>
          <a:xfrm>
            <a:off x="1192006" y="1771832"/>
            <a:ext cx="2034925" cy="2034925"/>
            <a:chOff x="1191465" y="1771650"/>
            <a:chExt cx="2035149" cy="2035149"/>
          </a:xfrm>
        </p:grpSpPr>
        <p:sp>
          <p:nvSpPr>
            <p:cNvPr id="20" name="Oval 19"/>
            <p:cNvSpPr/>
            <p:nvPr/>
          </p:nvSpPr>
          <p:spPr>
            <a:xfrm flipH="1">
              <a:off x="1191465" y="1771650"/>
              <a:ext cx="2035149" cy="2035149"/>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7" name="Shape 1094"/>
            <p:cNvSpPr/>
            <p:nvPr/>
          </p:nvSpPr>
          <p:spPr>
            <a:xfrm>
              <a:off x="1779015" y="2471235"/>
              <a:ext cx="890526" cy="635977"/>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accent1"/>
            </a:solidFill>
            <a:ln w="12700" cap="flat">
              <a:noFill/>
              <a:miter lim="400000"/>
            </a:ln>
            <a:effectLst/>
          </p:spPr>
          <p:txBody>
            <a:bodyPr wrap="square" lIns="38096" tIns="38096" rIns="38096" bIns="38096"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23" name="Group 22"/>
          <p:cNvGrpSpPr/>
          <p:nvPr/>
        </p:nvGrpSpPr>
        <p:grpSpPr>
          <a:xfrm>
            <a:off x="3825919" y="1771832"/>
            <a:ext cx="2034925" cy="2034925"/>
            <a:chOff x="3825669" y="1771650"/>
            <a:chExt cx="2035149" cy="2035149"/>
          </a:xfrm>
          <a:solidFill>
            <a:schemeClr val="accent2"/>
          </a:solidFill>
        </p:grpSpPr>
        <p:sp>
          <p:nvSpPr>
            <p:cNvPr id="25" name="Oval 24"/>
            <p:cNvSpPr/>
            <p:nvPr/>
          </p:nvSpPr>
          <p:spPr>
            <a:xfrm flipH="1">
              <a:off x="3825669" y="1771650"/>
              <a:ext cx="2035149" cy="2035149"/>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58" name="Group 57"/>
            <p:cNvGrpSpPr/>
            <p:nvPr/>
          </p:nvGrpSpPr>
          <p:grpSpPr>
            <a:xfrm>
              <a:off x="4544205" y="2241777"/>
              <a:ext cx="595502" cy="1243947"/>
              <a:chOff x="392948" y="304311"/>
              <a:chExt cx="1589091" cy="3319466"/>
            </a:xfrm>
            <a:grpFill/>
          </p:grpSpPr>
          <p:sp>
            <p:nvSpPr>
              <p:cNvPr id="59"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60" name="Group 59"/>
              <p:cNvGrpSpPr/>
              <p:nvPr/>
            </p:nvGrpSpPr>
            <p:grpSpPr>
              <a:xfrm>
                <a:off x="853323" y="304311"/>
                <a:ext cx="698501" cy="1446214"/>
                <a:chOff x="853323" y="304311"/>
                <a:chExt cx="698501" cy="1446214"/>
              </a:xfrm>
              <a:grpFill/>
            </p:grpSpPr>
            <p:sp>
              <p:nvSpPr>
                <p:cNvPr id="61" name="Freeform 10"/>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2" name="Freeform 11"/>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3" name="Freeform 12"/>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4" name="Freeform 13"/>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5" name="Freeform 14"/>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6" name="Freeform 15"/>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7" name="Freeform 16"/>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8" name="Freeform 17"/>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9" name="Freeform 18"/>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0" name="Freeform 19"/>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1" name="Freeform 20"/>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2" name="Freeform 21"/>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3" name="Freeform 22"/>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4" name="Freeform 23"/>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5" name="Freeform 24"/>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6" name="Freeform 25"/>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7" name="Freeform 26"/>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8" name="Freeform 27"/>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9" name="Freeform 28"/>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0" name="Freeform 29"/>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1" name="Freeform 30"/>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2" name="Freeform 31"/>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3" name="Freeform 32"/>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4" name="Freeform 33"/>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5" name="Freeform 34"/>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6" name="Freeform 35"/>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7" name="Freeform 36"/>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8" name="Freeform 37"/>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9" name="Freeform 38"/>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0" name="Freeform 39"/>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1"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2" name="Freeform 41"/>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3" name="Freeform 42"/>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4"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5" name="Freeform 44"/>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6" name="Freeform 45"/>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7"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8" name="Freeform 47"/>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9" name="Freeform 48"/>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0"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1" name="Freeform 50"/>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2" name="Freeform 51"/>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3"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4" name="Freeform 53"/>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5" name="Freeform 54"/>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6"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7" name="Freeform 56"/>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8" name="Freeform 57"/>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9"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0"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grpSp>
        <p:nvGrpSpPr>
          <p:cNvPr id="28" name="Group 27"/>
          <p:cNvGrpSpPr/>
          <p:nvPr/>
        </p:nvGrpSpPr>
        <p:grpSpPr>
          <a:xfrm>
            <a:off x="6467066" y="1771832"/>
            <a:ext cx="2034925" cy="2034925"/>
            <a:chOff x="6467105" y="1771650"/>
            <a:chExt cx="2035149" cy="2035149"/>
          </a:xfrm>
          <a:solidFill>
            <a:schemeClr val="accent3"/>
          </a:solidFill>
        </p:grpSpPr>
        <p:sp>
          <p:nvSpPr>
            <p:cNvPr id="12" name="Oval 11"/>
            <p:cNvSpPr/>
            <p:nvPr/>
          </p:nvSpPr>
          <p:spPr>
            <a:xfrm flipH="1">
              <a:off x="6467105" y="1771650"/>
              <a:ext cx="2035149" cy="203514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1" name="Shape 731"/>
            <p:cNvSpPr/>
            <p:nvPr/>
          </p:nvSpPr>
          <p:spPr>
            <a:xfrm>
              <a:off x="7168553" y="2372842"/>
              <a:ext cx="662729" cy="833097"/>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grpFill/>
            <a:ln w="12700" cap="flat">
              <a:noFill/>
              <a:miter lim="400000"/>
            </a:ln>
            <a:effectLst/>
          </p:spPr>
          <p:txBody>
            <a:bodyPr wrap="square" lIns="38096" tIns="38096" rIns="38096" bIns="38096" numCol="1" anchor="ctr">
              <a:noAutofit/>
            </a:bodyPr>
            <a:lstStyle/>
            <a:p>
              <a:pPr lvl="0" algn="l">
                <a:defRPr sz="3100" b="1">
                  <a:latin typeface="Kontrapunkt Bob Bold"/>
                  <a:ea typeface="Kontrapunkt Bob Bold"/>
                  <a:cs typeface="Kontrapunkt Bob Bold"/>
                  <a:sym typeface="Kontrapunkt Bob Bold"/>
                </a:defRPr>
              </a:pPr>
              <a:endParaRPr sz="31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29" name="Group 28"/>
          <p:cNvGrpSpPr/>
          <p:nvPr/>
        </p:nvGrpSpPr>
        <p:grpSpPr>
          <a:xfrm>
            <a:off x="9091192" y="1771832"/>
            <a:ext cx="2034925" cy="2034925"/>
            <a:chOff x="9091520" y="1771650"/>
            <a:chExt cx="2035149" cy="2035149"/>
          </a:xfrm>
        </p:grpSpPr>
        <p:sp>
          <p:nvSpPr>
            <p:cNvPr id="4" name="Oval 3"/>
            <p:cNvSpPr/>
            <p:nvPr/>
          </p:nvSpPr>
          <p:spPr>
            <a:xfrm flipH="1">
              <a:off x="9091520" y="1771650"/>
              <a:ext cx="2035149" cy="2035149"/>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2" name="Freeform 5"/>
            <p:cNvSpPr>
              <a:spLocks noEditPoints="1"/>
            </p:cNvSpPr>
            <p:nvPr/>
          </p:nvSpPr>
          <p:spPr bwMode="auto">
            <a:xfrm>
              <a:off x="9538678" y="2614530"/>
              <a:ext cx="1278706" cy="450693"/>
            </a:xfrm>
            <a:custGeom>
              <a:avLst/>
              <a:gdLst>
                <a:gd name="T0" fmla="*/ 412 w 412"/>
                <a:gd name="T1" fmla="*/ 15 h 132"/>
                <a:gd name="T2" fmla="*/ 407 w 412"/>
                <a:gd name="T3" fmla="*/ 10 h 132"/>
                <a:gd name="T4" fmla="*/ 405 w 412"/>
                <a:gd name="T5" fmla="*/ 11 h 132"/>
                <a:gd name="T6" fmla="*/ 342 w 412"/>
                <a:gd name="T7" fmla="*/ 44 h 132"/>
                <a:gd name="T8" fmla="*/ 219 w 412"/>
                <a:gd name="T9" fmla="*/ 8 h 132"/>
                <a:gd name="T10" fmla="*/ 125 w 412"/>
                <a:gd name="T11" fmla="*/ 3 h 132"/>
                <a:gd name="T12" fmla="*/ 59 w 412"/>
                <a:gd name="T13" fmla="*/ 19 h 132"/>
                <a:gd name="T14" fmla="*/ 20 w 412"/>
                <a:gd name="T15" fmla="*/ 37 h 132"/>
                <a:gd name="T16" fmla="*/ 7 w 412"/>
                <a:gd name="T17" fmla="*/ 46 h 132"/>
                <a:gd name="T18" fmla="*/ 7 w 412"/>
                <a:gd name="T19" fmla="*/ 49 h 132"/>
                <a:gd name="T20" fmla="*/ 7 w 412"/>
                <a:gd name="T21" fmla="*/ 51 h 132"/>
                <a:gd name="T22" fmla="*/ 48 w 412"/>
                <a:gd name="T23" fmla="*/ 71 h 132"/>
                <a:gd name="T24" fmla="*/ 50 w 412"/>
                <a:gd name="T25" fmla="*/ 75 h 132"/>
                <a:gd name="T26" fmla="*/ 46 w 412"/>
                <a:gd name="T27" fmla="*/ 79 h 132"/>
                <a:gd name="T28" fmla="*/ 2 w 412"/>
                <a:gd name="T29" fmla="*/ 79 h 132"/>
                <a:gd name="T30" fmla="*/ 0 w 412"/>
                <a:gd name="T31" fmla="*/ 80 h 132"/>
                <a:gd name="T32" fmla="*/ 1 w 412"/>
                <a:gd name="T33" fmla="*/ 81 h 132"/>
                <a:gd name="T34" fmla="*/ 82 w 412"/>
                <a:gd name="T35" fmla="*/ 122 h 132"/>
                <a:gd name="T36" fmla="*/ 173 w 412"/>
                <a:gd name="T37" fmla="*/ 130 h 132"/>
                <a:gd name="T38" fmla="*/ 256 w 412"/>
                <a:gd name="T39" fmla="*/ 117 h 132"/>
                <a:gd name="T40" fmla="*/ 318 w 412"/>
                <a:gd name="T41" fmla="*/ 100 h 132"/>
                <a:gd name="T42" fmla="*/ 342 w 412"/>
                <a:gd name="T43" fmla="*/ 91 h 132"/>
                <a:gd name="T44" fmla="*/ 405 w 412"/>
                <a:gd name="T45" fmla="*/ 124 h 132"/>
                <a:gd name="T46" fmla="*/ 407 w 412"/>
                <a:gd name="T47" fmla="*/ 124 h 132"/>
                <a:gd name="T48" fmla="*/ 412 w 412"/>
                <a:gd name="T49" fmla="*/ 119 h 132"/>
                <a:gd name="T50" fmla="*/ 411 w 412"/>
                <a:gd name="T51" fmla="*/ 116 h 132"/>
                <a:gd name="T52" fmla="*/ 375 w 412"/>
                <a:gd name="T53" fmla="*/ 67 h 132"/>
                <a:gd name="T54" fmla="*/ 411 w 412"/>
                <a:gd name="T55" fmla="*/ 18 h 132"/>
                <a:gd name="T56" fmla="*/ 412 w 412"/>
                <a:gd name="T57" fmla="*/ 15 h 132"/>
                <a:gd name="T58" fmla="*/ 82 w 412"/>
                <a:gd name="T59" fmla="*/ 57 h 132"/>
                <a:gd name="T60" fmla="*/ 72 w 412"/>
                <a:gd name="T61" fmla="*/ 61 h 132"/>
                <a:gd name="T62" fmla="*/ 61 w 412"/>
                <a:gd name="T63" fmla="*/ 57 h 132"/>
                <a:gd name="T64" fmla="*/ 57 w 412"/>
                <a:gd name="T65" fmla="*/ 45 h 132"/>
                <a:gd name="T66" fmla="*/ 61 w 412"/>
                <a:gd name="T67" fmla="*/ 34 h 132"/>
                <a:gd name="T68" fmla="*/ 72 w 412"/>
                <a:gd name="T69" fmla="*/ 29 h 132"/>
                <a:gd name="T70" fmla="*/ 82 w 412"/>
                <a:gd name="T71" fmla="*/ 34 h 132"/>
                <a:gd name="T72" fmla="*/ 87 w 412"/>
                <a:gd name="T73" fmla="*/ 45 h 132"/>
                <a:gd name="T74" fmla="*/ 82 w 412"/>
                <a:gd name="T75" fmla="*/ 5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2" h="132">
                  <a:moveTo>
                    <a:pt x="412" y="15"/>
                  </a:moveTo>
                  <a:cubicBezTo>
                    <a:pt x="412" y="12"/>
                    <a:pt x="411" y="10"/>
                    <a:pt x="407" y="10"/>
                  </a:cubicBezTo>
                  <a:cubicBezTo>
                    <a:pt x="406" y="10"/>
                    <a:pt x="406" y="10"/>
                    <a:pt x="405" y="11"/>
                  </a:cubicBezTo>
                  <a:cubicBezTo>
                    <a:pt x="342" y="44"/>
                    <a:pt x="342" y="44"/>
                    <a:pt x="342" y="44"/>
                  </a:cubicBezTo>
                  <a:cubicBezTo>
                    <a:pt x="299" y="26"/>
                    <a:pt x="258" y="14"/>
                    <a:pt x="219" y="8"/>
                  </a:cubicBezTo>
                  <a:cubicBezTo>
                    <a:pt x="180" y="2"/>
                    <a:pt x="148" y="0"/>
                    <a:pt x="125" y="3"/>
                  </a:cubicBezTo>
                  <a:cubicBezTo>
                    <a:pt x="101" y="5"/>
                    <a:pt x="79" y="11"/>
                    <a:pt x="59" y="19"/>
                  </a:cubicBezTo>
                  <a:cubicBezTo>
                    <a:pt x="39" y="26"/>
                    <a:pt x="26" y="32"/>
                    <a:pt x="20" y="37"/>
                  </a:cubicBezTo>
                  <a:cubicBezTo>
                    <a:pt x="15" y="41"/>
                    <a:pt x="10" y="44"/>
                    <a:pt x="7" y="46"/>
                  </a:cubicBezTo>
                  <a:cubicBezTo>
                    <a:pt x="7" y="47"/>
                    <a:pt x="7" y="48"/>
                    <a:pt x="7" y="49"/>
                  </a:cubicBezTo>
                  <a:cubicBezTo>
                    <a:pt x="7" y="49"/>
                    <a:pt x="7" y="50"/>
                    <a:pt x="7" y="51"/>
                  </a:cubicBezTo>
                  <a:cubicBezTo>
                    <a:pt x="48" y="71"/>
                    <a:pt x="48" y="71"/>
                    <a:pt x="48" y="71"/>
                  </a:cubicBezTo>
                  <a:cubicBezTo>
                    <a:pt x="49" y="72"/>
                    <a:pt x="50" y="73"/>
                    <a:pt x="50" y="75"/>
                  </a:cubicBezTo>
                  <a:cubicBezTo>
                    <a:pt x="50" y="78"/>
                    <a:pt x="48" y="79"/>
                    <a:pt x="46" y="79"/>
                  </a:cubicBezTo>
                  <a:cubicBezTo>
                    <a:pt x="2" y="79"/>
                    <a:pt x="2" y="79"/>
                    <a:pt x="2" y="79"/>
                  </a:cubicBezTo>
                  <a:cubicBezTo>
                    <a:pt x="1" y="79"/>
                    <a:pt x="0" y="79"/>
                    <a:pt x="0" y="80"/>
                  </a:cubicBezTo>
                  <a:cubicBezTo>
                    <a:pt x="0" y="81"/>
                    <a:pt x="1" y="81"/>
                    <a:pt x="1" y="81"/>
                  </a:cubicBezTo>
                  <a:cubicBezTo>
                    <a:pt x="24" y="101"/>
                    <a:pt x="51" y="114"/>
                    <a:pt x="82" y="122"/>
                  </a:cubicBezTo>
                  <a:cubicBezTo>
                    <a:pt x="114" y="129"/>
                    <a:pt x="144" y="132"/>
                    <a:pt x="173" y="130"/>
                  </a:cubicBezTo>
                  <a:cubicBezTo>
                    <a:pt x="203" y="127"/>
                    <a:pt x="230" y="123"/>
                    <a:pt x="256" y="117"/>
                  </a:cubicBezTo>
                  <a:cubicBezTo>
                    <a:pt x="282" y="111"/>
                    <a:pt x="303" y="106"/>
                    <a:pt x="318" y="100"/>
                  </a:cubicBezTo>
                  <a:cubicBezTo>
                    <a:pt x="334" y="95"/>
                    <a:pt x="342" y="92"/>
                    <a:pt x="342" y="91"/>
                  </a:cubicBezTo>
                  <a:cubicBezTo>
                    <a:pt x="405" y="124"/>
                    <a:pt x="405" y="124"/>
                    <a:pt x="405" y="124"/>
                  </a:cubicBezTo>
                  <a:cubicBezTo>
                    <a:pt x="407" y="124"/>
                    <a:pt x="407" y="124"/>
                    <a:pt x="407" y="124"/>
                  </a:cubicBezTo>
                  <a:cubicBezTo>
                    <a:pt x="411" y="124"/>
                    <a:pt x="412" y="123"/>
                    <a:pt x="412" y="119"/>
                  </a:cubicBezTo>
                  <a:cubicBezTo>
                    <a:pt x="412" y="118"/>
                    <a:pt x="412" y="118"/>
                    <a:pt x="411" y="116"/>
                  </a:cubicBezTo>
                  <a:cubicBezTo>
                    <a:pt x="375" y="67"/>
                    <a:pt x="375" y="67"/>
                    <a:pt x="375" y="67"/>
                  </a:cubicBezTo>
                  <a:cubicBezTo>
                    <a:pt x="411" y="18"/>
                    <a:pt x="411" y="18"/>
                    <a:pt x="411" y="18"/>
                  </a:cubicBezTo>
                  <a:cubicBezTo>
                    <a:pt x="412" y="17"/>
                    <a:pt x="412" y="16"/>
                    <a:pt x="412" y="15"/>
                  </a:cubicBezTo>
                  <a:close/>
                  <a:moveTo>
                    <a:pt x="82" y="57"/>
                  </a:moveTo>
                  <a:cubicBezTo>
                    <a:pt x="79" y="60"/>
                    <a:pt x="76" y="61"/>
                    <a:pt x="72" y="61"/>
                  </a:cubicBezTo>
                  <a:cubicBezTo>
                    <a:pt x="68" y="61"/>
                    <a:pt x="64" y="60"/>
                    <a:pt x="61" y="57"/>
                  </a:cubicBezTo>
                  <a:cubicBezTo>
                    <a:pt x="58" y="54"/>
                    <a:pt x="57" y="50"/>
                    <a:pt x="57" y="45"/>
                  </a:cubicBezTo>
                  <a:cubicBezTo>
                    <a:pt x="57" y="41"/>
                    <a:pt x="58" y="37"/>
                    <a:pt x="61" y="34"/>
                  </a:cubicBezTo>
                  <a:cubicBezTo>
                    <a:pt x="64" y="31"/>
                    <a:pt x="68" y="29"/>
                    <a:pt x="72" y="29"/>
                  </a:cubicBezTo>
                  <a:cubicBezTo>
                    <a:pt x="76" y="29"/>
                    <a:pt x="79" y="31"/>
                    <a:pt x="82" y="34"/>
                  </a:cubicBezTo>
                  <a:cubicBezTo>
                    <a:pt x="85" y="37"/>
                    <a:pt x="87" y="41"/>
                    <a:pt x="87" y="45"/>
                  </a:cubicBezTo>
                  <a:cubicBezTo>
                    <a:pt x="87" y="50"/>
                    <a:pt x="85" y="54"/>
                    <a:pt x="82" y="57"/>
                  </a:cubicBezTo>
                  <a:close/>
                </a:path>
              </a:pathLst>
            </a:custGeom>
            <a:solidFill>
              <a:schemeClr val="accent4"/>
            </a:solidFill>
            <a:ln>
              <a:noFill/>
            </a:ln>
          </p:spPr>
          <p:txBody>
            <a:bodyPr vert="horz" wrap="square" lIns="91429" tIns="45716" rIns="91429" bIns="45716" numCol="1" anchor="t" anchorCtr="0" compatLnSpc="1"/>
            <a:lstStyle/>
            <a:p>
              <a:endParaRPr lang="en-US" sz="170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5" name="Group 4"/>
          <p:cNvGrpSpPr/>
          <p:nvPr/>
        </p:nvGrpSpPr>
        <p:grpSpPr>
          <a:xfrm>
            <a:off x="1050128" y="3162284"/>
            <a:ext cx="652344" cy="652344"/>
            <a:chOff x="1049573" y="3162249"/>
            <a:chExt cx="652416" cy="652416"/>
          </a:xfrm>
        </p:grpSpPr>
        <p:sp>
          <p:nvSpPr>
            <p:cNvPr id="21" name="Oval 20"/>
            <p:cNvSpPr/>
            <p:nvPr/>
          </p:nvSpPr>
          <p:spPr>
            <a:xfrm flipH="1">
              <a:off x="1049573" y="3162249"/>
              <a:ext cx="652416" cy="65241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 name="Text Box 7"/>
            <p:cNvSpPr txBox="1">
              <a:spLocks noChangeArrowheads="1"/>
            </p:cNvSpPr>
            <p:nvPr/>
          </p:nvSpPr>
          <p:spPr bwMode="auto">
            <a:xfrm flipH="1">
              <a:off x="1139383" y="3298884"/>
              <a:ext cx="434126" cy="430927"/>
            </a:xfrm>
            <a:prstGeom prst="rect">
              <a:avLst/>
            </a:prstGeom>
            <a:noFill/>
            <a:ln w="9525">
              <a:noFill/>
              <a:miter lim="800000"/>
            </a:ln>
          </p:spPr>
          <p:txBody>
            <a:bodyPr wrap="none" lIns="60952" tIns="30476" rIns="60952" bIns="30476">
              <a:spAutoFit/>
            </a:bodyPr>
            <a:lstStyle/>
            <a:p>
              <a:pPr algn="ctr" defTabSz="1450340"/>
              <a:r>
                <a:rPr lang="en-CA" sz="2400" spc="-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01</a:t>
              </a:r>
            </a:p>
          </p:txBody>
        </p:sp>
      </p:grpSp>
      <p:grpSp>
        <p:nvGrpSpPr>
          <p:cNvPr id="15" name="Group 14"/>
          <p:cNvGrpSpPr/>
          <p:nvPr/>
        </p:nvGrpSpPr>
        <p:grpSpPr>
          <a:xfrm>
            <a:off x="3684044" y="3162284"/>
            <a:ext cx="652344" cy="652344"/>
            <a:chOff x="3683778" y="3162249"/>
            <a:chExt cx="652416" cy="652416"/>
          </a:xfrm>
        </p:grpSpPr>
        <p:sp>
          <p:nvSpPr>
            <p:cNvPr id="26" name="Oval 25"/>
            <p:cNvSpPr/>
            <p:nvPr/>
          </p:nvSpPr>
          <p:spPr>
            <a:xfrm flipH="1">
              <a:off x="3683778" y="3162249"/>
              <a:ext cx="652416" cy="65241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 name="Text Box 7"/>
            <p:cNvSpPr txBox="1">
              <a:spLocks noChangeArrowheads="1"/>
            </p:cNvSpPr>
            <p:nvPr/>
          </p:nvSpPr>
          <p:spPr bwMode="auto">
            <a:xfrm flipH="1">
              <a:off x="3765975" y="3298884"/>
              <a:ext cx="434126" cy="430927"/>
            </a:xfrm>
            <a:prstGeom prst="rect">
              <a:avLst/>
            </a:prstGeom>
            <a:noFill/>
            <a:ln w="9525">
              <a:noFill/>
              <a:miter lim="800000"/>
            </a:ln>
          </p:spPr>
          <p:txBody>
            <a:bodyPr wrap="none" lIns="60952" tIns="30476" rIns="60952" bIns="30476">
              <a:spAutoFit/>
            </a:bodyPr>
            <a:lstStyle/>
            <a:p>
              <a:pPr algn="ctr" defTabSz="1450340"/>
              <a:r>
                <a:rPr lang="en-CA" sz="2400" spc="-2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02</a:t>
              </a:r>
            </a:p>
          </p:txBody>
        </p:sp>
      </p:grpSp>
      <p:grpSp>
        <p:nvGrpSpPr>
          <p:cNvPr id="16" name="Group 15"/>
          <p:cNvGrpSpPr/>
          <p:nvPr/>
        </p:nvGrpSpPr>
        <p:grpSpPr>
          <a:xfrm>
            <a:off x="6325189" y="3162284"/>
            <a:ext cx="652344" cy="652344"/>
            <a:chOff x="6325213" y="3162249"/>
            <a:chExt cx="652416" cy="652416"/>
          </a:xfrm>
        </p:grpSpPr>
        <p:sp>
          <p:nvSpPr>
            <p:cNvPr id="13" name="Oval 12"/>
            <p:cNvSpPr/>
            <p:nvPr/>
          </p:nvSpPr>
          <p:spPr>
            <a:xfrm flipH="1">
              <a:off x="6325213" y="3162249"/>
              <a:ext cx="652416" cy="652416"/>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Text Box 7"/>
            <p:cNvSpPr txBox="1">
              <a:spLocks noChangeArrowheads="1"/>
            </p:cNvSpPr>
            <p:nvPr/>
          </p:nvSpPr>
          <p:spPr bwMode="auto">
            <a:xfrm flipH="1">
              <a:off x="6407412" y="3298884"/>
              <a:ext cx="434126" cy="430927"/>
            </a:xfrm>
            <a:prstGeom prst="rect">
              <a:avLst/>
            </a:prstGeom>
            <a:noFill/>
            <a:ln w="9525">
              <a:noFill/>
              <a:miter lim="800000"/>
            </a:ln>
          </p:spPr>
          <p:txBody>
            <a:bodyPr wrap="none" lIns="60952" tIns="30476" rIns="60952" bIns="30476">
              <a:spAutoFit/>
            </a:bodyPr>
            <a:lstStyle/>
            <a:p>
              <a:pPr algn="ctr" defTabSz="1450340"/>
              <a:r>
                <a:rPr lang="en-CA" sz="2400" spc="-2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03</a:t>
              </a:r>
            </a:p>
          </p:txBody>
        </p:sp>
      </p:grpSp>
      <p:grpSp>
        <p:nvGrpSpPr>
          <p:cNvPr id="17" name="Group 16"/>
          <p:cNvGrpSpPr/>
          <p:nvPr/>
        </p:nvGrpSpPr>
        <p:grpSpPr>
          <a:xfrm>
            <a:off x="8949317" y="3162284"/>
            <a:ext cx="652344" cy="652344"/>
            <a:chOff x="8949629" y="3162249"/>
            <a:chExt cx="652416" cy="652416"/>
          </a:xfrm>
        </p:grpSpPr>
        <p:sp>
          <p:nvSpPr>
            <p:cNvPr id="6" name="Oval 5"/>
            <p:cNvSpPr/>
            <p:nvPr/>
          </p:nvSpPr>
          <p:spPr>
            <a:xfrm flipH="1">
              <a:off x="8949629" y="3162249"/>
              <a:ext cx="652416" cy="65241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 name="Text Box 7"/>
            <p:cNvSpPr txBox="1">
              <a:spLocks noChangeArrowheads="1"/>
            </p:cNvSpPr>
            <p:nvPr/>
          </p:nvSpPr>
          <p:spPr bwMode="auto">
            <a:xfrm flipH="1">
              <a:off x="9031824" y="3298884"/>
              <a:ext cx="434126" cy="430927"/>
            </a:xfrm>
            <a:prstGeom prst="rect">
              <a:avLst/>
            </a:prstGeom>
            <a:noFill/>
            <a:ln w="9525">
              <a:noFill/>
              <a:miter lim="800000"/>
            </a:ln>
          </p:spPr>
          <p:txBody>
            <a:bodyPr wrap="none" lIns="60952" tIns="30476" rIns="60952" bIns="30476">
              <a:spAutoFit/>
            </a:bodyPr>
            <a:lstStyle/>
            <a:p>
              <a:pPr algn="ctr" defTabSz="1450340"/>
              <a:r>
                <a:rPr lang="en-CA" sz="2400" spc="-2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04</a:t>
              </a:r>
            </a:p>
          </p:txBody>
        </p:sp>
      </p:grpSp>
      <p:sp>
        <p:nvSpPr>
          <p:cNvPr id="113" name="文本框 112"/>
          <p:cNvSpPr txBox="1"/>
          <p:nvPr/>
        </p:nvSpPr>
        <p:spPr>
          <a:xfrm>
            <a:off x="4663418" y="-56858"/>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114" name="图片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115" name="图片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18" presetClass="entr" presetSubtype="3"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upRight)">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3000"/>
                            </p:stCondLst>
                            <p:childTnLst>
                              <p:par>
                                <p:cTn id="31" presetID="18" presetClass="entr" presetSubtype="3"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upRight)">
                                      <p:cBhvr>
                                        <p:cTn id="33" dur="500"/>
                                        <p:tgtEl>
                                          <p:spTgt spid="23"/>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trips(upRight)">
                                      <p:cBhvr>
                                        <p:cTn id="47" dur="500"/>
                                        <p:tgtEl>
                                          <p:spTgt spid="28"/>
                                        </p:tgtEl>
                                      </p:cBhvr>
                                    </p:animEffect>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6000"/>
                            </p:stCondLst>
                            <p:childTnLst>
                              <p:par>
                                <p:cTn id="59" presetID="18" presetClass="entr" presetSubtype="3"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strips(upRight)">
                                      <p:cBhvr>
                                        <p:cTn id="61" dur="500"/>
                                        <p:tgtEl>
                                          <p:spTgt spid="29"/>
                                        </p:tgtEl>
                                      </p:cBhvr>
                                    </p:animEffect>
                                  </p:childTnLst>
                                </p:cTn>
                              </p:par>
                            </p:childTnLst>
                          </p:cTn>
                        </p:par>
                        <p:par>
                          <p:cTn id="62" fill="hold">
                            <p:stCondLst>
                              <p:cond delay="6500"/>
                            </p:stCondLst>
                            <p:childTnLst>
                              <p:par>
                                <p:cTn id="63" presetID="10"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675071" y="2269809"/>
            <a:ext cx="2685075" cy="1005596"/>
          </a:xfrm>
          <a:prstGeom prst="rect">
            <a:avLst/>
          </a:prstGeom>
          <a:noFill/>
          <a:ln>
            <a:noFill/>
          </a:ln>
        </p:spPr>
        <p:txBody>
          <a:bodyPr lIns="0" tIns="0" rIns="0" bIns="0">
            <a:spAutoFit/>
          </a:bodyPr>
          <a:lstStyle/>
          <a:p>
            <a:pPr algn="r" defTabSz="1219200">
              <a:lnSpc>
                <a:spcPct val="120000"/>
              </a:lnSpc>
              <a:spcBef>
                <a:spcPts val="400"/>
              </a:spcBef>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a:t>
            </a:r>
            <a:endParaRPr lang="en-US" altLang="zh-CN"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defTabSz="1219200">
              <a:lnSpc>
                <a:spcPct val="120000"/>
              </a:lnSpc>
              <a:spcBef>
                <a:spcPts val="400"/>
              </a:spcBef>
              <a:defRPr/>
            </a:pPr>
            <a:r>
              <a:rPr lang="en-US" altLang="zh-CN" sz="1065" kern="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p>
        </p:txBody>
      </p:sp>
      <p:sp>
        <p:nvSpPr>
          <p:cNvPr id="86" name="Rectangle 24"/>
          <p:cNvSpPr>
            <a:spLocks noChangeArrowheads="1"/>
          </p:cNvSpPr>
          <p:nvPr/>
        </p:nvSpPr>
        <p:spPr bwMode="auto">
          <a:xfrm>
            <a:off x="675071" y="4436488"/>
            <a:ext cx="2685075" cy="1005596"/>
          </a:xfrm>
          <a:prstGeom prst="rect">
            <a:avLst/>
          </a:prstGeom>
          <a:noFill/>
          <a:ln>
            <a:noFill/>
          </a:ln>
        </p:spPr>
        <p:txBody>
          <a:bodyPr lIns="0" tIns="0" rIns="0" bIns="0">
            <a:spAutoFit/>
          </a:bodyPr>
          <a:lstStyle/>
          <a:p>
            <a:pPr algn="r" defTabSz="1219200">
              <a:lnSpc>
                <a:spcPct val="120000"/>
              </a:lnSpc>
              <a:spcBef>
                <a:spcPts val="400"/>
              </a:spcBef>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a:t>
            </a:r>
            <a:endParaRPr lang="en-US" altLang="zh-CN"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defTabSz="1219200">
              <a:lnSpc>
                <a:spcPct val="120000"/>
              </a:lnSpc>
              <a:spcBef>
                <a:spcPts val="400"/>
              </a:spcBef>
              <a:defRPr/>
            </a:pPr>
            <a:r>
              <a:rPr lang="en-US" altLang="zh-CN" sz="1065" kern="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p>
        </p:txBody>
      </p:sp>
      <p:sp>
        <p:nvSpPr>
          <p:cNvPr id="88" name="Rectangle 24"/>
          <p:cNvSpPr>
            <a:spLocks noChangeArrowheads="1"/>
          </p:cNvSpPr>
          <p:nvPr/>
        </p:nvSpPr>
        <p:spPr bwMode="auto">
          <a:xfrm>
            <a:off x="8687977" y="2269809"/>
            <a:ext cx="2685073" cy="757259"/>
          </a:xfrm>
          <a:prstGeom prst="rect">
            <a:avLst/>
          </a:prstGeom>
          <a:noFill/>
          <a:ln>
            <a:noFill/>
          </a:ln>
        </p:spPr>
        <p:txBody>
          <a:bodyPr lIns="0" tIns="0" rIns="0" bIns="0">
            <a:spAutoFit/>
          </a:bodyPr>
          <a:lstStyle/>
          <a:p>
            <a:pPr defTabSz="1219200">
              <a:lnSpc>
                <a:spcPct val="120000"/>
              </a:lnSpc>
              <a:spcBef>
                <a:spcPts val="400"/>
              </a:spcBef>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a:t>
            </a:r>
            <a:endParaRPr lang="en-US" altLang="zh-CN"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0" name="Rectangle 24"/>
          <p:cNvSpPr>
            <a:spLocks noChangeArrowheads="1"/>
          </p:cNvSpPr>
          <p:nvPr/>
        </p:nvSpPr>
        <p:spPr bwMode="auto">
          <a:xfrm>
            <a:off x="8687977" y="4436488"/>
            <a:ext cx="2685073" cy="757259"/>
          </a:xfrm>
          <a:prstGeom prst="rect">
            <a:avLst/>
          </a:prstGeom>
          <a:noFill/>
          <a:ln>
            <a:noFill/>
          </a:ln>
        </p:spPr>
        <p:txBody>
          <a:bodyPr lIns="0" tIns="0" rIns="0" bIns="0">
            <a:spAutoFit/>
          </a:bodyPr>
          <a:lstStyle/>
          <a:p>
            <a:pPr defTabSz="1219200">
              <a:lnSpc>
                <a:spcPct val="120000"/>
              </a:lnSpc>
              <a:spcBef>
                <a:spcPts val="400"/>
              </a:spcBef>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a:t>
            </a:r>
            <a:endParaRPr lang="en-US" altLang="zh-CN"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3" name="组合 70"/>
          <p:cNvGrpSpPr/>
          <p:nvPr/>
        </p:nvGrpSpPr>
        <p:grpSpPr bwMode="auto">
          <a:xfrm>
            <a:off x="5234833" y="3029415"/>
            <a:ext cx="1644052" cy="1646168"/>
            <a:chOff x="1903413" y="1601788"/>
            <a:chExt cx="1949450" cy="1951038"/>
          </a:xfrm>
        </p:grpSpPr>
        <p:sp>
          <p:nvSpPr>
            <p:cNvPr id="72" name="Oval 6"/>
            <p:cNvSpPr>
              <a:spLocks noChangeArrowheads="1"/>
            </p:cNvSpPr>
            <p:nvPr/>
          </p:nvSpPr>
          <p:spPr bwMode="auto">
            <a:xfrm>
              <a:off x="1910939" y="1611819"/>
              <a:ext cx="1931888" cy="1930976"/>
            </a:xfrm>
            <a:prstGeom prst="ellipse">
              <a:avLst/>
            </a:prstGeom>
            <a:solidFill>
              <a:srgbClr val="FFFFFF"/>
            </a:solidFill>
            <a:ln>
              <a:noFill/>
            </a:ln>
          </p:spPr>
          <p:txBody>
            <a:bodyPr/>
            <a:lstStyle/>
            <a:p>
              <a:pPr defTabSz="1219200">
                <a:defRPr/>
              </a:pP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3" name="Oval 7"/>
            <p:cNvSpPr>
              <a:spLocks noChangeArrowheads="1"/>
            </p:cNvSpPr>
            <p:nvPr/>
          </p:nvSpPr>
          <p:spPr bwMode="auto">
            <a:xfrm>
              <a:off x="2731365" y="2429349"/>
              <a:ext cx="293546" cy="295916"/>
            </a:xfrm>
            <a:prstGeom prst="ellipse">
              <a:avLst/>
            </a:prstGeom>
            <a:solidFill>
              <a:schemeClr val="accent2"/>
            </a:solidFill>
            <a:ln>
              <a:noFill/>
            </a:ln>
          </p:spPr>
          <p:txBody>
            <a:bodyPr/>
            <a:lstStyle/>
            <a:p>
              <a:pPr defTabSz="1219200">
                <a:defRPr/>
              </a:pP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a:lstStyle/>
            <a:p>
              <a:pPr defTabSz="1219200">
                <a:defRPr/>
              </a:pP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5" name="Freeform 9"/>
            <p:cNvSpPr>
              <a:spLocks noEditPoints="1"/>
            </p:cNvSpPr>
            <p:nvPr/>
          </p:nvSpPr>
          <p:spPr bwMode="auto">
            <a:xfrm>
              <a:off x="2181905" y="1882657"/>
              <a:ext cx="1392466" cy="1391808"/>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a:lstStyle/>
            <a:p>
              <a:pPr defTabSz="1219200">
                <a:defRPr/>
              </a:pP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6" name="Freeform 10"/>
            <p:cNvSpPr>
              <a:spLocks noEditPoints="1"/>
            </p:cNvSpPr>
            <p:nvPr/>
          </p:nvSpPr>
          <p:spPr bwMode="auto">
            <a:xfrm>
              <a:off x="2467925" y="2168542"/>
              <a:ext cx="820426" cy="820039"/>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a:lstStyle/>
            <a:p>
              <a:pPr defTabSz="1219200">
                <a:defRPr/>
              </a:pP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4" name="组合 76"/>
          <p:cNvGrpSpPr/>
          <p:nvPr/>
        </p:nvGrpSpPr>
        <p:grpSpPr bwMode="auto">
          <a:xfrm>
            <a:off x="4900519" y="2874956"/>
            <a:ext cx="1157395" cy="979660"/>
            <a:chOff x="1508126" y="1417638"/>
            <a:chExt cx="1373187" cy="1160463"/>
          </a:xfrm>
        </p:grpSpPr>
        <p:sp>
          <p:nvSpPr>
            <p:cNvPr id="78" name="Freeform 11"/>
            <p:cNvSpPr/>
            <p:nvPr/>
          </p:nvSpPr>
          <p:spPr bwMode="auto">
            <a:xfrm>
              <a:off x="1508126" y="1635694"/>
              <a:ext cx="444340" cy="240615"/>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a:lstStyle/>
            <a:p>
              <a:pPr defTabSz="1219200">
                <a:defRPr/>
              </a:pP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9" name="Freeform 12"/>
            <p:cNvSpPr/>
            <p:nvPr/>
          </p:nvSpPr>
          <p:spPr bwMode="auto">
            <a:xfrm>
              <a:off x="1721509" y="1417638"/>
              <a:ext cx="238489" cy="406037"/>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a:lstStyle/>
            <a:p>
              <a:pPr defTabSz="1219200">
                <a:defRPr/>
              </a:pP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0" name="Freeform 13"/>
            <p:cNvSpPr/>
            <p:nvPr/>
          </p:nvSpPr>
          <p:spPr bwMode="auto">
            <a:xfrm>
              <a:off x="1661259" y="1578048"/>
              <a:ext cx="1174866" cy="964964"/>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a:lstStyle/>
            <a:p>
              <a:pPr defTabSz="1219200">
                <a:defRPr/>
              </a:pP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1" name="Freeform 14"/>
            <p:cNvSpPr/>
            <p:nvPr/>
          </p:nvSpPr>
          <p:spPr bwMode="auto">
            <a:xfrm>
              <a:off x="2600148" y="2457794"/>
              <a:ext cx="281165" cy="120307"/>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a:lstStyle/>
            <a:p>
              <a:pPr defTabSz="1219200">
                <a:defRPr/>
              </a:pP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2" name="Freeform 15"/>
            <p:cNvSpPr/>
            <p:nvPr/>
          </p:nvSpPr>
          <p:spPr bwMode="auto">
            <a:xfrm>
              <a:off x="2725668" y="2324955"/>
              <a:ext cx="155645" cy="253146"/>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a:lstStyle/>
            <a:p>
              <a:pPr defTabSz="1219200">
                <a:defRPr/>
              </a:pP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83" name="Freeform 12"/>
          <p:cNvSpPr/>
          <p:nvPr/>
        </p:nvSpPr>
        <p:spPr bwMode="auto">
          <a:xfrm flipV="1">
            <a:off x="4900519" y="3852500"/>
            <a:ext cx="1157395" cy="1089687"/>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lIns="121912" tIns="60956" rIns="121912" bIns="60956"/>
          <a:lstStyle/>
          <a:p>
            <a:pPr defTabSz="1219200">
              <a:defRPr/>
            </a:pP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 name="菱形 1"/>
          <p:cNvSpPr/>
          <p:nvPr/>
        </p:nvSpPr>
        <p:spPr>
          <a:xfrm>
            <a:off x="3603474" y="2417923"/>
            <a:ext cx="842127" cy="842127"/>
          </a:xfrm>
          <a:prstGeom prst="diamond">
            <a:avLst/>
          </a:prstGeom>
          <a:solidFill>
            <a:schemeClr val="accent1"/>
          </a:solidFill>
          <a:ln w="25400" cap="flat" cmpd="sng" algn="ctr">
            <a:noFill/>
            <a:prstDash val="solid"/>
          </a:ln>
          <a:effectLst/>
        </p:spPr>
        <p:txBody>
          <a:bodyPr lIns="0" tIns="0" rIns="0" bIns="0" anchor="ctr"/>
          <a:lstStyle/>
          <a:p>
            <a:pPr algn="ctr" eaLnBrk="1" hangingPunct="1">
              <a:defRPr/>
            </a:pPr>
            <a:r>
              <a:rPr lang="en-US" altLang="zh-CN"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01</a:t>
            </a: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 name="菱形 27"/>
          <p:cNvSpPr/>
          <p:nvPr/>
        </p:nvSpPr>
        <p:spPr>
          <a:xfrm>
            <a:off x="7640607" y="2417923"/>
            <a:ext cx="842127" cy="842127"/>
          </a:xfrm>
          <a:prstGeom prst="diamond">
            <a:avLst/>
          </a:prstGeom>
          <a:solidFill>
            <a:schemeClr val="accent3"/>
          </a:solidFill>
          <a:ln w="25400" cap="flat" cmpd="sng" algn="ctr">
            <a:noFill/>
            <a:prstDash val="solid"/>
          </a:ln>
          <a:effectLst/>
        </p:spPr>
        <p:txBody>
          <a:bodyPr lIns="0" tIns="0" rIns="0" bIns="0" anchor="ctr"/>
          <a:lstStyle/>
          <a:p>
            <a:pPr algn="ctr" eaLnBrk="1" hangingPunct="1">
              <a:defRPr/>
            </a:pPr>
            <a:r>
              <a:rPr lang="en-US" altLang="zh-CN"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03</a:t>
            </a: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菱形 28"/>
          <p:cNvSpPr/>
          <p:nvPr/>
        </p:nvSpPr>
        <p:spPr>
          <a:xfrm>
            <a:off x="3603474" y="4593065"/>
            <a:ext cx="842127" cy="842127"/>
          </a:xfrm>
          <a:prstGeom prst="diamond">
            <a:avLst/>
          </a:prstGeom>
          <a:solidFill>
            <a:schemeClr val="accent2"/>
          </a:solidFill>
          <a:ln w="25400" cap="flat" cmpd="sng" algn="ctr">
            <a:noFill/>
            <a:prstDash val="solid"/>
          </a:ln>
          <a:effectLst/>
        </p:spPr>
        <p:txBody>
          <a:bodyPr lIns="0" tIns="0" rIns="0" bIns="0" anchor="ctr"/>
          <a:lstStyle/>
          <a:p>
            <a:pPr algn="ctr" eaLnBrk="1" hangingPunct="1">
              <a:defRPr/>
            </a:pPr>
            <a:r>
              <a:rPr lang="en-US" altLang="zh-CN"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02</a:t>
            </a: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 name="菱形 29"/>
          <p:cNvSpPr/>
          <p:nvPr/>
        </p:nvSpPr>
        <p:spPr>
          <a:xfrm>
            <a:off x="7640607" y="4593065"/>
            <a:ext cx="842127" cy="842127"/>
          </a:xfrm>
          <a:prstGeom prst="diamond">
            <a:avLst/>
          </a:prstGeom>
          <a:solidFill>
            <a:schemeClr val="accent4"/>
          </a:solidFill>
          <a:ln w="25400" cap="flat" cmpd="sng" algn="ctr">
            <a:noFill/>
            <a:prstDash val="solid"/>
          </a:ln>
          <a:effectLst/>
        </p:spPr>
        <p:txBody>
          <a:bodyPr lIns="0" tIns="0" rIns="0" bIns="0" anchor="ctr"/>
          <a:lstStyle/>
          <a:p>
            <a:pPr algn="ctr" eaLnBrk="1" hangingPunct="1">
              <a:defRPr/>
            </a:pPr>
            <a:r>
              <a:rPr lang="en-US" altLang="zh-CN"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04</a:t>
            </a:r>
            <a:endParaRPr lang="zh-CN" altLang="en-US" sz="1705" kern="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文本框 22"/>
          <p:cNvSpPr txBox="1"/>
          <p:nvPr/>
        </p:nvSpPr>
        <p:spPr>
          <a:xfrm>
            <a:off x="4663418" y="175152"/>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2" presetClass="entr" presetSubtype="9" fill="hold" nodeType="withEffect">
                                  <p:stCondLst>
                                    <p:cond delay="1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0-#ppt_w/2"/>
                                          </p:val>
                                        </p:tav>
                                        <p:tav tm="100000">
                                          <p:val>
                                            <p:strVal val="#ppt_x"/>
                                          </p:val>
                                        </p:tav>
                                      </p:tavLst>
                                    </p:anim>
                                    <p:anim calcmode="lin" valueType="num">
                                      <p:cBhvr additive="base">
                                        <p:cTn id="18" dur="250" fill="hold"/>
                                        <p:tgtEl>
                                          <p:spTgt spid="4"/>
                                        </p:tgtEl>
                                        <p:attrNameLst>
                                          <p:attrName>ppt_y</p:attrName>
                                        </p:attrNameLst>
                                      </p:cBhvr>
                                      <p:tavLst>
                                        <p:tav tm="0">
                                          <p:val>
                                            <p:strVal val="0-#ppt_h/2"/>
                                          </p:val>
                                        </p:tav>
                                        <p:tav tm="100000">
                                          <p:val>
                                            <p:strVal val="#ppt_y"/>
                                          </p:val>
                                        </p:tav>
                                      </p:tavLst>
                                    </p:anim>
                                  </p:childTnLst>
                                </p:cTn>
                              </p:par>
                              <p:par>
                                <p:cTn id="19" presetID="2" presetClass="entr" presetSubtype="12" fill="hold" nodeType="withEffect">
                                  <p:stCondLst>
                                    <p:cond delay="150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250" fill="hold"/>
                                        <p:tgtEl>
                                          <p:spTgt spid="83"/>
                                        </p:tgtEl>
                                        <p:attrNameLst>
                                          <p:attrName>ppt_x</p:attrName>
                                        </p:attrNameLst>
                                      </p:cBhvr>
                                      <p:tavLst>
                                        <p:tav tm="0">
                                          <p:val>
                                            <p:strVal val="0-#ppt_w/2"/>
                                          </p:val>
                                        </p:tav>
                                        <p:tav tm="100000">
                                          <p:val>
                                            <p:strVal val="#ppt_x"/>
                                          </p:val>
                                        </p:tav>
                                      </p:tavLst>
                                    </p:anim>
                                    <p:anim calcmode="lin" valueType="num">
                                      <p:cBhvr additive="base">
                                        <p:cTn id="22" dur="250" fill="hold"/>
                                        <p:tgtEl>
                                          <p:spTgt spid="83"/>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2" presetClass="entr" presetSubtype="8" fill="hold" grpId="0" nodeType="withEffect">
                                  <p:stCondLst>
                                    <p:cond delay="2300"/>
                                  </p:stCondLst>
                                  <p:childTnLst>
                                    <p:set>
                                      <p:cBhvr>
                                        <p:cTn id="29" dur="1" fill="hold">
                                          <p:stCondLst>
                                            <p:cond delay="0"/>
                                          </p:stCondLst>
                                        </p:cTn>
                                        <p:tgtEl>
                                          <p:spTgt spid="84"/>
                                        </p:tgtEl>
                                        <p:attrNameLst>
                                          <p:attrName>style.visibility</p:attrName>
                                        </p:attrNameLst>
                                      </p:cBhvr>
                                      <p:to>
                                        <p:strVal val="visible"/>
                                      </p:to>
                                    </p:set>
                                    <p:anim calcmode="lin" valueType="num">
                                      <p:cBhvr additive="base">
                                        <p:cTn id="30" dur="500" fill="hold"/>
                                        <p:tgtEl>
                                          <p:spTgt spid="84"/>
                                        </p:tgtEl>
                                        <p:attrNameLst>
                                          <p:attrName>ppt_x</p:attrName>
                                        </p:attrNameLst>
                                      </p:cBhvr>
                                      <p:tavLst>
                                        <p:tav tm="0">
                                          <p:val>
                                            <p:strVal val="0-#ppt_w/2"/>
                                          </p:val>
                                        </p:tav>
                                        <p:tav tm="100000">
                                          <p:val>
                                            <p:strVal val="#ppt_x"/>
                                          </p:val>
                                        </p:tav>
                                      </p:tavLst>
                                    </p:anim>
                                    <p:anim calcmode="lin" valueType="num">
                                      <p:cBhvr additive="base">
                                        <p:cTn id="31" dur="500" fill="hold"/>
                                        <p:tgtEl>
                                          <p:spTgt spid="84"/>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23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2" presetClass="entr" presetSubtype="8" fill="hold" grpId="0" nodeType="withEffect">
                                  <p:stCondLst>
                                    <p:cond delay="2800"/>
                                  </p:stCondLst>
                                  <p:childTnLst>
                                    <p:set>
                                      <p:cBhvr>
                                        <p:cTn id="38" dur="1" fill="hold">
                                          <p:stCondLst>
                                            <p:cond delay="0"/>
                                          </p:stCondLst>
                                        </p:cTn>
                                        <p:tgtEl>
                                          <p:spTgt spid="86"/>
                                        </p:tgtEl>
                                        <p:attrNameLst>
                                          <p:attrName>style.visibility</p:attrName>
                                        </p:attrNameLst>
                                      </p:cBhvr>
                                      <p:to>
                                        <p:strVal val="visible"/>
                                      </p:to>
                                    </p:set>
                                    <p:anim calcmode="lin" valueType="num">
                                      <p:cBhvr additive="base">
                                        <p:cTn id="39" dur="500" fill="hold"/>
                                        <p:tgtEl>
                                          <p:spTgt spid="86"/>
                                        </p:tgtEl>
                                        <p:attrNameLst>
                                          <p:attrName>ppt_x</p:attrName>
                                        </p:attrNameLst>
                                      </p:cBhvr>
                                      <p:tavLst>
                                        <p:tav tm="0">
                                          <p:val>
                                            <p:strVal val="0-#ppt_w/2"/>
                                          </p:val>
                                        </p:tav>
                                        <p:tav tm="100000">
                                          <p:val>
                                            <p:strVal val="#ppt_x"/>
                                          </p:val>
                                        </p:tav>
                                      </p:tavLst>
                                    </p:anim>
                                    <p:anim calcmode="lin" valueType="num">
                                      <p:cBhvr additive="base">
                                        <p:cTn id="40" dur="500" fill="hold"/>
                                        <p:tgtEl>
                                          <p:spTgt spid="86"/>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280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2" presetClass="entr" presetSubtype="2" fill="hold" grpId="0" nodeType="withEffect">
                                  <p:stCondLst>
                                    <p:cond delay="3300"/>
                                  </p:stCondLst>
                                  <p:childTnLst>
                                    <p:set>
                                      <p:cBhvr>
                                        <p:cTn id="47" dur="1" fill="hold">
                                          <p:stCondLst>
                                            <p:cond delay="0"/>
                                          </p:stCondLst>
                                        </p:cTn>
                                        <p:tgtEl>
                                          <p:spTgt spid="88"/>
                                        </p:tgtEl>
                                        <p:attrNameLst>
                                          <p:attrName>style.visibility</p:attrName>
                                        </p:attrNameLst>
                                      </p:cBhvr>
                                      <p:to>
                                        <p:strVal val="visible"/>
                                      </p:to>
                                    </p:set>
                                    <p:anim calcmode="lin" valueType="num">
                                      <p:cBhvr additive="base">
                                        <p:cTn id="48" dur="500" fill="hold"/>
                                        <p:tgtEl>
                                          <p:spTgt spid="88"/>
                                        </p:tgtEl>
                                        <p:attrNameLst>
                                          <p:attrName>ppt_x</p:attrName>
                                        </p:attrNameLst>
                                      </p:cBhvr>
                                      <p:tavLst>
                                        <p:tav tm="0">
                                          <p:val>
                                            <p:strVal val="1+#ppt_w/2"/>
                                          </p:val>
                                        </p:tav>
                                        <p:tav tm="100000">
                                          <p:val>
                                            <p:strVal val="#ppt_x"/>
                                          </p:val>
                                        </p:tav>
                                      </p:tavLst>
                                    </p:anim>
                                    <p:anim calcmode="lin" valueType="num">
                                      <p:cBhvr additive="base">
                                        <p:cTn id="49" dur="500" fill="hold"/>
                                        <p:tgtEl>
                                          <p:spTgt spid="88"/>
                                        </p:tgtEl>
                                        <p:attrNameLst>
                                          <p:attrName>ppt_y</p:attrName>
                                        </p:attrNameLst>
                                      </p:cBhvr>
                                      <p:tavLst>
                                        <p:tav tm="0">
                                          <p:val>
                                            <p:strVal val="#ppt_y"/>
                                          </p:val>
                                        </p:tav>
                                        <p:tav tm="100000">
                                          <p:val>
                                            <p:strVal val="#ppt_y"/>
                                          </p:val>
                                        </p:tav>
                                      </p:tavLst>
                                    </p:anim>
                                  </p:childTnLst>
                                </p:cTn>
                              </p:par>
                              <p:par>
                                <p:cTn id="50" presetID="53" presetClass="entr" presetSubtype="16" fill="hold" grpId="0" nodeType="withEffect">
                                  <p:stCondLst>
                                    <p:cond delay="330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2" presetClass="entr" presetSubtype="2" fill="hold" grpId="0" nodeType="withEffect">
                                  <p:stCondLst>
                                    <p:cond delay="3800"/>
                                  </p:stCondLst>
                                  <p:childTnLst>
                                    <p:set>
                                      <p:cBhvr>
                                        <p:cTn id="56" dur="1" fill="hold">
                                          <p:stCondLst>
                                            <p:cond delay="0"/>
                                          </p:stCondLst>
                                        </p:cTn>
                                        <p:tgtEl>
                                          <p:spTgt spid="90"/>
                                        </p:tgtEl>
                                        <p:attrNameLst>
                                          <p:attrName>style.visibility</p:attrName>
                                        </p:attrNameLst>
                                      </p:cBhvr>
                                      <p:to>
                                        <p:strVal val="visible"/>
                                      </p:to>
                                    </p:set>
                                    <p:anim calcmode="lin" valueType="num">
                                      <p:cBhvr additive="base">
                                        <p:cTn id="57" dur="500" fill="hold"/>
                                        <p:tgtEl>
                                          <p:spTgt spid="90"/>
                                        </p:tgtEl>
                                        <p:attrNameLst>
                                          <p:attrName>ppt_x</p:attrName>
                                        </p:attrNameLst>
                                      </p:cBhvr>
                                      <p:tavLst>
                                        <p:tav tm="0">
                                          <p:val>
                                            <p:strVal val="1+#ppt_w/2"/>
                                          </p:val>
                                        </p:tav>
                                        <p:tav tm="100000">
                                          <p:val>
                                            <p:strVal val="#ppt_x"/>
                                          </p:val>
                                        </p:tav>
                                      </p:tavLst>
                                    </p:anim>
                                    <p:anim calcmode="lin" valueType="num">
                                      <p:cBhvr additive="base">
                                        <p:cTn id="58"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2" grpId="0" animBg="1"/>
      <p:bldP spid="28" grpId="0" animBg="1"/>
      <p:bldP spid="29" grpId="0" animBg="1"/>
      <p:bldP spid="30"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30"/>
          <p:cNvCxnSpPr/>
          <p:nvPr/>
        </p:nvCxnSpPr>
        <p:spPr>
          <a:xfrm>
            <a:off x="2293732" y="3502000"/>
            <a:ext cx="0" cy="137744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4223431" y="3502000"/>
            <a:ext cx="0" cy="137744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noChangeArrowheads="1"/>
          </p:cNvSpPr>
          <p:nvPr/>
        </p:nvSpPr>
        <p:spPr bwMode="auto">
          <a:xfrm>
            <a:off x="2145620" y="5150283"/>
            <a:ext cx="8431851" cy="1062181"/>
          </a:xfrm>
          <a:prstGeom prst="rect">
            <a:avLst/>
          </a:prstGeom>
          <a:noFill/>
          <a:ln w="9525">
            <a:noFill/>
            <a:miter lim="800000"/>
          </a:ln>
        </p:spPr>
        <p:txBody>
          <a:bodyPr lIns="82811" tIns="41404" rIns="82811" bIns="41404"/>
          <a:lstStyle/>
          <a:p>
            <a:pPr eaLnBrk="1" hangingPunct="1">
              <a:lnSpc>
                <a:spcPct val="130000"/>
              </a:lnSpc>
              <a:spcBef>
                <a:spcPct val="20000"/>
              </a:spcBef>
              <a:buFont typeface="Arial" panose="020B0604020202020204" pitchFamily="34" charset="0"/>
              <a:buNone/>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单击此处添加标题</a:t>
            </a:r>
          </a:p>
          <a:p>
            <a:pPr eaLnBrk="1" hangingPunct="1">
              <a:lnSpc>
                <a:spcPct val="130000"/>
              </a:lnSpc>
              <a:spcBef>
                <a:spcPct val="20000"/>
              </a:spcBef>
              <a:buFont typeface="Arial" panose="020B0604020202020204" pitchFamily="34" charset="0"/>
              <a:buNone/>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您的内容打在这里，或者通过复制您的文本后，在此框中选择粘贴，并选择只保留文字。在此录入上述图表的综合描述说明，在此录入上述图表的综合描述说明。</a:t>
            </a:r>
          </a:p>
        </p:txBody>
      </p:sp>
      <p:cxnSp>
        <p:nvCxnSpPr>
          <p:cNvPr id="47" name="Straight Connector 52"/>
          <p:cNvCxnSpPr/>
          <p:nvPr/>
        </p:nvCxnSpPr>
        <p:spPr>
          <a:xfrm>
            <a:off x="6102349" y="3502000"/>
            <a:ext cx="0" cy="137744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8154769" y="3502000"/>
            <a:ext cx="0" cy="137744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9959629" y="3502000"/>
            <a:ext cx="0" cy="137744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noChangeArrowheads="1"/>
          </p:cNvSpPr>
          <p:nvPr/>
        </p:nvSpPr>
        <p:spPr bwMode="auto">
          <a:xfrm>
            <a:off x="9185211" y="2750855"/>
            <a:ext cx="1980480" cy="708827"/>
          </a:xfrm>
          <a:prstGeom prst="rect">
            <a:avLst/>
          </a:prstGeom>
          <a:noFill/>
          <a:ln w="9525">
            <a:noFill/>
            <a:miter lim="800000"/>
          </a:ln>
        </p:spPr>
        <p:txBody>
          <a:bodyPr lIns="82811" tIns="41404" rIns="82811" bIns="41404"/>
          <a:lstStyle/>
          <a:p>
            <a:pPr algn="ctr" eaLnBrk="1" hangingPunct="1">
              <a:spcBef>
                <a:spcPct val="20000"/>
              </a:spcBef>
              <a:buFont typeface="Arial" panose="020B0604020202020204" pitchFamily="34" charset="0"/>
              <a:buNone/>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您的内容打在这里，或者通过复制您的文本在此框中粘贴</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51" name="Picture 77" descr="F:\Trabajos\Envato\Graphic River\Mica PPT\mountains.png"/>
          <p:cNvPicPr>
            <a:picLocks noChangeAspect="1" noChangeArrowheads="1"/>
          </p:cNvPicPr>
          <p:nvPr/>
        </p:nvPicPr>
        <p:blipFill>
          <a:blip r:embed="rId3" cstate="screen"/>
          <a:srcRect/>
          <a:stretch>
            <a:fillRect/>
          </a:stretch>
        </p:blipFill>
        <p:spPr bwMode="auto">
          <a:xfrm>
            <a:off x="146097" y="4221405"/>
            <a:ext cx="10509664" cy="65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Content Placeholder 2"/>
          <p:cNvSpPr txBox="1">
            <a:spLocks noChangeArrowheads="1"/>
          </p:cNvSpPr>
          <p:nvPr/>
        </p:nvSpPr>
        <p:spPr bwMode="auto">
          <a:xfrm>
            <a:off x="7198385" y="2750855"/>
            <a:ext cx="1900076" cy="708827"/>
          </a:xfrm>
          <a:prstGeom prst="rect">
            <a:avLst/>
          </a:prstGeom>
          <a:noFill/>
          <a:ln w="9525">
            <a:noFill/>
            <a:miter lim="800000"/>
          </a:ln>
        </p:spPr>
        <p:txBody>
          <a:bodyPr lIns="82811" tIns="41404" rIns="82811" bIns="41404"/>
          <a:lstStyle/>
          <a:p>
            <a:pPr algn="ctr" eaLnBrk="1" hangingPunct="1">
              <a:spcBef>
                <a:spcPct val="20000"/>
              </a:spcBef>
              <a:buFont typeface="Arial" panose="020B0604020202020204" pitchFamily="34" charset="0"/>
              <a:buNone/>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您的内容打在这里，或者通过复制您的文本在此框中粘</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3" name="Content Placeholder 2"/>
          <p:cNvSpPr txBox="1">
            <a:spLocks noChangeArrowheads="1"/>
          </p:cNvSpPr>
          <p:nvPr/>
        </p:nvSpPr>
        <p:spPr bwMode="auto">
          <a:xfrm>
            <a:off x="5330046" y="2750855"/>
            <a:ext cx="1902193" cy="708827"/>
          </a:xfrm>
          <a:prstGeom prst="rect">
            <a:avLst/>
          </a:prstGeom>
          <a:noFill/>
          <a:ln w="9525">
            <a:noFill/>
            <a:miter lim="800000"/>
          </a:ln>
        </p:spPr>
        <p:txBody>
          <a:bodyPr lIns="82811" tIns="41404" rIns="82811" bIns="41404"/>
          <a:lstStyle/>
          <a:p>
            <a:pPr algn="ctr" eaLnBrk="1" hangingPunct="1">
              <a:spcBef>
                <a:spcPct val="20000"/>
              </a:spcBef>
              <a:buFont typeface="Arial" panose="020B0604020202020204" pitchFamily="34" charset="0"/>
              <a:buNone/>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您的内容打在这里，或者通过复制您的文本在此框中粘</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4" name="Content Placeholder 2"/>
          <p:cNvSpPr txBox="1">
            <a:spLocks noChangeArrowheads="1"/>
          </p:cNvSpPr>
          <p:nvPr/>
        </p:nvSpPr>
        <p:spPr bwMode="auto">
          <a:xfrm>
            <a:off x="3275509" y="2750855"/>
            <a:ext cx="1988944" cy="708827"/>
          </a:xfrm>
          <a:prstGeom prst="rect">
            <a:avLst/>
          </a:prstGeom>
          <a:noFill/>
          <a:ln w="9525">
            <a:noFill/>
            <a:miter lim="800000"/>
          </a:ln>
        </p:spPr>
        <p:txBody>
          <a:bodyPr lIns="82811" tIns="41404" rIns="82811" bIns="41404"/>
          <a:lstStyle/>
          <a:p>
            <a:pPr algn="ctr" eaLnBrk="1" hangingPunct="1">
              <a:spcBef>
                <a:spcPct val="20000"/>
              </a:spcBef>
              <a:buFont typeface="Arial" panose="020B0604020202020204" pitchFamily="34" charset="0"/>
              <a:buNone/>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您的内容打在这里，或者通过复制您的文本在此框中粘贴</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5" name="Content Placeholder 2"/>
          <p:cNvSpPr txBox="1">
            <a:spLocks noChangeArrowheads="1"/>
          </p:cNvSpPr>
          <p:nvPr/>
        </p:nvSpPr>
        <p:spPr bwMode="auto">
          <a:xfrm>
            <a:off x="1364853" y="2750855"/>
            <a:ext cx="1942395" cy="708827"/>
          </a:xfrm>
          <a:prstGeom prst="rect">
            <a:avLst/>
          </a:prstGeom>
          <a:noFill/>
          <a:ln w="9525">
            <a:noFill/>
            <a:miter lim="800000"/>
          </a:ln>
        </p:spPr>
        <p:txBody>
          <a:bodyPr lIns="82811" tIns="41404" rIns="82811" bIns="41404"/>
          <a:lstStyle/>
          <a:p>
            <a:pPr algn="ctr" eaLnBrk="1" hangingPunct="1">
              <a:spcBef>
                <a:spcPct val="20000"/>
              </a:spcBef>
              <a:buFont typeface="Arial" panose="020B0604020202020204" pitchFamily="34" charset="0"/>
              <a:buNone/>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您的内容打在这里，或者通过复制您的文本在此框中粘贴</a:t>
            </a:r>
            <a:endParaRPr lang="en-US"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 name="组合 55"/>
          <p:cNvGrpSpPr/>
          <p:nvPr/>
        </p:nvGrpSpPr>
        <p:grpSpPr bwMode="auto">
          <a:xfrm>
            <a:off x="1813424" y="1741575"/>
            <a:ext cx="935227" cy="780766"/>
            <a:chOff x="2677316" y="1530277"/>
            <a:chExt cx="1031953" cy="860599"/>
          </a:xfrm>
        </p:grpSpPr>
        <p:sp>
          <p:nvSpPr>
            <p:cNvPr id="57" name="Teardrop 36"/>
            <p:cNvSpPr/>
            <p:nvPr/>
          </p:nvSpPr>
          <p:spPr>
            <a:xfrm rot="8100000">
              <a:off x="2759032" y="1530277"/>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1335" noProof="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557" name="TextBox 57"/>
            <p:cNvSpPr txBox="1">
              <a:spLocks noChangeArrowheads="1"/>
            </p:cNvSpPr>
            <p:nvPr/>
          </p:nvSpPr>
          <p:spPr bwMode="auto">
            <a:xfrm>
              <a:off x="2677316" y="1819793"/>
              <a:ext cx="1031953" cy="35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65"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2012</a:t>
              </a:r>
              <a:r>
                <a:rPr lang="zh-CN" altLang="en-US" sz="1465"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年</a:t>
              </a:r>
              <a:endParaRPr lang="zh-CN" altLang="en-US" sz="146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3" name="组合 58"/>
          <p:cNvGrpSpPr/>
          <p:nvPr/>
        </p:nvGrpSpPr>
        <p:grpSpPr bwMode="auto">
          <a:xfrm>
            <a:off x="3804485" y="1745806"/>
            <a:ext cx="933111" cy="780766"/>
            <a:chOff x="4532339" y="1534510"/>
            <a:chExt cx="1031953" cy="860599"/>
          </a:xfrm>
        </p:grpSpPr>
        <p:sp>
          <p:nvSpPr>
            <p:cNvPr id="60" name="Teardrop 44"/>
            <p:cNvSpPr/>
            <p:nvPr/>
          </p:nvSpPr>
          <p:spPr>
            <a:xfrm rot="8100000">
              <a:off x="4607220" y="1534510"/>
              <a:ext cx="882191"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1335" noProof="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555" name="TextBox 60"/>
            <p:cNvSpPr txBox="1">
              <a:spLocks noChangeArrowheads="1"/>
            </p:cNvSpPr>
            <p:nvPr/>
          </p:nvSpPr>
          <p:spPr bwMode="auto">
            <a:xfrm>
              <a:off x="4532339" y="1823935"/>
              <a:ext cx="1031953" cy="35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65"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2013</a:t>
              </a:r>
              <a:r>
                <a:rPr lang="zh-CN" altLang="en-US" sz="1465"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年</a:t>
              </a:r>
              <a:endParaRPr lang="zh-CN" altLang="en-US" sz="146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4" name="组合 61"/>
          <p:cNvGrpSpPr/>
          <p:nvPr/>
        </p:nvGrpSpPr>
        <p:grpSpPr bwMode="auto">
          <a:xfrm>
            <a:off x="5683401" y="1745803"/>
            <a:ext cx="935227" cy="780765"/>
            <a:chOff x="6416419" y="1534510"/>
            <a:chExt cx="1031953" cy="860599"/>
          </a:xfrm>
        </p:grpSpPr>
        <p:sp>
          <p:nvSpPr>
            <p:cNvPr id="63" name="Teardrop 58"/>
            <p:cNvSpPr/>
            <p:nvPr/>
          </p:nvSpPr>
          <p:spPr>
            <a:xfrm rot="8100000">
              <a:off x="6491131" y="1534510"/>
              <a:ext cx="882530" cy="86059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1335" noProof="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553" name="TextBox 63"/>
            <p:cNvSpPr txBox="1">
              <a:spLocks noChangeArrowheads="1"/>
            </p:cNvSpPr>
            <p:nvPr/>
          </p:nvSpPr>
          <p:spPr bwMode="auto">
            <a:xfrm>
              <a:off x="6416419" y="1816551"/>
              <a:ext cx="1031953" cy="35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65"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2014</a:t>
              </a:r>
              <a:r>
                <a:rPr lang="zh-CN" altLang="en-US" sz="1465"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年</a:t>
              </a:r>
              <a:endParaRPr lang="zh-CN" altLang="en-US" sz="146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5" name="组合 64"/>
          <p:cNvGrpSpPr/>
          <p:nvPr/>
        </p:nvGrpSpPr>
        <p:grpSpPr bwMode="auto">
          <a:xfrm>
            <a:off x="7733705" y="1745803"/>
            <a:ext cx="935227" cy="780765"/>
            <a:chOff x="8271039" y="1534510"/>
            <a:chExt cx="1031953" cy="860599"/>
          </a:xfrm>
        </p:grpSpPr>
        <p:sp>
          <p:nvSpPr>
            <p:cNvPr id="66" name="Teardrop 65"/>
            <p:cNvSpPr/>
            <p:nvPr/>
          </p:nvSpPr>
          <p:spPr>
            <a:xfrm rot="8100000">
              <a:off x="8345751" y="1534510"/>
              <a:ext cx="882530" cy="86059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1335" noProof="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551" name="TextBox 66"/>
            <p:cNvSpPr txBox="1">
              <a:spLocks noChangeArrowheads="1"/>
            </p:cNvSpPr>
            <p:nvPr/>
          </p:nvSpPr>
          <p:spPr bwMode="auto">
            <a:xfrm>
              <a:off x="8271039" y="1823411"/>
              <a:ext cx="1031953" cy="35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65"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20XX</a:t>
              </a:r>
              <a:r>
                <a:rPr lang="zh-CN" altLang="en-US" sz="1465"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年</a:t>
              </a:r>
              <a:endParaRPr lang="zh-CN" altLang="en-US" sz="146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6" name="组合 67"/>
          <p:cNvGrpSpPr/>
          <p:nvPr/>
        </p:nvGrpSpPr>
        <p:grpSpPr bwMode="auto">
          <a:xfrm>
            <a:off x="9540681" y="1745805"/>
            <a:ext cx="933112" cy="780765"/>
            <a:chOff x="10099471" y="1534510"/>
            <a:chExt cx="1031953" cy="860599"/>
          </a:xfrm>
        </p:grpSpPr>
        <p:sp>
          <p:nvSpPr>
            <p:cNvPr id="69" name="Teardrop 69"/>
            <p:cNvSpPr/>
            <p:nvPr/>
          </p:nvSpPr>
          <p:spPr>
            <a:xfrm rot="8100000">
              <a:off x="10174352" y="1534510"/>
              <a:ext cx="882191"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en-US" sz="1335" noProof="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549" name="TextBox 69"/>
            <p:cNvSpPr txBox="1">
              <a:spLocks noChangeArrowheads="1"/>
            </p:cNvSpPr>
            <p:nvPr/>
          </p:nvSpPr>
          <p:spPr bwMode="auto">
            <a:xfrm>
              <a:off x="10099471" y="1812320"/>
              <a:ext cx="1031953" cy="35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65"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2018</a:t>
              </a:r>
              <a:r>
                <a:rPr lang="zh-CN" altLang="en-US" sz="1465"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年</a:t>
              </a:r>
              <a:endParaRPr lang="zh-CN" altLang="en-US" sz="146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pic>
        <p:nvPicPr>
          <p:cNvPr id="71" name="Picture 77" descr="F:\Trabajos\Envato\Graphic River\Mica PPT\mountains.png"/>
          <p:cNvPicPr>
            <a:picLocks noChangeAspect="1" noChangeArrowheads="1"/>
          </p:cNvPicPr>
          <p:nvPr/>
        </p:nvPicPr>
        <p:blipFill>
          <a:blip r:embed="rId4" cstate="screen"/>
          <a:srcRect/>
          <a:stretch>
            <a:fillRect/>
          </a:stretch>
        </p:blipFill>
        <p:spPr bwMode="auto">
          <a:xfrm>
            <a:off x="9117503" y="4071175"/>
            <a:ext cx="3076515" cy="81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本框 29"/>
          <p:cNvSpPr txBox="1"/>
          <p:nvPr/>
        </p:nvSpPr>
        <p:spPr>
          <a:xfrm>
            <a:off x="4663418" y="-56858"/>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down)">
                                      <p:cBhvr>
                                        <p:cTn id="13" dur="500"/>
                                        <p:tgtEl>
                                          <p:spTgt spid="51"/>
                                        </p:tgtEl>
                                      </p:cBhvr>
                                    </p:animEffect>
                                  </p:childTnLst>
                                </p:cTn>
                              </p:par>
                              <p:par>
                                <p:cTn id="14" presetID="22" presetClass="entr" presetSubtype="4"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down)">
                                      <p:cBhvr>
                                        <p:cTn id="16" dur="500"/>
                                        <p:tgtEl>
                                          <p:spTgt spid="71"/>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4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47"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anim calcmode="lin" valueType="num">
                                      <p:cBhvr>
                                        <p:cTn id="41" dur="500" fill="hold"/>
                                        <p:tgtEl>
                                          <p:spTgt spid="3"/>
                                        </p:tgtEl>
                                        <p:attrNameLst>
                                          <p:attrName>ppt_x</p:attrName>
                                        </p:attrNameLst>
                                      </p:cBhvr>
                                      <p:tavLst>
                                        <p:tav tm="0">
                                          <p:val>
                                            <p:strVal val="#ppt_x"/>
                                          </p:val>
                                        </p:tav>
                                        <p:tav tm="100000">
                                          <p:val>
                                            <p:strVal val="#ppt_x"/>
                                          </p:val>
                                        </p:tav>
                                      </p:tavLst>
                                    </p:anim>
                                    <p:anim calcmode="lin" valueType="num">
                                      <p:cBhvr>
                                        <p:cTn id="42" dur="5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down)">
                                      <p:cBhvr>
                                        <p:cTn id="46" dur="500"/>
                                        <p:tgtEl>
                                          <p:spTgt spid="47"/>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47"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anim calcmode="lin" valueType="num">
                                      <p:cBhvr>
                                        <p:cTn id="54" dur="500" fill="hold"/>
                                        <p:tgtEl>
                                          <p:spTgt spid="4"/>
                                        </p:tgtEl>
                                        <p:attrNameLst>
                                          <p:attrName>ppt_x</p:attrName>
                                        </p:attrNameLst>
                                      </p:cBhvr>
                                      <p:tavLst>
                                        <p:tav tm="0">
                                          <p:val>
                                            <p:strVal val="#ppt_x"/>
                                          </p:val>
                                        </p:tav>
                                        <p:tav tm="100000">
                                          <p:val>
                                            <p:strVal val="#ppt_x"/>
                                          </p:val>
                                        </p:tav>
                                      </p:tavLst>
                                    </p:anim>
                                    <p:anim calcmode="lin" valueType="num">
                                      <p:cBhvr>
                                        <p:cTn id="55" dur="500" fill="hold"/>
                                        <p:tgtEl>
                                          <p:spTgt spid="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4"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47"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anim calcmode="lin" valueType="num">
                                      <p:cBhvr>
                                        <p:cTn id="67" dur="500" fill="hold"/>
                                        <p:tgtEl>
                                          <p:spTgt spid="5"/>
                                        </p:tgtEl>
                                        <p:attrNameLst>
                                          <p:attrName>ppt_x</p:attrName>
                                        </p:attrNameLst>
                                      </p:cBhvr>
                                      <p:tavLst>
                                        <p:tav tm="0">
                                          <p:val>
                                            <p:strVal val="#ppt_x"/>
                                          </p:val>
                                        </p:tav>
                                        <p:tav tm="100000">
                                          <p:val>
                                            <p:strVal val="#ppt_x"/>
                                          </p:val>
                                        </p:tav>
                                      </p:tavLst>
                                    </p:anim>
                                    <p:anim calcmode="lin" valueType="num">
                                      <p:cBhvr>
                                        <p:cTn id="68" dur="500" fill="hold"/>
                                        <p:tgtEl>
                                          <p:spTgt spid="5"/>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47" presetClass="entr" presetSubtype="0" fill="hold"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anim calcmode="lin" valueType="num">
                                      <p:cBhvr>
                                        <p:cTn id="80" dur="500" fill="hold"/>
                                        <p:tgtEl>
                                          <p:spTgt spid="6"/>
                                        </p:tgtEl>
                                        <p:attrNameLst>
                                          <p:attrName>ppt_x</p:attrName>
                                        </p:attrNameLst>
                                      </p:cBhvr>
                                      <p:tavLst>
                                        <p:tav tm="0">
                                          <p:val>
                                            <p:strVal val="#ppt_x"/>
                                          </p:val>
                                        </p:tav>
                                        <p:tav tm="100000">
                                          <p:val>
                                            <p:strVal val="#ppt_x"/>
                                          </p:val>
                                        </p:tav>
                                      </p:tavLst>
                                    </p:anim>
                                    <p:anim calcmode="lin" valueType="num">
                                      <p:cBhvr>
                                        <p:cTn id="81" dur="500" fill="hold"/>
                                        <p:tgtEl>
                                          <p:spTgt spid="6"/>
                                        </p:tgtEl>
                                        <p:attrNameLst>
                                          <p:attrName>ppt_y</p:attrName>
                                        </p:attrNameLst>
                                      </p:cBhvr>
                                      <p:tavLst>
                                        <p:tav tm="0">
                                          <p:val>
                                            <p:strVal val="#ppt_y-.1"/>
                                          </p:val>
                                        </p:tav>
                                        <p:tav tm="100000">
                                          <p:val>
                                            <p:strVal val="#ppt_y"/>
                                          </p:val>
                                        </p:tav>
                                      </p:tavLst>
                                    </p:anim>
                                  </p:childTnLst>
                                </p:cTn>
                              </p:par>
                              <p:par>
                                <p:cTn id="82" presetID="12" presetClass="entr" presetSubtype="4" fill="hold" grpId="0" nodeType="withEffect">
                                  <p:stCondLst>
                                    <p:cond delay="0"/>
                                  </p:stCondLst>
                                  <p:iterate type="lt">
                                    <p:tmPct val="13248"/>
                                  </p:iterate>
                                  <p:childTnLst>
                                    <p:set>
                                      <p:cBhvr>
                                        <p:cTn id="83" dur="1" fill="hold">
                                          <p:stCondLst>
                                            <p:cond delay="0"/>
                                          </p:stCondLst>
                                        </p:cTn>
                                        <p:tgtEl>
                                          <p:spTgt spid="46"/>
                                        </p:tgtEl>
                                        <p:attrNameLst>
                                          <p:attrName>style.visibility</p:attrName>
                                        </p:attrNameLst>
                                      </p:cBhvr>
                                      <p:to>
                                        <p:strVal val="visible"/>
                                      </p:to>
                                    </p:set>
                                    <p:anim calcmode="lin" valueType="num">
                                      <p:cBhvr>
                                        <p:cTn id="84" dur="300"/>
                                        <p:tgtEl>
                                          <p:spTgt spid="46"/>
                                        </p:tgtEl>
                                        <p:attrNameLst>
                                          <p:attrName>ppt_y</p:attrName>
                                        </p:attrNameLst>
                                      </p:cBhvr>
                                      <p:tavLst>
                                        <p:tav tm="0">
                                          <p:val>
                                            <p:strVal val="#ppt_y+#ppt_h*1.125000"/>
                                          </p:val>
                                        </p:tav>
                                        <p:tav tm="100000">
                                          <p:val>
                                            <p:strVal val="#ppt_y"/>
                                          </p:val>
                                        </p:tav>
                                      </p:tavLst>
                                    </p:anim>
                                    <p:animEffect transition="in" filter="wipe(up)">
                                      <p:cBhvr>
                                        <p:cTn id="85"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532293d-2bb2-40b4-a232-ef9d37e6744d"/>
          <p:cNvGrpSpPr>
            <a:grpSpLocks noChangeAspect="1"/>
          </p:cNvGrpSpPr>
          <p:nvPr/>
        </p:nvGrpSpPr>
        <p:grpSpPr>
          <a:xfrm>
            <a:off x="2705593" y="1691749"/>
            <a:ext cx="7134825" cy="4154861"/>
            <a:chOff x="1925676" y="997545"/>
            <a:chExt cx="8694658" cy="5063209"/>
          </a:xfrm>
        </p:grpSpPr>
        <p:grpSp>
          <p:nvGrpSpPr>
            <p:cNvPr id="4" name="Group 29"/>
            <p:cNvGrpSpPr/>
            <p:nvPr/>
          </p:nvGrpSpPr>
          <p:grpSpPr>
            <a:xfrm>
              <a:off x="2789732" y="1172336"/>
              <a:ext cx="7001679" cy="4418441"/>
              <a:chOff x="3452909" y="1506577"/>
              <a:chExt cx="6199706" cy="3912348"/>
            </a:xfrm>
          </p:grpSpPr>
          <p:cxnSp>
            <p:nvCxnSpPr>
              <p:cNvPr id="23" name="Straight Connector 8"/>
              <p:cNvCxnSpPr/>
              <p:nvPr/>
            </p:nvCxnSpPr>
            <p:spPr>
              <a:xfrm rot="20943308">
                <a:off x="3867874" y="2591852"/>
                <a:ext cx="1916046" cy="1492823"/>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10"/>
              <p:cNvCxnSpPr/>
              <p:nvPr/>
            </p:nvCxnSpPr>
            <p:spPr>
              <a:xfrm rot="20943308" flipV="1">
                <a:off x="3576470" y="4112593"/>
                <a:ext cx="2423914" cy="738717"/>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12"/>
              <p:cNvCxnSpPr/>
              <p:nvPr/>
            </p:nvCxnSpPr>
            <p:spPr>
              <a:xfrm rot="20943308" flipH="1">
                <a:off x="3452909" y="2822866"/>
                <a:ext cx="507868" cy="222384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14"/>
              <p:cNvCxnSpPr/>
              <p:nvPr/>
            </p:nvCxnSpPr>
            <p:spPr>
              <a:xfrm rot="20943308" flipH="1">
                <a:off x="5713531" y="1857132"/>
                <a:ext cx="1646723" cy="1892961"/>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16"/>
              <p:cNvCxnSpPr/>
              <p:nvPr/>
            </p:nvCxnSpPr>
            <p:spPr>
              <a:xfrm rot="20943308" flipV="1">
                <a:off x="3680679" y="2050412"/>
                <a:ext cx="3570464" cy="40013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18"/>
              <p:cNvCxnSpPr/>
              <p:nvPr/>
            </p:nvCxnSpPr>
            <p:spPr>
              <a:xfrm rot="20943308">
                <a:off x="7262533" y="1506577"/>
                <a:ext cx="2069946" cy="122734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0"/>
              <p:cNvCxnSpPr/>
              <p:nvPr/>
            </p:nvCxnSpPr>
            <p:spPr>
              <a:xfrm rot="20943308" flipV="1">
                <a:off x="5818480" y="2872269"/>
                <a:ext cx="3708973" cy="66946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2"/>
              <p:cNvCxnSpPr/>
              <p:nvPr/>
            </p:nvCxnSpPr>
            <p:spPr>
              <a:xfrm rot="20943308" flipH="1" flipV="1">
                <a:off x="6025747" y="3695854"/>
                <a:ext cx="1908351" cy="150051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4"/>
              <p:cNvCxnSpPr/>
              <p:nvPr/>
            </p:nvCxnSpPr>
            <p:spPr>
              <a:xfrm rot="20943308" flipH="1">
                <a:off x="7844298" y="2678188"/>
                <a:ext cx="1808317" cy="216998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26"/>
              <p:cNvCxnSpPr/>
              <p:nvPr/>
            </p:nvCxnSpPr>
            <p:spPr>
              <a:xfrm rot="20943308" flipH="1" flipV="1">
                <a:off x="3687337" y="4668666"/>
                <a:ext cx="4355350" cy="750259"/>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 name="Oval 1"/>
            <p:cNvSpPr/>
            <p:nvPr/>
          </p:nvSpPr>
          <p:spPr>
            <a:xfrm rot="20943308">
              <a:off x="2704422" y="2205170"/>
              <a:ext cx="827174" cy="827174"/>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 name="Oval 2"/>
            <p:cNvSpPr/>
            <p:nvPr/>
          </p:nvSpPr>
          <p:spPr>
            <a:xfrm rot="20943308">
              <a:off x="2619788" y="4788433"/>
              <a:ext cx="827174" cy="82717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 name="Oval 3"/>
            <p:cNvSpPr/>
            <p:nvPr/>
          </p:nvSpPr>
          <p:spPr>
            <a:xfrm rot="20943308">
              <a:off x="5149060" y="3449586"/>
              <a:ext cx="827174" cy="827174"/>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 name="Oval 4"/>
            <p:cNvSpPr/>
            <p:nvPr/>
          </p:nvSpPr>
          <p:spPr>
            <a:xfrm rot="20943308">
              <a:off x="7578284" y="4705835"/>
              <a:ext cx="827174" cy="827174"/>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 name="Oval 5"/>
            <p:cNvSpPr/>
            <p:nvPr/>
          </p:nvSpPr>
          <p:spPr>
            <a:xfrm rot="20943308">
              <a:off x="6569072" y="997545"/>
              <a:ext cx="827174" cy="827174"/>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 name="Oval 6"/>
            <p:cNvSpPr/>
            <p:nvPr/>
          </p:nvSpPr>
          <p:spPr>
            <a:xfrm rot="20943308">
              <a:off x="9126607" y="1910332"/>
              <a:ext cx="827174" cy="827174"/>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 name="Freeform: Shape 25"/>
            <p:cNvSpPr/>
            <p:nvPr/>
          </p:nvSpPr>
          <p:spPr bwMode="auto">
            <a:xfrm>
              <a:off x="5462840" y="3673520"/>
              <a:ext cx="199613" cy="359303"/>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noFill/>
            </a:ln>
          </p:spPr>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Freeform: Shape 31"/>
            <p:cNvSpPr/>
            <p:nvPr/>
          </p:nvSpPr>
          <p:spPr bwMode="auto">
            <a:xfrm>
              <a:off x="2858593" y="5052577"/>
              <a:ext cx="364295" cy="2994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 name="Freeform: Shape 32"/>
            <p:cNvSpPr/>
            <p:nvPr/>
          </p:nvSpPr>
          <p:spPr bwMode="auto">
            <a:xfrm>
              <a:off x="9367143" y="2135143"/>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noFill/>
            </a:ln>
          </p:spPr>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Freeform: Shape 35"/>
            <p:cNvSpPr/>
            <p:nvPr/>
          </p:nvSpPr>
          <p:spPr bwMode="auto">
            <a:xfrm>
              <a:off x="6826864" y="1248752"/>
              <a:ext cx="327619" cy="32701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 name="Freeform: Shape 38"/>
            <p:cNvSpPr/>
            <p:nvPr/>
          </p:nvSpPr>
          <p:spPr bwMode="auto">
            <a:xfrm>
              <a:off x="7742854" y="4891562"/>
              <a:ext cx="484623" cy="44835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 name="Freeform: Shape 39"/>
            <p:cNvSpPr>
              <a:spLocks noChangeAspect="1"/>
            </p:cNvSpPr>
            <p:nvPr/>
          </p:nvSpPr>
          <p:spPr bwMode="auto">
            <a:xfrm>
              <a:off x="2927482" y="2418157"/>
              <a:ext cx="381053" cy="380653"/>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sz="16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Rectangle 40"/>
            <p:cNvSpPr/>
            <p:nvPr/>
          </p:nvSpPr>
          <p:spPr>
            <a:xfrm>
              <a:off x="2045095" y="3121345"/>
              <a:ext cx="2118005" cy="325410"/>
            </a:xfrm>
            <a:prstGeom prst="rect">
              <a:avLst/>
            </a:prstGeom>
            <a:noFill/>
          </p:spPr>
          <p:txBody>
            <a:bodyPr wrap="none" lIns="0" tIns="0" rIns="0" bIns="0" anchor="ctr" anchorCtr="1">
              <a:noAutofit/>
            </a:bodyPr>
            <a:lstStyle/>
            <a:p>
              <a:pPr algn="ctr" defTabSz="1219200">
                <a:spcBef>
                  <a:spcPct val="0"/>
                </a:spcBef>
                <a:defRPr/>
              </a:pPr>
              <a:r>
                <a:rPr lang="zh-CN" altLang="en-US" sz="146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18" name="Rectangle 41"/>
            <p:cNvSpPr/>
            <p:nvPr/>
          </p:nvSpPr>
          <p:spPr>
            <a:xfrm>
              <a:off x="8502329" y="2857153"/>
              <a:ext cx="2118005" cy="325410"/>
            </a:xfrm>
            <a:prstGeom prst="rect">
              <a:avLst/>
            </a:prstGeom>
            <a:noFill/>
          </p:spPr>
          <p:txBody>
            <a:bodyPr wrap="none" lIns="0" tIns="0" rIns="0" bIns="0" anchor="ctr" anchorCtr="1">
              <a:noAutofit/>
            </a:bodyPr>
            <a:lstStyle/>
            <a:p>
              <a:pPr algn="ctr" defTabSz="1219200">
                <a:spcBef>
                  <a:spcPct val="0"/>
                </a:spcBef>
                <a:defRPr/>
              </a:pPr>
              <a:r>
                <a:rPr lang="zh-CN" altLang="en-US" sz="146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19" name="Rectangle 42"/>
            <p:cNvSpPr/>
            <p:nvPr/>
          </p:nvSpPr>
          <p:spPr>
            <a:xfrm>
              <a:off x="5935320" y="1900687"/>
              <a:ext cx="2118005" cy="325410"/>
            </a:xfrm>
            <a:prstGeom prst="rect">
              <a:avLst/>
            </a:prstGeom>
            <a:noFill/>
          </p:spPr>
          <p:txBody>
            <a:bodyPr wrap="none" lIns="0" tIns="0" rIns="0" bIns="0" anchor="ctr" anchorCtr="1">
              <a:noAutofit/>
            </a:bodyPr>
            <a:lstStyle/>
            <a:p>
              <a:pPr algn="ctr" defTabSz="1219200">
                <a:spcBef>
                  <a:spcPct val="0"/>
                </a:spcBef>
                <a:defRPr/>
              </a:pPr>
              <a:r>
                <a:rPr lang="zh-CN" altLang="en-US" sz="146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20" name="Rectangle 43"/>
            <p:cNvSpPr/>
            <p:nvPr/>
          </p:nvSpPr>
          <p:spPr>
            <a:xfrm>
              <a:off x="4503644" y="4325125"/>
              <a:ext cx="2118005" cy="325410"/>
            </a:xfrm>
            <a:prstGeom prst="rect">
              <a:avLst/>
            </a:prstGeom>
            <a:noFill/>
          </p:spPr>
          <p:txBody>
            <a:bodyPr wrap="none" lIns="0" tIns="0" rIns="0" bIns="0" anchor="ctr" anchorCtr="1">
              <a:noAutofit/>
            </a:bodyPr>
            <a:lstStyle/>
            <a:p>
              <a:pPr algn="ctr" defTabSz="1219200">
                <a:spcBef>
                  <a:spcPct val="0"/>
                </a:spcBef>
                <a:defRPr/>
              </a:pPr>
              <a:r>
                <a:rPr lang="zh-CN" altLang="en-US" sz="146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21" name="Rectangle 44"/>
            <p:cNvSpPr/>
            <p:nvPr/>
          </p:nvSpPr>
          <p:spPr>
            <a:xfrm>
              <a:off x="1925676" y="5735344"/>
              <a:ext cx="2118005" cy="325410"/>
            </a:xfrm>
            <a:prstGeom prst="rect">
              <a:avLst/>
            </a:prstGeom>
            <a:noFill/>
          </p:spPr>
          <p:txBody>
            <a:bodyPr wrap="none" lIns="0" tIns="0" rIns="0" bIns="0" anchor="ctr" anchorCtr="1">
              <a:noAutofit/>
            </a:bodyPr>
            <a:lstStyle/>
            <a:p>
              <a:pPr algn="ctr" defTabSz="1219200">
                <a:spcBef>
                  <a:spcPct val="0"/>
                </a:spcBef>
                <a:defRPr/>
              </a:pPr>
              <a:r>
                <a:rPr lang="zh-CN" altLang="en-US" sz="146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22" name="Rectangle 45"/>
            <p:cNvSpPr/>
            <p:nvPr/>
          </p:nvSpPr>
          <p:spPr>
            <a:xfrm>
              <a:off x="6926163" y="5630881"/>
              <a:ext cx="2118005" cy="325410"/>
            </a:xfrm>
            <a:prstGeom prst="rect">
              <a:avLst/>
            </a:prstGeom>
            <a:noFill/>
          </p:spPr>
          <p:txBody>
            <a:bodyPr wrap="none" lIns="0" tIns="0" rIns="0" bIns="0" anchor="ctr" anchorCtr="1">
              <a:noAutofit/>
            </a:bodyPr>
            <a:lstStyle/>
            <a:p>
              <a:pPr algn="ctr" defTabSz="1219200">
                <a:spcBef>
                  <a:spcPct val="0"/>
                </a:spcBef>
                <a:defRPr/>
              </a:pPr>
              <a:r>
                <a:rPr lang="zh-CN" altLang="en-US" sz="14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grpSp>
      <p:sp>
        <p:nvSpPr>
          <p:cNvPr id="33" name="文本框 32"/>
          <p:cNvSpPr txBox="1"/>
          <p:nvPr/>
        </p:nvSpPr>
        <p:spPr>
          <a:xfrm>
            <a:off x="4663418" y="183172"/>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1472766" y="3091971"/>
            <a:ext cx="763839" cy="7638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1" rIns="91419" bIns="45711" anchor="ctr"/>
          <a:lstStyle/>
          <a:p>
            <a:pPr algn="ct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椭圆 13"/>
          <p:cNvSpPr/>
          <p:nvPr/>
        </p:nvSpPr>
        <p:spPr>
          <a:xfrm>
            <a:off x="4238241" y="3091971"/>
            <a:ext cx="763840" cy="763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1" rIns="91419" bIns="45711" anchor="ctr"/>
          <a:lstStyle/>
          <a:p>
            <a:pPr algn="ct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 name="椭圆 14"/>
          <p:cNvSpPr/>
          <p:nvPr/>
        </p:nvSpPr>
        <p:spPr>
          <a:xfrm>
            <a:off x="7003722" y="3091971"/>
            <a:ext cx="763839" cy="7638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1" rIns="91419" bIns="45711" anchor="ctr"/>
          <a:lstStyle/>
          <a:p>
            <a:pPr algn="ct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 name="椭圆 15"/>
          <p:cNvSpPr/>
          <p:nvPr/>
        </p:nvSpPr>
        <p:spPr>
          <a:xfrm>
            <a:off x="9769197" y="3091971"/>
            <a:ext cx="763840" cy="7638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1" rIns="91419" bIns="45711" anchor="ctr"/>
          <a:lstStyle/>
          <a:p>
            <a:pPr algn="ct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cxnSp>
        <p:nvCxnSpPr>
          <p:cNvPr id="17" name="直接连接符 16"/>
          <p:cNvCxnSpPr>
            <a:endCxn id="13" idx="2"/>
          </p:cNvCxnSpPr>
          <p:nvPr/>
        </p:nvCxnSpPr>
        <p:spPr>
          <a:xfrm>
            <a:off x="558698" y="3474949"/>
            <a:ext cx="914068" cy="0"/>
          </a:xfrm>
          <a:prstGeom prst="line">
            <a:avLst/>
          </a:prstGeom>
          <a:ln>
            <a:solidFill>
              <a:schemeClr val="bg1">
                <a:lumMod val="7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6" idx="6"/>
          </p:cNvCxnSpPr>
          <p:nvPr/>
        </p:nvCxnSpPr>
        <p:spPr>
          <a:xfrm>
            <a:off x="10533038" y="3474949"/>
            <a:ext cx="914068" cy="0"/>
          </a:xfrm>
          <a:prstGeom prst="line">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3" idx="6"/>
            <a:endCxn id="14" idx="2"/>
          </p:cNvCxnSpPr>
          <p:nvPr/>
        </p:nvCxnSpPr>
        <p:spPr>
          <a:xfrm>
            <a:off x="2236604" y="3474949"/>
            <a:ext cx="20016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4" idx="6"/>
            <a:endCxn id="15" idx="2"/>
          </p:cNvCxnSpPr>
          <p:nvPr/>
        </p:nvCxnSpPr>
        <p:spPr>
          <a:xfrm>
            <a:off x="5002083" y="3474949"/>
            <a:ext cx="20016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5" idx="6"/>
            <a:endCxn id="16" idx="2"/>
          </p:cNvCxnSpPr>
          <p:nvPr/>
        </p:nvCxnSpPr>
        <p:spPr>
          <a:xfrm>
            <a:off x="7767559" y="3474949"/>
            <a:ext cx="20016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3" idx="0"/>
          </p:cNvCxnSpPr>
          <p:nvPr/>
        </p:nvCxnSpPr>
        <p:spPr>
          <a:xfrm flipV="1">
            <a:off x="1853625" y="2340829"/>
            <a:ext cx="0" cy="751143"/>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853628" y="2328132"/>
            <a:ext cx="382977"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5" idx="0"/>
          </p:cNvCxnSpPr>
          <p:nvPr/>
        </p:nvCxnSpPr>
        <p:spPr>
          <a:xfrm flipV="1">
            <a:off x="7386697" y="2340829"/>
            <a:ext cx="0" cy="751143"/>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386698" y="2328132"/>
            <a:ext cx="380861"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4" idx="4"/>
          </p:cNvCxnSpPr>
          <p:nvPr/>
        </p:nvCxnSpPr>
        <p:spPr>
          <a:xfrm>
            <a:off x="4619104" y="3855811"/>
            <a:ext cx="0" cy="751143"/>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0800000">
            <a:off x="4238243" y="4621765"/>
            <a:ext cx="380861"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6" idx="4"/>
          </p:cNvCxnSpPr>
          <p:nvPr/>
        </p:nvCxnSpPr>
        <p:spPr>
          <a:xfrm>
            <a:off x="10152176" y="3855811"/>
            <a:ext cx="0" cy="751143"/>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0800000">
            <a:off x="9769200" y="4621765"/>
            <a:ext cx="382977"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30" name="任意多边形 29"/>
          <p:cNvSpPr>
            <a:spLocks noChangeAspect="1"/>
          </p:cNvSpPr>
          <p:nvPr/>
        </p:nvSpPr>
        <p:spPr>
          <a:xfrm>
            <a:off x="7253398" y="3259127"/>
            <a:ext cx="264487" cy="431644"/>
          </a:xfrm>
          <a:custGeom>
            <a:avLst/>
            <a:gdLst>
              <a:gd name="connsiteX0" fmla="*/ 3411 w 2415654"/>
              <a:gd name="connsiteY0" fmla="*/ 1160060 h 3957849"/>
              <a:gd name="connsiteX1" fmla="*/ 392373 w 2415654"/>
              <a:gd name="connsiteY1" fmla="*/ 1160060 h 3957849"/>
              <a:gd name="connsiteX2" fmla="*/ 392373 w 2415654"/>
              <a:gd name="connsiteY2" fmla="*/ 2123285 h 3957849"/>
              <a:gd name="connsiteX3" fmla="*/ 396449 w 2415654"/>
              <a:gd name="connsiteY3" fmla="*/ 2204161 h 3957849"/>
              <a:gd name="connsiteX4" fmla="*/ 791679 w 2415654"/>
              <a:gd name="connsiteY4" fmla="*/ 2811618 h 3957849"/>
              <a:gd name="connsiteX5" fmla="*/ 1612465 w 2415654"/>
              <a:gd name="connsiteY5" fmla="*/ 2818304 h 3957849"/>
              <a:gd name="connsiteX6" fmla="*/ 2024800 w 2415654"/>
              <a:gd name="connsiteY6" fmla="*/ 2108576 h 3957849"/>
              <a:gd name="connsiteX7" fmla="*/ 2026692 w 2415654"/>
              <a:gd name="connsiteY7" fmla="*/ 2108576 h 3957849"/>
              <a:gd name="connsiteX8" fmla="*/ 2026692 w 2415654"/>
              <a:gd name="connsiteY8" fmla="*/ 1160060 h 3957849"/>
              <a:gd name="connsiteX9" fmla="*/ 2415654 w 2415654"/>
              <a:gd name="connsiteY9" fmla="*/ 1160060 h 3957849"/>
              <a:gd name="connsiteX10" fmla="*/ 2415654 w 2415654"/>
              <a:gd name="connsiteY10" fmla="*/ 2108577 h 3957849"/>
              <a:gd name="connsiteX11" fmla="*/ 2415654 w 2415654"/>
              <a:gd name="connsiteY11" fmla="*/ 2135873 h 3957849"/>
              <a:gd name="connsiteX12" fmla="*/ 2413832 w 2415654"/>
              <a:gd name="connsiteY12" fmla="*/ 2135873 h 3957849"/>
              <a:gd name="connsiteX13" fmla="*/ 2404919 w 2415654"/>
              <a:gd name="connsiteY13" fmla="*/ 2269414 h 3957849"/>
              <a:gd name="connsiteX14" fmla="*/ 1806051 w 2415654"/>
              <a:gd name="connsiteY14" fmla="*/ 3157850 h 3957849"/>
              <a:gd name="connsiteX15" fmla="*/ 1509944 w 2415654"/>
              <a:gd name="connsiteY15" fmla="*/ 3278039 h 3957849"/>
              <a:gd name="connsiteX16" fmla="*/ 1433014 w 2415654"/>
              <a:gd name="connsiteY16" fmla="*/ 3292621 h 3957849"/>
              <a:gd name="connsiteX17" fmla="*/ 1433014 w 2415654"/>
              <a:gd name="connsiteY17" fmla="*/ 3718944 h 3957849"/>
              <a:gd name="connsiteX18" fmla="*/ 1194109 w 2415654"/>
              <a:gd name="connsiteY18" fmla="*/ 3957849 h 3957849"/>
              <a:gd name="connsiteX19" fmla="*/ 955204 w 2415654"/>
              <a:gd name="connsiteY19" fmla="*/ 3718944 h 3957849"/>
              <a:gd name="connsiteX20" fmla="*/ 955204 w 2415654"/>
              <a:gd name="connsiteY20" fmla="*/ 3287107 h 3957849"/>
              <a:gd name="connsiteX21" fmla="*/ 886698 w 2415654"/>
              <a:gd name="connsiteY21" fmla="*/ 3272962 h 3957849"/>
              <a:gd name="connsiteX22" fmla="*/ 592588 w 2415654"/>
              <a:gd name="connsiteY22" fmla="*/ 3147965 h 3957849"/>
              <a:gd name="connsiteX23" fmla="*/ 160 w 2415654"/>
              <a:gd name="connsiteY23" fmla="*/ 2088900 h 3957849"/>
              <a:gd name="connsiteX24" fmla="*/ 3411 w 2415654"/>
              <a:gd name="connsiteY24" fmla="*/ 2088953 h 3957849"/>
              <a:gd name="connsiteX25" fmla="*/ 1207827 w 2415654"/>
              <a:gd name="connsiteY25" fmla="*/ 0 h 3957849"/>
              <a:gd name="connsiteX26" fmla="*/ 1849272 w 2415654"/>
              <a:gd name="connsiteY26" fmla="*/ 641445 h 3957849"/>
              <a:gd name="connsiteX27" fmla="*/ 1849272 w 2415654"/>
              <a:gd name="connsiteY27" fmla="*/ 2033516 h 3957849"/>
              <a:gd name="connsiteX28" fmla="*/ 1207827 w 2415654"/>
              <a:gd name="connsiteY28" fmla="*/ 2674961 h 3957849"/>
              <a:gd name="connsiteX29" fmla="*/ 566382 w 2415654"/>
              <a:gd name="connsiteY29" fmla="*/ 2033516 h 3957849"/>
              <a:gd name="connsiteX30" fmla="*/ 566382 w 2415654"/>
              <a:gd name="connsiteY30" fmla="*/ 641445 h 3957849"/>
              <a:gd name="connsiteX31" fmla="*/ 1207827 w 2415654"/>
              <a:gd name="connsiteY31" fmla="*/ 0 h 395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15654" h="3957849">
                <a:moveTo>
                  <a:pt x="3411" y="1160060"/>
                </a:moveTo>
                <a:lnTo>
                  <a:pt x="392373" y="1160060"/>
                </a:lnTo>
                <a:lnTo>
                  <a:pt x="392373" y="2123285"/>
                </a:lnTo>
                <a:lnTo>
                  <a:pt x="396449" y="2204161"/>
                </a:lnTo>
                <a:cubicBezTo>
                  <a:pt x="425976" y="2455114"/>
                  <a:pt x="570709" y="2680821"/>
                  <a:pt x="791679" y="2811618"/>
                </a:cubicBezTo>
                <a:cubicBezTo>
                  <a:pt x="1044216" y="2961101"/>
                  <a:pt x="1357526" y="2963653"/>
                  <a:pt x="1612465" y="2818304"/>
                </a:cubicBezTo>
                <a:cubicBezTo>
                  <a:pt x="1867404" y="2672955"/>
                  <a:pt x="2024800" y="2402038"/>
                  <a:pt x="2024800" y="2108576"/>
                </a:cubicBezTo>
                <a:lnTo>
                  <a:pt x="2026692" y="2108576"/>
                </a:lnTo>
                <a:lnTo>
                  <a:pt x="2026692" y="1160060"/>
                </a:lnTo>
                <a:lnTo>
                  <a:pt x="2415654" y="1160060"/>
                </a:lnTo>
                <a:lnTo>
                  <a:pt x="2415654" y="2108577"/>
                </a:lnTo>
                <a:lnTo>
                  <a:pt x="2415654" y="2135873"/>
                </a:lnTo>
                <a:lnTo>
                  <a:pt x="2413832" y="2135873"/>
                </a:lnTo>
                <a:lnTo>
                  <a:pt x="2404919" y="2269414"/>
                </a:lnTo>
                <a:cubicBezTo>
                  <a:pt x="2355227" y="2639667"/>
                  <a:pt x="2135844" y="2969825"/>
                  <a:pt x="1806051" y="3157850"/>
                </a:cubicBezTo>
                <a:cubicBezTo>
                  <a:pt x="1711825" y="3211572"/>
                  <a:pt x="1612205" y="3251627"/>
                  <a:pt x="1509944" y="3278039"/>
                </a:cubicBezTo>
                <a:lnTo>
                  <a:pt x="1433014" y="3292621"/>
                </a:lnTo>
                <a:lnTo>
                  <a:pt x="1433014" y="3718944"/>
                </a:lnTo>
                <a:cubicBezTo>
                  <a:pt x="1433014" y="3850888"/>
                  <a:pt x="1326053" y="3957849"/>
                  <a:pt x="1194109" y="3957849"/>
                </a:cubicBezTo>
                <a:cubicBezTo>
                  <a:pt x="1062165" y="3957849"/>
                  <a:pt x="955204" y="3850888"/>
                  <a:pt x="955204" y="3718944"/>
                </a:cubicBezTo>
                <a:lnTo>
                  <a:pt x="955204" y="3287107"/>
                </a:lnTo>
                <a:lnTo>
                  <a:pt x="886698" y="3272962"/>
                </a:lnTo>
                <a:cubicBezTo>
                  <a:pt x="784881" y="3244888"/>
                  <a:pt x="685927" y="3203215"/>
                  <a:pt x="592588" y="3147965"/>
                </a:cubicBezTo>
                <a:cubicBezTo>
                  <a:pt x="219233" y="2926967"/>
                  <a:pt x="-6908" y="2522702"/>
                  <a:pt x="160" y="2088900"/>
                </a:cubicBezTo>
                <a:lnTo>
                  <a:pt x="3411" y="2088953"/>
                </a:lnTo>
                <a:close/>
                <a:moveTo>
                  <a:pt x="1207827" y="0"/>
                </a:moveTo>
                <a:cubicBezTo>
                  <a:pt x="1562087" y="0"/>
                  <a:pt x="1849272" y="287185"/>
                  <a:pt x="1849272" y="641445"/>
                </a:cubicBezTo>
                <a:lnTo>
                  <a:pt x="1849272" y="2033516"/>
                </a:lnTo>
                <a:cubicBezTo>
                  <a:pt x="1849272" y="2387776"/>
                  <a:pt x="1562087" y="2674961"/>
                  <a:pt x="1207827" y="2674961"/>
                </a:cubicBezTo>
                <a:cubicBezTo>
                  <a:pt x="853567" y="2674961"/>
                  <a:pt x="566382" y="2387776"/>
                  <a:pt x="566382" y="2033516"/>
                </a:cubicBezTo>
                <a:lnTo>
                  <a:pt x="566382" y="641445"/>
                </a:lnTo>
                <a:cubicBezTo>
                  <a:pt x="566382" y="287185"/>
                  <a:pt x="853567" y="0"/>
                  <a:pt x="1207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1" rIns="91419" bIns="45711" anchor="ctr"/>
          <a:lstStyle/>
          <a:p>
            <a:pPr algn="ct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任意多边形 30"/>
          <p:cNvSpPr>
            <a:spLocks noChangeAspect="1"/>
          </p:cNvSpPr>
          <p:nvPr/>
        </p:nvSpPr>
        <p:spPr>
          <a:xfrm>
            <a:off x="9972325" y="3259127"/>
            <a:ext cx="359703" cy="431644"/>
          </a:xfrm>
          <a:custGeom>
            <a:avLst/>
            <a:gdLst>
              <a:gd name="connsiteX0" fmla="*/ 2088797 w 4696209"/>
              <a:gd name="connsiteY0" fmla="*/ 2028780 h 5645436"/>
              <a:gd name="connsiteX1" fmla="*/ 2539173 w 4696209"/>
              <a:gd name="connsiteY1" fmla="*/ 2028780 h 5645436"/>
              <a:gd name="connsiteX2" fmla="*/ 2539173 w 4696209"/>
              <a:gd name="connsiteY2" fmla="*/ 3205719 h 5645436"/>
              <a:gd name="connsiteX3" fmla="*/ 3543193 w 4696209"/>
              <a:gd name="connsiteY3" fmla="*/ 3785390 h 5645436"/>
              <a:gd name="connsiteX4" fmla="*/ 3318005 w 4696209"/>
              <a:gd name="connsiteY4" fmla="*/ 4175427 h 5645436"/>
              <a:gd name="connsiteX5" fmla="*/ 2088797 w 4696209"/>
              <a:gd name="connsiteY5" fmla="*/ 3465743 h 5645436"/>
              <a:gd name="connsiteX6" fmla="*/ 2098957 w 4696209"/>
              <a:gd name="connsiteY6" fmla="*/ 3448147 h 5645436"/>
              <a:gd name="connsiteX7" fmla="*/ 2088797 w 4696209"/>
              <a:gd name="connsiteY7" fmla="*/ 3448147 h 5645436"/>
              <a:gd name="connsiteX8" fmla="*/ 2348105 w 4696209"/>
              <a:gd name="connsiteY8" fmla="*/ 1488857 h 5645436"/>
              <a:gd name="connsiteX9" fmla="*/ 525293 w 4696209"/>
              <a:gd name="connsiteY9" fmla="*/ 3311669 h 5645436"/>
              <a:gd name="connsiteX10" fmla="*/ 2348105 w 4696209"/>
              <a:gd name="connsiteY10" fmla="*/ 5134481 h 5645436"/>
              <a:gd name="connsiteX11" fmla="*/ 4170917 w 4696209"/>
              <a:gd name="connsiteY11" fmla="*/ 3311669 h 5645436"/>
              <a:gd name="connsiteX12" fmla="*/ 2348105 w 4696209"/>
              <a:gd name="connsiteY12" fmla="*/ 1488857 h 5645436"/>
              <a:gd name="connsiteX13" fmla="*/ 2348105 w 4696209"/>
              <a:gd name="connsiteY13" fmla="*/ 977902 h 5645436"/>
              <a:gd name="connsiteX14" fmla="*/ 4681872 w 4696209"/>
              <a:gd name="connsiteY14" fmla="*/ 3311669 h 5645436"/>
              <a:gd name="connsiteX15" fmla="*/ 2348105 w 4696209"/>
              <a:gd name="connsiteY15" fmla="*/ 5645436 h 5645436"/>
              <a:gd name="connsiteX16" fmla="*/ 14338 w 4696209"/>
              <a:gd name="connsiteY16" fmla="*/ 3311669 h 5645436"/>
              <a:gd name="connsiteX17" fmla="*/ 2348105 w 4696209"/>
              <a:gd name="connsiteY17" fmla="*/ 977902 h 5645436"/>
              <a:gd name="connsiteX18" fmla="*/ 3210794 w 4696209"/>
              <a:gd name="connsiteY18" fmla="*/ 1525 h 5645436"/>
              <a:gd name="connsiteX19" fmla="*/ 3559690 w 4696209"/>
              <a:gd name="connsiteY19" fmla="*/ 82166 h 5645436"/>
              <a:gd name="connsiteX20" fmla="*/ 4389841 w 4696209"/>
              <a:gd name="connsiteY20" fmla="*/ 561454 h 5645436"/>
              <a:gd name="connsiteX21" fmla="*/ 4664989 w 4696209"/>
              <a:gd name="connsiteY21" fmla="*/ 1285059 h 5645436"/>
              <a:gd name="connsiteX22" fmla="*/ 4652365 w 4696209"/>
              <a:gd name="connsiteY22" fmla="*/ 1313093 h 5645436"/>
              <a:gd name="connsiteX23" fmla="*/ 4548130 w 4696209"/>
              <a:gd name="connsiteY23" fmla="*/ 1493633 h 5645436"/>
              <a:gd name="connsiteX24" fmla="*/ 4361174 w 4696209"/>
              <a:gd name="connsiteY24" fmla="*/ 1610458 h 5645436"/>
              <a:gd name="connsiteX25" fmla="*/ 4227467 w 4696209"/>
              <a:gd name="connsiteY25" fmla="*/ 1579554 h 5645436"/>
              <a:gd name="connsiteX26" fmla="*/ 2742962 w 4696209"/>
              <a:gd name="connsiteY26" fmla="*/ 722476 h 5645436"/>
              <a:gd name="connsiteX27" fmla="*/ 2627331 w 4696209"/>
              <a:gd name="connsiteY27" fmla="*/ 490166 h 5645436"/>
              <a:gd name="connsiteX28" fmla="*/ 2634097 w 4696209"/>
              <a:gd name="connsiteY28" fmla="*/ 460273 h 5645436"/>
              <a:gd name="connsiteX29" fmla="*/ 2722954 w 4696209"/>
              <a:gd name="connsiteY29" fmla="*/ 306368 h 5645436"/>
              <a:gd name="connsiteX30" fmla="*/ 3210794 w 4696209"/>
              <a:gd name="connsiteY30" fmla="*/ 1525 h 5645436"/>
              <a:gd name="connsiteX31" fmla="*/ 1485416 w 4696209"/>
              <a:gd name="connsiteY31" fmla="*/ 1525 h 5645436"/>
              <a:gd name="connsiteX32" fmla="*/ 1973255 w 4696209"/>
              <a:gd name="connsiteY32" fmla="*/ 306368 h 5645436"/>
              <a:gd name="connsiteX33" fmla="*/ 2062112 w 4696209"/>
              <a:gd name="connsiteY33" fmla="*/ 460273 h 5645436"/>
              <a:gd name="connsiteX34" fmla="*/ 2068878 w 4696209"/>
              <a:gd name="connsiteY34" fmla="*/ 490166 h 5645436"/>
              <a:gd name="connsiteX35" fmla="*/ 1953247 w 4696209"/>
              <a:gd name="connsiteY35" fmla="*/ 722476 h 5645436"/>
              <a:gd name="connsiteX36" fmla="*/ 468743 w 4696209"/>
              <a:gd name="connsiteY36" fmla="*/ 1579554 h 5645436"/>
              <a:gd name="connsiteX37" fmla="*/ 335035 w 4696209"/>
              <a:gd name="connsiteY37" fmla="*/ 1610458 h 5645436"/>
              <a:gd name="connsiteX38" fmla="*/ 148079 w 4696209"/>
              <a:gd name="connsiteY38" fmla="*/ 1493633 h 5645436"/>
              <a:gd name="connsiteX39" fmla="*/ 43845 w 4696209"/>
              <a:gd name="connsiteY39" fmla="*/ 1313093 h 5645436"/>
              <a:gd name="connsiteX40" fmla="*/ 31220 w 4696209"/>
              <a:gd name="connsiteY40" fmla="*/ 1285059 h 5645436"/>
              <a:gd name="connsiteX41" fmla="*/ 306368 w 4696209"/>
              <a:gd name="connsiteY41" fmla="*/ 561454 h 5645436"/>
              <a:gd name="connsiteX42" fmla="*/ 1136520 w 4696209"/>
              <a:gd name="connsiteY42" fmla="*/ 82166 h 5645436"/>
              <a:gd name="connsiteX43" fmla="*/ 1485416 w 4696209"/>
              <a:gd name="connsiteY43" fmla="*/ 1525 h 56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96209" h="5645436">
                <a:moveTo>
                  <a:pt x="2088797" y="2028780"/>
                </a:moveTo>
                <a:lnTo>
                  <a:pt x="2539173" y="2028780"/>
                </a:lnTo>
                <a:lnTo>
                  <a:pt x="2539173" y="3205719"/>
                </a:lnTo>
                <a:lnTo>
                  <a:pt x="3543193" y="3785390"/>
                </a:lnTo>
                <a:lnTo>
                  <a:pt x="3318005" y="4175427"/>
                </a:lnTo>
                <a:lnTo>
                  <a:pt x="2088797" y="3465743"/>
                </a:lnTo>
                <a:lnTo>
                  <a:pt x="2098957" y="3448147"/>
                </a:lnTo>
                <a:lnTo>
                  <a:pt x="2088797" y="3448147"/>
                </a:lnTo>
                <a:close/>
                <a:moveTo>
                  <a:pt x="2348105" y="1488857"/>
                </a:moveTo>
                <a:cubicBezTo>
                  <a:pt x="1341394" y="1488857"/>
                  <a:pt x="525293" y="2304958"/>
                  <a:pt x="525293" y="3311669"/>
                </a:cubicBezTo>
                <a:cubicBezTo>
                  <a:pt x="525293" y="4318380"/>
                  <a:pt x="1341394" y="5134481"/>
                  <a:pt x="2348105" y="5134481"/>
                </a:cubicBezTo>
                <a:cubicBezTo>
                  <a:pt x="3354816" y="5134481"/>
                  <a:pt x="4170917" y="4318380"/>
                  <a:pt x="4170917" y="3311669"/>
                </a:cubicBezTo>
                <a:cubicBezTo>
                  <a:pt x="4170917" y="2304958"/>
                  <a:pt x="3354816" y="1488857"/>
                  <a:pt x="2348105" y="1488857"/>
                </a:cubicBezTo>
                <a:close/>
                <a:moveTo>
                  <a:pt x="2348105" y="977902"/>
                </a:moveTo>
                <a:cubicBezTo>
                  <a:pt x="3637009" y="977902"/>
                  <a:pt x="4681872" y="2022765"/>
                  <a:pt x="4681872" y="3311669"/>
                </a:cubicBezTo>
                <a:cubicBezTo>
                  <a:pt x="4681872" y="4600573"/>
                  <a:pt x="3637009" y="5645436"/>
                  <a:pt x="2348105" y="5645436"/>
                </a:cubicBezTo>
                <a:cubicBezTo>
                  <a:pt x="1059201" y="5645436"/>
                  <a:pt x="14338" y="4600573"/>
                  <a:pt x="14338" y="3311669"/>
                </a:cubicBezTo>
                <a:cubicBezTo>
                  <a:pt x="14338" y="2022765"/>
                  <a:pt x="1059201" y="977902"/>
                  <a:pt x="2348105" y="977902"/>
                </a:cubicBezTo>
                <a:close/>
                <a:moveTo>
                  <a:pt x="3210794" y="1525"/>
                </a:moveTo>
                <a:cubicBezTo>
                  <a:pt x="3328480" y="-6792"/>
                  <a:pt x="3449826" y="18736"/>
                  <a:pt x="3559690" y="82166"/>
                </a:cubicBezTo>
                <a:lnTo>
                  <a:pt x="4389841" y="561454"/>
                </a:lnTo>
                <a:cubicBezTo>
                  <a:pt x="4646190" y="709457"/>
                  <a:pt x="4755086" y="1014775"/>
                  <a:pt x="4664989" y="1285059"/>
                </a:cubicBezTo>
                <a:lnTo>
                  <a:pt x="4652365" y="1313093"/>
                </a:lnTo>
                <a:lnTo>
                  <a:pt x="4548130" y="1493633"/>
                </a:lnTo>
                <a:cubicBezTo>
                  <a:pt x="4507616" y="1563805"/>
                  <a:pt x="4436343" y="1605146"/>
                  <a:pt x="4361174" y="1610458"/>
                </a:cubicBezTo>
                <a:cubicBezTo>
                  <a:pt x="4316074" y="1613646"/>
                  <a:pt x="4269570" y="1603863"/>
                  <a:pt x="4227467" y="1579554"/>
                </a:cubicBezTo>
                <a:lnTo>
                  <a:pt x="2742962" y="722476"/>
                </a:lnTo>
                <a:cubicBezTo>
                  <a:pt x="2658756" y="673860"/>
                  <a:pt x="2616066" y="580949"/>
                  <a:pt x="2627331" y="490166"/>
                </a:cubicBezTo>
                <a:lnTo>
                  <a:pt x="2634097" y="460273"/>
                </a:lnTo>
                <a:lnTo>
                  <a:pt x="2722954" y="306368"/>
                </a:lnTo>
                <a:cubicBezTo>
                  <a:pt x="2828671" y="123262"/>
                  <a:pt x="3014650" y="15387"/>
                  <a:pt x="3210794" y="1525"/>
                </a:cubicBezTo>
                <a:close/>
                <a:moveTo>
                  <a:pt x="1485416" y="1525"/>
                </a:moveTo>
                <a:cubicBezTo>
                  <a:pt x="1681559" y="15386"/>
                  <a:pt x="1867539" y="123262"/>
                  <a:pt x="1973255" y="306368"/>
                </a:cubicBezTo>
                <a:lnTo>
                  <a:pt x="2062112" y="460273"/>
                </a:lnTo>
                <a:lnTo>
                  <a:pt x="2068878" y="490166"/>
                </a:lnTo>
                <a:cubicBezTo>
                  <a:pt x="2080144" y="580949"/>
                  <a:pt x="2037454" y="673859"/>
                  <a:pt x="1953247" y="722476"/>
                </a:cubicBezTo>
                <a:lnTo>
                  <a:pt x="468743" y="1579554"/>
                </a:lnTo>
                <a:cubicBezTo>
                  <a:pt x="426639" y="1603863"/>
                  <a:pt x="380136" y="1613646"/>
                  <a:pt x="335035" y="1610458"/>
                </a:cubicBezTo>
                <a:cubicBezTo>
                  <a:pt x="259866" y="1605146"/>
                  <a:pt x="188593" y="1563805"/>
                  <a:pt x="148079" y="1493633"/>
                </a:cubicBezTo>
                <a:lnTo>
                  <a:pt x="43845" y="1313093"/>
                </a:lnTo>
                <a:lnTo>
                  <a:pt x="31220" y="1285059"/>
                </a:lnTo>
                <a:cubicBezTo>
                  <a:pt x="-58877" y="1014775"/>
                  <a:pt x="50020" y="709457"/>
                  <a:pt x="306368" y="561454"/>
                </a:cubicBezTo>
                <a:lnTo>
                  <a:pt x="1136520" y="82166"/>
                </a:lnTo>
                <a:cubicBezTo>
                  <a:pt x="1246384" y="18736"/>
                  <a:pt x="1367729" y="-6792"/>
                  <a:pt x="1485416" y="15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1" rIns="91419" bIns="45711" anchor="ctr"/>
          <a:lstStyle/>
          <a:p>
            <a:pPr algn="ct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任意多边形 31"/>
          <p:cNvSpPr>
            <a:spLocks noChangeAspect="1"/>
          </p:cNvSpPr>
          <p:nvPr/>
        </p:nvSpPr>
        <p:spPr>
          <a:xfrm>
            <a:off x="4396935" y="3259127"/>
            <a:ext cx="431644" cy="431644"/>
          </a:xfrm>
          <a:custGeom>
            <a:avLst/>
            <a:gdLst>
              <a:gd name="connsiteX0" fmla="*/ 2822419 w 5595582"/>
              <a:gd name="connsiteY0" fmla="*/ 2670465 h 5595582"/>
              <a:gd name="connsiteX1" fmla="*/ 2924632 w 5595582"/>
              <a:gd name="connsiteY1" fmla="*/ 2770939 h 5595582"/>
              <a:gd name="connsiteX2" fmla="*/ 2824643 w 5595582"/>
              <a:gd name="connsiteY2" fmla="*/ 2924635 h 5595582"/>
              <a:gd name="connsiteX3" fmla="*/ 2670947 w 5595582"/>
              <a:gd name="connsiteY3" fmla="*/ 2824646 h 5595582"/>
              <a:gd name="connsiteX4" fmla="*/ 2770935 w 5595582"/>
              <a:gd name="connsiteY4" fmla="*/ 2670950 h 5595582"/>
              <a:gd name="connsiteX5" fmla="*/ 2822419 w 5595582"/>
              <a:gd name="connsiteY5" fmla="*/ 2670465 h 5595582"/>
              <a:gd name="connsiteX6" fmla="*/ 2796143 w 5595582"/>
              <a:gd name="connsiteY6" fmla="*/ 2511137 h 5595582"/>
              <a:gd name="connsiteX7" fmla="*/ 2738429 w 5595582"/>
              <a:gd name="connsiteY7" fmla="*/ 2517404 h 5595582"/>
              <a:gd name="connsiteX8" fmla="*/ 2517400 w 5595582"/>
              <a:gd name="connsiteY8" fmla="*/ 2857153 h 5595582"/>
              <a:gd name="connsiteX9" fmla="*/ 2857150 w 5595582"/>
              <a:gd name="connsiteY9" fmla="*/ 3078182 h 5595582"/>
              <a:gd name="connsiteX10" fmla="*/ 3078179 w 5595582"/>
              <a:gd name="connsiteY10" fmla="*/ 2738431 h 5595582"/>
              <a:gd name="connsiteX11" fmla="*/ 2796143 w 5595582"/>
              <a:gd name="connsiteY11" fmla="*/ 2511137 h 5595582"/>
              <a:gd name="connsiteX12" fmla="*/ 4374868 w 5595582"/>
              <a:gd name="connsiteY12" fmla="*/ 1380099 h 5595582"/>
              <a:gd name="connsiteX13" fmla="*/ 3091830 w 5595582"/>
              <a:gd name="connsiteY13" fmla="*/ 3124889 h 5595582"/>
              <a:gd name="connsiteX14" fmla="*/ 1220710 w 5595582"/>
              <a:gd name="connsiteY14" fmla="*/ 4215483 h 5595582"/>
              <a:gd name="connsiteX15" fmla="*/ 2503749 w 5595582"/>
              <a:gd name="connsiteY15" fmla="*/ 2470693 h 5595582"/>
              <a:gd name="connsiteX16" fmla="*/ 2797791 w 5595582"/>
              <a:gd name="connsiteY16" fmla="*/ 424257 h 5595582"/>
              <a:gd name="connsiteX17" fmla="*/ 424257 w 5595582"/>
              <a:gd name="connsiteY17" fmla="*/ 2797791 h 5595582"/>
              <a:gd name="connsiteX18" fmla="*/ 2797791 w 5595582"/>
              <a:gd name="connsiteY18" fmla="*/ 5171325 h 5595582"/>
              <a:gd name="connsiteX19" fmla="*/ 5171325 w 5595582"/>
              <a:gd name="connsiteY19" fmla="*/ 2797791 h 5595582"/>
              <a:gd name="connsiteX20" fmla="*/ 2797791 w 5595582"/>
              <a:gd name="connsiteY20" fmla="*/ 424257 h 5595582"/>
              <a:gd name="connsiteX21" fmla="*/ 2797791 w 5595582"/>
              <a:gd name="connsiteY21" fmla="*/ 0 h 5595582"/>
              <a:gd name="connsiteX22" fmla="*/ 5595582 w 5595582"/>
              <a:gd name="connsiteY22" fmla="*/ 2797791 h 5595582"/>
              <a:gd name="connsiteX23" fmla="*/ 2797791 w 5595582"/>
              <a:gd name="connsiteY23" fmla="*/ 5595582 h 5595582"/>
              <a:gd name="connsiteX24" fmla="*/ 0 w 5595582"/>
              <a:gd name="connsiteY24" fmla="*/ 2797791 h 5595582"/>
              <a:gd name="connsiteX25" fmla="*/ 2797791 w 5595582"/>
              <a:gd name="connsiteY25" fmla="*/ 0 h 559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5582" h="5595582">
                <a:moveTo>
                  <a:pt x="2822419" y="2670465"/>
                </a:moveTo>
                <a:cubicBezTo>
                  <a:pt x="2872021" y="2680082"/>
                  <a:pt x="2913509" y="2718399"/>
                  <a:pt x="2924632" y="2770939"/>
                </a:cubicBezTo>
                <a:cubicBezTo>
                  <a:pt x="2939463" y="2840992"/>
                  <a:pt x="2894697" y="2909804"/>
                  <a:pt x="2824643" y="2924635"/>
                </a:cubicBezTo>
                <a:cubicBezTo>
                  <a:pt x="2754590" y="2939466"/>
                  <a:pt x="2685778" y="2894699"/>
                  <a:pt x="2670947" y="2824646"/>
                </a:cubicBezTo>
                <a:cubicBezTo>
                  <a:pt x="2656116" y="2754592"/>
                  <a:pt x="2700882" y="2685780"/>
                  <a:pt x="2770935" y="2670950"/>
                </a:cubicBezTo>
                <a:cubicBezTo>
                  <a:pt x="2788449" y="2667242"/>
                  <a:pt x="2805884" y="2667259"/>
                  <a:pt x="2822419" y="2670465"/>
                </a:cubicBezTo>
                <a:close/>
                <a:moveTo>
                  <a:pt x="2796143" y="2511137"/>
                </a:moveTo>
                <a:cubicBezTo>
                  <a:pt x="2777100" y="2511266"/>
                  <a:pt x="2757786" y="2513306"/>
                  <a:pt x="2738429" y="2517404"/>
                </a:cubicBezTo>
                <a:cubicBezTo>
                  <a:pt x="2583574" y="2550187"/>
                  <a:pt x="2484616" y="2702298"/>
                  <a:pt x="2517400" y="2857153"/>
                </a:cubicBezTo>
                <a:cubicBezTo>
                  <a:pt x="2550184" y="3012007"/>
                  <a:pt x="2702296" y="3110966"/>
                  <a:pt x="2857150" y="3078182"/>
                </a:cubicBezTo>
                <a:cubicBezTo>
                  <a:pt x="3012005" y="3045398"/>
                  <a:pt x="3110962" y="2893286"/>
                  <a:pt x="3078179" y="2738431"/>
                </a:cubicBezTo>
                <a:cubicBezTo>
                  <a:pt x="3049492" y="2602933"/>
                  <a:pt x="2929447" y="2510232"/>
                  <a:pt x="2796143" y="2511137"/>
                </a:cubicBezTo>
                <a:close/>
                <a:moveTo>
                  <a:pt x="4374868" y="1380099"/>
                </a:moveTo>
                <a:lnTo>
                  <a:pt x="3091830" y="3124889"/>
                </a:lnTo>
                <a:lnTo>
                  <a:pt x="1220710" y="4215483"/>
                </a:lnTo>
                <a:lnTo>
                  <a:pt x="2503749" y="2470693"/>
                </a:lnTo>
                <a:close/>
                <a:moveTo>
                  <a:pt x="2797791" y="424257"/>
                </a:moveTo>
                <a:cubicBezTo>
                  <a:pt x="1486924" y="424257"/>
                  <a:pt x="424257" y="1486924"/>
                  <a:pt x="424257" y="2797791"/>
                </a:cubicBezTo>
                <a:cubicBezTo>
                  <a:pt x="424257" y="4108658"/>
                  <a:pt x="1486924" y="5171325"/>
                  <a:pt x="2797791" y="5171325"/>
                </a:cubicBezTo>
                <a:cubicBezTo>
                  <a:pt x="4108658" y="5171325"/>
                  <a:pt x="5171325" y="4108658"/>
                  <a:pt x="5171325" y="2797791"/>
                </a:cubicBezTo>
                <a:cubicBezTo>
                  <a:pt x="5171325" y="1486924"/>
                  <a:pt x="4108658" y="424257"/>
                  <a:pt x="2797791" y="424257"/>
                </a:cubicBezTo>
                <a:close/>
                <a:moveTo>
                  <a:pt x="2797791" y="0"/>
                </a:moveTo>
                <a:cubicBezTo>
                  <a:pt x="4342968" y="0"/>
                  <a:pt x="5595582" y="1252614"/>
                  <a:pt x="5595582" y="2797791"/>
                </a:cubicBezTo>
                <a:cubicBezTo>
                  <a:pt x="5595582" y="4342968"/>
                  <a:pt x="4342968" y="5595582"/>
                  <a:pt x="2797791" y="5595582"/>
                </a:cubicBezTo>
                <a:cubicBezTo>
                  <a:pt x="1252614" y="5595582"/>
                  <a:pt x="0" y="4342968"/>
                  <a:pt x="0" y="2797791"/>
                </a:cubicBezTo>
                <a:cubicBezTo>
                  <a:pt x="0" y="1252614"/>
                  <a:pt x="1252614" y="0"/>
                  <a:pt x="2797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1" rIns="91419" bIns="45711" anchor="ctr"/>
          <a:lstStyle/>
          <a:p>
            <a:pPr algn="ct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 name="任意多边形 32"/>
          <p:cNvSpPr>
            <a:spLocks noChangeAspect="1"/>
          </p:cNvSpPr>
          <p:nvPr/>
        </p:nvSpPr>
        <p:spPr>
          <a:xfrm>
            <a:off x="1686471" y="3259127"/>
            <a:ext cx="336428" cy="431644"/>
          </a:xfrm>
          <a:custGeom>
            <a:avLst/>
            <a:gdLst>
              <a:gd name="connsiteX0" fmla="*/ 2053988 w 4790420"/>
              <a:gd name="connsiteY0" fmla="*/ 847831 h 6158425"/>
              <a:gd name="connsiteX1" fmla="*/ 330076 w 4790420"/>
              <a:gd name="connsiteY1" fmla="*/ 2571743 h 6158425"/>
              <a:gd name="connsiteX2" fmla="*/ 2053988 w 4790420"/>
              <a:gd name="connsiteY2" fmla="*/ 4295655 h 6158425"/>
              <a:gd name="connsiteX3" fmla="*/ 3777900 w 4790420"/>
              <a:gd name="connsiteY3" fmla="*/ 2571743 h 6158425"/>
              <a:gd name="connsiteX4" fmla="*/ 2053988 w 4790420"/>
              <a:gd name="connsiteY4" fmla="*/ 847831 h 6158425"/>
              <a:gd name="connsiteX5" fmla="*/ 2053988 w 4790420"/>
              <a:gd name="connsiteY5" fmla="*/ 517755 h 6158425"/>
              <a:gd name="connsiteX6" fmla="*/ 4107976 w 4790420"/>
              <a:gd name="connsiteY6" fmla="*/ 2571743 h 6158425"/>
              <a:gd name="connsiteX7" fmla="*/ 2053988 w 4790420"/>
              <a:gd name="connsiteY7" fmla="*/ 4625731 h 6158425"/>
              <a:gd name="connsiteX8" fmla="*/ 0 w 4790420"/>
              <a:gd name="connsiteY8" fmla="*/ 2571743 h 6158425"/>
              <a:gd name="connsiteX9" fmla="*/ 2053988 w 4790420"/>
              <a:gd name="connsiteY9" fmla="*/ 517755 h 6158425"/>
              <a:gd name="connsiteX10" fmla="*/ 2988811 w 4790420"/>
              <a:gd name="connsiteY10" fmla="*/ 0 h 6158425"/>
              <a:gd name="connsiteX11" fmla="*/ 4768061 w 4790420"/>
              <a:gd name="connsiteY11" fmla="*/ 2223084 h 6158425"/>
              <a:gd name="connsiteX12" fmla="*/ 3608480 w 4790420"/>
              <a:gd name="connsiteY12" fmla="*/ 4823700 h 6158425"/>
              <a:gd name="connsiteX13" fmla="*/ 2394040 w 4790420"/>
              <a:gd name="connsiteY13" fmla="*/ 5286916 h 6158425"/>
              <a:gd name="connsiteX14" fmla="*/ 2333767 w 4790420"/>
              <a:gd name="connsiteY14" fmla="*/ 5292401 h 6158425"/>
              <a:gd name="connsiteX15" fmla="*/ 2333767 w 4790420"/>
              <a:gd name="connsiteY15" fmla="*/ 5858175 h 6158425"/>
              <a:gd name="connsiteX16" fmla="*/ 3057098 w 4790420"/>
              <a:gd name="connsiteY16" fmla="*/ 5858175 h 6158425"/>
              <a:gd name="connsiteX17" fmla="*/ 3057098 w 4790420"/>
              <a:gd name="connsiteY17" fmla="*/ 6158425 h 6158425"/>
              <a:gd name="connsiteX18" fmla="*/ 1310186 w 4790420"/>
              <a:gd name="connsiteY18" fmla="*/ 6158425 h 6158425"/>
              <a:gd name="connsiteX19" fmla="*/ 1310186 w 4790420"/>
              <a:gd name="connsiteY19" fmla="*/ 5858175 h 6158425"/>
              <a:gd name="connsiteX20" fmla="*/ 2033517 w 4790420"/>
              <a:gd name="connsiteY20" fmla="*/ 5858175 h 6158425"/>
              <a:gd name="connsiteX21" fmla="*/ 2033517 w 4790420"/>
              <a:gd name="connsiteY21" fmla="*/ 5307773 h 6158425"/>
              <a:gd name="connsiteX22" fmla="*/ 2024915 w 4790420"/>
              <a:gd name="connsiteY22" fmla="*/ 5307973 h 6158425"/>
              <a:gd name="connsiteX23" fmla="*/ 765677 w 4790420"/>
              <a:gd name="connsiteY23" fmla="*/ 4985869 h 6158425"/>
              <a:gd name="connsiteX24" fmla="*/ 928493 w 4790420"/>
              <a:gd name="connsiteY24" fmla="*/ 4680772 h 6158425"/>
              <a:gd name="connsiteX25" fmla="*/ 3412023 w 4790420"/>
              <a:gd name="connsiteY25" fmla="*/ 4539098 h 6158425"/>
              <a:gd name="connsiteX26" fmla="*/ 4425057 w 4790420"/>
              <a:gd name="connsiteY26" fmla="*/ 2267148 h 6158425"/>
              <a:gd name="connsiteX27" fmla="*/ 2870669 w 4790420"/>
              <a:gd name="connsiteY27" fmla="*/ 325018 h 61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0420" h="6158425">
                <a:moveTo>
                  <a:pt x="2053988" y="847831"/>
                </a:moveTo>
                <a:cubicBezTo>
                  <a:pt x="1101898" y="847831"/>
                  <a:pt x="330076" y="1619653"/>
                  <a:pt x="330076" y="2571743"/>
                </a:cubicBezTo>
                <a:cubicBezTo>
                  <a:pt x="330076" y="3523833"/>
                  <a:pt x="1101898" y="4295655"/>
                  <a:pt x="2053988" y="4295655"/>
                </a:cubicBezTo>
                <a:cubicBezTo>
                  <a:pt x="3006078" y="4295655"/>
                  <a:pt x="3777900" y="3523833"/>
                  <a:pt x="3777900" y="2571743"/>
                </a:cubicBezTo>
                <a:cubicBezTo>
                  <a:pt x="3777900" y="1619653"/>
                  <a:pt x="3006078" y="847831"/>
                  <a:pt x="2053988" y="847831"/>
                </a:cubicBezTo>
                <a:close/>
                <a:moveTo>
                  <a:pt x="2053988" y="517755"/>
                </a:moveTo>
                <a:cubicBezTo>
                  <a:pt x="3188374" y="517755"/>
                  <a:pt x="4107976" y="1437357"/>
                  <a:pt x="4107976" y="2571743"/>
                </a:cubicBezTo>
                <a:cubicBezTo>
                  <a:pt x="4107976" y="3706129"/>
                  <a:pt x="3188374" y="4625731"/>
                  <a:pt x="2053988" y="4625731"/>
                </a:cubicBezTo>
                <a:cubicBezTo>
                  <a:pt x="919602" y="4625731"/>
                  <a:pt x="0" y="3706129"/>
                  <a:pt x="0" y="2571743"/>
                </a:cubicBezTo>
                <a:cubicBezTo>
                  <a:pt x="0" y="1437357"/>
                  <a:pt x="919602" y="517755"/>
                  <a:pt x="2053988" y="517755"/>
                </a:cubicBezTo>
                <a:close/>
                <a:moveTo>
                  <a:pt x="2988811" y="0"/>
                </a:moveTo>
                <a:cubicBezTo>
                  <a:pt x="3951100" y="349790"/>
                  <a:pt x="4637600" y="1207537"/>
                  <a:pt x="4768061" y="2223084"/>
                </a:cubicBezTo>
                <a:cubicBezTo>
                  <a:pt x="4898521" y="3238630"/>
                  <a:pt x="4451113" y="4242043"/>
                  <a:pt x="3608480" y="4823700"/>
                </a:cubicBezTo>
                <a:cubicBezTo>
                  <a:pt x="3239828" y="5078175"/>
                  <a:pt x="2822516" y="5233293"/>
                  <a:pt x="2394040" y="5286916"/>
                </a:cubicBezTo>
                <a:lnTo>
                  <a:pt x="2333767" y="5292401"/>
                </a:lnTo>
                <a:lnTo>
                  <a:pt x="2333767" y="5858175"/>
                </a:lnTo>
                <a:lnTo>
                  <a:pt x="3057098" y="5858175"/>
                </a:lnTo>
                <a:lnTo>
                  <a:pt x="3057098" y="6158425"/>
                </a:lnTo>
                <a:lnTo>
                  <a:pt x="1310186" y="6158425"/>
                </a:lnTo>
                <a:lnTo>
                  <a:pt x="1310186" y="5858175"/>
                </a:lnTo>
                <a:lnTo>
                  <a:pt x="2033517" y="5858175"/>
                </a:lnTo>
                <a:lnTo>
                  <a:pt x="2033517" y="5307773"/>
                </a:lnTo>
                <a:lnTo>
                  <a:pt x="2024915" y="5307973"/>
                </a:lnTo>
                <a:cubicBezTo>
                  <a:pt x="1593121" y="5303425"/>
                  <a:pt x="1160876" y="5196770"/>
                  <a:pt x="765677" y="4985869"/>
                </a:cubicBezTo>
                <a:lnTo>
                  <a:pt x="928493" y="4680772"/>
                </a:lnTo>
                <a:cubicBezTo>
                  <a:pt x="1717645" y="5101908"/>
                  <a:pt x="2675882" y="5047244"/>
                  <a:pt x="3412023" y="4539098"/>
                </a:cubicBezTo>
                <a:cubicBezTo>
                  <a:pt x="4148164" y="4030951"/>
                  <a:pt x="4539029" y="3154350"/>
                  <a:pt x="4425057" y="2267148"/>
                </a:cubicBezTo>
                <a:cubicBezTo>
                  <a:pt x="4311084" y="1379947"/>
                  <a:pt x="3711344" y="630601"/>
                  <a:pt x="2870669" y="325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1" rIns="91419" bIns="45711" anchor="ctr"/>
          <a:lstStyle/>
          <a:p>
            <a:pPr algn="ct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4" name="文本框 33"/>
          <p:cNvSpPr txBox="1"/>
          <p:nvPr/>
        </p:nvSpPr>
        <p:spPr>
          <a:xfrm>
            <a:off x="2399529" y="1904954"/>
            <a:ext cx="2879736" cy="338536"/>
          </a:xfrm>
          <a:prstGeom prst="rect">
            <a:avLst/>
          </a:prstGeom>
          <a:noFill/>
        </p:spPr>
        <p:txBody>
          <a:bodyPr lIns="91419" tIns="45711" rIns="91419" bIns="45711">
            <a:spAutoFit/>
          </a:bodyPr>
          <a:lstStyle/>
          <a:p>
            <a:pPr algn="ctr" eaLnBrk="1" hangingPunct="1">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在此输入文字内容</a:t>
            </a:r>
          </a:p>
        </p:txBody>
      </p:sp>
      <p:sp>
        <p:nvSpPr>
          <p:cNvPr id="35" name="文本框 34"/>
          <p:cNvSpPr txBox="1"/>
          <p:nvPr/>
        </p:nvSpPr>
        <p:spPr>
          <a:xfrm>
            <a:off x="2399529" y="2275235"/>
            <a:ext cx="2879736" cy="360725"/>
          </a:xfrm>
          <a:prstGeom prst="roundRect">
            <a:avLst>
              <a:gd name="adj" fmla="val 50000"/>
            </a:avLst>
          </a:prstGeom>
          <a:noFill/>
          <a:ln>
            <a:solidFill>
              <a:schemeClr val="bg1">
                <a:lumMod val="75000"/>
              </a:schemeClr>
            </a:solidFill>
          </a:ln>
        </p:spPr>
        <p:txBody>
          <a:bodyPr lIns="91419" tIns="45711" rIns="91419" bIns="45711">
            <a:spAutoFit/>
          </a:bodyPr>
          <a:lstStyle/>
          <a:p>
            <a:pPr algn="ctr" eaLnBrk="1" hangingPunct="1">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在此输入描述性文字</a:t>
            </a:r>
          </a:p>
        </p:txBody>
      </p:sp>
      <p:sp>
        <p:nvSpPr>
          <p:cNvPr id="36" name="文本框 35"/>
          <p:cNvSpPr txBox="1"/>
          <p:nvPr/>
        </p:nvSpPr>
        <p:spPr>
          <a:xfrm>
            <a:off x="7932599" y="1904954"/>
            <a:ext cx="2877620" cy="338536"/>
          </a:xfrm>
          <a:prstGeom prst="rect">
            <a:avLst/>
          </a:prstGeom>
          <a:noFill/>
        </p:spPr>
        <p:txBody>
          <a:bodyPr lIns="91419" tIns="45711" rIns="91419" bIns="45711">
            <a:spAutoFit/>
          </a:bodyPr>
          <a:lstStyle/>
          <a:p>
            <a:pPr algn="ctr" eaLnBrk="1" hangingPunct="1">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在此输入文字内容</a:t>
            </a:r>
          </a:p>
        </p:txBody>
      </p:sp>
      <p:sp>
        <p:nvSpPr>
          <p:cNvPr id="37" name="文本框 36"/>
          <p:cNvSpPr txBox="1"/>
          <p:nvPr/>
        </p:nvSpPr>
        <p:spPr>
          <a:xfrm>
            <a:off x="7932599" y="2275235"/>
            <a:ext cx="2877620" cy="360725"/>
          </a:xfrm>
          <a:prstGeom prst="roundRect">
            <a:avLst>
              <a:gd name="adj" fmla="val 50000"/>
            </a:avLst>
          </a:prstGeom>
          <a:noFill/>
          <a:ln>
            <a:solidFill>
              <a:schemeClr val="bg1">
                <a:lumMod val="75000"/>
              </a:schemeClr>
            </a:solidFill>
          </a:ln>
        </p:spPr>
        <p:txBody>
          <a:bodyPr lIns="91419" tIns="45711" rIns="91419" bIns="45711">
            <a:spAutoFit/>
          </a:bodyPr>
          <a:lstStyle/>
          <a:p>
            <a:pPr algn="ctr" eaLnBrk="1" hangingPunct="1">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在此输入描述性文字</a:t>
            </a:r>
          </a:p>
        </p:txBody>
      </p:sp>
      <p:sp>
        <p:nvSpPr>
          <p:cNvPr id="38" name="文本框 37"/>
          <p:cNvSpPr txBox="1"/>
          <p:nvPr/>
        </p:nvSpPr>
        <p:spPr>
          <a:xfrm>
            <a:off x="1047470" y="4238789"/>
            <a:ext cx="2879737" cy="338536"/>
          </a:xfrm>
          <a:prstGeom prst="rect">
            <a:avLst/>
          </a:prstGeom>
          <a:noFill/>
        </p:spPr>
        <p:txBody>
          <a:bodyPr lIns="91419" tIns="45711" rIns="91419" bIns="45711">
            <a:spAutoFit/>
          </a:bodyPr>
          <a:lstStyle/>
          <a:p>
            <a:pPr algn="ctr" eaLnBrk="1" hangingPunct="1">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在此输入文字内容</a:t>
            </a:r>
          </a:p>
        </p:txBody>
      </p:sp>
      <p:sp>
        <p:nvSpPr>
          <p:cNvPr id="39" name="文本框 38"/>
          <p:cNvSpPr txBox="1"/>
          <p:nvPr/>
        </p:nvSpPr>
        <p:spPr>
          <a:xfrm>
            <a:off x="1047470" y="4606953"/>
            <a:ext cx="2879737" cy="360725"/>
          </a:xfrm>
          <a:prstGeom prst="roundRect">
            <a:avLst>
              <a:gd name="adj" fmla="val 50000"/>
            </a:avLst>
          </a:prstGeom>
          <a:noFill/>
          <a:ln>
            <a:solidFill>
              <a:schemeClr val="bg1">
                <a:lumMod val="75000"/>
              </a:schemeClr>
            </a:solidFill>
          </a:ln>
        </p:spPr>
        <p:txBody>
          <a:bodyPr lIns="91419" tIns="45711" rIns="91419" bIns="45711">
            <a:spAutoFit/>
          </a:bodyPr>
          <a:lstStyle/>
          <a:p>
            <a:pPr algn="ctr" eaLnBrk="1" hangingPunct="1">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在此输入描述性文字</a:t>
            </a:r>
          </a:p>
        </p:txBody>
      </p:sp>
      <p:sp>
        <p:nvSpPr>
          <p:cNvPr id="40" name="文本框 39"/>
          <p:cNvSpPr txBox="1"/>
          <p:nvPr/>
        </p:nvSpPr>
        <p:spPr>
          <a:xfrm>
            <a:off x="6665179" y="4238789"/>
            <a:ext cx="2879736" cy="338536"/>
          </a:xfrm>
          <a:prstGeom prst="rect">
            <a:avLst/>
          </a:prstGeom>
          <a:noFill/>
        </p:spPr>
        <p:txBody>
          <a:bodyPr lIns="91419" tIns="45711" rIns="91419" bIns="45711">
            <a:spAutoFit/>
          </a:bodyPr>
          <a:lstStyle/>
          <a:p>
            <a:pPr algn="ctr" eaLnBrk="1" hangingPunct="1">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在此输入文字内容</a:t>
            </a:r>
          </a:p>
        </p:txBody>
      </p:sp>
      <p:sp>
        <p:nvSpPr>
          <p:cNvPr id="41" name="文本框 40"/>
          <p:cNvSpPr txBox="1"/>
          <p:nvPr/>
        </p:nvSpPr>
        <p:spPr>
          <a:xfrm>
            <a:off x="6665179" y="4606953"/>
            <a:ext cx="2879736" cy="360725"/>
          </a:xfrm>
          <a:prstGeom prst="roundRect">
            <a:avLst>
              <a:gd name="adj" fmla="val 50000"/>
            </a:avLst>
          </a:prstGeom>
          <a:noFill/>
          <a:ln>
            <a:solidFill>
              <a:schemeClr val="bg1">
                <a:lumMod val="75000"/>
              </a:schemeClr>
            </a:solidFill>
          </a:ln>
        </p:spPr>
        <p:txBody>
          <a:bodyPr lIns="91419" tIns="45711" rIns="91419" bIns="45711">
            <a:spAutoFit/>
          </a:bodyPr>
          <a:lstStyle/>
          <a:p>
            <a:pPr algn="ctr" eaLnBrk="1" hangingPunct="1">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在此输入描述性文字</a:t>
            </a:r>
          </a:p>
        </p:txBody>
      </p:sp>
      <p:sp>
        <p:nvSpPr>
          <p:cNvPr id="42" name="文本框 41"/>
          <p:cNvSpPr txBox="1"/>
          <p:nvPr/>
        </p:nvSpPr>
        <p:spPr>
          <a:xfrm>
            <a:off x="1682239" y="5440618"/>
            <a:ext cx="8827524" cy="708061"/>
          </a:xfrm>
          <a:prstGeom prst="rect">
            <a:avLst/>
          </a:prstGeom>
          <a:noFill/>
        </p:spPr>
        <p:txBody>
          <a:bodyPr lIns="91419" tIns="45711" rIns="91419" bIns="45711">
            <a:spAutoFit/>
          </a:bodyPr>
          <a:lstStyle/>
          <a:p>
            <a:pPr algn="ctr" eaLnBrk="1" hangingPunct="1">
              <a:lnSpc>
                <a:spcPct val="125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此处输入与此小标题或者与此图形相关的内容介绍、数据统计、事件分析、总结概述等文字描述内容。点击此处输入与此小标题或者与此图形相关的内容介绍、数据统计、事件分析、总结概述等文字描述内容。</a:t>
            </a:r>
          </a:p>
          <a:p>
            <a:pPr eaLnBrk="1" hangingPunct="1">
              <a:lnSpc>
                <a:spcPct val="125000"/>
              </a:lnSpc>
              <a:defRPr/>
            </a:pPr>
            <a:endPar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3" name="文本框 42"/>
          <p:cNvSpPr txBox="1"/>
          <p:nvPr/>
        </p:nvSpPr>
        <p:spPr>
          <a:xfrm>
            <a:off x="4663418" y="34582"/>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750" fill="hold"/>
                                        <p:tgtEl>
                                          <p:spTgt spid="13"/>
                                        </p:tgtEl>
                                        <p:attrNameLst>
                                          <p:attrName>ppt_w</p:attrName>
                                        </p:attrNameLst>
                                      </p:cBhvr>
                                      <p:tavLst>
                                        <p:tav tm="0">
                                          <p:val>
                                            <p:fltVal val="0"/>
                                          </p:val>
                                        </p:tav>
                                        <p:tav tm="100000">
                                          <p:val>
                                            <p:strVal val="#ppt_w"/>
                                          </p:val>
                                        </p:tav>
                                      </p:tavLst>
                                    </p:anim>
                                    <p:anim calcmode="lin" valueType="num">
                                      <p:cBhvr>
                                        <p:cTn id="18" dur="750" fill="hold"/>
                                        <p:tgtEl>
                                          <p:spTgt spid="13"/>
                                        </p:tgtEl>
                                        <p:attrNameLst>
                                          <p:attrName>ppt_h</p:attrName>
                                        </p:attrNameLst>
                                      </p:cBhvr>
                                      <p:tavLst>
                                        <p:tav tm="0">
                                          <p:val>
                                            <p:fltVal val="0"/>
                                          </p:val>
                                        </p:tav>
                                        <p:tav tm="100000">
                                          <p:val>
                                            <p:strVal val="#ppt_h"/>
                                          </p:val>
                                        </p:tav>
                                      </p:tavLst>
                                    </p:anim>
                                    <p:animEffect transition="in" filter="fade">
                                      <p:cBhvr>
                                        <p:cTn id="19" dur="75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750" fill="hold"/>
                                        <p:tgtEl>
                                          <p:spTgt spid="33"/>
                                        </p:tgtEl>
                                        <p:attrNameLst>
                                          <p:attrName>ppt_w</p:attrName>
                                        </p:attrNameLst>
                                      </p:cBhvr>
                                      <p:tavLst>
                                        <p:tav tm="0">
                                          <p:val>
                                            <p:fltVal val="0"/>
                                          </p:val>
                                        </p:tav>
                                        <p:tav tm="100000">
                                          <p:val>
                                            <p:strVal val="#ppt_w"/>
                                          </p:val>
                                        </p:tav>
                                      </p:tavLst>
                                    </p:anim>
                                    <p:anim calcmode="lin" valueType="num">
                                      <p:cBhvr>
                                        <p:cTn id="23" dur="750" fill="hold"/>
                                        <p:tgtEl>
                                          <p:spTgt spid="33"/>
                                        </p:tgtEl>
                                        <p:attrNameLst>
                                          <p:attrName>ppt_h</p:attrName>
                                        </p:attrNameLst>
                                      </p:cBhvr>
                                      <p:tavLst>
                                        <p:tav tm="0">
                                          <p:val>
                                            <p:fltVal val="0"/>
                                          </p:val>
                                        </p:tav>
                                        <p:tav tm="100000">
                                          <p:val>
                                            <p:strVal val="#ppt_h"/>
                                          </p:val>
                                        </p:tav>
                                      </p:tavLst>
                                    </p:anim>
                                    <p:animEffect transition="in" filter="fade">
                                      <p:cBhvr>
                                        <p:cTn id="24" dur="750"/>
                                        <p:tgtEl>
                                          <p:spTgt spid="33"/>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250"/>
                                        <p:tgtEl>
                                          <p:spTgt spid="23"/>
                                        </p:tgtEl>
                                      </p:cBhvr>
                                    </p:animEffect>
                                  </p:childTnLst>
                                </p:cTn>
                              </p:par>
                            </p:childTnLst>
                          </p:cTn>
                        </p:par>
                        <p:par>
                          <p:cTn id="33" fill="hold">
                            <p:stCondLst>
                              <p:cond delay="35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par>
                          <p:cTn id="37" fill="hold">
                            <p:stCondLst>
                              <p:cond delay="2849"/>
                            </p:stCondLst>
                            <p:childTnLst>
                              <p:par>
                                <p:cTn id="38" presetID="10"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par>
                          <p:cTn id="41" fill="hold">
                            <p:stCondLst>
                              <p:cond delay="3349"/>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3849"/>
                            </p:stCondLst>
                            <p:childTnLst>
                              <p:par>
                                <p:cTn id="46" presetID="53"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750" fill="hold"/>
                                        <p:tgtEl>
                                          <p:spTgt spid="14"/>
                                        </p:tgtEl>
                                        <p:attrNameLst>
                                          <p:attrName>ppt_w</p:attrName>
                                        </p:attrNameLst>
                                      </p:cBhvr>
                                      <p:tavLst>
                                        <p:tav tm="0">
                                          <p:val>
                                            <p:fltVal val="0"/>
                                          </p:val>
                                        </p:tav>
                                        <p:tav tm="100000">
                                          <p:val>
                                            <p:strVal val="#ppt_w"/>
                                          </p:val>
                                        </p:tav>
                                      </p:tavLst>
                                    </p:anim>
                                    <p:anim calcmode="lin" valueType="num">
                                      <p:cBhvr>
                                        <p:cTn id="49" dur="750" fill="hold"/>
                                        <p:tgtEl>
                                          <p:spTgt spid="14"/>
                                        </p:tgtEl>
                                        <p:attrNameLst>
                                          <p:attrName>ppt_h</p:attrName>
                                        </p:attrNameLst>
                                      </p:cBhvr>
                                      <p:tavLst>
                                        <p:tav tm="0">
                                          <p:val>
                                            <p:fltVal val="0"/>
                                          </p:val>
                                        </p:tav>
                                        <p:tav tm="100000">
                                          <p:val>
                                            <p:strVal val="#ppt_h"/>
                                          </p:val>
                                        </p:tav>
                                      </p:tavLst>
                                    </p:anim>
                                    <p:animEffect transition="in" filter="fade">
                                      <p:cBhvr>
                                        <p:cTn id="50" dur="750"/>
                                        <p:tgtEl>
                                          <p:spTgt spid="14"/>
                                        </p:tgtEl>
                                      </p:cBhvr>
                                    </p:animEffect>
                                  </p:childTnLst>
                                </p:cTn>
                              </p:par>
                              <p:par>
                                <p:cTn id="51" presetID="53" presetClass="entr" presetSubtype="16"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750" fill="hold"/>
                                        <p:tgtEl>
                                          <p:spTgt spid="32"/>
                                        </p:tgtEl>
                                        <p:attrNameLst>
                                          <p:attrName>ppt_w</p:attrName>
                                        </p:attrNameLst>
                                      </p:cBhvr>
                                      <p:tavLst>
                                        <p:tav tm="0">
                                          <p:val>
                                            <p:fltVal val="0"/>
                                          </p:val>
                                        </p:tav>
                                        <p:tav tm="100000">
                                          <p:val>
                                            <p:strVal val="#ppt_w"/>
                                          </p:val>
                                        </p:tav>
                                      </p:tavLst>
                                    </p:anim>
                                    <p:anim calcmode="lin" valueType="num">
                                      <p:cBhvr>
                                        <p:cTn id="54" dur="750" fill="hold"/>
                                        <p:tgtEl>
                                          <p:spTgt spid="32"/>
                                        </p:tgtEl>
                                        <p:attrNameLst>
                                          <p:attrName>ppt_h</p:attrName>
                                        </p:attrNameLst>
                                      </p:cBhvr>
                                      <p:tavLst>
                                        <p:tav tm="0">
                                          <p:val>
                                            <p:fltVal val="0"/>
                                          </p:val>
                                        </p:tav>
                                        <p:tav tm="100000">
                                          <p:val>
                                            <p:strVal val="#ppt_h"/>
                                          </p:val>
                                        </p:tav>
                                      </p:tavLst>
                                    </p:anim>
                                    <p:animEffect transition="in" filter="fade">
                                      <p:cBhvr>
                                        <p:cTn id="55" dur="750"/>
                                        <p:tgtEl>
                                          <p:spTgt spid="32"/>
                                        </p:tgtEl>
                                      </p:cBhvr>
                                    </p:animEffect>
                                  </p:childTnLst>
                                </p:cTn>
                              </p:par>
                            </p:childTnLst>
                          </p:cTn>
                        </p:par>
                        <p:par>
                          <p:cTn id="56" fill="hold">
                            <p:stCondLst>
                              <p:cond delay="4849"/>
                            </p:stCondLst>
                            <p:childTnLst>
                              <p:par>
                                <p:cTn id="57" presetID="22" presetClass="entr" presetSubtype="1"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up)">
                                      <p:cBhvr>
                                        <p:cTn id="59" dur="500"/>
                                        <p:tgtEl>
                                          <p:spTgt spid="26"/>
                                        </p:tgtEl>
                                      </p:cBhvr>
                                    </p:animEffect>
                                  </p:childTnLst>
                                </p:cTn>
                              </p:par>
                            </p:childTnLst>
                          </p:cTn>
                        </p:par>
                        <p:par>
                          <p:cTn id="60" fill="hold">
                            <p:stCondLst>
                              <p:cond delay="5349"/>
                            </p:stCondLst>
                            <p:childTnLst>
                              <p:par>
                                <p:cTn id="61" presetID="22" presetClass="entr" presetSubtype="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250"/>
                                        <p:tgtEl>
                                          <p:spTgt spid="27"/>
                                        </p:tgtEl>
                                      </p:cBhvr>
                                    </p:animEffect>
                                  </p:childTnLst>
                                </p:cTn>
                              </p:par>
                            </p:childTnLst>
                          </p:cTn>
                        </p:par>
                        <p:par>
                          <p:cTn id="64" fill="hold">
                            <p:stCondLst>
                              <p:cond delay="5849"/>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6199"/>
                            </p:stCondLst>
                            <p:childTnLst>
                              <p:par>
                                <p:cTn id="69" presetID="10"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par>
                          <p:cTn id="72" fill="hold">
                            <p:stCondLst>
                              <p:cond delay="6699"/>
                            </p:stCondLst>
                            <p:childTnLst>
                              <p:par>
                                <p:cTn id="73" presetID="22"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par>
                          <p:cTn id="76" fill="hold">
                            <p:stCondLst>
                              <p:cond delay="7199"/>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750" fill="hold"/>
                                        <p:tgtEl>
                                          <p:spTgt spid="15"/>
                                        </p:tgtEl>
                                        <p:attrNameLst>
                                          <p:attrName>ppt_w</p:attrName>
                                        </p:attrNameLst>
                                      </p:cBhvr>
                                      <p:tavLst>
                                        <p:tav tm="0">
                                          <p:val>
                                            <p:fltVal val="0"/>
                                          </p:val>
                                        </p:tav>
                                        <p:tav tm="100000">
                                          <p:val>
                                            <p:strVal val="#ppt_w"/>
                                          </p:val>
                                        </p:tav>
                                      </p:tavLst>
                                    </p:anim>
                                    <p:anim calcmode="lin" valueType="num">
                                      <p:cBhvr>
                                        <p:cTn id="80" dur="750" fill="hold"/>
                                        <p:tgtEl>
                                          <p:spTgt spid="15"/>
                                        </p:tgtEl>
                                        <p:attrNameLst>
                                          <p:attrName>ppt_h</p:attrName>
                                        </p:attrNameLst>
                                      </p:cBhvr>
                                      <p:tavLst>
                                        <p:tav tm="0">
                                          <p:val>
                                            <p:fltVal val="0"/>
                                          </p:val>
                                        </p:tav>
                                        <p:tav tm="100000">
                                          <p:val>
                                            <p:strVal val="#ppt_h"/>
                                          </p:val>
                                        </p:tav>
                                      </p:tavLst>
                                    </p:anim>
                                    <p:animEffect transition="in" filter="fade">
                                      <p:cBhvr>
                                        <p:cTn id="81" dur="750"/>
                                        <p:tgtEl>
                                          <p:spTgt spid="15"/>
                                        </p:tgtEl>
                                      </p:cBhvr>
                                    </p:animEffect>
                                  </p:childTnLst>
                                </p:cTn>
                              </p:par>
                              <p:par>
                                <p:cTn id="82" presetID="53" presetClass="entr" presetSubtype="16"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750" fill="hold"/>
                                        <p:tgtEl>
                                          <p:spTgt spid="30"/>
                                        </p:tgtEl>
                                        <p:attrNameLst>
                                          <p:attrName>ppt_w</p:attrName>
                                        </p:attrNameLst>
                                      </p:cBhvr>
                                      <p:tavLst>
                                        <p:tav tm="0">
                                          <p:val>
                                            <p:fltVal val="0"/>
                                          </p:val>
                                        </p:tav>
                                        <p:tav tm="100000">
                                          <p:val>
                                            <p:strVal val="#ppt_w"/>
                                          </p:val>
                                        </p:tav>
                                      </p:tavLst>
                                    </p:anim>
                                    <p:anim calcmode="lin" valueType="num">
                                      <p:cBhvr>
                                        <p:cTn id="85" dur="750" fill="hold"/>
                                        <p:tgtEl>
                                          <p:spTgt spid="30"/>
                                        </p:tgtEl>
                                        <p:attrNameLst>
                                          <p:attrName>ppt_h</p:attrName>
                                        </p:attrNameLst>
                                      </p:cBhvr>
                                      <p:tavLst>
                                        <p:tav tm="0">
                                          <p:val>
                                            <p:fltVal val="0"/>
                                          </p:val>
                                        </p:tav>
                                        <p:tav tm="100000">
                                          <p:val>
                                            <p:strVal val="#ppt_h"/>
                                          </p:val>
                                        </p:tav>
                                      </p:tavLst>
                                    </p:anim>
                                    <p:animEffect transition="in" filter="fade">
                                      <p:cBhvr>
                                        <p:cTn id="86" dur="750"/>
                                        <p:tgtEl>
                                          <p:spTgt spid="30"/>
                                        </p:tgtEl>
                                      </p:cBhvr>
                                    </p:animEffect>
                                  </p:childTnLst>
                                </p:cTn>
                              </p:par>
                            </p:childTnLst>
                          </p:cTn>
                        </p:par>
                        <p:par>
                          <p:cTn id="87" fill="hold">
                            <p:stCondLst>
                              <p:cond delay="8199"/>
                            </p:stCondLst>
                            <p:childTnLst>
                              <p:par>
                                <p:cTn id="88" presetID="22" presetClass="entr" presetSubtype="4" fill="hold"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down)">
                                      <p:cBhvr>
                                        <p:cTn id="90" dur="500"/>
                                        <p:tgtEl>
                                          <p:spTgt spid="24"/>
                                        </p:tgtEl>
                                      </p:cBhvr>
                                    </p:animEffect>
                                  </p:childTnLst>
                                </p:cTn>
                              </p:par>
                            </p:childTnLst>
                          </p:cTn>
                        </p:par>
                        <p:par>
                          <p:cTn id="91" fill="hold">
                            <p:stCondLst>
                              <p:cond delay="8699"/>
                            </p:stCondLst>
                            <p:childTnLst>
                              <p:par>
                                <p:cTn id="92" presetID="22" presetClass="entr" presetSubtype="8"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left)">
                                      <p:cBhvr>
                                        <p:cTn id="94" dur="250"/>
                                        <p:tgtEl>
                                          <p:spTgt spid="25"/>
                                        </p:tgtEl>
                                      </p:cBhvr>
                                    </p:animEffect>
                                  </p:childTnLst>
                                </p:cTn>
                              </p:par>
                            </p:childTnLst>
                          </p:cTn>
                        </p:par>
                        <p:par>
                          <p:cTn id="95" fill="hold">
                            <p:stCondLst>
                              <p:cond delay="9199"/>
                            </p:stCondLst>
                            <p:childTnLst>
                              <p:par>
                                <p:cTn id="96" presetID="10" presetClass="entr" presetSubtype="0" fill="hold" grpId="0" nodeType="afterEffect">
                                  <p:stCondLst>
                                    <p:cond delay="0"/>
                                  </p:stCondLst>
                                  <p:iterate type="lt">
                                    <p:tmPct val="10000"/>
                                  </p:iterate>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childTnLst>
                          </p:cTn>
                        </p:par>
                        <p:par>
                          <p:cTn id="99" fill="hold">
                            <p:stCondLst>
                              <p:cond delay="9549"/>
                            </p:stCondLst>
                            <p:childTnLst>
                              <p:par>
                                <p:cTn id="100" presetID="10" presetClass="entr" presetSubtype="0" fill="hold" grpId="0" nodeType="after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par>
                          <p:cTn id="103" fill="hold">
                            <p:stCondLst>
                              <p:cond delay="10049"/>
                            </p:stCondLst>
                            <p:childTnLst>
                              <p:par>
                                <p:cTn id="104" presetID="22" presetClass="entr" presetSubtype="8" fill="hold"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left)">
                                      <p:cBhvr>
                                        <p:cTn id="106" dur="500"/>
                                        <p:tgtEl>
                                          <p:spTgt spid="21"/>
                                        </p:tgtEl>
                                      </p:cBhvr>
                                    </p:animEffect>
                                  </p:childTnLst>
                                </p:cTn>
                              </p:par>
                            </p:childTnLst>
                          </p:cTn>
                        </p:par>
                        <p:par>
                          <p:cTn id="107" fill="hold">
                            <p:stCondLst>
                              <p:cond delay="10549"/>
                            </p:stCondLst>
                            <p:childTnLst>
                              <p:par>
                                <p:cTn id="108" presetID="53" presetClass="entr" presetSubtype="16" fill="hold" grpId="0"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750" fill="hold"/>
                                        <p:tgtEl>
                                          <p:spTgt spid="16"/>
                                        </p:tgtEl>
                                        <p:attrNameLst>
                                          <p:attrName>ppt_w</p:attrName>
                                        </p:attrNameLst>
                                      </p:cBhvr>
                                      <p:tavLst>
                                        <p:tav tm="0">
                                          <p:val>
                                            <p:fltVal val="0"/>
                                          </p:val>
                                        </p:tav>
                                        <p:tav tm="100000">
                                          <p:val>
                                            <p:strVal val="#ppt_w"/>
                                          </p:val>
                                        </p:tav>
                                      </p:tavLst>
                                    </p:anim>
                                    <p:anim calcmode="lin" valueType="num">
                                      <p:cBhvr>
                                        <p:cTn id="111" dur="750" fill="hold"/>
                                        <p:tgtEl>
                                          <p:spTgt spid="16"/>
                                        </p:tgtEl>
                                        <p:attrNameLst>
                                          <p:attrName>ppt_h</p:attrName>
                                        </p:attrNameLst>
                                      </p:cBhvr>
                                      <p:tavLst>
                                        <p:tav tm="0">
                                          <p:val>
                                            <p:fltVal val="0"/>
                                          </p:val>
                                        </p:tav>
                                        <p:tav tm="100000">
                                          <p:val>
                                            <p:strVal val="#ppt_h"/>
                                          </p:val>
                                        </p:tav>
                                      </p:tavLst>
                                    </p:anim>
                                    <p:animEffect transition="in" filter="fade">
                                      <p:cBhvr>
                                        <p:cTn id="112" dur="750"/>
                                        <p:tgtEl>
                                          <p:spTgt spid="16"/>
                                        </p:tgtEl>
                                      </p:cBhvr>
                                    </p:animEffect>
                                  </p:childTnLst>
                                </p:cTn>
                              </p:par>
                              <p:par>
                                <p:cTn id="113" presetID="53" presetClass="entr" presetSubtype="16" fill="hold" nodeType="with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750" fill="hold"/>
                                        <p:tgtEl>
                                          <p:spTgt spid="31"/>
                                        </p:tgtEl>
                                        <p:attrNameLst>
                                          <p:attrName>ppt_w</p:attrName>
                                        </p:attrNameLst>
                                      </p:cBhvr>
                                      <p:tavLst>
                                        <p:tav tm="0">
                                          <p:val>
                                            <p:fltVal val="0"/>
                                          </p:val>
                                        </p:tav>
                                        <p:tav tm="100000">
                                          <p:val>
                                            <p:strVal val="#ppt_w"/>
                                          </p:val>
                                        </p:tav>
                                      </p:tavLst>
                                    </p:anim>
                                    <p:anim calcmode="lin" valueType="num">
                                      <p:cBhvr>
                                        <p:cTn id="116" dur="750" fill="hold"/>
                                        <p:tgtEl>
                                          <p:spTgt spid="31"/>
                                        </p:tgtEl>
                                        <p:attrNameLst>
                                          <p:attrName>ppt_h</p:attrName>
                                        </p:attrNameLst>
                                      </p:cBhvr>
                                      <p:tavLst>
                                        <p:tav tm="0">
                                          <p:val>
                                            <p:fltVal val="0"/>
                                          </p:val>
                                        </p:tav>
                                        <p:tav tm="100000">
                                          <p:val>
                                            <p:strVal val="#ppt_h"/>
                                          </p:val>
                                        </p:tav>
                                      </p:tavLst>
                                    </p:anim>
                                    <p:animEffect transition="in" filter="fade">
                                      <p:cBhvr>
                                        <p:cTn id="117" dur="750"/>
                                        <p:tgtEl>
                                          <p:spTgt spid="31"/>
                                        </p:tgtEl>
                                      </p:cBhvr>
                                    </p:animEffect>
                                  </p:childTnLst>
                                </p:cTn>
                              </p:par>
                            </p:childTnLst>
                          </p:cTn>
                        </p:par>
                        <p:par>
                          <p:cTn id="118" fill="hold">
                            <p:stCondLst>
                              <p:cond delay="11549"/>
                            </p:stCondLst>
                            <p:childTnLst>
                              <p:par>
                                <p:cTn id="119" presetID="22" presetClass="entr" presetSubtype="1" fill="hold"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up)">
                                      <p:cBhvr>
                                        <p:cTn id="121" dur="500"/>
                                        <p:tgtEl>
                                          <p:spTgt spid="28"/>
                                        </p:tgtEl>
                                      </p:cBhvr>
                                    </p:animEffect>
                                  </p:childTnLst>
                                </p:cTn>
                              </p:par>
                            </p:childTnLst>
                          </p:cTn>
                        </p:par>
                        <p:par>
                          <p:cTn id="122" fill="hold">
                            <p:stCondLst>
                              <p:cond delay="12049"/>
                            </p:stCondLst>
                            <p:childTnLst>
                              <p:par>
                                <p:cTn id="123" presetID="22" presetClass="entr" presetSubtype="2" fill="hold" nodeType="after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wipe(right)">
                                      <p:cBhvr>
                                        <p:cTn id="125" dur="250"/>
                                        <p:tgtEl>
                                          <p:spTgt spid="29"/>
                                        </p:tgtEl>
                                      </p:cBhvr>
                                    </p:animEffect>
                                  </p:childTnLst>
                                </p:cTn>
                              </p:par>
                            </p:childTnLst>
                          </p:cTn>
                        </p:par>
                        <p:par>
                          <p:cTn id="126" fill="hold">
                            <p:stCondLst>
                              <p:cond delay="12549"/>
                            </p:stCondLst>
                            <p:childTnLst>
                              <p:par>
                                <p:cTn id="127" presetID="10" presetClass="entr" presetSubtype="0" fill="hold" grpId="0" nodeType="afterEffect">
                                  <p:stCondLst>
                                    <p:cond delay="0"/>
                                  </p:stCondLst>
                                  <p:iterate type="lt">
                                    <p:tmPct val="10000"/>
                                  </p:iterate>
                                  <p:childTnLst>
                                    <p:set>
                                      <p:cBhvr>
                                        <p:cTn id="128" dur="1" fill="hold">
                                          <p:stCondLst>
                                            <p:cond delay="0"/>
                                          </p:stCondLst>
                                        </p:cTn>
                                        <p:tgtEl>
                                          <p:spTgt spid="40"/>
                                        </p:tgtEl>
                                        <p:attrNameLst>
                                          <p:attrName>style.visibility</p:attrName>
                                        </p:attrNameLst>
                                      </p:cBhvr>
                                      <p:to>
                                        <p:strVal val="visible"/>
                                      </p:to>
                                    </p:set>
                                    <p:animEffect transition="in" filter="fade">
                                      <p:cBhvr>
                                        <p:cTn id="129" dur="500"/>
                                        <p:tgtEl>
                                          <p:spTgt spid="40"/>
                                        </p:tgtEl>
                                      </p:cBhvr>
                                    </p:animEffect>
                                  </p:childTnLst>
                                </p:cTn>
                              </p:par>
                            </p:childTnLst>
                          </p:cTn>
                        </p:par>
                        <p:par>
                          <p:cTn id="130" fill="hold">
                            <p:stCondLst>
                              <p:cond delay="12899"/>
                            </p:stCondLst>
                            <p:childTnLst>
                              <p:par>
                                <p:cTn id="131" presetID="10" presetClass="entr" presetSubtype="0" fill="hold" grpId="0" nodeType="after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fade">
                                      <p:cBhvr>
                                        <p:cTn id="133" dur="500"/>
                                        <p:tgtEl>
                                          <p:spTgt spid="41"/>
                                        </p:tgtEl>
                                      </p:cBhvr>
                                    </p:animEffect>
                                  </p:childTnLst>
                                </p:cTn>
                              </p:par>
                            </p:childTnLst>
                          </p:cTn>
                        </p:par>
                        <p:par>
                          <p:cTn id="134" fill="hold">
                            <p:stCondLst>
                              <p:cond delay="13399"/>
                            </p:stCondLst>
                            <p:childTnLst>
                              <p:par>
                                <p:cTn id="135" presetID="10" presetClass="entr" presetSubtype="0" fill="hold" grpId="0" nodeType="afterEffect">
                                  <p:stCondLst>
                                    <p:cond delay="0"/>
                                  </p:stCondLst>
                                  <p:iterate type="lt">
                                    <p:tmPct val="10000"/>
                                  </p:iterate>
                                  <p:childTnLst>
                                    <p:set>
                                      <p:cBhvr>
                                        <p:cTn id="136" dur="1" fill="hold">
                                          <p:stCondLst>
                                            <p:cond delay="0"/>
                                          </p:stCondLst>
                                        </p:cTn>
                                        <p:tgtEl>
                                          <p:spTgt spid="42"/>
                                        </p:tgtEl>
                                        <p:attrNameLst>
                                          <p:attrName>style.visibility</p:attrName>
                                        </p:attrNameLst>
                                      </p:cBhvr>
                                      <p:to>
                                        <p:strVal val="visible"/>
                                      </p:to>
                                    </p:set>
                                    <p:animEffect transition="in" filter="fade">
                                      <p:cBhvr>
                                        <p:cTn id="137" dur="500"/>
                                        <p:tgtEl>
                                          <p:spTgt spid="42"/>
                                        </p:tgtEl>
                                      </p:cBhvr>
                                    </p:animEffect>
                                  </p:childTnLst>
                                </p:cTn>
                              </p:par>
                            </p:childTnLst>
                          </p:cTn>
                        </p:par>
                        <p:par>
                          <p:cTn id="138" fill="hold">
                            <p:stCondLst>
                              <p:cond delay="18550"/>
                            </p:stCondLst>
                            <p:childTnLst>
                              <p:par>
                                <p:cTn id="139" presetID="22" presetClass="entr" presetSubtype="8" fill="hold" nodeType="afterEffect">
                                  <p:stCondLst>
                                    <p:cond delay="0"/>
                                  </p:stCondLst>
                                  <p:childTnLst>
                                    <p:set>
                                      <p:cBhvr>
                                        <p:cTn id="140" dur="1" fill="hold">
                                          <p:stCondLst>
                                            <p:cond delay="0"/>
                                          </p:stCondLst>
                                        </p:cTn>
                                        <p:tgtEl>
                                          <p:spTgt spid="18"/>
                                        </p:tgtEl>
                                        <p:attrNameLst>
                                          <p:attrName>style.visibility</p:attrName>
                                        </p:attrNameLst>
                                      </p:cBhvr>
                                      <p:to>
                                        <p:strVal val="visible"/>
                                      </p:to>
                                    </p:set>
                                    <p:animEffect transition="in" filter="wipe(left)">
                                      <p:cBhvr>
                                        <p:cTn id="1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34" grpId="0"/>
      <p:bldP spid="35" grpId="0" animBg="1"/>
      <p:bldP spid="36" grpId="0"/>
      <p:bldP spid="37" grpId="0" animBg="1"/>
      <p:bldP spid="38" grpId="0"/>
      <p:bldP spid="39" grpId="0" animBg="1"/>
      <p:bldP spid="40" grpId="0"/>
      <p:bldP spid="41" grpId="0" animBg="1"/>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480698" y="1909998"/>
            <a:ext cx="2711302" cy="848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文本框 16"/>
          <p:cNvSpPr txBox="1"/>
          <p:nvPr/>
        </p:nvSpPr>
        <p:spPr>
          <a:xfrm>
            <a:off x="9679365" y="2011006"/>
            <a:ext cx="2321469" cy="646331"/>
          </a:xfrm>
          <a:prstGeom prst="rect">
            <a:avLst/>
          </a:prstGeom>
          <a:noFill/>
        </p:spPr>
        <p:txBody>
          <a:bodyPr wrap="none" rtlCol="0">
            <a:spAutoFit/>
          </a:bodyPr>
          <a:lstStyle/>
          <a:p>
            <a:r>
              <a:rPr lang="en-US" altLang="zh-CN" sz="36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PART </a:t>
            </a:r>
            <a:r>
              <a:rPr lang="en-US" altLang="zh-CN" sz="3600" b="1"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03</a:t>
            </a:r>
            <a:endParaRPr lang="zh-CN" altLang="en-US" sz="3600" b="1"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文本框 17"/>
          <p:cNvSpPr txBox="1"/>
          <p:nvPr/>
        </p:nvSpPr>
        <p:spPr>
          <a:xfrm>
            <a:off x="5801380" y="3092792"/>
            <a:ext cx="3877985" cy="1138773"/>
          </a:xfrm>
          <a:prstGeom prst="rect">
            <a:avLst/>
          </a:prstGeom>
          <a:noFill/>
        </p:spPr>
        <p:txBody>
          <a:bodyPr wrap="none" rtlCol="0">
            <a:spAutoFit/>
          </a:bodyPr>
          <a:lstStyle/>
          <a:p>
            <a:pPr algn="ctr">
              <a:lnSpc>
                <a:spcPts val="8000"/>
              </a:lnSpc>
            </a:pPr>
            <a:r>
              <a:rPr lang="zh-CN" altLang="en-US" sz="7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方案措施</a:t>
            </a:r>
          </a:p>
        </p:txBody>
      </p:sp>
      <p:sp>
        <p:nvSpPr>
          <p:cNvPr id="19" name="文本框 18"/>
          <p:cNvSpPr txBox="1"/>
          <p:nvPr/>
        </p:nvSpPr>
        <p:spPr>
          <a:xfrm>
            <a:off x="5801380" y="4099654"/>
            <a:ext cx="5614037" cy="733599"/>
          </a:xfrm>
          <a:prstGeom prst="rect">
            <a:avLst/>
          </a:prstGeom>
          <a:noFill/>
        </p:spPr>
        <p:txBody>
          <a:bodyPr wrap="none" rtlCol="0">
            <a:spAutoFit/>
          </a:bodyPr>
          <a:lstStyle/>
          <a:p>
            <a:pPr>
              <a:lnSpc>
                <a:spcPts val="2600"/>
              </a:lnSpc>
            </a:pPr>
            <a:r>
              <a:rPr lang="en-US" altLang="zh-CN"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THIS IS A BUSINESS TEMPLATE</a:t>
            </a:r>
          </a:p>
          <a:p>
            <a:pPr>
              <a:lnSpc>
                <a:spcPts val="2600"/>
              </a:lnSpc>
            </a:pPr>
            <a:r>
              <a:rPr lang="en-US" altLang="zh-CN"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AND ALL PAGES ARE DESIGNED BY ALONIC</a:t>
            </a:r>
            <a:endParaRPr lang="zh-CN" altLang="en-US"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t="5192" b="11476"/>
          <a:stretch>
            <a:fillRect/>
          </a:stretch>
        </p:blipFill>
        <p:spPr>
          <a:xfrm>
            <a:off x="-291717" y="630114"/>
            <a:ext cx="5608703" cy="6227886"/>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7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75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575490" y="2206303"/>
            <a:ext cx="1024095" cy="1021980"/>
          </a:xfrm>
          <a:prstGeom prst="ellipse">
            <a:avLst/>
          </a:prstGeom>
          <a:solidFill>
            <a:schemeClr val="accent2"/>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35" name="Oval 3"/>
          <p:cNvSpPr>
            <a:spLocks noChangeArrowheads="1"/>
          </p:cNvSpPr>
          <p:nvPr/>
        </p:nvSpPr>
        <p:spPr bwMode="auto">
          <a:xfrm>
            <a:off x="5713024" y="3645114"/>
            <a:ext cx="765955" cy="765955"/>
          </a:xfrm>
          <a:prstGeom prst="ellipse">
            <a:avLst/>
          </a:prstGeom>
          <a:solidFill>
            <a:srgbClr val="FFFDEF"/>
          </a:solidFill>
          <a:ln w="9525" cmpd="sng">
            <a:solidFill>
              <a:srgbClr val="CBAB89"/>
            </a:solidFill>
            <a:round/>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36" name="Oval 4"/>
          <p:cNvSpPr>
            <a:spLocks noChangeArrowheads="1"/>
          </p:cNvSpPr>
          <p:nvPr/>
        </p:nvSpPr>
        <p:spPr bwMode="auto">
          <a:xfrm>
            <a:off x="6883115" y="3513928"/>
            <a:ext cx="1021980" cy="1021980"/>
          </a:xfrm>
          <a:prstGeom prst="ellipse">
            <a:avLst/>
          </a:prstGeom>
          <a:solidFill>
            <a:schemeClr val="accent3"/>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37" name="Oval 5"/>
          <p:cNvSpPr>
            <a:spLocks noChangeArrowheads="1"/>
          </p:cNvSpPr>
          <p:nvPr/>
        </p:nvSpPr>
        <p:spPr bwMode="auto">
          <a:xfrm>
            <a:off x="4269984" y="3513928"/>
            <a:ext cx="1021977" cy="1021980"/>
          </a:xfrm>
          <a:prstGeom prst="ellipse">
            <a:avLst/>
          </a:prstGeom>
          <a:solidFill>
            <a:schemeClr val="accent1"/>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38" name="Oval 6"/>
          <p:cNvSpPr>
            <a:spLocks noChangeArrowheads="1"/>
          </p:cNvSpPr>
          <p:nvPr/>
        </p:nvSpPr>
        <p:spPr bwMode="auto">
          <a:xfrm>
            <a:off x="5575490" y="4819436"/>
            <a:ext cx="1024095" cy="1026209"/>
          </a:xfrm>
          <a:prstGeom prst="ellipse">
            <a:avLst/>
          </a:prstGeom>
          <a:solidFill>
            <a:schemeClr val="accent4"/>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39" name="Freeform 7"/>
          <p:cNvSpPr/>
          <p:nvPr/>
        </p:nvSpPr>
        <p:spPr bwMode="auto">
          <a:xfrm>
            <a:off x="3766400" y="2320561"/>
            <a:ext cx="1637705" cy="44433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rgbClr val="A2897B"/>
            </a:solidFill>
            <a:round/>
            <a:tailEnd type="oval" w="sm" len="sm"/>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40" name="Freeform 8"/>
          <p:cNvSpPr/>
          <p:nvPr/>
        </p:nvSpPr>
        <p:spPr bwMode="auto">
          <a:xfrm>
            <a:off x="7426902" y="2320561"/>
            <a:ext cx="757492" cy="1019863"/>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rgbClr val="A2897B"/>
            </a:solidFill>
            <a:round/>
            <a:tailEnd type="oval" w="sm" len="sm"/>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41" name="Freeform 9"/>
          <p:cNvSpPr/>
          <p:nvPr/>
        </p:nvSpPr>
        <p:spPr bwMode="auto">
          <a:xfrm>
            <a:off x="6770973" y="4914651"/>
            <a:ext cx="1352057" cy="446456"/>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6350" cap="flat" cmpd="sng">
            <a:solidFill>
              <a:srgbClr val="A2897B"/>
            </a:solidFill>
            <a:round/>
            <a:tailEnd type="oval" w="sm" len="sm"/>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42" name="Freeform 10"/>
          <p:cNvSpPr/>
          <p:nvPr/>
        </p:nvSpPr>
        <p:spPr bwMode="auto">
          <a:xfrm>
            <a:off x="3766397" y="4635353"/>
            <a:ext cx="1013515" cy="294111"/>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rgbClr val="A2897B"/>
            </a:solidFill>
            <a:round/>
            <a:tailEnd type="oval" w="sm" len="sm"/>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43" name="Freeform 11"/>
          <p:cNvSpPr/>
          <p:nvPr/>
        </p:nvSpPr>
        <p:spPr bwMode="auto">
          <a:xfrm>
            <a:off x="6673640" y="3939223"/>
            <a:ext cx="90984" cy="18196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rgbClr val="A2897B"/>
            </a:solidFill>
            <a:round/>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44" name="Freeform 12"/>
          <p:cNvSpPr/>
          <p:nvPr/>
        </p:nvSpPr>
        <p:spPr bwMode="auto">
          <a:xfrm>
            <a:off x="5410451" y="3939223"/>
            <a:ext cx="90984" cy="18196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rgbClr val="A2897B"/>
            </a:solidFill>
            <a:round/>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45" name="Freeform 13"/>
          <p:cNvSpPr/>
          <p:nvPr/>
        </p:nvSpPr>
        <p:spPr bwMode="auto">
          <a:xfrm>
            <a:off x="5996553" y="4616310"/>
            <a:ext cx="181968" cy="90984"/>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rgbClr val="A2897B"/>
            </a:solidFill>
            <a:round/>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46" name="Freeform 14"/>
          <p:cNvSpPr/>
          <p:nvPr/>
        </p:nvSpPr>
        <p:spPr bwMode="auto">
          <a:xfrm>
            <a:off x="5996553" y="3353118"/>
            <a:ext cx="181968" cy="90984"/>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rgbClr val="A2897B"/>
            </a:solidFill>
            <a:round/>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47" name="Rectangle 15"/>
          <p:cNvSpPr>
            <a:spLocks noChangeArrowheads="1"/>
          </p:cNvSpPr>
          <p:nvPr/>
        </p:nvSpPr>
        <p:spPr bwMode="auto">
          <a:xfrm>
            <a:off x="8207666" y="2218997"/>
            <a:ext cx="2183607" cy="708014"/>
          </a:xfrm>
          <a:prstGeom prst="rect">
            <a:avLst/>
          </a:prstGeom>
          <a:noFill/>
          <a:ln>
            <a:noFill/>
          </a:ln>
        </p:spPr>
        <p:txBody>
          <a:bodyPr lIns="0" tIns="0" rIns="0" bIns="0">
            <a:spAutoFit/>
          </a:bodyPr>
          <a:lstStyle/>
          <a:p>
            <a:pPr eaLnBrk="1" hangingPunct="1">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添加文本</a:t>
            </a:r>
            <a:endParaRPr lang="en-US" altLang="zh-CN"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48" name="Rectangle 16"/>
          <p:cNvSpPr>
            <a:spLocks noChangeArrowheads="1"/>
          </p:cNvSpPr>
          <p:nvPr/>
        </p:nvSpPr>
        <p:spPr bwMode="auto">
          <a:xfrm>
            <a:off x="8207666" y="4806741"/>
            <a:ext cx="2183607" cy="708014"/>
          </a:xfrm>
          <a:prstGeom prst="rect">
            <a:avLst/>
          </a:prstGeom>
          <a:noFill/>
          <a:ln>
            <a:noFill/>
          </a:ln>
        </p:spPr>
        <p:txBody>
          <a:bodyPr lIns="0" tIns="0" rIns="0" bIns="0">
            <a:spAutoFit/>
          </a:bodyPr>
          <a:lstStyle/>
          <a:p>
            <a:pPr eaLnBrk="1" hangingPunct="1">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添加文本</a:t>
            </a:r>
            <a:endParaRPr lang="en-US" altLang="zh-CN"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49" name="Rectangle 17"/>
          <p:cNvSpPr>
            <a:spLocks noChangeArrowheads="1"/>
          </p:cNvSpPr>
          <p:nvPr/>
        </p:nvSpPr>
        <p:spPr bwMode="auto">
          <a:xfrm>
            <a:off x="1201931" y="4806742"/>
            <a:ext cx="2363456" cy="872226"/>
          </a:xfrm>
          <a:prstGeom prst="rect">
            <a:avLst/>
          </a:prstGeom>
          <a:noFill/>
          <a:ln>
            <a:noFill/>
          </a:ln>
        </p:spPr>
        <p:txBody>
          <a:bodyPr lIns="0" tIns="0" rIns="0" bIns="0">
            <a:spAutoFit/>
          </a:bodyPr>
          <a:lstStyle/>
          <a:p>
            <a:pPr algn="r" eaLnBrk="1" hangingPunct="1">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添加文本</a:t>
            </a:r>
            <a:endParaRPr lang="en-US" altLang="zh-CN"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eaLnBrk="1" hangingPunct="1">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p>
        </p:txBody>
      </p:sp>
      <p:sp>
        <p:nvSpPr>
          <p:cNvPr id="18450" name="Rectangle 18"/>
          <p:cNvSpPr>
            <a:spLocks noChangeArrowheads="1"/>
          </p:cNvSpPr>
          <p:nvPr/>
        </p:nvSpPr>
        <p:spPr bwMode="auto">
          <a:xfrm>
            <a:off x="1394477" y="2214765"/>
            <a:ext cx="2170911" cy="623889"/>
          </a:xfrm>
          <a:prstGeom prst="rect">
            <a:avLst/>
          </a:prstGeom>
          <a:noFill/>
          <a:ln>
            <a:noFill/>
          </a:ln>
        </p:spPr>
        <p:txBody>
          <a:bodyPr lIns="0" tIns="0" rIns="0" bIns="0">
            <a:spAutoFit/>
          </a:bodyPr>
          <a:lstStyle/>
          <a:p>
            <a:pPr algn="r" eaLnBrk="1" hangingPunct="1">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添加文本</a:t>
            </a:r>
            <a:endParaRPr lang="en-US" altLang="zh-CN"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eaLnBrk="1" hangingPunct="1">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51" name="Freeform 19"/>
          <p:cNvSpPr>
            <a:spLocks noEditPoints="1"/>
          </p:cNvSpPr>
          <p:nvPr/>
        </p:nvSpPr>
        <p:spPr bwMode="auto">
          <a:xfrm>
            <a:off x="5916151" y="2538498"/>
            <a:ext cx="372397" cy="380861"/>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 name="Group 20"/>
          <p:cNvGrpSpPr/>
          <p:nvPr/>
        </p:nvGrpSpPr>
        <p:grpSpPr bwMode="auto">
          <a:xfrm>
            <a:off x="4566209" y="3799575"/>
            <a:ext cx="469729" cy="478193"/>
            <a:chOff x="0" y="0"/>
            <a:chExt cx="276" cy="281"/>
          </a:xfrm>
        </p:grpSpPr>
        <p:sp>
          <p:nvSpPr>
            <p:cNvPr id="18453"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p:spPr>
          <p:txBody>
            <a:bodyPr/>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54" name="Freeform 22"/>
            <p:cNvSpPr/>
            <p:nvPr/>
          </p:nvSpPr>
          <p:spPr bwMode="auto">
            <a:xfrm>
              <a:off x="85" y="114"/>
              <a:ext cx="107" cy="167"/>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p:spPr>
          <p:txBody>
            <a:bodyPr/>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18455" name="Freeform 23"/>
          <p:cNvSpPr>
            <a:spLocks noEditPoints="1"/>
          </p:cNvSpPr>
          <p:nvPr/>
        </p:nvSpPr>
        <p:spPr bwMode="auto">
          <a:xfrm>
            <a:off x="5888643" y="5130473"/>
            <a:ext cx="414716" cy="442223"/>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3" name="Group 24"/>
          <p:cNvGrpSpPr/>
          <p:nvPr/>
        </p:nvGrpSpPr>
        <p:grpSpPr bwMode="auto">
          <a:xfrm>
            <a:off x="7198385" y="3833429"/>
            <a:ext cx="410484" cy="351239"/>
            <a:chOff x="0" y="0"/>
            <a:chExt cx="280" cy="240"/>
          </a:xfrm>
        </p:grpSpPr>
        <p:sp>
          <p:nvSpPr>
            <p:cNvPr id="18457"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p:spPr>
          <p:txBody>
            <a:bodyPr/>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58" name="Freeform 26"/>
            <p:cNvSpPr>
              <a:spLocks noEditPoints="1"/>
            </p:cNvSpPr>
            <p:nvPr/>
          </p:nvSpPr>
          <p:spPr bwMode="auto">
            <a:xfrm>
              <a:off x="113"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p:spPr>
          <p:txBody>
            <a:bodyPr/>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18459" name="Freeform 27"/>
          <p:cNvSpPr>
            <a:spLocks noEditPoints="1"/>
          </p:cNvSpPr>
          <p:nvPr/>
        </p:nvSpPr>
        <p:spPr bwMode="auto">
          <a:xfrm>
            <a:off x="5941542" y="3886323"/>
            <a:ext cx="308921" cy="287763"/>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rgbClr val="A2897B"/>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 name="文本框 27"/>
          <p:cNvSpPr txBox="1"/>
          <p:nvPr/>
        </p:nvSpPr>
        <p:spPr>
          <a:xfrm>
            <a:off x="4663418" y="160312"/>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8435"/>
                                        </p:tgtEl>
                                        <p:attrNameLst>
                                          <p:attrName>style.visibility</p:attrName>
                                        </p:attrNameLst>
                                      </p:cBhvr>
                                      <p:to>
                                        <p:strVal val="visible"/>
                                      </p:to>
                                    </p:set>
                                    <p:anim calcmode="lin" valueType="num">
                                      <p:cBhvr>
                                        <p:cTn id="12" dur="300" fill="hold"/>
                                        <p:tgtEl>
                                          <p:spTgt spid="18435"/>
                                        </p:tgtEl>
                                        <p:attrNameLst>
                                          <p:attrName>ppt_w</p:attrName>
                                        </p:attrNameLst>
                                      </p:cBhvr>
                                      <p:tavLst>
                                        <p:tav tm="0">
                                          <p:val>
                                            <p:fltVal val="0"/>
                                          </p:val>
                                        </p:tav>
                                        <p:tav tm="100000">
                                          <p:val>
                                            <p:strVal val="#ppt_w"/>
                                          </p:val>
                                        </p:tav>
                                      </p:tavLst>
                                    </p:anim>
                                    <p:anim calcmode="lin" valueType="num">
                                      <p:cBhvr>
                                        <p:cTn id="13" dur="300" fill="hold"/>
                                        <p:tgtEl>
                                          <p:spTgt spid="18435"/>
                                        </p:tgtEl>
                                        <p:attrNameLst>
                                          <p:attrName>ppt_h</p:attrName>
                                        </p:attrNameLst>
                                      </p:cBhvr>
                                      <p:tavLst>
                                        <p:tav tm="0">
                                          <p:val>
                                            <p:fltVal val="0"/>
                                          </p:val>
                                        </p:tav>
                                        <p:tav tm="100000">
                                          <p:val>
                                            <p:strVal val="#ppt_h"/>
                                          </p:val>
                                        </p:tav>
                                      </p:tavLst>
                                    </p:anim>
                                    <p:animEffect transition="in" filter="fade">
                                      <p:cBhvr>
                                        <p:cTn id="14" dur="300"/>
                                        <p:tgtEl>
                                          <p:spTgt spid="18435"/>
                                        </p:tgtEl>
                                      </p:cBhvr>
                                    </p:animEffect>
                                  </p:childTnLst>
                                </p:cTn>
                              </p:par>
                              <p:par>
                                <p:cTn id="15" presetID="6" presetClass="emph" presetSubtype="0" autoRev="1" fill="hold" grpId="1" nodeType="withEffect">
                                  <p:stCondLst>
                                    <p:cond delay="300"/>
                                  </p:stCondLst>
                                  <p:childTnLst>
                                    <p:animScale>
                                      <p:cBhvr>
                                        <p:cTn id="16" dur="150" fill="hold"/>
                                        <p:tgtEl>
                                          <p:spTgt spid="18435"/>
                                        </p:tgtEl>
                                      </p:cBhvr>
                                      <p:by x="110000" y="110000"/>
                                    </p:animScale>
                                  </p:childTnLst>
                                </p:cTn>
                              </p:par>
                              <p:par>
                                <p:cTn id="17" presetID="53" presetClass="entr" presetSubtype="16" fill="hold" nodeType="withEffect">
                                  <p:stCondLst>
                                    <p:cond delay="100"/>
                                  </p:stCondLst>
                                  <p:childTnLst>
                                    <p:set>
                                      <p:cBhvr>
                                        <p:cTn id="18" dur="1" fill="hold">
                                          <p:stCondLst>
                                            <p:cond delay="0"/>
                                          </p:stCondLst>
                                        </p:cTn>
                                        <p:tgtEl>
                                          <p:spTgt spid="18459"/>
                                        </p:tgtEl>
                                        <p:attrNameLst>
                                          <p:attrName>style.visibility</p:attrName>
                                        </p:attrNameLst>
                                      </p:cBhvr>
                                      <p:to>
                                        <p:strVal val="visible"/>
                                      </p:to>
                                    </p:set>
                                    <p:anim calcmode="lin" valueType="num">
                                      <p:cBhvr>
                                        <p:cTn id="19" dur="300" fill="hold"/>
                                        <p:tgtEl>
                                          <p:spTgt spid="18459"/>
                                        </p:tgtEl>
                                        <p:attrNameLst>
                                          <p:attrName>ppt_w</p:attrName>
                                        </p:attrNameLst>
                                      </p:cBhvr>
                                      <p:tavLst>
                                        <p:tav tm="0">
                                          <p:val>
                                            <p:fltVal val="0"/>
                                          </p:val>
                                        </p:tav>
                                        <p:tav tm="100000">
                                          <p:val>
                                            <p:strVal val="#ppt_w"/>
                                          </p:val>
                                        </p:tav>
                                      </p:tavLst>
                                    </p:anim>
                                    <p:anim calcmode="lin" valueType="num">
                                      <p:cBhvr>
                                        <p:cTn id="20" dur="300" fill="hold"/>
                                        <p:tgtEl>
                                          <p:spTgt spid="18459"/>
                                        </p:tgtEl>
                                        <p:attrNameLst>
                                          <p:attrName>ppt_h</p:attrName>
                                        </p:attrNameLst>
                                      </p:cBhvr>
                                      <p:tavLst>
                                        <p:tav tm="0">
                                          <p:val>
                                            <p:fltVal val="0"/>
                                          </p:val>
                                        </p:tav>
                                        <p:tav tm="100000">
                                          <p:val>
                                            <p:strVal val="#ppt_h"/>
                                          </p:val>
                                        </p:tav>
                                      </p:tavLst>
                                    </p:anim>
                                    <p:animEffect transition="in" filter="fade">
                                      <p:cBhvr>
                                        <p:cTn id="21" dur="300"/>
                                        <p:tgtEl>
                                          <p:spTgt spid="18459"/>
                                        </p:tgtEl>
                                      </p:cBhvr>
                                    </p:animEffect>
                                  </p:childTnLst>
                                </p:cTn>
                              </p:par>
                              <p:par>
                                <p:cTn id="22" presetID="6" presetClass="emph" presetSubtype="0" autoRev="1" fill="hold" nodeType="withEffect">
                                  <p:stCondLst>
                                    <p:cond delay="400"/>
                                  </p:stCondLst>
                                  <p:childTnLst>
                                    <p:animScale>
                                      <p:cBhvr>
                                        <p:cTn id="23" dur="150" fill="hold"/>
                                        <p:tgtEl>
                                          <p:spTgt spid="18459"/>
                                        </p:tgtEl>
                                      </p:cBhvr>
                                      <p:by x="110000" y="110000"/>
                                    </p:animScale>
                                  </p:childTnLst>
                                </p:cTn>
                              </p:par>
                              <p:par>
                                <p:cTn id="24" presetID="2" presetClass="entr" presetSubtype="4" fill="hold" nodeType="withEffect">
                                  <p:stCondLst>
                                    <p:cond delay="400"/>
                                  </p:stCondLst>
                                  <p:childTnLst>
                                    <p:set>
                                      <p:cBhvr>
                                        <p:cTn id="25" dur="1" fill="hold">
                                          <p:stCondLst>
                                            <p:cond delay="0"/>
                                          </p:stCondLst>
                                        </p:cTn>
                                        <p:tgtEl>
                                          <p:spTgt spid="18446"/>
                                        </p:tgtEl>
                                        <p:attrNameLst>
                                          <p:attrName>style.visibility</p:attrName>
                                        </p:attrNameLst>
                                      </p:cBhvr>
                                      <p:to>
                                        <p:strVal val="visible"/>
                                      </p:to>
                                    </p:set>
                                    <p:anim calcmode="lin" valueType="num">
                                      <p:cBhvr additive="base">
                                        <p:cTn id="26" dur="750" fill="hold"/>
                                        <p:tgtEl>
                                          <p:spTgt spid="18446"/>
                                        </p:tgtEl>
                                        <p:attrNameLst>
                                          <p:attrName>ppt_x</p:attrName>
                                        </p:attrNameLst>
                                      </p:cBhvr>
                                      <p:tavLst>
                                        <p:tav tm="0">
                                          <p:val>
                                            <p:strVal val="#ppt_x"/>
                                          </p:val>
                                        </p:tav>
                                        <p:tav tm="100000">
                                          <p:val>
                                            <p:strVal val="#ppt_x"/>
                                          </p:val>
                                        </p:tav>
                                      </p:tavLst>
                                    </p:anim>
                                    <p:anim calcmode="lin" valueType="num">
                                      <p:cBhvr additive="base">
                                        <p:cTn id="27" dur="750" fill="hold"/>
                                        <p:tgtEl>
                                          <p:spTgt spid="18446"/>
                                        </p:tgtEl>
                                        <p:attrNameLst>
                                          <p:attrName>ppt_y</p:attrName>
                                        </p:attrNameLst>
                                      </p:cBhvr>
                                      <p:tavLst>
                                        <p:tav tm="0">
                                          <p:val>
                                            <p:strVal val="1+#ppt_h/2"/>
                                          </p:val>
                                        </p:tav>
                                        <p:tav tm="100000">
                                          <p:val>
                                            <p:strVal val="#ppt_y"/>
                                          </p:val>
                                        </p:tav>
                                      </p:tavLst>
                                    </p:anim>
                                  </p:childTnLst>
                                </p:cTn>
                              </p:par>
                              <p:par>
                                <p:cTn id="28" presetID="53" presetClass="entr" presetSubtype="16" fill="hold" grpId="0" nodeType="withEffect">
                                  <p:stCondLst>
                                    <p:cond delay="400"/>
                                  </p:stCondLst>
                                  <p:childTnLst>
                                    <p:set>
                                      <p:cBhvr>
                                        <p:cTn id="29" dur="1" fill="hold">
                                          <p:stCondLst>
                                            <p:cond delay="0"/>
                                          </p:stCondLst>
                                        </p:cTn>
                                        <p:tgtEl>
                                          <p:spTgt spid="18434"/>
                                        </p:tgtEl>
                                        <p:attrNameLst>
                                          <p:attrName>style.visibility</p:attrName>
                                        </p:attrNameLst>
                                      </p:cBhvr>
                                      <p:to>
                                        <p:strVal val="visible"/>
                                      </p:to>
                                    </p:set>
                                    <p:anim calcmode="lin" valueType="num">
                                      <p:cBhvr>
                                        <p:cTn id="30" dur="300" fill="hold"/>
                                        <p:tgtEl>
                                          <p:spTgt spid="18434"/>
                                        </p:tgtEl>
                                        <p:attrNameLst>
                                          <p:attrName>ppt_w</p:attrName>
                                        </p:attrNameLst>
                                      </p:cBhvr>
                                      <p:tavLst>
                                        <p:tav tm="0">
                                          <p:val>
                                            <p:fltVal val="0"/>
                                          </p:val>
                                        </p:tav>
                                        <p:tav tm="100000">
                                          <p:val>
                                            <p:strVal val="#ppt_w"/>
                                          </p:val>
                                        </p:tav>
                                      </p:tavLst>
                                    </p:anim>
                                    <p:anim calcmode="lin" valueType="num">
                                      <p:cBhvr>
                                        <p:cTn id="31" dur="300" fill="hold"/>
                                        <p:tgtEl>
                                          <p:spTgt spid="18434"/>
                                        </p:tgtEl>
                                        <p:attrNameLst>
                                          <p:attrName>ppt_h</p:attrName>
                                        </p:attrNameLst>
                                      </p:cBhvr>
                                      <p:tavLst>
                                        <p:tav tm="0">
                                          <p:val>
                                            <p:fltVal val="0"/>
                                          </p:val>
                                        </p:tav>
                                        <p:tav tm="100000">
                                          <p:val>
                                            <p:strVal val="#ppt_h"/>
                                          </p:val>
                                        </p:tav>
                                      </p:tavLst>
                                    </p:anim>
                                    <p:animEffect transition="in" filter="fade">
                                      <p:cBhvr>
                                        <p:cTn id="32" dur="300"/>
                                        <p:tgtEl>
                                          <p:spTgt spid="18434"/>
                                        </p:tgtEl>
                                      </p:cBhvr>
                                    </p:animEffect>
                                  </p:childTnLst>
                                </p:cTn>
                              </p:par>
                              <p:par>
                                <p:cTn id="33" presetID="6" presetClass="emph" presetSubtype="0" autoRev="1" fill="hold" grpId="1" nodeType="withEffect">
                                  <p:stCondLst>
                                    <p:cond delay="700"/>
                                  </p:stCondLst>
                                  <p:childTnLst>
                                    <p:animScale>
                                      <p:cBhvr>
                                        <p:cTn id="34" dur="150" fill="hold"/>
                                        <p:tgtEl>
                                          <p:spTgt spid="18434"/>
                                        </p:tgtEl>
                                      </p:cBhvr>
                                      <p:by x="110000" y="110000"/>
                                    </p:animScale>
                                  </p:childTnLst>
                                </p:cTn>
                              </p:par>
                              <p:par>
                                <p:cTn id="35" presetID="53" presetClass="entr" presetSubtype="16" fill="hold" nodeType="withEffect">
                                  <p:stCondLst>
                                    <p:cond delay="400"/>
                                  </p:stCondLst>
                                  <p:childTnLst>
                                    <p:set>
                                      <p:cBhvr>
                                        <p:cTn id="36" dur="1" fill="hold">
                                          <p:stCondLst>
                                            <p:cond delay="0"/>
                                          </p:stCondLst>
                                        </p:cTn>
                                        <p:tgtEl>
                                          <p:spTgt spid="18451"/>
                                        </p:tgtEl>
                                        <p:attrNameLst>
                                          <p:attrName>style.visibility</p:attrName>
                                        </p:attrNameLst>
                                      </p:cBhvr>
                                      <p:to>
                                        <p:strVal val="visible"/>
                                      </p:to>
                                    </p:set>
                                    <p:anim calcmode="lin" valueType="num">
                                      <p:cBhvr>
                                        <p:cTn id="37" dur="300" fill="hold"/>
                                        <p:tgtEl>
                                          <p:spTgt spid="18451"/>
                                        </p:tgtEl>
                                        <p:attrNameLst>
                                          <p:attrName>ppt_w</p:attrName>
                                        </p:attrNameLst>
                                      </p:cBhvr>
                                      <p:tavLst>
                                        <p:tav tm="0">
                                          <p:val>
                                            <p:fltVal val="0"/>
                                          </p:val>
                                        </p:tav>
                                        <p:tav tm="100000">
                                          <p:val>
                                            <p:strVal val="#ppt_w"/>
                                          </p:val>
                                        </p:tav>
                                      </p:tavLst>
                                    </p:anim>
                                    <p:anim calcmode="lin" valueType="num">
                                      <p:cBhvr>
                                        <p:cTn id="38" dur="300" fill="hold"/>
                                        <p:tgtEl>
                                          <p:spTgt spid="18451"/>
                                        </p:tgtEl>
                                        <p:attrNameLst>
                                          <p:attrName>ppt_h</p:attrName>
                                        </p:attrNameLst>
                                      </p:cBhvr>
                                      <p:tavLst>
                                        <p:tav tm="0">
                                          <p:val>
                                            <p:fltVal val="0"/>
                                          </p:val>
                                        </p:tav>
                                        <p:tav tm="100000">
                                          <p:val>
                                            <p:strVal val="#ppt_h"/>
                                          </p:val>
                                        </p:tav>
                                      </p:tavLst>
                                    </p:anim>
                                    <p:animEffect transition="in" filter="fade">
                                      <p:cBhvr>
                                        <p:cTn id="39" dur="300"/>
                                        <p:tgtEl>
                                          <p:spTgt spid="18451"/>
                                        </p:tgtEl>
                                      </p:cBhvr>
                                    </p:animEffect>
                                  </p:childTnLst>
                                </p:cTn>
                              </p:par>
                              <p:par>
                                <p:cTn id="40" presetID="6" presetClass="emph" presetSubtype="0" autoRev="1" fill="hold" nodeType="withEffect">
                                  <p:stCondLst>
                                    <p:cond delay="700"/>
                                  </p:stCondLst>
                                  <p:childTnLst>
                                    <p:animScale>
                                      <p:cBhvr>
                                        <p:cTn id="41" dur="150" fill="hold"/>
                                        <p:tgtEl>
                                          <p:spTgt spid="18451"/>
                                        </p:tgtEl>
                                      </p:cBhvr>
                                      <p:by x="110000" y="110000"/>
                                    </p:animScale>
                                  </p:childTnLst>
                                </p:cTn>
                              </p:par>
                              <p:par>
                                <p:cTn id="42" presetID="2" presetClass="entr" presetSubtype="1" fill="hold" nodeType="withEffect">
                                  <p:stCondLst>
                                    <p:cond delay="400"/>
                                  </p:stCondLst>
                                  <p:childTnLst>
                                    <p:set>
                                      <p:cBhvr>
                                        <p:cTn id="43" dur="1" fill="hold">
                                          <p:stCondLst>
                                            <p:cond delay="0"/>
                                          </p:stCondLst>
                                        </p:cTn>
                                        <p:tgtEl>
                                          <p:spTgt spid="18445"/>
                                        </p:tgtEl>
                                        <p:attrNameLst>
                                          <p:attrName>style.visibility</p:attrName>
                                        </p:attrNameLst>
                                      </p:cBhvr>
                                      <p:to>
                                        <p:strVal val="visible"/>
                                      </p:to>
                                    </p:set>
                                    <p:anim calcmode="lin" valueType="num">
                                      <p:cBhvr additive="base">
                                        <p:cTn id="44" dur="750" fill="hold"/>
                                        <p:tgtEl>
                                          <p:spTgt spid="18445"/>
                                        </p:tgtEl>
                                        <p:attrNameLst>
                                          <p:attrName>ppt_x</p:attrName>
                                        </p:attrNameLst>
                                      </p:cBhvr>
                                      <p:tavLst>
                                        <p:tav tm="0">
                                          <p:val>
                                            <p:strVal val="#ppt_x"/>
                                          </p:val>
                                        </p:tav>
                                        <p:tav tm="100000">
                                          <p:val>
                                            <p:strVal val="#ppt_x"/>
                                          </p:val>
                                        </p:tav>
                                      </p:tavLst>
                                    </p:anim>
                                    <p:anim calcmode="lin" valueType="num">
                                      <p:cBhvr additive="base">
                                        <p:cTn id="45" dur="750" fill="hold"/>
                                        <p:tgtEl>
                                          <p:spTgt spid="18445"/>
                                        </p:tgtEl>
                                        <p:attrNameLst>
                                          <p:attrName>ppt_y</p:attrName>
                                        </p:attrNameLst>
                                      </p:cBhvr>
                                      <p:tavLst>
                                        <p:tav tm="0">
                                          <p:val>
                                            <p:strVal val="0-#ppt_h/2"/>
                                          </p:val>
                                        </p:tav>
                                        <p:tav tm="100000">
                                          <p:val>
                                            <p:strVal val="#ppt_y"/>
                                          </p:val>
                                        </p:tav>
                                      </p:tavLst>
                                    </p:anim>
                                  </p:childTnLst>
                                </p:cTn>
                              </p:par>
                              <p:par>
                                <p:cTn id="46" presetID="53" presetClass="entr" presetSubtype="16" fill="hold" grpId="0" nodeType="withEffect">
                                  <p:stCondLst>
                                    <p:cond delay="400"/>
                                  </p:stCondLst>
                                  <p:childTnLst>
                                    <p:set>
                                      <p:cBhvr>
                                        <p:cTn id="47" dur="1" fill="hold">
                                          <p:stCondLst>
                                            <p:cond delay="0"/>
                                          </p:stCondLst>
                                        </p:cTn>
                                        <p:tgtEl>
                                          <p:spTgt spid="18437"/>
                                        </p:tgtEl>
                                        <p:attrNameLst>
                                          <p:attrName>style.visibility</p:attrName>
                                        </p:attrNameLst>
                                      </p:cBhvr>
                                      <p:to>
                                        <p:strVal val="visible"/>
                                      </p:to>
                                    </p:set>
                                    <p:anim calcmode="lin" valueType="num">
                                      <p:cBhvr>
                                        <p:cTn id="48" dur="300" fill="hold"/>
                                        <p:tgtEl>
                                          <p:spTgt spid="18437"/>
                                        </p:tgtEl>
                                        <p:attrNameLst>
                                          <p:attrName>ppt_w</p:attrName>
                                        </p:attrNameLst>
                                      </p:cBhvr>
                                      <p:tavLst>
                                        <p:tav tm="0">
                                          <p:val>
                                            <p:fltVal val="0"/>
                                          </p:val>
                                        </p:tav>
                                        <p:tav tm="100000">
                                          <p:val>
                                            <p:strVal val="#ppt_w"/>
                                          </p:val>
                                        </p:tav>
                                      </p:tavLst>
                                    </p:anim>
                                    <p:anim calcmode="lin" valueType="num">
                                      <p:cBhvr>
                                        <p:cTn id="49" dur="300" fill="hold"/>
                                        <p:tgtEl>
                                          <p:spTgt spid="18437"/>
                                        </p:tgtEl>
                                        <p:attrNameLst>
                                          <p:attrName>ppt_h</p:attrName>
                                        </p:attrNameLst>
                                      </p:cBhvr>
                                      <p:tavLst>
                                        <p:tav tm="0">
                                          <p:val>
                                            <p:fltVal val="0"/>
                                          </p:val>
                                        </p:tav>
                                        <p:tav tm="100000">
                                          <p:val>
                                            <p:strVal val="#ppt_h"/>
                                          </p:val>
                                        </p:tav>
                                      </p:tavLst>
                                    </p:anim>
                                    <p:animEffect transition="in" filter="fade">
                                      <p:cBhvr>
                                        <p:cTn id="50" dur="300"/>
                                        <p:tgtEl>
                                          <p:spTgt spid="18437"/>
                                        </p:tgtEl>
                                      </p:cBhvr>
                                    </p:animEffect>
                                  </p:childTnLst>
                                </p:cTn>
                              </p:par>
                              <p:par>
                                <p:cTn id="51" presetID="6" presetClass="emph" presetSubtype="0" autoRev="1" fill="hold" grpId="1" nodeType="withEffect">
                                  <p:stCondLst>
                                    <p:cond delay="700"/>
                                  </p:stCondLst>
                                  <p:childTnLst>
                                    <p:animScale>
                                      <p:cBhvr>
                                        <p:cTn id="52" dur="150" fill="hold"/>
                                        <p:tgtEl>
                                          <p:spTgt spid="18437"/>
                                        </p:tgtEl>
                                      </p:cBhvr>
                                      <p:by x="110000" y="110000"/>
                                    </p:animScale>
                                  </p:childTnLst>
                                </p:cTn>
                              </p:par>
                              <p:par>
                                <p:cTn id="53" presetID="53" presetClass="entr" presetSubtype="16" fill="hold" nodeType="withEffect">
                                  <p:stCondLst>
                                    <p:cond delay="400"/>
                                  </p:stCondLst>
                                  <p:childTnLst>
                                    <p:set>
                                      <p:cBhvr>
                                        <p:cTn id="54" dur="1" fill="hold">
                                          <p:stCondLst>
                                            <p:cond delay="0"/>
                                          </p:stCondLst>
                                        </p:cTn>
                                        <p:tgtEl>
                                          <p:spTgt spid="2"/>
                                        </p:tgtEl>
                                        <p:attrNameLst>
                                          <p:attrName>style.visibility</p:attrName>
                                        </p:attrNameLst>
                                      </p:cBhvr>
                                      <p:to>
                                        <p:strVal val="visible"/>
                                      </p:to>
                                    </p:set>
                                    <p:anim calcmode="lin" valueType="num">
                                      <p:cBhvr>
                                        <p:cTn id="55" dur="300" fill="hold"/>
                                        <p:tgtEl>
                                          <p:spTgt spid="2"/>
                                        </p:tgtEl>
                                        <p:attrNameLst>
                                          <p:attrName>ppt_w</p:attrName>
                                        </p:attrNameLst>
                                      </p:cBhvr>
                                      <p:tavLst>
                                        <p:tav tm="0">
                                          <p:val>
                                            <p:fltVal val="0"/>
                                          </p:val>
                                        </p:tav>
                                        <p:tav tm="100000">
                                          <p:val>
                                            <p:strVal val="#ppt_w"/>
                                          </p:val>
                                        </p:tav>
                                      </p:tavLst>
                                    </p:anim>
                                    <p:anim calcmode="lin" valueType="num">
                                      <p:cBhvr>
                                        <p:cTn id="56" dur="300" fill="hold"/>
                                        <p:tgtEl>
                                          <p:spTgt spid="2"/>
                                        </p:tgtEl>
                                        <p:attrNameLst>
                                          <p:attrName>ppt_h</p:attrName>
                                        </p:attrNameLst>
                                      </p:cBhvr>
                                      <p:tavLst>
                                        <p:tav tm="0">
                                          <p:val>
                                            <p:fltVal val="0"/>
                                          </p:val>
                                        </p:tav>
                                        <p:tav tm="100000">
                                          <p:val>
                                            <p:strVal val="#ppt_h"/>
                                          </p:val>
                                        </p:tav>
                                      </p:tavLst>
                                    </p:anim>
                                    <p:animEffect transition="in" filter="fade">
                                      <p:cBhvr>
                                        <p:cTn id="57" dur="300"/>
                                        <p:tgtEl>
                                          <p:spTgt spid="2"/>
                                        </p:tgtEl>
                                      </p:cBhvr>
                                    </p:animEffect>
                                  </p:childTnLst>
                                </p:cTn>
                              </p:par>
                              <p:par>
                                <p:cTn id="58" presetID="6" presetClass="emph" presetSubtype="0" autoRev="1" fill="hold" nodeType="withEffect">
                                  <p:stCondLst>
                                    <p:cond delay="700"/>
                                  </p:stCondLst>
                                  <p:childTnLst>
                                    <p:animScale>
                                      <p:cBhvr>
                                        <p:cTn id="59" dur="150" fill="hold"/>
                                        <p:tgtEl>
                                          <p:spTgt spid="2"/>
                                        </p:tgtEl>
                                      </p:cBhvr>
                                      <p:by x="110000" y="110000"/>
                                    </p:animScale>
                                  </p:childTnLst>
                                </p:cTn>
                              </p:par>
                              <p:par>
                                <p:cTn id="60" presetID="2" presetClass="entr" presetSubtype="8" fill="hold" nodeType="withEffect">
                                  <p:stCondLst>
                                    <p:cond delay="400"/>
                                  </p:stCondLst>
                                  <p:childTnLst>
                                    <p:set>
                                      <p:cBhvr>
                                        <p:cTn id="61" dur="1" fill="hold">
                                          <p:stCondLst>
                                            <p:cond delay="0"/>
                                          </p:stCondLst>
                                        </p:cTn>
                                        <p:tgtEl>
                                          <p:spTgt spid="18443"/>
                                        </p:tgtEl>
                                        <p:attrNameLst>
                                          <p:attrName>style.visibility</p:attrName>
                                        </p:attrNameLst>
                                      </p:cBhvr>
                                      <p:to>
                                        <p:strVal val="visible"/>
                                      </p:to>
                                    </p:set>
                                    <p:anim calcmode="lin" valueType="num">
                                      <p:cBhvr additive="base">
                                        <p:cTn id="62" dur="750" fill="hold"/>
                                        <p:tgtEl>
                                          <p:spTgt spid="18443"/>
                                        </p:tgtEl>
                                        <p:attrNameLst>
                                          <p:attrName>ppt_x</p:attrName>
                                        </p:attrNameLst>
                                      </p:cBhvr>
                                      <p:tavLst>
                                        <p:tav tm="0">
                                          <p:val>
                                            <p:strVal val="0-#ppt_w/2"/>
                                          </p:val>
                                        </p:tav>
                                        <p:tav tm="100000">
                                          <p:val>
                                            <p:strVal val="#ppt_x"/>
                                          </p:val>
                                        </p:tav>
                                      </p:tavLst>
                                    </p:anim>
                                    <p:anim calcmode="lin" valueType="num">
                                      <p:cBhvr additive="base">
                                        <p:cTn id="63" dur="750" fill="hold"/>
                                        <p:tgtEl>
                                          <p:spTgt spid="18443"/>
                                        </p:tgtEl>
                                        <p:attrNameLst>
                                          <p:attrName>ppt_y</p:attrName>
                                        </p:attrNameLst>
                                      </p:cBhvr>
                                      <p:tavLst>
                                        <p:tav tm="0">
                                          <p:val>
                                            <p:strVal val="#ppt_y"/>
                                          </p:val>
                                        </p:tav>
                                        <p:tav tm="100000">
                                          <p:val>
                                            <p:strVal val="#ppt_y"/>
                                          </p:val>
                                        </p:tav>
                                      </p:tavLst>
                                    </p:anim>
                                  </p:childTnLst>
                                </p:cTn>
                              </p:par>
                              <p:par>
                                <p:cTn id="64" presetID="53" presetClass="entr" presetSubtype="16" fill="hold" grpId="0" nodeType="withEffect">
                                  <p:stCondLst>
                                    <p:cond delay="400"/>
                                  </p:stCondLst>
                                  <p:childTnLst>
                                    <p:set>
                                      <p:cBhvr>
                                        <p:cTn id="65" dur="1" fill="hold">
                                          <p:stCondLst>
                                            <p:cond delay="0"/>
                                          </p:stCondLst>
                                        </p:cTn>
                                        <p:tgtEl>
                                          <p:spTgt spid="18436"/>
                                        </p:tgtEl>
                                        <p:attrNameLst>
                                          <p:attrName>style.visibility</p:attrName>
                                        </p:attrNameLst>
                                      </p:cBhvr>
                                      <p:to>
                                        <p:strVal val="visible"/>
                                      </p:to>
                                    </p:set>
                                    <p:anim calcmode="lin" valueType="num">
                                      <p:cBhvr>
                                        <p:cTn id="66" dur="300" fill="hold"/>
                                        <p:tgtEl>
                                          <p:spTgt spid="18436"/>
                                        </p:tgtEl>
                                        <p:attrNameLst>
                                          <p:attrName>ppt_w</p:attrName>
                                        </p:attrNameLst>
                                      </p:cBhvr>
                                      <p:tavLst>
                                        <p:tav tm="0">
                                          <p:val>
                                            <p:fltVal val="0"/>
                                          </p:val>
                                        </p:tav>
                                        <p:tav tm="100000">
                                          <p:val>
                                            <p:strVal val="#ppt_w"/>
                                          </p:val>
                                        </p:tav>
                                      </p:tavLst>
                                    </p:anim>
                                    <p:anim calcmode="lin" valueType="num">
                                      <p:cBhvr>
                                        <p:cTn id="67" dur="300" fill="hold"/>
                                        <p:tgtEl>
                                          <p:spTgt spid="18436"/>
                                        </p:tgtEl>
                                        <p:attrNameLst>
                                          <p:attrName>ppt_h</p:attrName>
                                        </p:attrNameLst>
                                      </p:cBhvr>
                                      <p:tavLst>
                                        <p:tav tm="0">
                                          <p:val>
                                            <p:fltVal val="0"/>
                                          </p:val>
                                        </p:tav>
                                        <p:tav tm="100000">
                                          <p:val>
                                            <p:strVal val="#ppt_h"/>
                                          </p:val>
                                        </p:tav>
                                      </p:tavLst>
                                    </p:anim>
                                    <p:animEffect transition="in" filter="fade">
                                      <p:cBhvr>
                                        <p:cTn id="68" dur="300"/>
                                        <p:tgtEl>
                                          <p:spTgt spid="18436"/>
                                        </p:tgtEl>
                                      </p:cBhvr>
                                    </p:animEffect>
                                  </p:childTnLst>
                                </p:cTn>
                              </p:par>
                              <p:par>
                                <p:cTn id="69" presetID="6" presetClass="emph" presetSubtype="0" autoRev="1" fill="hold" grpId="1" nodeType="withEffect">
                                  <p:stCondLst>
                                    <p:cond delay="700"/>
                                  </p:stCondLst>
                                  <p:childTnLst>
                                    <p:animScale>
                                      <p:cBhvr>
                                        <p:cTn id="70" dur="150" fill="hold"/>
                                        <p:tgtEl>
                                          <p:spTgt spid="18436"/>
                                        </p:tgtEl>
                                      </p:cBhvr>
                                      <p:by x="110000" y="110000"/>
                                    </p:animScale>
                                  </p:childTnLst>
                                </p:cTn>
                              </p:par>
                              <p:par>
                                <p:cTn id="71" presetID="53" presetClass="entr" presetSubtype="16" fill="hold" nodeType="withEffect">
                                  <p:stCondLst>
                                    <p:cond delay="400"/>
                                  </p:stCondLst>
                                  <p:childTnLst>
                                    <p:set>
                                      <p:cBhvr>
                                        <p:cTn id="72" dur="1" fill="hold">
                                          <p:stCondLst>
                                            <p:cond delay="0"/>
                                          </p:stCondLst>
                                        </p:cTn>
                                        <p:tgtEl>
                                          <p:spTgt spid="3"/>
                                        </p:tgtEl>
                                        <p:attrNameLst>
                                          <p:attrName>style.visibility</p:attrName>
                                        </p:attrNameLst>
                                      </p:cBhvr>
                                      <p:to>
                                        <p:strVal val="visible"/>
                                      </p:to>
                                    </p:set>
                                    <p:anim calcmode="lin" valueType="num">
                                      <p:cBhvr>
                                        <p:cTn id="73" dur="300" fill="hold"/>
                                        <p:tgtEl>
                                          <p:spTgt spid="3"/>
                                        </p:tgtEl>
                                        <p:attrNameLst>
                                          <p:attrName>ppt_w</p:attrName>
                                        </p:attrNameLst>
                                      </p:cBhvr>
                                      <p:tavLst>
                                        <p:tav tm="0">
                                          <p:val>
                                            <p:fltVal val="0"/>
                                          </p:val>
                                        </p:tav>
                                        <p:tav tm="100000">
                                          <p:val>
                                            <p:strVal val="#ppt_w"/>
                                          </p:val>
                                        </p:tav>
                                      </p:tavLst>
                                    </p:anim>
                                    <p:anim calcmode="lin" valueType="num">
                                      <p:cBhvr>
                                        <p:cTn id="74" dur="300" fill="hold"/>
                                        <p:tgtEl>
                                          <p:spTgt spid="3"/>
                                        </p:tgtEl>
                                        <p:attrNameLst>
                                          <p:attrName>ppt_h</p:attrName>
                                        </p:attrNameLst>
                                      </p:cBhvr>
                                      <p:tavLst>
                                        <p:tav tm="0">
                                          <p:val>
                                            <p:fltVal val="0"/>
                                          </p:val>
                                        </p:tav>
                                        <p:tav tm="100000">
                                          <p:val>
                                            <p:strVal val="#ppt_h"/>
                                          </p:val>
                                        </p:tav>
                                      </p:tavLst>
                                    </p:anim>
                                    <p:animEffect transition="in" filter="fade">
                                      <p:cBhvr>
                                        <p:cTn id="75" dur="300"/>
                                        <p:tgtEl>
                                          <p:spTgt spid="3"/>
                                        </p:tgtEl>
                                      </p:cBhvr>
                                    </p:animEffect>
                                  </p:childTnLst>
                                </p:cTn>
                              </p:par>
                              <p:par>
                                <p:cTn id="76" presetID="6" presetClass="emph" presetSubtype="0" autoRev="1" fill="hold" nodeType="withEffect">
                                  <p:stCondLst>
                                    <p:cond delay="700"/>
                                  </p:stCondLst>
                                  <p:childTnLst>
                                    <p:animScale>
                                      <p:cBhvr>
                                        <p:cTn id="77" dur="150" fill="hold"/>
                                        <p:tgtEl>
                                          <p:spTgt spid="3"/>
                                        </p:tgtEl>
                                      </p:cBhvr>
                                      <p:by x="110000" y="110000"/>
                                    </p:animScale>
                                  </p:childTnLst>
                                </p:cTn>
                              </p:par>
                              <p:par>
                                <p:cTn id="78" presetID="2" presetClass="entr" presetSubtype="2" fill="hold" nodeType="withEffect">
                                  <p:stCondLst>
                                    <p:cond delay="400"/>
                                  </p:stCondLst>
                                  <p:childTnLst>
                                    <p:set>
                                      <p:cBhvr>
                                        <p:cTn id="79" dur="1" fill="hold">
                                          <p:stCondLst>
                                            <p:cond delay="0"/>
                                          </p:stCondLst>
                                        </p:cTn>
                                        <p:tgtEl>
                                          <p:spTgt spid="18444"/>
                                        </p:tgtEl>
                                        <p:attrNameLst>
                                          <p:attrName>style.visibility</p:attrName>
                                        </p:attrNameLst>
                                      </p:cBhvr>
                                      <p:to>
                                        <p:strVal val="visible"/>
                                      </p:to>
                                    </p:set>
                                    <p:anim calcmode="lin" valueType="num">
                                      <p:cBhvr additive="base">
                                        <p:cTn id="80" dur="750" fill="hold"/>
                                        <p:tgtEl>
                                          <p:spTgt spid="18444"/>
                                        </p:tgtEl>
                                        <p:attrNameLst>
                                          <p:attrName>ppt_x</p:attrName>
                                        </p:attrNameLst>
                                      </p:cBhvr>
                                      <p:tavLst>
                                        <p:tav tm="0">
                                          <p:val>
                                            <p:strVal val="1+#ppt_w/2"/>
                                          </p:val>
                                        </p:tav>
                                        <p:tav tm="100000">
                                          <p:val>
                                            <p:strVal val="#ppt_x"/>
                                          </p:val>
                                        </p:tav>
                                      </p:tavLst>
                                    </p:anim>
                                    <p:anim calcmode="lin" valueType="num">
                                      <p:cBhvr additive="base">
                                        <p:cTn id="81" dur="750" fill="hold"/>
                                        <p:tgtEl>
                                          <p:spTgt spid="18444"/>
                                        </p:tgtEl>
                                        <p:attrNameLst>
                                          <p:attrName>ppt_y</p:attrName>
                                        </p:attrNameLst>
                                      </p:cBhvr>
                                      <p:tavLst>
                                        <p:tav tm="0">
                                          <p:val>
                                            <p:strVal val="#ppt_y"/>
                                          </p:val>
                                        </p:tav>
                                        <p:tav tm="100000">
                                          <p:val>
                                            <p:strVal val="#ppt_y"/>
                                          </p:val>
                                        </p:tav>
                                      </p:tavLst>
                                    </p:anim>
                                  </p:childTnLst>
                                </p:cTn>
                              </p:par>
                              <p:par>
                                <p:cTn id="82" presetID="53" presetClass="entr" presetSubtype="16" fill="hold" grpId="0" nodeType="withEffect">
                                  <p:stCondLst>
                                    <p:cond delay="400"/>
                                  </p:stCondLst>
                                  <p:childTnLst>
                                    <p:set>
                                      <p:cBhvr>
                                        <p:cTn id="83" dur="1" fill="hold">
                                          <p:stCondLst>
                                            <p:cond delay="0"/>
                                          </p:stCondLst>
                                        </p:cTn>
                                        <p:tgtEl>
                                          <p:spTgt spid="18438"/>
                                        </p:tgtEl>
                                        <p:attrNameLst>
                                          <p:attrName>style.visibility</p:attrName>
                                        </p:attrNameLst>
                                      </p:cBhvr>
                                      <p:to>
                                        <p:strVal val="visible"/>
                                      </p:to>
                                    </p:set>
                                    <p:anim calcmode="lin" valueType="num">
                                      <p:cBhvr>
                                        <p:cTn id="84" dur="300" fill="hold"/>
                                        <p:tgtEl>
                                          <p:spTgt spid="18438"/>
                                        </p:tgtEl>
                                        <p:attrNameLst>
                                          <p:attrName>ppt_w</p:attrName>
                                        </p:attrNameLst>
                                      </p:cBhvr>
                                      <p:tavLst>
                                        <p:tav tm="0">
                                          <p:val>
                                            <p:fltVal val="0"/>
                                          </p:val>
                                        </p:tav>
                                        <p:tav tm="100000">
                                          <p:val>
                                            <p:strVal val="#ppt_w"/>
                                          </p:val>
                                        </p:tav>
                                      </p:tavLst>
                                    </p:anim>
                                    <p:anim calcmode="lin" valueType="num">
                                      <p:cBhvr>
                                        <p:cTn id="85" dur="300" fill="hold"/>
                                        <p:tgtEl>
                                          <p:spTgt spid="18438"/>
                                        </p:tgtEl>
                                        <p:attrNameLst>
                                          <p:attrName>ppt_h</p:attrName>
                                        </p:attrNameLst>
                                      </p:cBhvr>
                                      <p:tavLst>
                                        <p:tav tm="0">
                                          <p:val>
                                            <p:fltVal val="0"/>
                                          </p:val>
                                        </p:tav>
                                        <p:tav tm="100000">
                                          <p:val>
                                            <p:strVal val="#ppt_h"/>
                                          </p:val>
                                        </p:tav>
                                      </p:tavLst>
                                    </p:anim>
                                    <p:animEffect transition="in" filter="fade">
                                      <p:cBhvr>
                                        <p:cTn id="86" dur="300"/>
                                        <p:tgtEl>
                                          <p:spTgt spid="18438"/>
                                        </p:tgtEl>
                                      </p:cBhvr>
                                    </p:animEffect>
                                  </p:childTnLst>
                                </p:cTn>
                              </p:par>
                              <p:par>
                                <p:cTn id="87" presetID="6" presetClass="emph" presetSubtype="0" autoRev="1" fill="hold" grpId="1" nodeType="withEffect">
                                  <p:stCondLst>
                                    <p:cond delay="700"/>
                                  </p:stCondLst>
                                  <p:childTnLst>
                                    <p:animScale>
                                      <p:cBhvr>
                                        <p:cTn id="88" dur="150" fill="hold"/>
                                        <p:tgtEl>
                                          <p:spTgt spid="18438"/>
                                        </p:tgtEl>
                                      </p:cBhvr>
                                      <p:by x="110000" y="110000"/>
                                    </p:animScale>
                                  </p:childTnLst>
                                </p:cTn>
                              </p:par>
                              <p:par>
                                <p:cTn id="89" presetID="53" presetClass="entr" presetSubtype="16" fill="hold" nodeType="withEffect">
                                  <p:stCondLst>
                                    <p:cond delay="400"/>
                                  </p:stCondLst>
                                  <p:childTnLst>
                                    <p:set>
                                      <p:cBhvr>
                                        <p:cTn id="90" dur="1" fill="hold">
                                          <p:stCondLst>
                                            <p:cond delay="0"/>
                                          </p:stCondLst>
                                        </p:cTn>
                                        <p:tgtEl>
                                          <p:spTgt spid="18455"/>
                                        </p:tgtEl>
                                        <p:attrNameLst>
                                          <p:attrName>style.visibility</p:attrName>
                                        </p:attrNameLst>
                                      </p:cBhvr>
                                      <p:to>
                                        <p:strVal val="visible"/>
                                      </p:to>
                                    </p:set>
                                    <p:anim calcmode="lin" valueType="num">
                                      <p:cBhvr>
                                        <p:cTn id="91" dur="300" fill="hold"/>
                                        <p:tgtEl>
                                          <p:spTgt spid="18455"/>
                                        </p:tgtEl>
                                        <p:attrNameLst>
                                          <p:attrName>ppt_w</p:attrName>
                                        </p:attrNameLst>
                                      </p:cBhvr>
                                      <p:tavLst>
                                        <p:tav tm="0">
                                          <p:val>
                                            <p:fltVal val="0"/>
                                          </p:val>
                                        </p:tav>
                                        <p:tav tm="100000">
                                          <p:val>
                                            <p:strVal val="#ppt_w"/>
                                          </p:val>
                                        </p:tav>
                                      </p:tavLst>
                                    </p:anim>
                                    <p:anim calcmode="lin" valueType="num">
                                      <p:cBhvr>
                                        <p:cTn id="92" dur="300" fill="hold"/>
                                        <p:tgtEl>
                                          <p:spTgt spid="18455"/>
                                        </p:tgtEl>
                                        <p:attrNameLst>
                                          <p:attrName>ppt_h</p:attrName>
                                        </p:attrNameLst>
                                      </p:cBhvr>
                                      <p:tavLst>
                                        <p:tav tm="0">
                                          <p:val>
                                            <p:fltVal val="0"/>
                                          </p:val>
                                        </p:tav>
                                        <p:tav tm="100000">
                                          <p:val>
                                            <p:strVal val="#ppt_h"/>
                                          </p:val>
                                        </p:tav>
                                      </p:tavLst>
                                    </p:anim>
                                    <p:animEffect transition="in" filter="fade">
                                      <p:cBhvr>
                                        <p:cTn id="93" dur="300"/>
                                        <p:tgtEl>
                                          <p:spTgt spid="18455"/>
                                        </p:tgtEl>
                                      </p:cBhvr>
                                    </p:animEffect>
                                  </p:childTnLst>
                                </p:cTn>
                              </p:par>
                              <p:par>
                                <p:cTn id="94" presetID="6" presetClass="emph" presetSubtype="0" autoRev="1" fill="hold" nodeType="withEffect">
                                  <p:stCondLst>
                                    <p:cond delay="700"/>
                                  </p:stCondLst>
                                  <p:childTnLst>
                                    <p:animScale>
                                      <p:cBhvr>
                                        <p:cTn id="95" dur="150" fill="hold"/>
                                        <p:tgtEl>
                                          <p:spTgt spid="18455"/>
                                        </p:tgtEl>
                                      </p:cBhvr>
                                      <p:by x="110000" y="110000"/>
                                    </p:animScale>
                                  </p:childTnLst>
                                </p:cTn>
                              </p:par>
                              <p:par>
                                <p:cTn id="96" presetID="22" presetClass="entr" presetSubtype="2" fill="hold" nodeType="withEffect">
                                  <p:stCondLst>
                                    <p:cond delay="700"/>
                                  </p:stCondLst>
                                  <p:childTnLst>
                                    <p:set>
                                      <p:cBhvr>
                                        <p:cTn id="97" dur="1" fill="hold">
                                          <p:stCondLst>
                                            <p:cond delay="0"/>
                                          </p:stCondLst>
                                        </p:cTn>
                                        <p:tgtEl>
                                          <p:spTgt spid="18439"/>
                                        </p:tgtEl>
                                        <p:attrNameLst>
                                          <p:attrName>style.visibility</p:attrName>
                                        </p:attrNameLst>
                                      </p:cBhvr>
                                      <p:to>
                                        <p:strVal val="visible"/>
                                      </p:to>
                                    </p:set>
                                    <p:animEffect transition="in" filter="wipe(right)">
                                      <p:cBhvr>
                                        <p:cTn id="98" dur="500"/>
                                        <p:tgtEl>
                                          <p:spTgt spid="18439"/>
                                        </p:tgtEl>
                                      </p:cBhvr>
                                    </p:animEffect>
                                  </p:childTnLst>
                                </p:cTn>
                              </p:par>
                              <p:par>
                                <p:cTn id="99" presetID="2" presetClass="entr" presetSubtype="8" fill="hold" grpId="0" nodeType="withEffect">
                                  <p:stCondLst>
                                    <p:cond delay="1200"/>
                                  </p:stCondLst>
                                  <p:childTnLst>
                                    <p:set>
                                      <p:cBhvr>
                                        <p:cTn id="100" dur="1" fill="hold">
                                          <p:stCondLst>
                                            <p:cond delay="0"/>
                                          </p:stCondLst>
                                        </p:cTn>
                                        <p:tgtEl>
                                          <p:spTgt spid="18450"/>
                                        </p:tgtEl>
                                        <p:attrNameLst>
                                          <p:attrName>style.visibility</p:attrName>
                                        </p:attrNameLst>
                                      </p:cBhvr>
                                      <p:to>
                                        <p:strVal val="visible"/>
                                      </p:to>
                                    </p:set>
                                    <p:anim calcmode="lin" valueType="num">
                                      <p:cBhvr additive="base">
                                        <p:cTn id="101" dur="750" fill="hold"/>
                                        <p:tgtEl>
                                          <p:spTgt spid="18450"/>
                                        </p:tgtEl>
                                        <p:attrNameLst>
                                          <p:attrName>ppt_x</p:attrName>
                                        </p:attrNameLst>
                                      </p:cBhvr>
                                      <p:tavLst>
                                        <p:tav tm="0">
                                          <p:val>
                                            <p:strVal val="0-#ppt_w/2"/>
                                          </p:val>
                                        </p:tav>
                                        <p:tav tm="100000">
                                          <p:val>
                                            <p:strVal val="#ppt_x"/>
                                          </p:val>
                                        </p:tav>
                                      </p:tavLst>
                                    </p:anim>
                                    <p:anim calcmode="lin" valueType="num">
                                      <p:cBhvr additive="base">
                                        <p:cTn id="102" dur="750" fill="hold"/>
                                        <p:tgtEl>
                                          <p:spTgt spid="18450"/>
                                        </p:tgtEl>
                                        <p:attrNameLst>
                                          <p:attrName>ppt_y</p:attrName>
                                        </p:attrNameLst>
                                      </p:cBhvr>
                                      <p:tavLst>
                                        <p:tav tm="0">
                                          <p:val>
                                            <p:strVal val="#ppt_y"/>
                                          </p:val>
                                        </p:tav>
                                        <p:tav tm="100000">
                                          <p:val>
                                            <p:strVal val="#ppt_y"/>
                                          </p:val>
                                        </p:tav>
                                      </p:tavLst>
                                    </p:anim>
                                  </p:childTnLst>
                                </p:cTn>
                              </p:par>
                              <p:par>
                                <p:cTn id="103" presetID="22" presetClass="entr" presetSubtype="2" fill="hold" nodeType="withEffect">
                                  <p:stCondLst>
                                    <p:cond delay="800"/>
                                  </p:stCondLst>
                                  <p:childTnLst>
                                    <p:set>
                                      <p:cBhvr>
                                        <p:cTn id="104" dur="1" fill="hold">
                                          <p:stCondLst>
                                            <p:cond delay="0"/>
                                          </p:stCondLst>
                                        </p:cTn>
                                        <p:tgtEl>
                                          <p:spTgt spid="18442"/>
                                        </p:tgtEl>
                                        <p:attrNameLst>
                                          <p:attrName>style.visibility</p:attrName>
                                        </p:attrNameLst>
                                      </p:cBhvr>
                                      <p:to>
                                        <p:strVal val="visible"/>
                                      </p:to>
                                    </p:set>
                                    <p:animEffect transition="in" filter="wipe(right)">
                                      <p:cBhvr>
                                        <p:cTn id="105" dur="500"/>
                                        <p:tgtEl>
                                          <p:spTgt spid="18442"/>
                                        </p:tgtEl>
                                      </p:cBhvr>
                                    </p:animEffect>
                                  </p:childTnLst>
                                </p:cTn>
                              </p:par>
                              <p:par>
                                <p:cTn id="106" presetID="2" presetClass="entr" presetSubtype="8" fill="hold" grpId="0" nodeType="withEffect">
                                  <p:stCondLst>
                                    <p:cond delay="1300"/>
                                  </p:stCondLst>
                                  <p:childTnLst>
                                    <p:set>
                                      <p:cBhvr>
                                        <p:cTn id="107" dur="1" fill="hold">
                                          <p:stCondLst>
                                            <p:cond delay="0"/>
                                          </p:stCondLst>
                                        </p:cTn>
                                        <p:tgtEl>
                                          <p:spTgt spid="18449"/>
                                        </p:tgtEl>
                                        <p:attrNameLst>
                                          <p:attrName>style.visibility</p:attrName>
                                        </p:attrNameLst>
                                      </p:cBhvr>
                                      <p:to>
                                        <p:strVal val="visible"/>
                                      </p:to>
                                    </p:set>
                                    <p:anim calcmode="lin" valueType="num">
                                      <p:cBhvr additive="base">
                                        <p:cTn id="108" dur="750" fill="hold"/>
                                        <p:tgtEl>
                                          <p:spTgt spid="18449"/>
                                        </p:tgtEl>
                                        <p:attrNameLst>
                                          <p:attrName>ppt_x</p:attrName>
                                        </p:attrNameLst>
                                      </p:cBhvr>
                                      <p:tavLst>
                                        <p:tav tm="0">
                                          <p:val>
                                            <p:strVal val="0-#ppt_w/2"/>
                                          </p:val>
                                        </p:tav>
                                        <p:tav tm="100000">
                                          <p:val>
                                            <p:strVal val="#ppt_x"/>
                                          </p:val>
                                        </p:tav>
                                      </p:tavLst>
                                    </p:anim>
                                    <p:anim calcmode="lin" valueType="num">
                                      <p:cBhvr additive="base">
                                        <p:cTn id="109" dur="750" fill="hold"/>
                                        <p:tgtEl>
                                          <p:spTgt spid="18449"/>
                                        </p:tgtEl>
                                        <p:attrNameLst>
                                          <p:attrName>ppt_y</p:attrName>
                                        </p:attrNameLst>
                                      </p:cBhvr>
                                      <p:tavLst>
                                        <p:tav tm="0">
                                          <p:val>
                                            <p:strVal val="#ppt_y"/>
                                          </p:val>
                                        </p:tav>
                                        <p:tav tm="100000">
                                          <p:val>
                                            <p:strVal val="#ppt_y"/>
                                          </p:val>
                                        </p:tav>
                                      </p:tavLst>
                                    </p:anim>
                                  </p:childTnLst>
                                </p:cTn>
                              </p:par>
                              <p:par>
                                <p:cTn id="110" presetID="22" presetClass="entr" presetSubtype="8" fill="hold" nodeType="withEffect">
                                  <p:stCondLst>
                                    <p:cond delay="900"/>
                                  </p:stCondLst>
                                  <p:childTnLst>
                                    <p:set>
                                      <p:cBhvr>
                                        <p:cTn id="111" dur="1" fill="hold">
                                          <p:stCondLst>
                                            <p:cond delay="0"/>
                                          </p:stCondLst>
                                        </p:cTn>
                                        <p:tgtEl>
                                          <p:spTgt spid="18440"/>
                                        </p:tgtEl>
                                        <p:attrNameLst>
                                          <p:attrName>style.visibility</p:attrName>
                                        </p:attrNameLst>
                                      </p:cBhvr>
                                      <p:to>
                                        <p:strVal val="visible"/>
                                      </p:to>
                                    </p:set>
                                    <p:animEffect transition="in" filter="wipe(left)">
                                      <p:cBhvr>
                                        <p:cTn id="112" dur="500"/>
                                        <p:tgtEl>
                                          <p:spTgt spid="18440"/>
                                        </p:tgtEl>
                                      </p:cBhvr>
                                    </p:animEffect>
                                  </p:childTnLst>
                                </p:cTn>
                              </p:par>
                              <p:par>
                                <p:cTn id="113" presetID="2" presetClass="entr" presetSubtype="2" fill="hold" grpId="0" nodeType="withEffect">
                                  <p:stCondLst>
                                    <p:cond delay="1400"/>
                                  </p:stCondLst>
                                  <p:childTnLst>
                                    <p:set>
                                      <p:cBhvr>
                                        <p:cTn id="114" dur="1" fill="hold">
                                          <p:stCondLst>
                                            <p:cond delay="0"/>
                                          </p:stCondLst>
                                        </p:cTn>
                                        <p:tgtEl>
                                          <p:spTgt spid="18447"/>
                                        </p:tgtEl>
                                        <p:attrNameLst>
                                          <p:attrName>style.visibility</p:attrName>
                                        </p:attrNameLst>
                                      </p:cBhvr>
                                      <p:to>
                                        <p:strVal val="visible"/>
                                      </p:to>
                                    </p:set>
                                    <p:anim calcmode="lin" valueType="num">
                                      <p:cBhvr additive="base">
                                        <p:cTn id="115" dur="750" fill="hold"/>
                                        <p:tgtEl>
                                          <p:spTgt spid="18447"/>
                                        </p:tgtEl>
                                        <p:attrNameLst>
                                          <p:attrName>ppt_x</p:attrName>
                                        </p:attrNameLst>
                                      </p:cBhvr>
                                      <p:tavLst>
                                        <p:tav tm="0">
                                          <p:val>
                                            <p:strVal val="1+#ppt_w/2"/>
                                          </p:val>
                                        </p:tav>
                                        <p:tav tm="100000">
                                          <p:val>
                                            <p:strVal val="#ppt_x"/>
                                          </p:val>
                                        </p:tav>
                                      </p:tavLst>
                                    </p:anim>
                                    <p:anim calcmode="lin" valueType="num">
                                      <p:cBhvr additive="base">
                                        <p:cTn id="116" dur="750" fill="hold"/>
                                        <p:tgtEl>
                                          <p:spTgt spid="18447"/>
                                        </p:tgtEl>
                                        <p:attrNameLst>
                                          <p:attrName>ppt_y</p:attrName>
                                        </p:attrNameLst>
                                      </p:cBhvr>
                                      <p:tavLst>
                                        <p:tav tm="0">
                                          <p:val>
                                            <p:strVal val="#ppt_y"/>
                                          </p:val>
                                        </p:tav>
                                        <p:tav tm="100000">
                                          <p:val>
                                            <p:strVal val="#ppt_y"/>
                                          </p:val>
                                        </p:tav>
                                      </p:tavLst>
                                    </p:anim>
                                  </p:childTnLst>
                                </p:cTn>
                              </p:par>
                              <p:par>
                                <p:cTn id="117" presetID="22" presetClass="entr" presetSubtype="8" fill="hold" nodeType="withEffect">
                                  <p:stCondLst>
                                    <p:cond delay="1000"/>
                                  </p:stCondLst>
                                  <p:childTnLst>
                                    <p:set>
                                      <p:cBhvr>
                                        <p:cTn id="118" dur="1" fill="hold">
                                          <p:stCondLst>
                                            <p:cond delay="0"/>
                                          </p:stCondLst>
                                        </p:cTn>
                                        <p:tgtEl>
                                          <p:spTgt spid="18441"/>
                                        </p:tgtEl>
                                        <p:attrNameLst>
                                          <p:attrName>style.visibility</p:attrName>
                                        </p:attrNameLst>
                                      </p:cBhvr>
                                      <p:to>
                                        <p:strVal val="visible"/>
                                      </p:to>
                                    </p:set>
                                    <p:animEffect transition="in" filter="wipe(left)">
                                      <p:cBhvr>
                                        <p:cTn id="119" dur="500"/>
                                        <p:tgtEl>
                                          <p:spTgt spid="18441"/>
                                        </p:tgtEl>
                                      </p:cBhvr>
                                    </p:animEffect>
                                  </p:childTnLst>
                                </p:cTn>
                              </p:par>
                              <p:par>
                                <p:cTn id="120" presetID="2" presetClass="entr" presetSubtype="2" fill="hold" grpId="0" nodeType="withEffect">
                                  <p:stCondLst>
                                    <p:cond delay="1500"/>
                                  </p:stCondLst>
                                  <p:childTnLst>
                                    <p:set>
                                      <p:cBhvr>
                                        <p:cTn id="121" dur="1" fill="hold">
                                          <p:stCondLst>
                                            <p:cond delay="0"/>
                                          </p:stCondLst>
                                        </p:cTn>
                                        <p:tgtEl>
                                          <p:spTgt spid="18448"/>
                                        </p:tgtEl>
                                        <p:attrNameLst>
                                          <p:attrName>style.visibility</p:attrName>
                                        </p:attrNameLst>
                                      </p:cBhvr>
                                      <p:to>
                                        <p:strVal val="visible"/>
                                      </p:to>
                                    </p:set>
                                    <p:anim calcmode="lin" valueType="num">
                                      <p:cBhvr additive="base">
                                        <p:cTn id="122" dur="750" fill="hold"/>
                                        <p:tgtEl>
                                          <p:spTgt spid="18448"/>
                                        </p:tgtEl>
                                        <p:attrNameLst>
                                          <p:attrName>ppt_x</p:attrName>
                                        </p:attrNameLst>
                                      </p:cBhvr>
                                      <p:tavLst>
                                        <p:tav tm="0">
                                          <p:val>
                                            <p:strVal val="1+#ppt_w/2"/>
                                          </p:val>
                                        </p:tav>
                                        <p:tav tm="100000">
                                          <p:val>
                                            <p:strVal val="#ppt_x"/>
                                          </p:val>
                                        </p:tav>
                                      </p:tavLst>
                                    </p:anim>
                                    <p:anim calcmode="lin" valueType="num">
                                      <p:cBhvr additive="base">
                                        <p:cTn id="123" dur="750" fill="hold"/>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4" grpId="1" animBg="1"/>
      <p:bldP spid="18435" grpId="0" animBg="1"/>
      <p:bldP spid="18435" grpId="1" animBg="1"/>
      <p:bldP spid="18436" grpId="0" animBg="1"/>
      <p:bldP spid="18436" grpId="1" animBg="1"/>
      <p:bldP spid="18437" grpId="0" animBg="1"/>
      <p:bldP spid="18437" grpId="1" animBg="1"/>
      <p:bldP spid="18438" grpId="0" animBg="1"/>
      <p:bldP spid="18438" grpId="1" animBg="1"/>
      <p:bldP spid="18447" grpId="0"/>
      <p:bldP spid="18448" grpId="0"/>
      <p:bldP spid="18449" grpId="0"/>
      <p:bldP spid="18450"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1"/>
          <p:cNvSpPr>
            <a:spLocks noChangeArrowheads="1"/>
          </p:cNvSpPr>
          <p:nvPr/>
        </p:nvSpPr>
        <p:spPr bwMode="auto">
          <a:xfrm>
            <a:off x="5406220" y="3166314"/>
            <a:ext cx="226401" cy="59245"/>
          </a:xfrm>
          <a:prstGeom prst="rect">
            <a:avLst/>
          </a:prstGeom>
          <a:solidFill>
            <a:schemeClr val="accent6">
              <a:lumMod val="75000"/>
            </a:schemeClr>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Rectangle 12"/>
          <p:cNvSpPr>
            <a:spLocks noChangeArrowheads="1"/>
          </p:cNvSpPr>
          <p:nvPr/>
        </p:nvSpPr>
        <p:spPr bwMode="auto">
          <a:xfrm>
            <a:off x="5632619" y="3166314"/>
            <a:ext cx="228517" cy="59245"/>
          </a:xfrm>
          <a:prstGeom prst="rect">
            <a:avLst/>
          </a:prstGeom>
          <a:solidFill>
            <a:schemeClr val="accent6"/>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Rectangle 13"/>
          <p:cNvSpPr>
            <a:spLocks noChangeArrowheads="1"/>
          </p:cNvSpPr>
          <p:nvPr/>
        </p:nvSpPr>
        <p:spPr bwMode="auto">
          <a:xfrm>
            <a:off x="5861137" y="3166314"/>
            <a:ext cx="230632" cy="59245"/>
          </a:xfrm>
          <a:prstGeom prst="rect">
            <a:avLst/>
          </a:prstGeom>
          <a:solidFill>
            <a:schemeClr val="accent6">
              <a:lumMod val="60000"/>
              <a:lumOff val="40000"/>
            </a:schemeClr>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 name="Rectangle 14"/>
          <p:cNvSpPr>
            <a:spLocks noChangeArrowheads="1"/>
          </p:cNvSpPr>
          <p:nvPr/>
        </p:nvSpPr>
        <p:spPr bwMode="auto">
          <a:xfrm>
            <a:off x="6091772" y="3166314"/>
            <a:ext cx="226401" cy="59245"/>
          </a:xfrm>
          <a:prstGeom prst="rect">
            <a:avLst/>
          </a:prstGeom>
          <a:solidFill>
            <a:schemeClr val="accent6">
              <a:lumMod val="60000"/>
              <a:lumOff val="40000"/>
            </a:schemeClr>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4" name="Rectangle 15"/>
          <p:cNvSpPr>
            <a:spLocks noChangeArrowheads="1"/>
          </p:cNvSpPr>
          <p:nvPr/>
        </p:nvSpPr>
        <p:spPr bwMode="auto">
          <a:xfrm>
            <a:off x="6318170" y="3166314"/>
            <a:ext cx="228517" cy="59245"/>
          </a:xfrm>
          <a:prstGeom prst="rect">
            <a:avLst/>
          </a:prstGeom>
          <a:solidFill>
            <a:schemeClr val="accent6">
              <a:lumMod val="40000"/>
              <a:lumOff val="60000"/>
            </a:schemeClr>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5" name="Rectangle 16"/>
          <p:cNvSpPr>
            <a:spLocks noChangeArrowheads="1"/>
          </p:cNvSpPr>
          <p:nvPr/>
        </p:nvSpPr>
        <p:spPr bwMode="auto">
          <a:xfrm>
            <a:off x="6546687" y="3166314"/>
            <a:ext cx="228517" cy="59245"/>
          </a:xfrm>
          <a:prstGeom prst="rect">
            <a:avLst/>
          </a:prstGeom>
          <a:solidFill>
            <a:schemeClr val="accent6">
              <a:lumMod val="20000"/>
              <a:lumOff val="80000"/>
            </a:schemeClr>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2" name="组合 35"/>
          <p:cNvGrpSpPr/>
          <p:nvPr/>
        </p:nvGrpSpPr>
        <p:grpSpPr bwMode="auto">
          <a:xfrm>
            <a:off x="4851853" y="1934862"/>
            <a:ext cx="2475600" cy="3933452"/>
            <a:chOff x="3638050" y="1545565"/>
            <a:chExt cx="1858011" cy="2950210"/>
          </a:xfrm>
        </p:grpSpPr>
        <p:sp>
          <p:nvSpPr>
            <p:cNvPr id="18455" name="Freeform 5"/>
            <p:cNvSpPr/>
            <p:nvPr/>
          </p:nvSpPr>
          <p:spPr bwMode="auto">
            <a:xfrm>
              <a:off x="3638050" y="2317028"/>
              <a:ext cx="373015" cy="754508"/>
            </a:xfrm>
            <a:custGeom>
              <a:avLst/>
              <a:gdLst>
                <a:gd name="T0" fmla="*/ 2147483646 w 112"/>
                <a:gd name="T1" fmla="*/ 0 h 226"/>
                <a:gd name="T2" fmla="*/ 2147483646 w 112"/>
                <a:gd name="T3" fmla="*/ 2147483646 h 226"/>
                <a:gd name="T4" fmla="*/ 2147483646 w 112"/>
                <a:gd name="T5" fmla="*/ 2147483646 h 226"/>
                <a:gd name="T6" fmla="*/ 2147483646 w 112"/>
                <a:gd name="T7" fmla="*/ 2147483646 h 226"/>
                <a:gd name="T8" fmla="*/ 2147483646 w 112"/>
                <a:gd name="T9" fmla="*/ 2147483646 h 226"/>
                <a:gd name="T10" fmla="*/ 2147483646 w 112"/>
                <a:gd name="T11" fmla="*/ 0 h 226"/>
                <a:gd name="T12" fmla="*/ 2147483646 w 112"/>
                <a:gd name="T13" fmla="*/ 0 h 226"/>
                <a:gd name="T14" fmla="*/ 0 60000 65536"/>
                <a:gd name="T15" fmla="*/ 0 60000 65536"/>
                <a:gd name="T16" fmla="*/ 0 60000 65536"/>
                <a:gd name="T17" fmla="*/ 0 60000 65536"/>
                <a:gd name="T18" fmla="*/ 0 60000 65536"/>
                <a:gd name="T19" fmla="*/ 0 60000 65536"/>
                <a:gd name="T20" fmla="*/ 0 60000 65536"/>
                <a:gd name="T21" fmla="*/ 0 w 112"/>
                <a:gd name="T22" fmla="*/ 0 h 226"/>
                <a:gd name="T23" fmla="*/ 112 w 112"/>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56" name="Freeform 6"/>
            <p:cNvSpPr/>
            <p:nvPr/>
          </p:nvSpPr>
          <p:spPr bwMode="auto">
            <a:xfrm>
              <a:off x="3664896" y="1545565"/>
              <a:ext cx="897215" cy="761573"/>
            </a:xfrm>
            <a:custGeom>
              <a:avLst/>
              <a:gdLst>
                <a:gd name="T0" fmla="*/ 2147483646 w 269"/>
                <a:gd name="T1" fmla="*/ 2147483646 h 228"/>
                <a:gd name="T2" fmla="*/ 2147483646 w 269"/>
                <a:gd name="T3" fmla="*/ 2147483646 h 228"/>
                <a:gd name="T4" fmla="*/ 2147483646 w 269"/>
                <a:gd name="T5" fmla="*/ 2147483646 h 228"/>
                <a:gd name="T6" fmla="*/ 2147483646 w 269"/>
                <a:gd name="T7" fmla="*/ 0 h 228"/>
                <a:gd name="T8" fmla="*/ 2147483646 w 269"/>
                <a:gd name="T9" fmla="*/ 2147483646 h 228"/>
                <a:gd name="T10" fmla="*/ 0 w 269"/>
                <a:gd name="T11" fmla="*/ 2147483646 h 228"/>
                <a:gd name="T12" fmla="*/ 2147483646 w 269"/>
                <a:gd name="T13" fmla="*/ 2147483646 h 228"/>
                <a:gd name="T14" fmla="*/ 0 60000 65536"/>
                <a:gd name="T15" fmla="*/ 0 60000 65536"/>
                <a:gd name="T16" fmla="*/ 0 60000 65536"/>
                <a:gd name="T17" fmla="*/ 0 60000 65536"/>
                <a:gd name="T18" fmla="*/ 0 60000 65536"/>
                <a:gd name="T19" fmla="*/ 0 60000 65536"/>
                <a:gd name="T20" fmla="*/ 0 60000 65536"/>
                <a:gd name="T21" fmla="*/ 0 w 269"/>
                <a:gd name="T22" fmla="*/ 0 h 228"/>
                <a:gd name="T23" fmla="*/ 269 w 269"/>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9" name="Freeform 7"/>
            <p:cNvSpPr/>
            <p:nvPr/>
          </p:nvSpPr>
          <p:spPr bwMode="auto">
            <a:xfrm>
              <a:off x="3847672" y="3081769"/>
              <a:ext cx="714620" cy="756993"/>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chemeClr val="accent3"/>
            </a:solidFill>
            <a:ln>
              <a:noFill/>
            </a:ln>
          </p:spPr>
          <p:txBody>
            <a:bodyPr/>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58" name="Freeform 8"/>
            <p:cNvSpPr/>
            <p:nvPr/>
          </p:nvSpPr>
          <p:spPr bwMode="auto">
            <a:xfrm>
              <a:off x="5123046" y="2317028"/>
              <a:ext cx="373015" cy="754508"/>
            </a:xfrm>
            <a:custGeom>
              <a:avLst/>
              <a:gdLst>
                <a:gd name="T0" fmla="*/ 2147483646 w 112"/>
                <a:gd name="T1" fmla="*/ 0 h 226"/>
                <a:gd name="T2" fmla="*/ 2147483646 w 112"/>
                <a:gd name="T3" fmla="*/ 2147483646 h 226"/>
                <a:gd name="T4" fmla="*/ 2147483646 w 112"/>
                <a:gd name="T5" fmla="*/ 2147483646 h 226"/>
                <a:gd name="T6" fmla="*/ 0 w 112"/>
                <a:gd name="T7" fmla="*/ 2147483646 h 226"/>
                <a:gd name="T8" fmla="*/ 2147483646 w 112"/>
                <a:gd name="T9" fmla="*/ 2147483646 h 226"/>
                <a:gd name="T10" fmla="*/ 2147483646 w 112"/>
                <a:gd name="T11" fmla="*/ 0 h 226"/>
                <a:gd name="T12" fmla="*/ 2147483646 w 112"/>
                <a:gd name="T13" fmla="*/ 0 h 226"/>
                <a:gd name="T14" fmla="*/ 0 60000 65536"/>
                <a:gd name="T15" fmla="*/ 0 60000 65536"/>
                <a:gd name="T16" fmla="*/ 0 60000 65536"/>
                <a:gd name="T17" fmla="*/ 0 60000 65536"/>
                <a:gd name="T18" fmla="*/ 0 60000 65536"/>
                <a:gd name="T19" fmla="*/ 0 60000 65536"/>
                <a:gd name="T20" fmla="*/ 0 60000 65536"/>
                <a:gd name="T21" fmla="*/ 0 w 112"/>
                <a:gd name="T22" fmla="*/ 0 h 226"/>
                <a:gd name="T23" fmla="*/ 112 w 112"/>
                <a:gd name="T24" fmla="*/ 226 h 2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459" name="Freeform 9"/>
            <p:cNvSpPr/>
            <p:nvPr/>
          </p:nvSpPr>
          <p:spPr bwMode="auto">
            <a:xfrm>
              <a:off x="4572001" y="1545565"/>
              <a:ext cx="897215" cy="761573"/>
            </a:xfrm>
            <a:custGeom>
              <a:avLst/>
              <a:gdLst>
                <a:gd name="T0" fmla="*/ 2147483646 w 269"/>
                <a:gd name="T1" fmla="*/ 2147483646 h 228"/>
                <a:gd name="T2" fmla="*/ 2147483646 w 269"/>
                <a:gd name="T3" fmla="*/ 2147483646 h 228"/>
                <a:gd name="T4" fmla="*/ 0 w 269"/>
                <a:gd name="T5" fmla="*/ 2147483646 h 228"/>
                <a:gd name="T6" fmla="*/ 0 w 269"/>
                <a:gd name="T7" fmla="*/ 0 h 228"/>
                <a:gd name="T8" fmla="*/ 2147483646 w 269"/>
                <a:gd name="T9" fmla="*/ 2147483646 h 228"/>
                <a:gd name="T10" fmla="*/ 2147483646 w 269"/>
                <a:gd name="T11" fmla="*/ 2147483646 h 228"/>
                <a:gd name="T12" fmla="*/ 2147483646 w 269"/>
                <a:gd name="T13" fmla="*/ 2147483646 h 228"/>
                <a:gd name="T14" fmla="*/ 0 60000 65536"/>
                <a:gd name="T15" fmla="*/ 0 60000 65536"/>
                <a:gd name="T16" fmla="*/ 0 60000 65536"/>
                <a:gd name="T17" fmla="*/ 0 60000 65536"/>
                <a:gd name="T18" fmla="*/ 0 60000 65536"/>
                <a:gd name="T19" fmla="*/ 0 60000 65536"/>
                <a:gd name="T20" fmla="*/ 0 60000 65536"/>
                <a:gd name="T21" fmla="*/ 0 w 269"/>
                <a:gd name="T22" fmla="*/ 0 h 228"/>
                <a:gd name="T23" fmla="*/ 269 w 269"/>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2" name="Freeform 10"/>
            <p:cNvSpPr/>
            <p:nvPr/>
          </p:nvSpPr>
          <p:spPr bwMode="auto">
            <a:xfrm>
              <a:off x="4571820" y="3081769"/>
              <a:ext cx="717796" cy="756993"/>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3"/>
            </a:solidFill>
            <a:ln>
              <a:noFill/>
            </a:ln>
          </p:spPr>
          <p:txBody>
            <a:bodyPr/>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3" name="Freeform 17"/>
            <p:cNvSpPr/>
            <p:nvPr/>
          </p:nvSpPr>
          <p:spPr bwMode="auto">
            <a:xfrm>
              <a:off x="4165280" y="3924459"/>
              <a:ext cx="803550" cy="66653"/>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4" name="Freeform 18"/>
            <p:cNvSpPr/>
            <p:nvPr/>
          </p:nvSpPr>
          <p:spPr bwMode="auto">
            <a:xfrm>
              <a:off x="4165280" y="4035549"/>
              <a:ext cx="803550" cy="66653"/>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5" name="Freeform 19"/>
            <p:cNvSpPr/>
            <p:nvPr/>
          </p:nvSpPr>
          <p:spPr bwMode="auto">
            <a:xfrm>
              <a:off x="4165280" y="4148225"/>
              <a:ext cx="803550" cy="68240"/>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6" name="Freeform 20"/>
            <p:cNvSpPr/>
            <p:nvPr/>
          </p:nvSpPr>
          <p:spPr bwMode="auto">
            <a:xfrm>
              <a:off x="4165280" y="4257727"/>
              <a:ext cx="803550" cy="238048"/>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47" name="Freeform 21"/>
          <p:cNvSpPr>
            <a:spLocks noEditPoints="1"/>
          </p:cNvSpPr>
          <p:nvPr/>
        </p:nvSpPr>
        <p:spPr bwMode="auto">
          <a:xfrm>
            <a:off x="3851035" y="4315245"/>
            <a:ext cx="325848" cy="313152"/>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8" name="Freeform 22"/>
          <p:cNvSpPr>
            <a:spLocks noEditPoints="1"/>
          </p:cNvSpPr>
          <p:nvPr/>
        </p:nvSpPr>
        <p:spPr bwMode="auto">
          <a:xfrm>
            <a:off x="8015120" y="4336405"/>
            <a:ext cx="325848" cy="296225"/>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9" name="Freeform 23"/>
          <p:cNvSpPr>
            <a:spLocks noEditPoints="1"/>
          </p:cNvSpPr>
          <p:nvPr/>
        </p:nvSpPr>
        <p:spPr bwMode="auto">
          <a:xfrm>
            <a:off x="3853150" y="3303847"/>
            <a:ext cx="319501" cy="319501"/>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0" name="Freeform 24"/>
          <p:cNvSpPr>
            <a:spLocks noEditPoints="1"/>
          </p:cNvSpPr>
          <p:nvPr/>
        </p:nvSpPr>
        <p:spPr bwMode="auto">
          <a:xfrm>
            <a:off x="8065903" y="2279752"/>
            <a:ext cx="224285" cy="323733"/>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1" name="Freeform 25"/>
          <p:cNvSpPr>
            <a:spLocks noEditPoints="1"/>
          </p:cNvSpPr>
          <p:nvPr/>
        </p:nvSpPr>
        <p:spPr bwMode="auto">
          <a:xfrm>
            <a:off x="8015120" y="3293267"/>
            <a:ext cx="325848" cy="344891"/>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2" name="Freeform 26"/>
          <p:cNvSpPr>
            <a:spLocks noEditPoints="1"/>
          </p:cNvSpPr>
          <p:nvPr/>
        </p:nvSpPr>
        <p:spPr bwMode="auto">
          <a:xfrm>
            <a:off x="3863730" y="2290331"/>
            <a:ext cx="298340" cy="302573"/>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lIns="121912" tIns="60956" rIns="121912" bIns="60956"/>
          <a:lstStyle/>
          <a:p>
            <a:pPr eaLnBrk="1" hangingPunct="1">
              <a:defRPr/>
            </a:pPr>
            <a:endParaRPr lang="zh-CN" altLang="en-US" sz="170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3" name="Rectangle 24"/>
          <p:cNvSpPr>
            <a:spLocks noChangeArrowheads="1"/>
          </p:cNvSpPr>
          <p:nvPr/>
        </p:nvSpPr>
        <p:spPr bwMode="auto">
          <a:xfrm>
            <a:off x="8577949" y="1998339"/>
            <a:ext cx="2987647" cy="757259"/>
          </a:xfrm>
          <a:prstGeom prst="rect">
            <a:avLst/>
          </a:prstGeom>
          <a:noFill/>
          <a:ln>
            <a:noFill/>
          </a:ln>
        </p:spPr>
        <p:txBody>
          <a:bodyPr lIns="0" tIns="0" rIns="0" bIns="0">
            <a:spAutoFit/>
          </a:bodyPr>
          <a:lstStyle/>
          <a:p>
            <a:pPr>
              <a:lnSpc>
                <a:spcPct val="120000"/>
              </a:lnSpc>
              <a:spcBef>
                <a:spcPts val="400"/>
              </a:spcBef>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a:t>
            </a:r>
          </a:p>
          <a:p>
            <a:pP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4" name="Rectangle 24"/>
          <p:cNvSpPr>
            <a:spLocks noChangeArrowheads="1"/>
          </p:cNvSpPr>
          <p:nvPr/>
        </p:nvSpPr>
        <p:spPr bwMode="auto">
          <a:xfrm>
            <a:off x="8577949" y="3018201"/>
            <a:ext cx="2987647" cy="757259"/>
          </a:xfrm>
          <a:prstGeom prst="rect">
            <a:avLst/>
          </a:prstGeom>
          <a:noFill/>
          <a:ln>
            <a:noFill/>
          </a:ln>
        </p:spPr>
        <p:txBody>
          <a:bodyPr lIns="0" tIns="0" rIns="0" bIns="0">
            <a:spAutoFit/>
          </a:bodyPr>
          <a:lstStyle/>
          <a:p>
            <a:pPr>
              <a:lnSpc>
                <a:spcPct val="120000"/>
              </a:lnSpc>
              <a:spcBef>
                <a:spcPts val="400"/>
              </a:spcBef>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a:t>
            </a:r>
          </a:p>
          <a:p>
            <a:pP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5" name="Rectangle 24"/>
          <p:cNvSpPr>
            <a:spLocks noChangeArrowheads="1"/>
          </p:cNvSpPr>
          <p:nvPr/>
        </p:nvSpPr>
        <p:spPr bwMode="auto">
          <a:xfrm>
            <a:off x="8577949" y="4042296"/>
            <a:ext cx="2987647" cy="757259"/>
          </a:xfrm>
          <a:prstGeom prst="rect">
            <a:avLst/>
          </a:prstGeom>
          <a:noFill/>
          <a:ln>
            <a:noFill/>
          </a:ln>
        </p:spPr>
        <p:txBody>
          <a:bodyPr lIns="0" tIns="0" rIns="0" bIns="0">
            <a:spAutoFit/>
          </a:bodyPr>
          <a:lstStyle/>
          <a:p>
            <a:pPr>
              <a:lnSpc>
                <a:spcPct val="120000"/>
              </a:lnSpc>
              <a:spcBef>
                <a:spcPts val="400"/>
              </a:spcBef>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a:t>
            </a:r>
          </a:p>
          <a:p>
            <a:pP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6" name="Rectangle 24"/>
          <p:cNvSpPr>
            <a:spLocks noChangeArrowheads="1"/>
          </p:cNvSpPr>
          <p:nvPr/>
        </p:nvSpPr>
        <p:spPr bwMode="auto">
          <a:xfrm>
            <a:off x="562930" y="1998339"/>
            <a:ext cx="2987647" cy="757259"/>
          </a:xfrm>
          <a:prstGeom prst="rect">
            <a:avLst/>
          </a:prstGeom>
          <a:noFill/>
          <a:ln>
            <a:noFill/>
          </a:ln>
        </p:spPr>
        <p:txBody>
          <a:bodyPr lIns="0" tIns="0" rIns="0" bIns="0">
            <a:spAutoFit/>
          </a:bodyPr>
          <a:lstStyle/>
          <a:p>
            <a:pPr algn="r">
              <a:lnSpc>
                <a:spcPct val="120000"/>
              </a:lnSpc>
              <a:spcBef>
                <a:spcPts val="400"/>
              </a:spcBef>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a:t>
            </a:r>
          </a:p>
          <a:p>
            <a:pPr algn="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7" name="Rectangle 24"/>
          <p:cNvSpPr>
            <a:spLocks noChangeArrowheads="1"/>
          </p:cNvSpPr>
          <p:nvPr/>
        </p:nvSpPr>
        <p:spPr bwMode="auto">
          <a:xfrm>
            <a:off x="562930" y="3018202"/>
            <a:ext cx="2987647" cy="1005596"/>
          </a:xfrm>
          <a:prstGeom prst="rect">
            <a:avLst/>
          </a:prstGeom>
          <a:noFill/>
          <a:ln>
            <a:noFill/>
          </a:ln>
        </p:spPr>
        <p:txBody>
          <a:bodyPr lIns="0" tIns="0" rIns="0" bIns="0">
            <a:spAutoFit/>
          </a:bodyPr>
          <a:lstStyle/>
          <a:p>
            <a:pPr algn="r">
              <a:lnSpc>
                <a:spcPct val="120000"/>
              </a:lnSpc>
              <a:spcBef>
                <a:spcPts val="400"/>
              </a:spcBef>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a:t>
            </a:r>
          </a:p>
          <a:p>
            <a:pPr algn="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a:lnSpc>
                <a:spcPct val="120000"/>
              </a:lnSpc>
              <a:spcBef>
                <a:spcPts val="400"/>
              </a:spcBef>
              <a:defRPr/>
            </a:pPr>
            <a:r>
              <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 </a:t>
            </a:r>
          </a:p>
        </p:txBody>
      </p:sp>
      <p:sp>
        <p:nvSpPr>
          <p:cNvPr id="58" name="Rectangle 24"/>
          <p:cNvSpPr>
            <a:spLocks noChangeArrowheads="1"/>
          </p:cNvSpPr>
          <p:nvPr/>
        </p:nvSpPr>
        <p:spPr bwMode="auto">
          <a:xfrm>
            <a:off x="562930" y="4042296"/>
            <a:ext cx="2987647" cy="757259"/>
          </a:xfrm>
          <a:prstGeom prst="rect">
            <a:avLst/>
          </a:prstGeom>
          <a:noFill/>
          <a:ln>
            <a:noFill/>
          </a:ln>
        </p:spPr>
        <p:txBody>
          <a:bodyPr lIns="0" tIns="0" rIns="0" bIns="0">
            <a:spAutoFit/>
          </a:bodyPr>
          <a:lstStyle/>
          <a:p>
            <a:pPr algn="r">
              <a:lnSpc>
                <a:spcPct val="120000"/>
              </a:lnSpc>
              <a:spcBef>
                <a:spcPts val="400"/>
              </a:spcBef>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a:t>
            </a:r>
          </a:p>
          <a:p>
            <a:pPr algn="r" defTabSz="1219200">
              <a:lnSpc>
                <a:spcPct val="120000"/>
              </a:lnSpc>
              <a:spcBef>
                <a:spcPts val="400"/>
              </a:spcBef>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r" eaLnBrk="1" hangingPunct="1">
              <a:lnSpc>
                <a:spcPct val="13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单击此处添加文本单击此处添加文本</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9" name="Rectangle 24"/>
          <p:cNvSpPr>
            <a:spLocks noChangeArrowheads="1"/>
          </p:cNvSpPr>
          <p:nvPr/>
        </p:nvSpPr>
        <p:spPr bwMode="auto">
          <a:xfrm>
            <a:off x="5232715" y="2707164"/>
            <a:ext cx="1726572" cy="279372"/>
          </a:xfrm>
          <a:prstGeom prst="rect">
            <a:avLst/>
          </a:prstGeom>
          <a:noFill/>
          <a:ln>
            <a:noFill/>
          </a:ln>
        </p:spPr>
        <p:txBody>
          <a:bodyPr lIns="0" tIns="0" rIns="0" bIns="0">
            <a:spAutoFit/>
          </a:bodyPr>
          <a:lstStyle/>
          <a:p>
            <a:pPr algn="ctr">
              <a:lnSpc>
                <a:spcPct val="120000"/>
              </a:lnSpc>
              <a:spcBef>
                <a:spcPts val="400"/>
              </a:spcBef>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a:t>
            </a:r>
          </a:p>
        </p:txBody>
      </p:sp>
      <p:sp>
        <p:nvSpPr>
          <p:cNvPr id="60" name="矩形 59"/>
          <p:cNvSpPr/>
          <p:nvPr/>
        </p:nvSpPr>
        <p:spPr>
          <a:xfrm>
            <a:off x="5232715" y="3513320"/>
            <a:ext cx="1726572" cy="1013859"/>
          </a:xfrm>
          <a:prstGeom prst="rect">
            <a:avLst/>
          </a:prstGeom>
        </p:spPr>
        <p:txBody>
          <a:bodyPr lIns="121912" tIns="60956" rIns="121912" bIns="60956">
            <a:spAutoFit/>
          </a:bodyPr>
          <a:lstStyle/>
          <a:p>
            <a:pPr algn="ctr">
              <a:lnSpc>
                <a:spcPct val="120000"/>
              </a:lnSpc>
              <a:spcBef>
                <a:spcPts val="400"/>
              </a:spcBef>
              <a:defRPr/>
            </a:pPr>
            <a:r>
              <a:rPr lang="zh-CN" altLang="en-US" sz="106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单击填加标题单击填加标题</a:t>
            </a:r>
          </a:p>
          <a:p>
            <a:pPr algn="ctr">
              <a:lnSpc>
                <a:spcPct val="120000"/>
              </a:lnSpc>
              <a:spcBef>
                <a:spcPts val="400"/>
              </a:spcBef>
              <a:defRPr/>
            </a:pPr>
            <a:endParaRPr lang="zh-CN" altLang="en-US" sz="106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algn="ctr">
              <a:lnSpc>
                <a:spcPct val="120000"/>
              </a:lnSpc>
              <a:spcBef>
                <a:spcPts val="400"/>
              </a:spcBef>
              <a:defRPr/>
            </a:pPr>
            <a:endParaRPr lang="zh-CN" altLang="en-US" sz="106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6" name="文本框 35"/>
          <p:cNvSpPr txBox="1"/>
          <p:nvPr/>
        </p:nvSpPr>
        <p:spPr>
          <a:xfrm>
            <a:off x="4663418" y="52326"/>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6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600"/>
                                  </p:stCondLst>
                                  <p:iterate type="lt">
                                    <p:tmPct val="10000"/>
                                  </p:iterate>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10" presetClass="entr" presetSubtype="0" fill="hold" grpId="0" nodeType="withEffect">
                                  <p:stCondLst>
                                    <p:cond delay="11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50"/>
                                        <p:tgtEl>
                                          <p:spTgt spid="30"/>
                                        </p:tgtEl>
                                      </p:cBhvr>
                                    </p:animEffect>
                                  </p:childTnLst>
                                </p:cTn>
                              </p:par>
                              <p:par>
                                <p:cTn id="23" presetID="35" presetClass="emph" presetSubtype="0" fill="hold" grpId="1" nodeType="withEffect">
                                  <p:stCondLst>
                                    <p:cond delay="1200"/>
                                  </p:stCondLst>
                                  <p:childTnLst>
                                    <p:anim calcmode="discrete" valueType="str">
                                      <p:cBhvr>
                                        <p:cTn id="24" dur="100" fill="hold"/>
                                        <p:tgtEl>
                                          <p:spTgt spid="30"/>
                                        </p:tgtEl>
                                        <p:attrNameLst>
                                          <p:attrName>style.visibility</p:attrName>
                                        </p:attrNameLst>
                                      </p:cBhvr>
                                      <p:tavLst>
                                        <p:tav tm="0">
                                          <p:val>
                                            <p:strVal val="hidden"/>
                                          </p:val>
                                        </p:tav>
                                        <p:tav tm="50000">
                                          <p:val>
                                            <p:strVal val="visible"/>
                                          </p:val>
                                        </p:tav>
                                      </p:tavLst>
                                    </p:anim>
                                  </p:childTnLst>
                                </p:cTn>
                              </p:par>
                              <p:par>
                                <p:cTn id="25" presetID="10" presetClass="entr" presetSubtype="0" fill="hold" grpId="0" nodeType="withEffect">
                                  <p:stCondLst>
                                    <p:cond delay="120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par>
                                <p:cTn id="28" presetID="35" presetClass="emph" presetSubtype="0" fill="hold" grpId="1" nodeType="withEffect">
                                  <p:stCondLst>
                                    <p:cond delay="1300"/>
                                  </p:stCondLst>
                                  <p:childTnLst>
                                    <p:anim calcmode="discrete" valueType="str">
                                      <p:cBhvr>
                                        <p:cTn id="29" dur="100" fill="hold"/>
                                        <p:tgtEl>
                                          <p:spTgt spid="31"/>
                                        </p:tgtEl>
                                        <p:attrNameLst>
                                          <p:attrName>style.visibility</p:attrName>
                                        </p:attrNameLst>
                                      </p:cBhvr>
                                      <p:tavLst>
                                        <p:tav tm="0">
                                          <p:val>
                                            <p:strVal val="hidden"/>
                                          </p:val>
                                        </p:tav>
                                        <p:tav tm="50000">
                                          <p:val>
                                            <p:strVal val="visible"/>
                                          </p:val>
                                        </p:tav>
                                      </p:tavLst>
                                    </p:anim>
                                  </p:childTnLst>
                                </p:cTn>
                              </p:par>
                              <p:par>
                                <p:cTn id="30" presetID="10" presetClass="entr" presetSubtype="0" fill="hold" grpId="0" nodeType="withEffect">
                                  <p:stCondLst>
                                    <p:cond delay="130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250"/>
                                        <p:tgtEl>
                                          <p:spTgt spid="32"/>
                                        </p:tgtEl>
                                      </p:cBhvr>
                                    </p:animEffect>
                                  </p:childTnLst>
                                </p:cTn>
                              </p:par>
                              <p:par>
                                <p:cTn id="33" presetID="35" presetClass="emph" presetSubtype="0" fill="hold" grpId="1" nodeType="withEffect">
                                  <p:stCondLst>
                                    <p:cond delay="1400"/>
                                  </p:stCondLst>
                                  <p:childTnLst>
                                    <p:anim calcmode="discrete" valueType="str">
                                      <p:cBhvr>
                                        <p:cTn id="34" dur="100" fill="hold"/>
                                        <p:tgtEl>
                                          <p:spTgt spid="32"/>
                                        </p:tgtEl>
                                        <p:attrNameLst>
                                          <p:attrName>style.visibility</p:attrName>
                                        </p:attrNameLst>
                                      </p:cBhvr>
                                      <p:tavLst>
                                        <p:tav tm="0">
                                          <p:val>
                                            <p:strVal val="hidden"/>
                                          </p:val>
                                        </p:tav>
                                        <p:tav tm="50000">
                                          <p:val>
                                            <p:strVal val="visible"/>
                                          </p:val>
                                        </p:tav>
                                      </p:tavLst>
                                    </p:anim>
                                  </p:childTnLst>
                                </p:cTn>
                              </p:par>
                              <p:par>
                                <p:cTn id="35" presetID="10" presetClass="entr" presetSubtype="0" fill="hold" grpId="0" nodeType="withEffect">
                                  <p:stCondLst>
                                    <p:cond delay="14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50"/>
                                        <p:tgtEl>
                                          <p:spTgt spid="33"/>
                                        </p:tgtEl>
                                      </p:cBhvr>
                                    </p:animEffect>
                                  </p:childTnLst>
                                </p:cTn>
                              </p:par>
                              <p:par>
                                <p:cTn id="38" presetID="35" presetClass="emph" presetSubtype="0" fill="hold" grpId="1" nodeType="withEffect">
                                  <p:stCondLst>
                                    <p:cond delay="1500"/>
                                  </p:stCondLst>
                                  <p:childTnLst>
                                    <p:anim calcmode="discrete" valueType="str">
                                      <p:cBhvr>
                                        <p:cTn id="39" dur="100" fill="hold"/>
                                        <p:tgtEl>
                                          <p:spTgt spid="33"/>
                                        </p:tgtEl>
                                        <p:attrNameLst>
                                          <p:attrName>style.visibility</p:attrName>
                                        </p:attrNameLst>
                                      </p:cBhvr>
                                      <p:tavLst>
                                        <p:tav tm="0">
                                          <p:val>
                                            <p:strVal val="hidden"/>
                                          </p:val>
                                        </p:tav>
                                        <p:tav tm="50000">
                                          <p:val>
                                            <p:strVal val="visible"/>
                                          </p:val>
                                        </p:tav>
                                      </p:tavLst>
                                    </p:anim>
                                  </p:childTnLst>
                                </p:cTn>
                              </p:par>
                              <p:par>
                                <p:cTn id="40" presetID="10" presetClass="entr" presetSubtype="0" fill="hold" grpId="0" nodeType="withEffect">
                                  <p:stCondLst>
                                    <p:cond delay="150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250"/>
                                        <p:tgtEl>
                                          <p:spTgt spid="34"/>
                                        </p:tgtEl>
                                      </p:cBhvr>
                                    </p:animEffect>
                                  </p:childTnLst>
                                </p:cTn>
                              </p:par>
                              <p:par>
                                <p:cTn id="43" presetID="35" presetClass="emph" presetSubtype="0" fill="hold" grpId="1" nodeType="withEffect">
                                  <p:stCondLst>
                                    <p:cond delay="1600"/>
                                  </p:stCondLst>
                                  <p:childTnLst>
                                    <p:anim calcmode="discrete" valueType="str">
                                      <p:cBhvr>
                                        <p:cTn id="44" dur="100" fill="hold"/>
                                        <p:tgtEl>
                                          <p:spTgt spid="34"/>
                                        </p:tgtEl>
                                        <p:attrNameLst>
                                          <p:attrName>style.visibility</p:attrName>
                                        </p:attrNameLst>
                                      </p:cBhvr>
                                      <p:tavLst>
                                        <p:tav tm="0">
                                          <p:val>
                                            <p:strVal val="hidden"/>
                                          </p:val>
                                        </p:tav>
                                        <p:tav tm="50000">
                                          <p:val>
                                            <p:strVal val="visible"/>
                                          </p:val>
                                        </p:tav>
                                      </p:tavLst>
                                    </p:anim>
                                  </p:childTnLst>
                                </p:cTn>
                              </p:par>
                              <p:par>
                                <p:cTn id="45" presetID="10" presetClass="entr" presetSubtype="0" fill="hold" grpId="0" nodeType="withEffect">
                                  <p:stCondLst>
                                    <p:cond delay="16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250"/>
                                        <p:tgtEl>
                                          <p:spTgt spid="35"/>
                                        </p:tgtEl>
                                      </p:cBhvr>
                                    </p:animEffect>
                                  </p:childTnLst>
                                </p:cTn>
                              </p:par>
                              <p:par>
                                <p:cTn id="48" presetID="35" presetClass="emph" presetSubtype="0" fill="hold" grpId="1" nodeType="withEffect">
                                  <p:stCondLst>
                                    <p:cond delay="1700"/>
                                  </p:stCondLst>
                                  <p:childTnLst>
                                    <p:anim calcmode="discrete" valueType="str">
                                      <p:cBhvr>
                                        <p:cTn id="49" dur="100" fill="hold"/>
                                        <p:tgtEl>
                                          <p:spTgt spid="35"/>
                                        </p:tgtEl>
                                        <p:attrNameLst>
                                          <p:attrName>style.visibility</p:attrName>
                                        </p:attrNameLst>
                                      </p:cBhvr>
                                      <p:tavLst>
                                        <p:tav tm="0">
                                          <p:val>
                                            <p:strVal val="hidden"/>
                                          </p:val>
                                        </p:tav>
                                        <p:tav tm="50000">
                                          <p:val>
                                            <p:strVal val="visible"/>
                                          </p:val>
                                        </p:tav>
                                      </p:tavLst>
                                    </p:anim>
                                  </p:childTnLst>
                                </p:cTn>
                              </p:par>
                              <p:par>
                                <p:cTn id="50" presetID="53" presetClass="entr" presetSubtype="16" fill="hold" grpId="0" nodeType="withEffect">
                                  <p:stCondLst>
                                    <p:cond delay="180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par>
                                <p:cTn id="55" presetID="53" presetClass="entr" presetSubtype="16" fill="hold" nodeType="withEffect">
                                  <p:stCondLst>
                                    <p:cond delay="230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animEffect transition="in" filter="fade">
                                      <p:cBhvr>
                                        <p:cTn id="59" dur="500"/>
                                        <p:tgtEl>
                                          <p:spTgt spid="52"/>
                                        </p:tgtEl>
                                      </p:cBhvr>
                                    </p:animEffect>
                                  </p:childTnLst>
                                </p:cTn>
                              </p:par>
                              <p:par>
                                <p:cTn id="60" presetID="2" presetClass="entr" presetSubtype="8" fill="hold" grpId="0" nodeType="withEffect">
                                  <p:stCondLst>
                                    <p:cond delay="230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500" fill="hold"/>
                                        <p:tgtEl>
                                          <p:spTgt spid="56"/>
                                        </p:tgtEl>
                                        <p:attrNameLst>
                                          <p:attrName>ppt_x</p:attrName>
                                        </p:attrNameLst>
                                      </p:cBhvr>
                                      <p:tavLst>
                                        <p:tav tm="0">
                                          <p:val>
                                            <p:strVal val="0-#ppt_w/2"/>
                                          </p:val>
                                        </p:tav>
                                        <p:tav tm="100000">
                                          <p:val>
                                            <p:strVal val="#ppt_x"/>
                                          </p:val>
                                        </p:tav>
                                      </p:tavLst>
                                    </p:anim>
                                    <p:anim calcmode="lin" valueType="num">
                                      <p:cBhvr additive="base">
                                        <p:cTn id="63" dur="500" fill="hold"/>
                                        <p:tgtEl>
                                          <p:spTgt spid="56"/>
                                        </p:tgtEl>
                                        <p:attrNameLst>
                                          <p:attrName>ppt_y</p:attrName>
                                        </p:attrNameLst>
                                      </p:cBhvr>
                                      <p:tavLst>
                                        <p:tav tm="0">
                                          <p:val>
                                            <p:strVal val="#ppt_y"/>
                                          </p:val>
                                        </p:tav>
                                        <p:tav tm="100000">
                                          <p:val>
                                            <p:strVal val="#ppt_y"/>
                                          </p:val>
                                        </p:tav>
                                      </p:tavLst>
                                    </p:anim>
                                  </p:childTnLst>
                                </p:cTn>
                              </p:par>
                              <p:par>
                                <p:cTn id="64" presetID="53" presetClass="entr" presetSubtype="16" fill="hold" nodeType="withEffect">
                                  <p:stCondLst>
                                    <p:cond delay="240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2" presetClass="entr" presetSubtype="8" fill="hold" grpId="0" nodeType="withEffect">
                                  <p:stCondLst>
                                    <p:cond delay="240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0-#ppt_w/2"/>
                                          </p:val>
                                        </p:tav>
                                        <p:tav tm="100000">
                                          <p:val>
                                            <p:strVal val="#ppt_x"/>
                                          </p:val>
                                        </p:tav>
                                      </p:tavLst>
                                    </p:anim>
                                    <p:anim calcmode="lin" valueType="num">
                                      <p:cBhvr additive="base">
                                        <p:cTn id="72" dur="500" fill="hold"/>
                                        <p:tgtEl>
                                          <p:spTgt spid="57"/>
                                        </p:tgtEl>
                                        <p:attrNameLst>
                                          <p:attrName>ppt_y</p:attrName>
                                        </p:attrNameLst>
                                      </p:cBhvr>
                                      <p:tavLst>
                                        <p:tav tm="0">
                                          <p:val>
                                            <p:strVal val="#ppt_y"/>
                                          </p:val>
                                        </p:tav>
                                        <p:tav tm="100000">
                                          <p:val>
                                            <p:strVal val="#ppt_y"/>
                                          </p:val>
                                        </p:tav>
                                      </p:tavLst>
                                    </p:anim>
                                  </p:childTnLst>
                                </p:cTn>
                              </p:par>
                              <p:par>
                                <p:cTn id="73" presetID="53" presetClass="entr" presetSubtype="16" fill="hold" nodeType="withEffect">
                                  <p:stCondLst>
                                    <p:cond delay="250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2" presetClass="entr" presetSubtype="8" fill="hold" grpId="0" nodeType="withEffect">
                                  <p:stCondLst>
                                    <p:cond delay="250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500" fill="hold"/>
                                        <p:tgtEl>
                                          <p:spTgt spid="58"/>
                                        </p:tgtEl>
                                        <p:attrNameLst>
                                          <p:attrName>ppt_x</p:attrName>
                                        </p:attrNameLst>
                                      </p:cBhvr>
                                      <p:tavLst>
                                        <p:tav tm="0">
                                          <p:val>
                                            <p:strVal val="0-#ppt_w/2"/>
                                          </p:val>
                                        </p:tav>
                                        <p:tav tm="100000">
                                          <p:val>
                                            <p:strVal val="#ppt_x"/>
                                          </p:val>
                                        </p:tav>
                                      </p:tavLst>
                                    </p:anim>
                                    <p:anim calcmode="lin" valueType="num">
                                      <p:cBhvr additive="base">
                                        <p:cTn id="81" dur="500" fill="hold"/>
                                        <p:tgtEl>
                                          <p:spTgt spid="58"/>
                                        </p:tgtEl>
                                        <p:attrNameLst>
                                          <p:attrName>ppt_y</p:attrName>
                                        </p:attrNameLst>
                                      </p:cBhvr>
                                      <p:tavLst>
                                        <p:tav tm="0">
                                          <p:val>
                                            <p:strVal val="#ppt_y"/>
                                          </p:val>
                                        </p:tav>
                                        <p:tav tm="100000">
                                          <p:val>
                                            <p:strVal val="#ppt_y"/>
                                          </p:val>
                                        </p:tav>
                                      </p:tavLst>
                                    </p:anim>
                                  </p:childTnLst>
                                </p:cTn>
                              </p:par>
                              <p:par>
                                <p:cTn id="82" presetID="53" presetClass="entr" presetSubtype="16" fill="hold" nodeType="withEffect">
                                  <p:stCondLst>
                                    <p:cond delay="2300"/>
                                  </p:stCondLst>
                                  <p:childTnLst>
                                    <p:set>
                                      <p:cBhvr>
                                        <p:cTn id="83" dur="1" fill="hold">
                                          <p:stCondLst>
                                            <p:cond delay="0"/>
                                          </p:stCondLst>
                                        </p:cTn>
                                        <p:tgtEl>
                                          <p:spTgt spid="50"/>
                                        </p:tgtEl>
                                        <p:attrNameLst>
                                          <p:attrName>style.visibility</p:attrName>
                                        </p:attrNameLst>
                                      </p:cBhvr>
                                      <p:to>
                                        <p:strVal val="visible"/>
                                      </p:to>
                                    </p:set>
                                    <p:anim calcmode="lin" valueType="num">
                                      <p:cBhvr>
                                        <p:cTn id="84" dur="500" fill="hold"/>
                                        <p:tgtEl>
                                          <p:spTgt spid="50"/>
                                        </p:tgtEl>
                                        <p:attrNameLst>
                                          <p:attrName>ppt_w</p:attrName>
                                        </p:attrNameLst>
                                      </p:cBhvr>
                                      <p:tavLst>
                                        <p:tav tm="0">
                                          <p:val>
                                            <p:fltVal val="0"/>
                                          </p:val>
                                        </p:tav>
                                        <p:tav tm="100000">
                                          <p:val>
                                            <p:strVal val="#ppt_w"/>
                                          </p:val>
                                        </p:tav>
                                      </p:tavLst>
                                    </p:anim>
                                    <p:anim calcmode="lin" valueType="num">
                                      <p:cBhvr>
                                        <p:cTn id="85" dur="500" fill="hold"/>
                                        <p:tgtEl>
                                          <p:spTgt spid="50"/>
                                        </p:tgtEl>
                                        <p:attrNameLst>
                                          <p:attrName>ppt_h</p:attrName>
                                        </p:attrNameLst>
                                      </p:cBhvr>
                                      <p:tavLst>
                                        <p:tav tm="0">
                                          <p:val>
                                            <p:fltVal val="0"/>
                                          </p:val>
                                        </p:tav>
                                        <p:tav tm="100000">
                                          <p:val>
                                            <p:strVal val="#ppt_h"/>
                                          </p:val>
                                        </p:tav>
                                      </p:tavLst>
                                    </p:anim>
                                    <p:animEffect transition="in" filter="fade">
                                      <p:cBhvr>
                                        <p:cTn id="86" dur="500"/>
                                        <p:tgtEl>
                                          <p:spTgt spid="50"/>
                                        </p:tgtEl>
                                      </p:cBhvr>
                                    </p:animEffect>
                                  </p:childTnLst>
                                </p:cTn>
                              </p:par>
                              <p:par>
                                <p:cTn id="87" presetID="2" presetClass="entr" presetSubtype="2" fill="hold" grpId="0" nodeType="withEffect">
                                  <p:stCondLst>
                                    <p:cond delay="2300"/>
                                  </p:stCondLst>
                                  <p:childTnLst>
                                    <p:set>
                                      <p:cBhvr>
                                        <p:cTn id="88" dur="1" fill="hold">
                                          <p:stCondLst>
                                            <p:cond delay="0"/>
                                          </p:stCondLst>
                                        </p:cTn>
                                        <p:tgtEl>
                                          <p:spTgt spid="53"/>
                                        </p:tgtEl>
                                        <p:attrNameLst>
                                          <p:attrName>style.visibility</p:attrName>
                                        </p:attrNameLst>
                                      </p:cBhvr>
                                      <p:to>
                                        <p:strVal val="visible"/>
                                      </p:to>
                                    </p:set>
                                    <p:anim calcmode="lin" valueType="num">
                                      <p:cBhvr additive="base">
                                        <p:cTn id="89" dur="500" fill="hold"/>
                                        <p:tgtEl>
                                          <p:spTgt spid="53"/>
                                        </p:tgtEl>
                                        <p:attrNameLst>
                                          <p:attrName>ppt_x</p:attrName>
                                        </p:attrNameLst>
                                      </p:cBhvr>
                                      <p:tavLst>
                                        <p:tav tm="0">
                                          <p:val>
                                            <p:strVal val="1+#ppt_w/2"/>
                                          </p:val>
                                        </p:tav>
                                        <p:tav tm="100000">
                                          <p:val>
                                            <p:strVal val="#ppt_x"/>
                                          </p:val>
                                        </p:tav>
                                      </p:tavLst>
                                    </p:anim>
                                    <p:anim calcmode="lin" valueType="num">
                                      <p:cBhvr additive="base">
                                        <p:cTn id="90" dur="500" fill="hold"/>
                                        <p:tgtEl>
                                          <p:spTgt spid="53"/>
                                        </p:tgtEl>
                                        <p:attrNameLst>
                                          <p:attrName>ppt_y</p:attrName>
                                        </p:attrNameLst>
                                      </p:cBhvr>
                                      <p:tavLst>
                                        <p:tav tm="0">
                                          <p:val>
                                            <p:strVal val="#ppt_y"/>
                                          </p:val>
                                        </p:tav>
                                        <p:tav tm="100000">
                                          <p:val>
                                            <p:strVal val="#ppt_y"/>
                                          </p:val>
                                        </p:tav>
                                      </p:tavLst>
                                    </p:anim>
                                  </p:childTnLst>
                                </p:cTn>
                              </p:par>
                              <p:par>
                                <p:cTn id="91" presetID="53" presetClass="entr" presetSubtype="16" fill="hold" nodeType="withEffect">
                                  <p:stCondLst>
                                    <p:cond delay="240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par>
                                <p:cTn id="96" presetID="2" presetClass="entr" presetSubtype="2" fill="hold" grpId="0" nodeType="withEffect">
                                  <p:stCondLst>
                                    <p:cond delay="2400"/>
                                  </p:stCondLst>
                                  <p:childTnLst>
                                    <p:set>
                                      <p:cBhvr>
                                        <p:cTn id="97" dur="1" fill="hold">
                                          <p:stCondLst>
                                            <p:cond delay="0"/>
                                          </p:stCondLst>
                                        </p:cTn>
                                        <p:tgtEl>
                                          <p:spTgt spid="54"/>
                                        </p:tgtEl>
                                        <p:attrNameLst>
                                          <p:attrName>style.visibility</p:attrName>
                                        </p:attrNameLst>
                                      </p:cBhvr>
                                      <p:to>
                                        <p:strVal val="visible"/>
                                      </p:to>
                                    </p:set>
                                    <p:anim calcmode="lin" valueType="num">
                                      <p:cBhvr additive="base">
                                        <p:cTn id="98" dur="500" fill="hold"/>
                                        <p:tgtEl>
                                          <p:spTgt spid="54"/>
                                        </p:tgtEl>
                                        <p:attrNameLst>
                                          <p:attrName>ppt_x</p:attrName>
                                        </p:attrNameLst>
                                      </p:cBhvr>
                                      <p:tavLst>
                                        <p:tav tm="0">
                                          <p:val>
                                            <p:strVal val="1+#ppt_w/2"/>
                                          </p:val>
                                        </p:tav>
                                        <p:tav tm="100000">
                                          <p:val>
                                            <p:strVal val="#ppt_x"/>
                                          </p:val>
                                        </p:tav>
                                      </p:tavLst>
                                    </p:anim>
                                    <p:anim calcmode="lin" valueType="num">
                                      <p:cBhvr additive="base">
                                        <p:cTn id="99" dur="500" fill="hold"/>
                                        <p:tgtEl>
                                          <p:spTgt spid="54"/>
                                        </p:tgtEl>
                                        <p:attrNameLst>
                                          <p:attrName>ppt_y</p:attrName>
                                        </p:attrNameLst>
                                      </p:cBhvr>
                                      <p:tavLst>
                                        <p:tav tm="0">
                                          <p:val>
                                            <p:strVal val="#ppt_y"/>
                                          </p:val>
                                        </p:tav>
                                        <p:tav tm="100000">
                                          <p:val>
                                            <p:strVal val="#ppt_y"/>
                                          </p:val>
                                        </p:tav>
                                      </p:tavLst>
                                    </p:anim>
                                  </p:childTnLst>
                                </p:cTn>
                              </p:par>
                              <p:par>
                                <p:cTn id="100" presetID="53" presetClass="entr" presetSubtype="16" fill="hold" nodeType="withEffect">
                                  <p:stCondLst>
                                    <p:cond delay="250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500" fill="hold"/>
                                        <p:tgtEl>
                                          <p:spTgt spid="48"/>
                                        </p:tgtEl>
                                        <p:attrNameLst>
                                          <p:attrName>ppt_w</p:attrName>
                                        </p:attrNameLst>
                                      </p:cBhvr>
                                      <p:tavLst>
                                        <p:tav tm="0">
                                          <p:val>
                                            <p:fltVal val="0"/>
                                          </p:val>
                                        </p:tav>
                                        <p:tav tm="100000">
                                          <p:val>
                                            <p:strVal val="#ppt_w"/>
                                          </p:val>
                                        </p:tav>
                                      </p:tavLst>
                                    </p:anim>
                                    <p:anim calcmode="lin" valueType="num">
                                      <p:cBhvr>
                                        <p:cTn id="103" dur="500" fill="hold"/>
                                        <p:tgtEl>
                                          <p:spTgt spid="48"/>
                                        </p:tgtEl>
                                        <p:attrNameLst>
                                          <p:attrName>ppt_h</p:attrName>
                                        </p:attrNameLst>
                                      </p:cBhvr>
                                      <p:tavLst>
                                        <p:tav tm="0">
                                          <p:val>
                                            <p:fltVal val="0"/>
                                          </p:val>
                                        </p:tav>
                                        <p:tav tm="100000">
                                          <p:val>
                                            <p:strVal val="#ppt_h"/>
                                          </p:val>
                                        </p:tav>
                                      </p:tavLst>
                                    </p:anim>
                                    <p:animEffect transition="in" filter="fade">
                                      <p:cBhvr>
                                        <p:cTn id="104" dur="500"/>
                                        <p:tgtEl>
                                          <p:spTgt spid="48"/>
                                        </p:tgtEl>
                                      </p:cBhvr>
                                    </p:animEffect>
                                  </p:childTnLst>
                                </p:cTn>
                              </p:par>
                              <p:par>
                                <p:cTn id="105" presetID="2" presetClass="entr" presetSubtype="2" fill="hold" grpId="0" nodeType="withEffect">
                                  <p:stCondLst>
                                    <p:cond delay="250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500" fill="hold"/>
                                        <p:tgtEl>
                                          <p:spTgt spid="55"/>
                                        </p:tgtEl>
                                        <p:attrNameLst>
                                          <p:attrName>ppt_x</p:attrName>
                                        </p:attrNameLst>
                                      </p:cBhvr>
                                      <p:tavLst>
                                        <p:tav tm="0">
                                          <p:val>
                                            <p:strVal val="1+#ppt_w/2"/>
                                          </p:val>
                                        </p:tav>
                                        <p:tav tm="100000">
                                          <p:val>
                                            <p:strVal val="#ppt_x"/>
                                          </p:val>
                                        </p:tav>
                                      </p:tavLst>
                                    </p:anim>
                                    <p:anim calcmode="lin" valueType="num">
                                      <p:cBhvr additive="base">
                                        <p:cTn id="10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53" grpId="0"/>
      <p:bldP spid="54" grpId="0"/>
      <p:bldP spid="55" grpId="0"/>
      <p:bldP spid="56" grpId="0"/>
      <p:bldP spid="57" grpId="0"/>
      <p:bldP spid="58" grpId="0"/>
      <p:bldP spid="59" grpId="0"/>
      <p:bldP spid="60"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915229" y="5231727"/>
            <a:ext cx="10337256" cy="0"/>
            <a:chOff x="686422" y="3923795"/>
            <a:chExt cx="7752942" cy="0"/>
          </a:xfrm>
        </p:grpSpPr>
        <p:cxnSp>
          <p:nvCxnSpPr>
            <p:cNvPr id="4" name="Straight Connector 2"/>
            <p:cNvCxnSpPr/>
            <p:nvPr/>
          </p:nvCxnSpPr>
          <p:spPr>
            <a:xfrm>
              <a:off x="1645481" y="3923795"/>
              <a:ext cx="1107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3"/>
            <p:cNvCxnSpPr/>
            <p:nvPr/>
          </p:nvCxnSpPr>
          <p:spPr>
            <a:xfrm>
              <a:off x="2818500" y="3923795"/>
              <a:ext cx="1107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p:nvCxnSpPr>
          <p:spPr>
            <a:xfrm>
              <a:off x="4002510" y="3923795"/>
              <a:ext cx="1107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5"/>
            <p:cNvCxnSpPr/>
            <p:nvPr/>
          </p:nvCxnSpPr>
          <p:spPr>
            <a:xfrm>
              <a:off x="5175529" y="3923795"/>
              <a:ext cx="1107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6"/>
            <p:cNvCxnSpPr/>
            <p:nvPr/>
          </p:nvCxnSpPr>
          <p:spPr>
            <a:xfrm rot="10800000">
              <a:off x="7548364" y="3923795"/>
              <a:ext cx="891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7"/>
            <p:cNvCxnSpPr/>
            <p:nvPr/>
          </p:nvCxnSpPr>
          <p:spPr>
            <a:xfrm rot="10800000">
              <a:off x="6359370" y="3923795"/>
              <a:ext cx="1107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8"/>
            <p:cNvCxnSpPr/>
            <p:nvPr/>
          </p:nvCxnSpPr>
          <p:spPr>
            <a:xfrm rot="10800000">
              <a:off x="686422" y="3923795"/>
              <a:ext cx="891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1241054" y="2928253"/>
            <a:ext cx="1837621" cy="2679212"/>
            <a:chOff x="930790" y="2196189"/>
            <a:chExt cx="1378216" cy="2009409"/>
          </a:xfrm>
        </p:grpSpPr>
        <p:sp>
          <p:nvSpPr>
            <p:cNvPr id="11" name="TextBox 9"/>
            <p:cNvSpPr txBox="1"/>
            <p:nvPr/>
          </p:nvSpPr>
          <p:spPr>
            <a:xfrm>
              <a:off x="1146691" y="2920762"/>
              <a:ext cx="946414" cy="230833"/>
            </a:xfrm>
            <a:prstGeom prst="rect">
              <a:avLst/>
            </a:prstGeom>
            <a:noFill/>
          </p:spPr>
          <p:txBody>
            <a:bodyPr wrap="none">
              <a:normAutofit fontScale="85000" lnSpcReduction="20000"/>
            </a:bodyPr>
            <a:lstStyle/>
            <a:p>
              <a:pPr algn="ctr"/>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12" name="TextBox 10"/>
            <p:cNvSpPr txBox="1"/>
            <p:nvPr/>
          </p:nvSpPr>
          <p:spPr>
            <a:xfrm>
              <a:off x="930790" y="3089716"/>
              <a:ext cx="1378216" cy="415499"/>
            </a:xfrm>
            <a:prstGeom prst="rect">
              <a:avLst/>
            </a:prstGeom>
            <a:noFill/>
          </p:spPr>
          <p:txBody>
            <a:bodyPr wrap="square">
              <a:normAutofit fontScale="77500" lnSpcReduction="20000"/>
            </a:bodyPr>
            <a:lstStyle/>
            <a:p>
              <a:pPr algn="ctr">
                <a:lnSpc>
                  <a:spcPct val="120000"/>
                </a:lnSpc>
              </a:pP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此部分内容作为文字排版占位显示（建议使用主题字体）</a:t>
              </a:r>
            </a:p>
          </p:txBody>
        </p:sp>
        <p:sp>
          <p:nvSpPr>
            <p:cNvPr id="18" name="TextBox 16"/>
            <p:cNvSpPr txBox="1"/>
            <p:nvPr/>
          </p:nvSpPr>
          <p:spPr>
            <a:xfrm>
              <a:off x="1414794" y="3997849"/>
              <a:ext cx="393377" cy="207749"/>
            </a:xfrm>
            <a:prstGeom prst="rect">
              <a:avLst/>
            </a:prstGeom>
            <a:noFill/>
          </p:spPr>
          <p:txBody>
            <a:bodyPr wrap="none">
              <a:normAutofit fontScale="85000" lnSpcReduction="20000"/>
            </a:bodyPr>
            <a:lstStyle/>
            <a:p>
              <a:r>
                <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201</a:t>
              </a:r>
              <a:r>
                <a:rPr 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4</a:t>
              </a:r>
              <a:endPar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 name="Oval 17"/>
            <p:cNvSpPr/>
            <p:nvPr/>
          </p:nvSpPr>
          <p:spPr>
            <a:xfrm>
              <a:off x="1579398" y="3883295"/>
              <a:ext cx="81000" cy="81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cxnSp>
          <p:nvCxnSpPr>
            <p:cNvPr id="25" name="Straight Connector 23"/>
            <p:cNvCxnSpPr/>
            <p:nvPr/>
          </p:nvCxnSpPr>
          <p:spPr>
            <a:xfrm flipV="1">
              <a:off x="1619898" y="3567789"/>
              <a:ext cx="0" cy="270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4"/>
            <p:cNvCxnSpPr/>
            <p:nvPr/>
          </p:nvCxnSpPr>
          <p:spPr>
            <a:xfrm flipV="1">
              <a:off x="1619898" y="2635012"/>
              <a:ext cx="0" cy="297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27" name="Group 25"/>
            <p:cNvGrpSpPr/>
            <p:nvPr/>
          </p:nvGrpSpPr>
          <p:grpSpPr>
            <a:xfrm>
              <a:off x="1421606" y="2196189"/>
              <a:ext cx="405000" cy="405000"/>
              <a:chOff x="1895475" y="3190875"/>
              <a:chExt cx="540000" cy="540000"/>
            </a:xfrm>
          </p:grpSpPr>
          <p:sp>
            <p:nvSpPr>
              <p:cNvPr id="75" name="Oval 73"/>
              <p:cNvSpPr/>
              <p:nvPr/>
            </p:nvSpPr>
            <p:spPr>
              <a:xfrm>
                <a:off x="1895475" y="3190875"/>
                <a:ext cx="540000" cy="540000"/>
              </a:xfrm>
              <a:prstGeom prst="ellipse">
                <a:avLst/>
              </a:prstGeom>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6" name="Freeform: Shape 74"/>
              <p:cNvSpPr/>
              <p:nvPr/>
            </p:nvSpPr>
            <p:spPr bwMode="auto">
              <a:xfrm>
                <a:off x="2000853" y="3295413"/>
                <a:ext cx="329244" cy="330924"/>
              </a:xfrm>
              <a:custGeom>
                <a:avLst/>
                <a:gdLst>
                  <a:gd name="T0" fmla="*/ 234 w 246"/>
                  <a:gd name="T1" fmla="*/ 13 h 247"/>
                  <a:gd name="T2" fmla="*/ 175 w 246"/>
                  <a:gd name="T3" fmla="*/ 35 h 247"/>
                  <a:gd name="T4" fmla="*/ 153 w 246"/>
                  <a:gd name="T5" fmla="*/ 60 h 247"/>
                  <a:gd name="T6" fmla="*/ 24 w 246"/>
                  <a:gd name="T7" fmla="*/ 36 h 247"/>
                  <a:gd name="T8" fmla="*/ 5 w 246"/>
                  <a:gd name="T9" fmla="*/ 55 h 247"/>
                  <a:gd name="T10" fmla="*/ 107 w 246"/>
                  <a:gd name="T11" fmla="*/ 109 h 247"/>
                  <a:gd name="T12" fmla="*/ 65 w 246"/>
                  <a:gd name="T13" fmla="*/ 159 h 247"/>
                  <a:gd name="T14" fmla="*/ 54 w 246"/>
                  <a:gd name="T15" fmla="*/ 172 h 247"/>
                  <a:gd name="T16" fmla="*/ 12 w 246"/>
                  <a:gd name="T17" fmla="*/ 161 h 247"/>
                  <a:gd name="T18" fmla="*/ 0 w 246"/>
                  <a:gd name="T19" fmla="*/ 173 h 247"/>
                  <a:gd name="T20" fmla="*/ 47 w 246"/>
                  <a:gd name="T21" fmla="*/ 200 h 247"/>
                  <a:gd name="T22" fmla="*/ 74 w 246"/>
                  <a:gd name="T23" fmla="*/ 247 h 247"/>
                  <a:gd name="T24" fmla="*/ 86 w 246"/>
                  <a:gd name="T25" fmla="*/ 235 h 247"/>
                  <a:gd name="T26" fmla="*/ 75 w 246"/>
                  <a:gd name="T27" fmla="*/ 193 h 247"/>
                  <a:gd name="T28" fmla="*/ 88 w 246"/>
                  <a:gd name="T29" fmla="*/ 182 h 247"/>
                  <a:gd name="T30" fmla="*/ 138 w 246"/>
                  <a:gd name="T31" fmla="*/ 140 h 247"/>
                  <a:gd name="T32" fmla="*/ 192 w 246"/>
                  <a:gd name="T33" fmla="*/ 242 h 247"/>
                  <a:gd name="T34" fmla="*/ 211 w 246"/>
                  <a:gd name="T35" fmla="*/ 223 h 247"/>
                  <a:gd name="T36" fmla="*/ 187 w 246"/>
                  <a:gd name="T37" fmla="*/ 94 h 247"/>
                  <a:gd name="T38" fmla="*/ 212 w 246"/>
                  <a:gd name="T39" fmla="*/ 72 h 247"/>
                  <a:gd name="T40" fmla="*/ 234 w 246"/>
                  <a:gd name="T41" fmla="*/ 1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247">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bg1"/>
              </a:solidFill>
              <a:ln>
                <a:noFill/>
              </a:ln>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nvGrpSpPr>
          <p:cNvPr id="80" name="组合 79"/>
          <p:cNvGrpSpPr/>
          <p:nvPr/>
        </p:nvGrpSpPr>
        <p:grpSpPr>
          <a:xfrm>
            <a:off x="2811252" y="1628800"/>
            <a:ext cx="1837621" cy="3978664"/>
            <a:chOff x="2108439" y="1221600"/>
            <a:chExt cx="1378216" cy="2983998"/>
          </a:xfrm>
        </p:grpSpPr>
        <p:sp>
          <p:nvSpPr>
            <p:cNvPr id="17" name="TextBox 15"/>
            <p:cNvSpPr txBox="1"/>
            <p:nvPr/>
          </p:nvSpPr>
          <p:spPr>
            <a:xfrm>
              <a:off x="2594607" y="3997849"/>
              <a:ext cx="393377" cy="207749"/>
            </a:xfrm>
            <a:prstGeom prst="rect">
              <a:avLst/>
            </a:prstGeom>
            <a:noFill/>
          </p:spPr>
          <p:txBody>
            <a:bodyPr wrap="none">
              <a:normAutofit fontScale="85000" lnSpcReduction="20000"/>
            </a:bodyPr>
            <a:lstStyle/>
            <a:p>
              <a:r>
                <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201</a:t>
              </a:r>
              <a:r>
                <a:rPr 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5</a:t>
              </a:r>
              <a:endPar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 name="Oval 18"/>
            <p:cNvSpPr/>
            <p:nvPr/>
          </p:nvSpPr>
          <p:spPr>
            <a:xfrm>
              <a:off x="2749593" y="3883295"/>
              <a:ext cx="81000" cy="810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 name="TextBox 26"/>
            <p:cNvSpPr txBox="1"/>
            <p:nvPr/>
          </p:nvSpPr>
          <p:spPr>
            <a:xfrm>
              <a:off x="2324343" y="1956356"/>
              <a:ext cx="946413" cy="230833"/>
            </a:xfrm>
            <a:prstGeom prst="rect">
              <a:avLst/>
            </a:prstGeom>
            <a:noFill/>
          </p:spPr>
          <p:txBody>
            <a:bodyPr wrap="none">
              <a:normAutofit fontScale="85000" lnSpcReduction="20000"/>
            </a:bodyPr>
            <a:lstStyle/>
            <a:p>
              <a:pPr algn="ctr"/>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29" name="TextBox 27"/>
            <p:cNvSpPr txBox="1"/>
            <p:nvPr/>
          </p:nvSpPr>
          <p:spPr>
            <a:xfrm>
              <a:off x="2108439" y="2125310"/>
              <a:ext cx="1378216" cy="415499"/>
            </a:xfrm>
            <a:prstGeom prst="rect">
              <a:avLst/>
            </a:prstGeom>
            <a:noFill/>
          </p:spPr>
          <p:txBody>
            <a:bodyPr wrap="square">
              <a:normAutofit fontScale="77500" lnSpcReduction="20000"/>
            </a:bodyPr>
            <a:lstStyle/>
            <a:p>
              <a:pPr algn="ctr">
                <a:lnSpc>
                  <a:spcPct val="120000"/>
                </a:lnSpc>
              </a:pPr>
              <a:r>
                <a:rPr lang="zh-CN" altLang="en-US" sz="13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此部分内容作为文字排版占位显示（建议使用主题字体）</a:t>
              </a:r>
            </a:p>
          </p:txBody>
        </p:sp>
        <p:cxnSp>
          <p:nvCxnSpPr>
            <p:cNvPr id="30" name="Straight Connector 28"/>
            <p:cNvCxnSpPr/>
            <p:nvPr/>
          </p:nvCxnSpPr>
          <p:spPr>
            <a:xfrm flipV="1">
              <a:off x="2797547" y="2603383"/>
              <a:ext cx="0" cy="1242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29"/>
            <p:cNvCxnSpPr/>
            <p:nvPr/>
          </p:nvCxnSpPr>
          <p:spPr>
            <a:xfrm flipV="1">
              <a:off x="2790093" y="1663462"/>
              <a:ext cx="0" cy="297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32" name="Group 30"/>
            <p:cNvGrpSpPr/>
            <p:nvPr/>
          </p:nvGrpSpPr>
          <p:grpSpPr>
            <a:xfrm>
              <a:off x="2595047" y="1221600"/>
              <a:ext cx="405000" cy="405000"/>
              <a:chOff x="3450124" y="2009775"/>
              <a:chExt cx="540000" cy="540000"/>
            </a:xfrm>
          </p:grpSpPr>
          <p:sp>
            <p:nvSpPr>
              <p:cNvPr id="65" name="Oval 63"/>
              <p:cNvSpPr/>
              <p:nvPr/>
            </p:nvSpPr>
            <p:spPr>
              <a:xfrm>
                <a:off x="3450124" y="2009775"/>
                <a:ext cx="540000" cy="54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66" name="Group 64"/>
              <p:cNvGrpSpPr/>
              <p:nvPr/>
            </p:nvGrpSpPr>
            <p:grpSpPr>
              <a:xfrm>
                <a:off x="3567882" y="2071853"/>
                <a:ext cx="304483" cy="415884"/>
                <a:chOff x="5772150" y="2981325"/>
                <a:chExt cx="650875" cy="889001"/>
              </a:xfrm>
              <a:solidFill>
                <a:schemeClr val="bg1"/>
              </a:solidFill>
            </p:grpSpPr>
            <p:sp>
              <p:nvSpPr>
                <p:cNvPr id="67" name="Rectangle 65"/>
                <p:cNvSpPr/>
                <p:nvPr/>
              </p:nvSpPr>
              <p:spPr bwMode="auto">
                <a:xfrm>
                  <a:off x="5875338" y="3159125"/>
                  <a:ext cx="1460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8" name="Rectangle 66"/>
                <p:cNvSpPr/>
                <p:nvPr/>
              </p:nvSpPr>
              <p:spPr bwMode="auto">
                <a:xfrm>
                  <a:off x="5875338" y="3375025"/>
                  <a:ext cx="36830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9" name="Rectangle 67"/>
                <p:cNvSpPr/>
                <p:nvPr/>
              </p:nvSpPr>
              <p:spPr bwMode="auto">
                <a:xfrm>
                  <a:off x="5875338" y="3470275"/>
                  <a:ext cx="36830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0" name="Rectangle 68"/>
                <p:cNvSpPr/>
                <p:nvPr/>
              </p:nvSpPr>
              <p:spPr bwMode="auto">
                <a:xfrm>
                  <a:off x="5875338" y="3565525"/>
                  <a:ext cx="2063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1" name="Freeform: Shape 69"/>
                <p:cNvSpPr/>
                <p:nvPr/>
              </p:nvSpPr>
              <p:spPr bwMode="auto">
                <a:xfrm>
                  <a:off x="5772150" y="2981325"/>
                  <a:ext cx="650875" cy="835025"/>
                </a:xfrm>
                <a:custGeom>
                  <a:avLst/>
                  <a:gdLst>
                    <a:gd name="T0" fmla="*/ 87 w 170"/>
                    <a:gd name="T1" fmla="*/ 0 h 220"/>
                    <a:gd name="T2" fmla="*/ 34 w 170"/>
                    <a:gd name="T3" fmla="*/ 0 h 220"/>
                    <a:gd name="T4" fmla="*/ 0 w 170"/>
                    <a:gd name="T5" fmla="*/ 34 h 220"/>
                    <a:gd name="T6" fmla="*/ 0 w 170"/>
                    <a:gd name="T7" fmla="*/ 185 h 220"/>
                    <a:gd name="T8" fmla="*/ 34 w 170"/>
                    <a:gd name="T9" fmla="*/ 220 h 220"/>
                    <a:gd name="T10" fmla="*/ 91 w 170"/>
                    <a:gd name="T11" fmla="*/ 220 h 220"/>
                    <a:gd name="T12" fmla="*/ 91 w 170"/>
                    <a:gd name="T13" fmla="*/ 203 h 220"/>
                    <a:gd name="T14" fmla="*/ 34 w 170"/>
                    <a:gd name="T15" fmla="*/ 203 h 220"/>
                    <a:gd name="T16" fmla="*/ 16 w 170"/>
                    <a:gd name="T17" fmla="*/ 185 h 220"/>
                    <a:gd name="T18" fmla="*/ 16 w 170"/>
                    <a:gd name="T19" fmla="*/ 34 h 220"/>
                    <a:gd name="T20" fmla="*/ 34 w 170"/>
                    <a:gd name="T21" fmla="*/ 16 h 220"/>
                    <a:gd name="T22" fmla="*/ 79 w 170"/>
                    <a:gd name="T23" fmla="*/ 16 h 220"/>
                    <a:gd name="T24" fmla="*/ 79 w 170"/>
                    <a:gd name="T25" fmla="*/ 67 h 220"/>
                    <a:gd name="T26" fmla="*/ 105 w 170"/>
                    <a:gd name="T27" fmla="*/ 93 h 220"/>
                    <a:gd name="T28" fmla="*/ 154 w 170"/>
                    <a:gd name="T29" fmla="*/ 93 h 220"/>
                    <a:gd name="T30" fmla="*/ 154 w 170"/>
                    <a:gd name="T31" fmla="*/ 185 h 220"/>
                    <a:gd name="T32" fmla="*/ 143 w 170"/>
                    <a:gd name="T33" fmla="*/ 202 h 220"/>
                    <a:gd name="T34" fmla="*/ 143 w 170"/>
                    <a:gd name="T35" fmla="*/ 219 h 220"/>
                    <a:gd name="T36" fmla="*/ 170 w 170"/>
                    <a:gd name="T37" fmla="*/ 185 h 220"/>
                    <a:gd name="T38" fmla="*/ 170 w 170"/>
                    <a:gd name="T39" fmla="*/ 83 h 220"/>
                    <a:gd name="T40" fmla="*/ 87 w 170"/>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20">
                      <a:moveTo>
                        <a:pt x="87" y="0"/>
                      </a:moveTo>
                      <a:cubicBezTo>
                        <a:pt x="34" y="0"/>
                        <a:pt x="34" y="0"/>
                        <a:pt x="34" y="0"/>
                      </a:cubicBezTo>
                      <a:cubicBezTo>
                        <a:pt x="15" y="0"/>
                        <a:pt x="0" y="15"/>
                        <a:pt x="0" y="34"/>
                      </a:cubicBezTo>
                      <a:cubicBezTo>
                        <a:pt x="0" y="185"/>
                        <a:pt x="0" y="185"/>
                        <a:pt x="0" y="185"/>
                      </a:cubicBezTo>
                      <a:cubicBezTo>
                        <a:pt x="0" y="204"/>
                        <a:pt x="15" y="220"/>
                        <a:pt x="34" y="220"/>
                      </a:cubicBezTo>
                      <a:cubicBezTo>
                        <a:pt x="91" y="220"/>
                        <a:pt x="91" y="220"/>
                        <a:pt x="91" y="220"/>
                      </a:cubicBezTo>
                      <a:cubicBezTo>
                        <a:pt x="91" y="203"/>
                        <a:pt x="91" y="203"/>
                        <a:pt x="91" y="203"/>
                      </a:cubicBezTo>
                      <a:cubicBezTo>
                        <a:pt x="34" y="203"/>
                        <a:pt x="34" y="203"/>
                        <a:pt x="34" y="203"/>
                      </a:cubicBezTo>
                      <a:cubicBezTo>
                        <a:pt x="24" y="203"/>
                        <a:pt x="16" y="195"/>
                        <a:pt x="16" y="185"/>
                      </a:cubicBezTo>
                      <a:cubicBezTo>
                        <a:pt x="16" y="34"/>
                        <a:pt x="16" y="34"/>
                        <a:pt x="16" y="34"/>
                      </a:cubicBezTo>
                      <a:cubicBezTo>
                        <a:pt x="16" y="24"/>
                        <a:pt x="24" y="16"/>
                        <a:pt x="34" y="16"/>
                      </a:cubicBezTo>
                      <a:cubicBezTo>
                        <a:pt x="79" y="16"/>
                        <a:pt x="79" y="16"/>
                        <a:pt x="79" y="16"/>
                      </a:cubicBezTo>
                      <a:cubicBezTo>
                        <a:pt x="79" y="67"/>
                        <a:pt x="79" y="67"/>
                        <a:pt x="79" y="67"/>
                      </a:cubicBezTo>
                      <a:cubicBezTo>
                        <a:pt x="79" y="81"/>
                        <a:pt x="90" y="93"/>
                        <a:pt x="105" y="93"/>
                      </a:cubicBezTo>
                      <a:cubicBezTo>
                        <a:pt x="154" y="93"/>
                        <a:pt x="154" y="93"/>
                        <a:pt x="154" y="93"/>
                      </a:cubicBezTo>
                      <a:cubicBezTo>
                        <a:pt x="154" y="185"/>
                        <a:pt x="154" y="185"/>
                        <a:pt x="154" y="185"/>
                      </a:cubicBezTo>
                      <a:cubicBezTo>
                        <a:pt x="154" y="193"/>
                        <a:pt x="149" y="199"/>
                        <a:pt x="143" y="202"/>
                      </a:cubicBezTo>
                      <a:cubicBezTo>
                        <a:pt x="143" y="219"/>
                        <a:pt x="143" y="219"/>
                        <a:pt x="143" y="219"/>
                      </a:cubicBezTo>
                      <a:cubicBezTo>
                        <a:pt x="158" y="216"/>
                        <a:pt x="170" y="202"/>
                        <a:pt x="170" y="185"/>
                      </a:cubicBezTo>
                      <a:cubicBezTo>
                        <a:pt x="170" y="83"/>
                        <a:pt x="170" y="83"/>
                        <a:pt x="170" y="83"/>
                      </a:cubicBezTo>
                      <a:lnTo>
                        <a:pt x="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2" name="Freeform: Shape 70"/>
                <p:cNvSpPr/>
                <p:nvPr/>
              </p:nvSpPr>
              <p:spPr bwMode="auto">
                <a:xfrm>
                  <a:off x="6154738" y="3744913"/>
                  <a:ext cx="130175" cy="125413"/>
                </a:xfrm>
                <a:custGeom>
                  <a:avLst/>
                  <a:gdLst>
                    <a:gd name="T0" fmla="*/ 32 w 34"/>
                    <a:gd name="T1" fmla="*/ 0 h 33"/>
                    <a:gd name="T2" fmla="*/ 31 w 34"/>
                    <a:gd name="T3" fmla="*/ 2 h 33"/>
                    <a:gd name="T4" fmla="*/ 26 w 34"/>
                    <a:gd name="T5" fmla="*/ 7 h 33"/>
                    <a:gd name="T6" fmla="*/ 24 w 34"/>
                    <a:gd name="T7" fmla="*/ 8 h 33"/>
                    <a:gd name="T8" fmla="*/ 19 w 34"/>
                    <a:gd name="T9" fmla="*/ 6 h 33"/>
                    <a:gd name="T10" fmla="*/ 17 w 34"/>
                    <a:gd name="T11" fmla="*/ 5 h 33"/>
                    <a:gd name="T12" fmla="*/ 16 w 34"/>
                    <a:gd name="T13" fmla="*/ 6 h 33"/>
                    <a:gd name="T14" fmla="*/ 10 w 34"/>
                    <a:gd name="T15" fmla="*/ 8 h 33"/>
                    <a:gd name="T16" fmla="*/ 10 w 34"/>
                    <a:gd name="T17" fmla="*/ 8 h 33"/>
                    <a:gd name="T18" fmla="*/ 8 w 34"/>
                    <a:gd name="T19" fmla="*/ 7 h 33"/>
                    <a:gd name="T20" fmla="*/ 3 w 34"/>
                    <a:gd name="T21" fmla="*/ 2 h 33"/>
                    <a:gd name="T22" fmla="*/ 2 w 34"/>
                    <a:gd name="T23" fmla="*/ 0 h 33"/>
                    <a:gd name="T24" fmla="*/ 1 w 34"/>
                    <a:gd name="T25" fmla="*/ 0 h 33"/>
                    <a:gd name="T26" fmla="*/ 0 w 34"/>
                    <a:gd name="T27" fmla="*/ 0 h 33"/>
                    <a:gd name="T28" fmla="*/ 0 w 34"/>
                    <a:gd name="T29" fmla="*/ 33 h 33"/>
                    <a:gd name="T30" fmla="*/ 17 w 34"/>
                    <a:gd name="T31" fmla="*/ 21 h 33"/>
                    <a:gd name="T32" fmla="*/ 34 w 34"/>
                    <a:gd name="T33" fmla="*/ 33 h 33"/>
                    <a:gd name="T34" fmla="*/ 34 w 34"/>
                    <a:gd name="T35" fmla="*/ 0 h 33"/>
                    <a:gd name="T36" fmla="*/ 34 w 34"/>
                    <a:gd name="T37" fmla="*/ 0 h 33"/>
                    <a:gd name="T38" fmla="*/ 32 w 3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32" y="0"/>
                      </a:moveTo>
                      <a:cubicBezTo>
                        <a:pt x="32" y="1"/>
                        <a:pt x="31" y="1"/>
                        <a:pt x="31" y="2"/>
                      </a:cubicBezTo>
                      <a:cubicBezTo>
                        <a:pt x="30" y="4"/>
                        <a:pt x="29" y="6"/>
                        <a:pt x="26" y="7"/>
                      </a:cubicBezTo>
                      <a:cubicBezTo>
                        <a:pt x="25" y="7"/>
                        <a:pt x="25" y="8"/>
                        <a:pt x="24" y="8"/>
                      </a:cubicBezTo>
                      <a:cubicBezTo>
                        <a:pt x="22" y="8"/>
                        <a:pt x="20" y="7"/>
                        <a:pt x="19" y="6"/>
                      </a:cubicBezTo>
                      <a:cubicBezTo>
                        <a:pt x="18" y="6"/>
                        <a:pt x="17" y="5"/>
                        <a:pt x="17" y="5"/>
                      </a:cubicBezTo>
                      <a:cubicBezTo>
                        <a:pt x="17" y="5"/>
                        <a:pt x="16" y="6"/>
                        <a:pt x="16" y="6"/>
                      </a:cubicBezTo>
                      <a:cubicBezTo>
                        <a:pt x="14" y="7"/>
                        <a:pt x="12" y="8"/>
                        <a:pt x="10" y="8"/>
                      </a:cubicBezTo>
                      <a:cubicBezTo>
                        <a:pt x="10" y="8"/>
                        <a:pt x="10" y="8"/>
                        <a:pt x="10" y="8"/>
                      </a:cubicBezTo>
                      <a:cubicBezTo>
                        <a:pt x="9" y="8"/>
                        <a:pt x="9" y="7"/>
                        <a:pt x="8" y="7"/>
                      </a:cubicBezTo>
                      <a:cubicBezTo>
                        <a:pt x="5" y="6"/>
                        <a:pt x="4" y="4"/>
                        <a:pt x="3" y="2"/>
                      </a:cubicBezTo>
                      <a:cubicBezTo>
                        <a:pt x="3" y="1"/>
                        <a:pt x="2" y="1"/>
                        <a:pt x="2" y="0"/>
                      </a:cubicBezTo>
                      <a:cubicBezTo>
                        <a:pt x="2" y="0"/>
                        <a:pt x="1" y="0"/>
                        <a:pt x="1" y="0"/>
                      </a:cubicBezTo>
                      <a:cubicBezTo>
                        <a:pt x="1" y="0"/>
                        <a:pt x="0" y="0"/>
                        <a:pt x="0" y="0"/>
                      </a:cubicBezTo>
                      <a:cubicBezTo>
                        <a:pt x="0" y="33"/>
                        <a:pt x="0" y="33"/>
                        <a:pt x="0" y="33"/>
                      </a:cubicBezTo>
                      <a:cubicBezTo>
                        <a:pt x="17" y="21"/>
                        <a:pt x="17" y="21"/>
                        <a:pt x="17" y="21"/>
                      </a:cubicBezTo>
                      <a:cubicBezTo>
                        <a:pt x="34" y="33"/>
                        <a:pt x="34" y="33"/>
                        <a:pt x="34" y="33"/>
                      </a:cubicBezTo>
                      <a:cubicBezTo>
                        <a:pt x="34" y="0"/>
                        <a:pt x="34" y="0"/>
                        <a:pt x="34" y="0"/>
                      </a:cubicBezTo>
                      <a:cubicBezTo>
                        <a:pt x="34" y="0"/>
                        <a:pt x="34" y="0"/>
                        <a:pt x="34" y="0"/>
                      </a:cubicBezTo>
                      <a:cubicBezTo>
                        <a:pt x="33" y="0"/>
                        <a:pt x="32"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3" name="Oval 71"/>
                <p:cNvSpPr/>
                <p:nvPr/>
              </p:nvSpPr>
              <p:spPr bwMode="auto">
                <a:xfrm>
                  <a:off x="6178550" y="3625850"/>
                  <a:ext cx="84138"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4" name="Freeform: Shape 72"/>
                <p:cNvSpPr/>
                <p:nvPr/>
              </p:nvSpPr>
              <p:spPr bwMode="auto">
                <a:xfrm>
                  <a:off x="6127750" y="3573463"/>
                  <a:ext cx="187325" cy="185738"/>
                </a:xfrm>
                <a:custGeom>
                  <a:avLst/>
                  <a:gdLst>
                    <a:gd name="T0" fmla="*/ 44 w 49"/>
                    <a:gd name="T1" fmla="*/ 18 h 49"/>
                    <a:gd name="T2" fmla="*/ 44 w 49"/>
                    <a:gd name="T3" fmla="*/ 10 h 49"/>
                    <a:gd name="T4" fmla="*/ 36 w 49"/>
                    <a:gd name="T5" fmla="*/ 7 h 49"/>
                    <a:gd name="T6" fmla="*/ 32 w 49"/>
                    <a:gd name="T7" fmla="*/ 1 h 49"/>
                    <a:gd name="T8" fmla="*/ 24 w 49"/>
                    <a:gd name="T9" fmla="*/ 3 h 49"/>
                    <a:gd name="T10" fmla="*/ 16 w 49"/>
                    <a:gd name="T11" fmla="*/ 1 h 49"/>
                    <a:gd name="T12" fmla="*/ 12 w 49"/>
                    <a:gd name="T13" fmla="*/ 7 h 49"/>
                    <a:gd name="T14" fmla="*/ 4 w 49"/>
                    <a:gd name="T15" fmla="*/ 10 h 49"/>
                    <a:gd name="T16" fmla="*/ 4 w 49"/>
                    <a:gd name="T17" fmla="*/ 18 h 49"/>
                    <a:gd name="T18" fmla="*/ 0 w 49"/>
                    <a:gd name="T19" fmla="*/ 24 h 49"/>
                    <a:gd name="T20" fmla="*/ 4 w 49"/>
                    <a:gd name="T21" fmla="*/ 31 h 49"/>
                    <a:gd name="T22" fmla="*/ 4 w 49"/>
                    <a:gd name="T23" fmla="*/ 39 h 49"/>
                    <a:gd name="T24" fmla="*/ 12 w 49"/>
                    <a:gd name="T25" fmla="*/ 41 h 49"/>
                    <a:gd name="T26" fmla="*/ 16 w 49"/>
                    <a:gd name="T27" fmla="*/ 48 h 49"/>
                    <a:gd name="T28" fmla="*/ 24 w 49"/>
                    <a:gd name="T29" fmla="*/ 45 h 49"/>
                    <a:gd name="T30" fmla="*/ 32 w 49"/>
                    <a:gd name="T31" fmla="*/ 48 h 49"/>
                    <a:gd name="T32" fmla="*/ 36 w 49"/>
                    <a:gd name="T33" fmla="*/ 41 h 49"/>
                    <a:gd name="T34" fmla="*/ 44 w 49"/>
                    <a:gd name="T35" fmla="*/ 39 h 49"/>
                    <a:gd name="T36" fmla="*/ 44 w 49"/>
                    <a:gd name="T37" fmla="*/ 31 h 49"/>
                    <a:gd name="T38" fmla="*/ 49 w 49"/>
                    <a:gd name="T39" fmla="*/ 24 h 49"/>
                    <a:gd name="T40" fmla="*/ 44 w 49"/>
                    <a:gd name="T41" fmla="*/ 18 h 49"/>
                    <a:gd name="T42" fmla="*/ 24 w 49"/>
                    <a:gd name="T43" fmla="*/ 37 h 49"/>
                    <a:gd name="T44" fmla="*/ 11 w 49"/>
                    <a:gd name="T45" fmla="*/ 24 h 49"/>
                    <a:gd name="T46" fmla="*/ 24 w 49"/>
                    <a:gd name="T47" fmla="*/ 12 h 49"/>
                    <a:gd name="T48" fmla="*/ 37 w 49"/>
                    <a:gd name="T49" fmla="*/ 24 h 49"/>
                    <a:gd name="T50" fmla="*/ 24 w 49"/>
                    <a:gd name="T5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4" y="18"/>
                      </a:moveTo>
                      <a:cubicBezTo>
                        <a:pt x="43" y="16"/>
                        <a:pt x="45" y="12"/>
                        <a:pt x="44" y="10"/>
                      </a:cubicBezTo>
                      <a:cubicBezTo>
                        <a:pt x="42" y="8"/>
                        <a:pt x="38" y="9"/>
                        <a:pt x="36" y="7"/>
                      </a:cubicBezTo>
                      <a:cubicBezTo>
                        <a:pt x="34" y="6"/>
                        <a:pt x="34" y="2"/>
                        <a:pt x="32" y="1"/>
                      </a:cubicBezTo>
                      <a:cubicBezTo>
                        <a:pt x="29" y="0"/>
                        <a:pt x="27" y="3"/>
                        <a:pt x="24" y="3"/>
                      </a:cubicBezTo>
                      <a:cubicBezTo>
                        <a:pt x="22" y="3"/>
                        <a:pt x="19" y="0"/>
                        <a:pt x="16" y="1"/>
                      </a:cubicBezTo>
                      <a:cubicBezTo>
                        <a:pt x="14" y="2"/>
                        <a:pt x="14" y="6"/>
                        <a:pt x="12" y="7"/>
                      </a:cubicBezTo>
                      <a:cubicBezTo>
                        <a:pt x="10" y="9"/>
                        <a:pt x="6" y="8"/>
                        <a:pt x="4" y="10"/>
                      </a:cubicBezTo>
                      <a:cubicBezTo>
                        <a:pt x="3" y="12"/>
                        <a:pt x="5" y="16"/>
                        <a:pt x="4" y="18"/>
                      </a:cubicBezTo>
                      <a:cubicBezTo>
                        <a:pt x="3" y="20"/>
                        <a:pt x="0" y="22"/>
                        <a:pt x="0" y="24"/>
                      </a:cubicBezTo>
                      <a:cubicBezTo>
                        <a:pt x="0" y="27"/>
                        <a:pt x="3" y="29"/>
                        <a:pt x="4" y="31"/>
                      </a:cubicBezTo>
                      <a:cubicBezTo>
                        <a:pt x="5" y="33"/>
                        <a:pt x="3" y="37"/>
                        <a:pt x="4" y="39"/>
                      </a:cubicBezTo>
                      <a:cubicBezTo>
                        <a:pt x="6" y="41"/>
                        <a:pt x="10" y="40"/>
                        <a:pt x="12" y="41"/>
                      </a:cubicBezTo>
                      <a:cubicBezTo>
                        <a:pt x="14" y="43"/>
                        <a:pt x="14" y="47"/>
                        <a:pt x="16" y="48"/>
                      </a:cubicBezTo>
                      <a:cubicBezTo>
                        <a:pt x="19" y="49"/>
                        <a:pt x="22" y="45"/>
                        <a:pt x="24" y="45"/>
                      </a:cubicBezTo>
                      <a:cubicBezTo>
                        <a:pt x="27" y="45"/>
                        <a:pt x="29" y="49"/>
                        <a:pt x="32" y="48"/>
                      </a:cubicBezTo>
                      <a:cubicBezTo>
                        <a:pt x="34" y="47"/>
                        <a:pt x="34" y="43"/>
                        <a:pt x="36" y="41"/>
                      </a:cubicBezTo>
                      <a:cubicBezTo>
                        <a:pt x="38" y="40"/>
                        <a:pt x="42" y="41"/>
                        <a:pt x="44" y="39"/>
                      </a:cubicBezTo>
                      <a:cubicBezTo>
                        <a:pt x="45" y="37"/>
                        <a:pt x="43" y="33"/>
                        <a:pt x="44" y="31"/>
                      </a:cubicBezTo>
                      <a:cubicBezTo>
                        <a:pt x="45" y="29"/>
                        <a:pt x="49" y="27"/>
                        <a:pt x="49" y="24"/>
                      </a:cubicBezTo>
                      <a:cubicBezTo>
                        <a:pt x="49" y="22"/>
                        <a:pt x="45" y="20"/>
                        <a:pt x="44" y="18"/>
                      </a:cubicBezTo>
                      <a:close/>
                      <a:moveTo>
                        <a:pt x="24" y="37"/>
                      </a:moveTo>
                      <a:cubicBezTo>
                        <a:pt x="17" y="37"/>
                        <a:pt x="11" y="32"/>
                        <a:pt x="11" y="24"/>
                      </a:cubicBezTo>
                      <a:cubicBezTo>
                        <a:pt x="11" y="17"/>
                        <a:pt x="17" y="12"/>
                        <a:pt x="24" y="12"/>
                      </a:cubicBezTo>
                      <a:cubicBezTo>
                        <a:pt x="31" y="12"/>
                        <a:pt x="37" y="17"/>
                        <a:pt x="37" y="24"/>
                      </a:cubicBezTo>
                      <a:cubicBezTo>
                        <a:pt x="37" y="32"/>
                        <a:pt x="31" y="37"/>
                        <a:pt x="2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grpSp>
        <p:nvGrpSpPr>
          <p:cNvPr id="81" name="组合 80"/>
          <p:cNvGrpSpPr/>
          <p:nvPr/>
        </p:nvGrpSpPr>
        <p:grpSpPr>
          <a:xfrm>
            <a:off x="4385308" y="2946909"/>
            <a:ext cx="1837621" cy="2660555"/>
            <a:chOff x="3288981" y="2210182"/>
            <a:chExt cx="1378216" cy="1995416"/>
          </a:xfrm>
        </p:grpSpPr>
        <p:sp>
          <p:nvSpPr>
            <p:cNvPr id="16" name="TextBox 14"/>
            <p:cNvSpPr txBox="1"/>
            <p:nvPr/>
          </p:nvSpPr>
          <p:spPr>
            <a:xfrm>
              <a:off x="3787017" y="3997849"/>
              <a:ext cx="393377" cy="207749"/>
            </a:xfrm>
            <a:prstGeom prst="rect">
              <a:avLst/>
            </a:prstGeom>
            <a:noFill/>
          </p:spPr>
          <p:txBody>
            <a:bodyPr wrap="none">
              <a:normAutofit fontScale="85000" lnSpcReduction="20000"/>
            </a:bodyPr>
            <a:lstStyle/>
            <a:p>
              <a:r>
                <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201</a:t>
              </a:r>
              <a:r>
                <a:rPr 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6</a:t>
              </a:r>
              <a:endPar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 name="Oval 19"/>
            <p:cNvSpPr/>
            <p:nvPr/>
          </p:nvSpPr>
          <p:spPr>
            <a:xfrm>
              <a:off x="3931183" y="3883295"/>
              <a:ext cx="81000" cy="81000"/>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 name="TextBox 31"/>
            <p:cNvSpPr txBox="1"/>
            <p:nvPr/>
          </p:nvSpPr>
          <p:spPr>
            <a:xfrm>
              <a:off x="3504882" y="2919846"/>
              <a:ext cx="946414" cy="230833"/>
            </a:xfrm>
            <a:prstGeom prst="rect">
              <a:avLst/>
            </a:prstGeom>
            <a:noFill/>
          </p:spPr>
          <p:txBody>
            <a:bodyPr wrap="none">
              <a:normAutofit fontScale="85000" lnSpcReduction="20000"/>
            </a:bodyPr>
            <a:lstStyle/>
            <a:p>
              <a:pPr algn="ctr"/>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34" name="TextBox 32"/>
            <p:cNvSpPr txBox="1"/>
            <p:nvPr/>
          </p:nvSpPr>
          <p:spPr>
            <a:xfrm>
              <a:off x="3288981" y="3088800"/>
              <a:ext cx="1378216" cy="415499"/>
            </a:xfrm>
            <a:prstGeom prst="rect">
              <a:avLst/>
            </a:prstGeom>
            <a:noFill/>
          </p:spPr>
          <p:txBody>
            <a:bodyPr wrap="square">
              <a:normAutofit fontScale="77500" lnSpcReduction="20000"/>
            </a:bodyPr>
            <a:lstStyle/>
            <a:p>
              <a:pPr algn="ctr">
                <a:lnSpc>
                  <a:spcPct val="120000"/>
                </a:lnSpc>
              </a:pPr>
              <a:r>
                <a:rPr lang="zh-CN" altLang="en-US" sz="13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此部分内容作为文字排版占位显示（建议使用主题字体）</a:t>
              </a:r>
            </a:p>
          </p:txBody>
        </p:sp>
        <p:cxnSp>
          <p:nvCxnSpPr>
            <p:cNvPr id="35" name="Straight Connector 33"/>
            <p:cNvCxnSpPr/>
            <p:nvPr/>
          </p:nvCxnSpPr>
          <p:spPr>
            <a:xfrm flipV="1">
              <a:off x="3978088" y="3551965"/>
              <a:ext cx="0" cy="297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4"/>
            <p:cNvCxnSpPr/>
            <p:nvPr/>
          </p:nvCxnSpPr>
          <p:spPr>
            <a:xfrm flipV="1">
              <a:off x="3978088" y="2663913"/>
              <a:ext cx="0" cy="243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41" name="Group 39"/>
            <p:cNvGrpSpPr/>
            <p:nvPr/>
          </p:nvGrpSpPr>
          <p:grpSpPr>
            <a:xfrm>
              <a:off x="3779796" y="2210182"/>
              <a:ext cx="405000" cy="405000"/>
              <a:chOff x="5039729" y="3314307"/>
              <a:chExt cx="540000" cy="540000"/>
            </a:xfrm>
          </p:grpSpPr>
          <p:sp>
            <p:nvSpPr>
              <p:cNvPr id="63" name="Oval 61"/>
              <p:cNvSpPr/>
              <p:nvPr/>
            </p:nvSpPr>
            <p:spPr>
              <a:xfrm>
                <a:off x="5039729" y="3314307"/>
                <a:ext cx="540000" cy="54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4" name="Freeform: Shape 62"/>
              <p:cNvSpPr/>
              <p:nvPr/>
            </p:nvSpPr>
            <p:spPr bwMode="auto">
              <a:xfrm>
                <a:off x="5142973" y="3395648"/>
                <a:ext cx="333512" cy="377319"/>
              </a:xfrm>
              <a:custGeom>
                <a:avLst/>
                <a:gdLst>
                  <a:gd name="T0" fmla="*/ 182 w 193"/>
                  <a:gd name="T1" fmla="*/ 147 h 219"/>
                  <a:gd name="T2" fmla="*/ 175 w 193"/>
                  <a:gd name="T3" fmla="*/ 150 h 219"/>
                  <a:gd name="T4" fmla="*/ 146 w 193"/>
                  <a:gd name="T5" fmla="*/ 110 h 219"/>
                  <a:gd name="T6" fmla="*/ 175 w 193"/>
                  <a:gd name="T7" fmla="*/ 70 h 219"/>
                  <a:gd name="T8" fmla="*/ 182 w 193"/>
                  <a:gd name="T9" fmla="*/ 72 h 219"/>
                  <a:gd name="T10" fmla="*/ 193 w 193"/>
                  <a:gd name="T11" fmla="*/ 60 h 219"/>
                  <a:gd name="T12" fmla="*/ 182 w 193"/>
                  <a:gd name="T13" fmla="*/ 49 h 219"/>
                  <a:gd name="T14" fmla="*/ 170 w 193"/>
                  <a:gd name="T15" fmla="*/ 60 h 219"/>
                  <a:gd name="T16" fmla="*/ 170 w 193"/>
                  <a:gd name="T17" fmla="*/ 62 h 219"/>
                  <a:gd name="T18" fmla="*/ 121 w 193"/>
                  <a:gd name="T19" fmla="*/ 67 h 219"/>
                  <a:gd name="T20" fmla="*/ 101 w 193"/>
                  <a:gd name="T21" fmla="*/ 22 h 219"/>
                  <a:gd name="T22" fmla="*/ 108 w 193"/>
                  <a:gd name="T23" fmla="*/ 12 h 219"/>
                  <a:gd name="T24" fmla="*/ 97 w 193"/>
                  <a:gd name="T25" fmla="*/ 0 h 219"/>
                  <a:gd name="T26" fmla="*/ 85 w 193"/>
                  <a:gd name="T27" fmla="*/ 12 h 219"/>
                  <a:gd name="T28" fmla="*/ 92 w 193"/>
                  <a:gd name="T29" fmla="*/ 22 h 219"/>
                  <a:gd name="T30" fmla="*/ 72 w 193"/>
                  <a:gd name="T31" fmla="*/ 67 h 219"/>
                  <a:gd name="T32" fmla="*/ 23 w 193"/>
                  <a:gd name="T33" fmla="*/ 62 h 219"/>
                  <a:gd name="T34" fmla="*/ 23 w 193"/>
                  <a:gd name="T35" fmla="*/ 60 h 219"/>
                  <a:gd name="T36" fmla="*/ 12 w 193"/>
                  <a:gd name="T37" fmla="*/ 49 h 219"/>
                  <a:gd name="T38" fmla="*/ 0 w 193"/>
                  <a:gd name="T39" fmla="*/ 60 h 219"/>
                  <a:gd name="T40" fmla="*/ 12 w 193"/>
                  <a:gd name="T41" fmla="*/ 72 h 219"/>
                  <a:gd name="T42" fmla="*/ 18 w 193"/>
                  <a:gd name="T43" fmla="*/ 70 h 219"/>
                  <a:gd name="T44" fmla="*/ 48 w 193"/>
                  <a:gd name="T45" fmla="*/ 110 h 219"/>
                  <a:gd name="T46" fmla="*/ 19 w 193"/>
                  <a:gd name="T47" fmla="*/ 150 h 219"/>
                  <a:gd name="T48" fmla="*/ 12 w 193"/>
                  <a:gd name="T49" fmla="*/ 147 h 219"/>
                  <a:gd name="T50" fmla="*/ 0 w 193"/>
                  <a:gd name="T51" fmla="*/ 159 h 219"/>
                  <a:gd name="T52" fmla="*/ 12 w 193"/>
                  <a:gd name="T53" fmla="*/ 170 h 219"/>
                  <a:gd name="T54" fmla="*/ 23 w 193"/>
                  <a:gd name="T55" fmla="*/ 159 h 219"/>
                  <a:gd name="T56" fmla="*/ 23 w 193"/>
                  <a:gd name="T57" fmla="*/ 158 h 219"/>
                  <a:gd name="T58" fmla="*/ 72 w 193"/>
                  <a:gd name="T59" fmla="*/ 152 h 219"/>
                  <a:gd name="T60" fmla="*/ 92 w 193"/>
                  <a:gd name="T61" fmla="*/ 197 h 219"/>
                  <a:gd name="T62" fmla="*/ 85 w 193"/>
                  <a:gd name="T63" fmla="*/ 208 h 219"/>
                  <a:gd name="T64" fmla="*/ 97 w 193"/>
                  <a:gd name="T65" fmla="*/ 219 h 219"/>
                  <a:gd name="T66" fmla="*/ 108 w 193"/>
                  <a:gd name="T67" fmla="*/ 208 h 219"/>
                  <a:gd name="T68" fmla="*/ 101 w 193"/>
                  <a:gd name="T69" fmla="*/ 197 h 219"/>
                  <a:gd name="T70" fmla="*/ 121 w 193"/>
                  <a:gd name="T71" fmla="*/ 152 h 219"/>
                  <a:gd name="T72" fmla="*/ 170 w 193"/>
                  <a:gd name="T73" fmla="*/ 158 h 219"/>
                  <a:gd name="T74" fmla="*/ 170 w 193"/>
                  <a:gd name="T75" fmla="*/ 159 h 219"/>
                  <a:gd name="T76" fmla="*/ 182 w 193"/>
                  <a:gd name="T77" fmla="*/ 170 h 219"/>
                  <a:gd name="T78" fmla="*/ 193 w 193"/>
                  <a:gd name="T79" fmla="*/ 159 h 219"/>
                  <a:gd name="T80" fmla="*/ 182 w 193"/>
                  <a:gd name="T8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 h="219">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chemeClr val="bg1"/>
              </a:solidFill>
              <a:ln>
                <a:noFill/>
              </a:ln>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nvGrpSpPr>
          <p:cNvPr id="83" name="组合 82"/>
          <p:cNvGrpSpPr/>
          <p:nvPr/>
        </p:nvGrpSpPr>
        <p:grpSpPr>
          <a:xfrm>
            <a:off x="5945568" y="1810534"/>
            <a:ext cx="1837621" cy="3787405"/>
            <a:chOff x="4459176" y="1357900"/>
            <a:chExt cx="1378216" cy="2840554"/>
          </a:xfrm>
        </p:grpSpPr>
        <p:sp>
          <p:nvSpPr>
            <p:cNvPr id="15" name="TextBox 13"/>
            <p:cNvSpPr txBox="1"/>
            <p:nvPr/>
          </p:nvSpPr>
          <p:spPr>
            <a:xfrm>
              <a:off x="4959717" y="3990705"/>
              <a:ext cx="393377" cy="207749"/>
            </a:xfrm>
            <a:prstGeom prst="rect">
              <a:avLst/>
            </a:prstGeom>
            <a:noFill/>
          </p:spPr>
          <p:txBody>
            <a:bodyPr wrap="none">
              <a:normAutofit fontScale="85000" lnSpcReduction="20000"/>
            </a:bodyPr>
            <a:lstStyle/>
            <a:p>
              <a:r>
                <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201</a:t>
              </a:r>
              <a:r>
                <a:rPr 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7</a:t>
              </a:r>
              <a:endPar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 name="Oval 20"/>
            <p:cNvSpPr/>
            <p:nvPr/>
          </p:nvSpPr>
          <p:spPr>
            <a:xfrm>
              <a:off x="5109894" y="3883295"/>
              <a:ext cx="81000" cy="8100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7" name="TextBox 35"/>
            <p:cNvSpPr txBox="1"/>
            <p:nvPr/>
          </p:nvSpPr>
          <p:spPr>
            <a:xfrm>
              <a:off x="4675081" y="2089616"/>
              <a:ext cx="946414" cy="230833"/>
            </a:xfrm>
            <a:prstGeom prst="rect">
              <a:avLst/>
            </a:prstGeom>
            <a:noFill/>
          </p:spPr>
          <p:txBody>
            <a:bodyPr wrap="none">
              <a:normAutofit fontScale="85000" lnSpcReduction="20000"/>
            </a:bodyPr>
            <a:lstStyle/>
            <a:p>
              <a:pPr algn="ctr"/>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38" name="TextBox 36"/>
            <p:cNvSpPr txBox="1"/>
            <p:nvPr/>
          </p:nvSpPr>
          <p:spPr>
            <a:xfrm>
              <a:off x="4459176" y="2258570"/>
              <a:ext cx="1378216" cy="415499"/>
            </a:xfrm>
            <a:prstGeom prst="rect">
              <a:avLst/>
            </a:prstGeom>
            <a:noFill/>
          </p:spPr>
          <p:txBody>
            <a:bodyPr wrap="square">
              <a:normAutofit fontScale="77500" lnSpcReduction="20000"/>
            </a:bodyPr>
            <a:lstStyle/>
            <a:p>
              <a:pPr algn="ctr">
                <a:lnSpc>
                  <a:spcPct val="120000"/>
                </a:lnSpc>
              </a:pPr>
              <a:r>
                <a:rPr lang="zh-CN" altLang="en-US" sz="13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此部分内容作为文字排版占位显示（建议使用主题字体）</a:t>
              </a:r>
            </a:p>
          </p:txBody>
        </p:sp>
        <p:cxnSp>
          <p:nvCxnSpPr>
            <p:cNvPr id="39" name="Straight Connector 37"/>
            <p:cNvCxnSpPr/>
            <p:nvPr/>
          </p:nvCxnSpPr>
          <p:spPr>
            <a:xfrm flipV="1">
              <a:off x="5148283" y="2736644"/>
              <a:ext cx="0" cy="1107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p:nvPr/>
          </p:nvCxnSpPr>
          <p:spPr>
            <a:xfrm flipV="1">
              <a:off x="5148283" y="1796723"/>
              <a:ext cx="0" cy="297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42" name="Group 40"/>
            <p:cNvGrpSpPr/>
            <p:nvPr/>
          </p:nvGrpSpPr>
          <p:grpSpPr>
            <a:xfrm>
              <a:off x="4945783" y="1357900"/>
              <a:ext cx="405000" cy="405000"/>
              <a:chOff x="6594378" y="2177931"/>
              <a:chExt cx="540000" cy="540000"/>
            </a:xfrm>
          </p:grpSpPr>
          <p:sp>
            <p:nvSpPr>
              <p:cNvPr id="59" name="Oval 57"/>
              <p:cNvSpPr/>
              <p:nvPr/>
            </p:nvSpPr>
            <p:spPr>
              <a:xfrm>
                <a:off x="6594378" y="2177931"/>
                <a:ext cx="540000" cy="54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60" name="Group 58"/>
              <p:cNvGrpSpPr/>
              <p:nvPr/>
            </p:nvGrpSpPr>
            <p:grpSpPr>
              <a:xfrm>
                <a:off x="6675953" y="2239847"/>
                <a:ext cx="371937" cy="351888"/>
                <a:chOff x="8493125" y="2289175"/>
                <a:chExt cx="854075" cy="808038"/>
              </a:xfrm>
              <a:solidFill>
                <a:schemeClr val="bg1"/>
              </a:solidFill>
            </p:grpSpPr>
            <p:sp>
              <p:nvSpPr>
                <p:cNvPr id="61" name="Freeform: Shape 59"/>
                <p:cNvSpPr/>
                <p:nvPr/>
              </p:nvSpPr>
              <p:spPr bwMode="auto">
                <a:xfrm>
                  <a:off x="8493125" y="2762250"/>
                  <a:ext cx="854075" cy="334963"/>
                </a:xfrm>
                <a:custGeom>
                  <a:avLst/>
                  <a:gdLst>
                    <a:gd name="T0" fmla="*/ 517 w 538"/>
                    <a:gd name="T1" fmla="*/ 57 h 211"/>
                    <a:gd name="T2" fmla="*/ 335 w 538"/>
                    <a:gd name="T3" fmla="*/ 0 h 211"/>
                    <a:gd name="T4" fmla="*/ 299 w 538"/>
                    <a:gd name="T5" fmla="*/ 161 h 211"/>
                    <a:gd name="T6" fmla="*/ 278 w 538"/>
                    <a:gd name="T7" fmla="*/ 33 h 211"/>
                    <a:gd name="T8" fmla="*/ 287 w 538"/>
                    <a:gd name="T9" fmla="*/ 24 h 211"/>
                    <a:gd name="T10" fmla="*/ 304 w 538"/>
                    <a:gd name="T11" fmla="*/ 5 h 211"/>
                    <a:gd name="T12" fmla="*/ 235 w 538"/>
                    <a:gd name="T13" fmla="*/ 5 h 211"/>
                    <a:gd name="T14" fmla="*/ 251 w 538"/>
                    <a:gd name="T15" fmla="*/ 24 h 211"/>
                    <a:gd name="T16" fmla="*/ 261 w 538"/>
                    <a:gd name="T17" fmla="*/ 33 h 211"/>
                    <a:gd name="T18" fmla="*/ 239 w 538"/>
                    <a:gd name="T19" fmla="*/ 161 h 211"/>
                    <a:gd name="T20" fmla="*/ 204 w 538"/>
                    <a:gd name="T21" fmla="*/ 0 h 211"/>
                    <a:gd name="T22" fmla="*/ 20 w 538"/>
                    <a:gd name="T23" fmla="*/ 57 h 211"/>
                    <a:gd name="T24" fmla="*/ 0 w 538"/>
                    <a:gd name="T25" fmla="*/ 211 h 211"/>
                    <a:gd name="T26" fmla="*/ 538 w 538"/>
                    <a:gd name="T27" fmla="*/ 211 h 211"/>
                    <a:gd name="T28" fmla="*/ 517 w 538"/>
                    <a:gd name="T29" fmla="*/ 57 h 211"/>
                    <a:gd name="T30" fmla="*/ 459 w 538"/>
                    <a:gd name="T31" fmla="*/ 156 h 211"/>
                    <a:gd name="T32" fmla="*/ 366 w 538"/>
                    <a:gd name="T33" fmla="*/ 156 h 211"/>
                    <a:gd name="T34" fmla="*/ 366 w 538"/>
                    <a:gd name="T35" fmla="*/ 129 h 211"/>
                    <a:gd name="T36" fmla="*/ 412 w 538"/>
                    <a:gd name="T37" fmla="*/ 122 h 211"/>
                    <a:gd name="T38" fmla="*/ 459 w 538"/>
                    <a:gd name="T39" fmla="*/ 129 h 211"/>
                    <a:gd name="T40" fmla="*/ 459 w 538"/>
                    <a:gd name="T41" fmla="*/ 15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8" h="211">
                      <a:moveTo>
                        <a:pt x="517" y="57"/>
                      </a:moveTo>
                      <a:lnTo>
                        <a:pt x="335" y="0"/>
                      </a:lnTo>
                      <a:lnTo>
                        <a:pt x="299" y="161"/>
                      </a:lnTo>
                      <a:lnTo>
                        <a:pt x="278" y="33"/>
                      </a:lnTo>
                      <a:lnTo>
                        <a:pt x="287" y="24"/>
                      </a:lnTo>
                      <a:lnTo>
                        <a:pt x="304" y="5"/>
                      </a:lnTo>
                      <a:lnTo>
                        <a:pt x="235" y="5"/>
                      </a:lnTo>
                      <a:lnTo>
                        <a:pt x="251" y="24"/>
                      </a:lnTo>
                      <a:lnTo>
                        <a:pt x="261" y="33"/>
                      </a:lnTo>
                      <a:lnTo>
                        <a:pt x="239" y="161"/>
                      </a:lnTo>
                      <a:lnTo>
                        <a:pt x="204" y="0"/>
                      </a:lnTo>
                      <a:lnTo>
                        <a:pt x="20" y="57"/>
                      </a:lnTo>
                      <a:lnTo>
                        <a:pt x="0" y="211"/>
                      </a:lnTo>
                      <a:lnTo>
                        <a:pt x="538" y="211"/>
                      </a:lnTo>
                      <a:lnTo>
                        <a:pt x="517" y="57"/>
                      </a:lnTo>
                      <a:close/>
                      <a:moveTo>
                        <a:pt x="459" y="156"/>
                      </a:moveTo>
                      <a:lnTo>
                        <a:pt x="366" y="156"/>
                      </a:lnTo>
                      <a:lnTo>
                        <a:pt x="366" y="129"/>
                      </a:lnTo>
                      <a:lnTo>
                        <a:pt x="412" y="122"/>
                      </a:lnTo>
                      <a:lnTo>
                        <a:pt x="459" y="129"/>
                      </a:lnTo>
                      <a:lnTo>
                        <a:pt x="459"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2" name="Oval 60"/>
                <p:cNvSpPr/>
                <p:nvPr/>
              </p:nvSpPr>
              <p:spPr bwMode="auto">
                <a:xfrm>
                  <a:off x="8729663" y="2289175"/>
                  <a:ext cx="382588" cy="427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grpSp>
        <p:nvGrpSpPr>
          <p:cNvPr id="84" name="组合 83"/>
          <p:cNvGrpSpPr/>
          <p:nvPr/>
        </p:nvGrpSpPr>
        <p:grpSpPr>
          <a:xfrm>
            <a:off x="7503928" y="2903877"/>
            <a:ext cx="1837621" cy="2703587"/>
            <a:chOff x="5627946" y="2177908"/>
            <a:chExt cx="1378216" cy="2027690"/>
          </a:xfrm>
        </p:grpSpPr>
        <p:sp>
          <p:nvSpPr>
            <p:cNvPr id="14" name="TextBox 12"/>
            <p:cNvSpPr txBox="1"/>
            <p:nvPr/>
          </p:nvSpPr>
          <p:spPr>
            <a:xfrm>
              <a:off x="6125200" y="3997849"/>
              <a:ext cx="393377" cy="207749"/>
            </a:xfrm>
            <a:prstGeom prst="rect">
              <a:avLst/>
            </a:prstGeom>
            <a:noFill/>
          </p:spPr>
          <p:txBody>
            <a:bodyPr wrap="none">
              <a:normAutofit fontScale="85000" lnSpcReduction="20000"/>
            </a:bodyPr>
            <a:lstStyle/>
            <a:p>
              <a:r>
                <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201</a:t>
              </a:r>
              <a:r>
                <a:rPr 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8</a:t>
              </a:r>
              <a:endPar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Oval 21"/>
            <p:cNvSpPr/>
            <p:nvPr/>
          </p:nvSpPr>
          <p:spPr>
            <a:xfrm>
              <a:off x="6270952" y="3883295"/>
              <a:ext cx="81000" cy="81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3" name="TextBox 41"/>
            <p:cNvSpPr txBox="1"/>
            <p:nvPr/>
          </p:nvSpPr>
          <p:spPr>
            <a:xfrm>
              <a:off x="5843850" y="2902481"/>
              <a:ext cx="946413" cy="230833"/>
            </a:xfrm>
            <a:prstGeom prst="rect">
              <a:avLst/>
            </a:prstGeom>
            <a:noFill/>
          </p:spPr>
          <p:txBody>
            <a:bodyPr wrap="none">
              <a:normAutofit fontScale="85000" lnSpcReduction="20000"/>
            </a:bodyPr>
            <a:lstStyle/>
            <a:p>
              <a:pPr algn="ctr"/>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44" name="TextBox 42"/>
            <p:cNvSpPr txBox="1"/>
            <p:nvPr/>
          </p:nvSpPr>
          <p:spPr>
            <a:xfrm>
              <a:off x="5627946" y="3071435"/>
              <a:ext cx="1378216" cy="415499"/>
            </a:xfrm>
            <a:prstGeom prst="rect">
              <a:avLst/>
            </a:prstGeom>
            <a:noFill/>
          </p:spPr>
          <p:txBody>
            <a:bodyPr wrap="square">
              <a:normAutofit fontScale="77500" lnSpcReduction="20000"/>
            </a:bodyPr>
            <a:lstStyle/>
            <a:p>
              <a:pPr algn="ctr">
                <a:lnSpc>
                  <a:spcPct val="120000"/>
                </a:lnSpc>
              </a:pPr>
              <a:r>
                <a:rPr lang="zh-CN" altLang="en-US" sz="13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此部分内容作为文字排版占位显示（建议使用主题字体）</a:t>
              </a:r>
            </a:p>
          </p:txBody>
        </p:sp>
        <p:cxnSp>
          <p:nvCxnSpPr>
            <p:cNvPr id="45" name="Straight Connector 43"/>
            <p:cNvCxnSpPr/>
            <p:nvPr/>
          </p:nvCxnSpPr>
          <p:spPr>
            <a:xfrm flipV="1">
              <a:off x="6317053" y="3549508"/>
              <a:ext cx="0" cy="297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4"/>
            <p:cNvCxnSpPr/>
            <p:nvPr/>
          </p:nvCxnSpPr>
          <p:spPr>
            <a:xfrm flipV="1">
              <a:off x="6317053" y="2616731"/>
              <a:ext cx="0" cy="297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51" name="Group 49"/>
            <p:cNvGrpSpPr/>
            <p:nvPr/>
          </p:nvGrpSpPr>
          <p:grpSpPr>
            <a:xfrm>
              <a:off x="6118761" y="2177908"/>
              <a:ext cx="405000" cy="405000"/>
              <a:chOff x="8158349" y="3271275"/>
              <a:chExt cx="540000" cy="540000"/>
            </a:xfrm>
          </p:grpSpPr>
          <p:sp>
            <p:nvSpPr>
              <p:cNvPr id="55" name="Oval 53"/>
              <p:cNvSpPr/>
              <p:nvPr/>
            </p:nvSpPr>
            <p:spPr>
              <a:xfrm>
                <a:off x="8158349" y="3271275"/>
                <a:ext cx="540000" cy="54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56" name="Group 54"/>
              <p:cNvGrpSpPr/>
              <p:nvPr/>
            </p:nvGrpSpPr>
            <p:grpSpPr>
              <a:xfrm>
                <a:off x="8252383" y="3379975"/>
                <a:ext cx="351933" cy="322606"/>
                <a:chOff x="7816850" y="1350963"/>
                <a:chExt cx="895350" cy="820737"/>
              </a:xfrm>
              <a:solidFill>
                <a:schemeClr val="bg1"/>
              </a:solidFill>
            </p:grpSpPr>
            <p:sp>
              <p:nvSpPr>
                <p:cNvPr id="57" name="Freeform: Shape 55"/>
                <p:cNvSpPr/>
                <p:nvPr/>
              </p:nvSpPr>
              <p:spPr bwMode="auto">
                <a:xfrm>
                  <a:off x="7850188" y="1792288"/>
                  <a:ext cx="828675"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8" name="Freeform: Shape 56"/>
                <p:cNvSpPr/>
                <p:nvPr/>
              </p:nvSpPr>
              <p:spPr bwMode="auto">
                <a:xfrm>
                  <a:off x="7816850" y="1350963"/>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grpSp>
        <p:nvGrpSpPr>
          <p:cNvPr id="85" name="组合 84"/>
          <p:cNvGrpSpPr/>
          <p:nvPr/>
        </p:nvGrpSpPr>
        <p:grpSpPr>
          <a:xfrm>
            <a:off x="9084066" y="1658173"/>
            <a:ext cx="1837621" cy="3949292"/>
            <a:chOff x="6813049" y="1243629"/>
            <a:chExt cx="1378216" cy="2961969"/>
          </a:xfrm>
        </p:grpSpPr>
        <p:sp>
          <p:nvSpPr>
            <p:cNvPr id="13" name="TextBox 11"/>
            <p:cNvSpPr txBox="1"/>
            <p:nvPr/>
          </p:nvSpPr>
          <p:spPr>
            <a:xfrm>
              <a:off x="7312188" y="3997849"/>
              <a:ext cx="393377" cy="207749"/>
            </a:xfrm>
            <a:prstGeom prst="rect">
              <a:avLst/>
            </a:prstGeom>
            <a:noFill/>
          </p:spPr>
          <p:txBody>
            <a:bodyPr wrap="none">
              <a:normAutofit fontScale="85000" lnSpcReduction="20000"/>
            </a:bodyPr>
            <a:lstStyle/>
            <a:p>
              <a:r>
                <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201</a:t>
              </a:r>
              <a:r>
                <a:rPr 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9</a:t>
              </a:r>
              <a:endParaRPr lang="id-ID"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 name="Oval 22"/>
            <p:cNvSpPr/>
            <p:nvPr/>
          </p:nvSpPr>
          <p:spPr>
            <a:xfrm rot="10800000">
              <a:off x="7462966" y="3883295"/>
              <a:ext cx="81000" cy="8100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7" name="TextBox 45"/>
            <p:cNvSpPr txBox="1"/>
            <p:nvPr/>
          </p:nvSpPr>
          <p:spPr>
            <a:xfrm>
              <a:off x="7028954" y="1945529"/>
              <a:ext cx="946414" cy="230833"/>
            </a:xfrm>
            <a:prstGeom prst="rect">
              <a:avLst/>
            </a:prstGeom>
            <a:noFill/>
          </p:spPr>
          <p:txBody>
            <a:bodyPr wrap="none">
              <a:normAutofit fontScale="85000" lnSpcReduction="20000"/>
            </a:bodyPr>
            <a:lstStyle/>
            <a:p>
              <a:pPr algn="ctr"/>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48" name="TextBox 46"/>
            <p:cNvSpPr txBox="1"/>
            <p:nvPr/>
          </p:nvSpPr>
          <p:spPr>
            <a:xfrm>
              <a:off x="6813049" y="2114483"/>
              <a:ext cx="1378216" cy="415499"/>
            </a:xfrm>
            <a:prstGeom prst="rect">
              <a:avLst/>
            </a:prstGeom>
            <a:noFill/>
          </p:spPr>
          <p:txBody>
            <a:bodyPr wrap="square">
              <a:normAutofit fontScale="77500" lnSpcReduction="20000"/>
            </a:bodyPr>
            <a:lstStyle/>
            <a:p>
              <a:pPr algn="ctr">
                <a:lnSpc>
                  <a:spcPct val="120000"/>
                </a:lnSpc>
              </a:pPr>
              <a:r>
                <a:rPr lang="zh-CN" altLang="en-US" sz="13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此部分内容作为文字排版占位显示（建议使用主题字体）</a:t>
              </a:r>
            </a:p>
          </p:txBody>
        </p:sp>
        <p:cxnSp>
          <p:nvCxnSpPr>
            <p:cNvPr id="49" name="Straight Connector 47"/>
            <p:cNvCxnSpPr/>
            <p:nvPr/>
          </p:nvCxnSpPr>
          <p:spPr>
            <a:xfrm flipV="1">
              <a:off x="7502157" y="2592556"/>
              <a:ext cx="0" cy="1242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8"/>
            <p:cNvCxnSpPr/>
            <p:nvPr/>
          </p:nvCxnSpPr>
          <p:spPr>
            <a:xfrm flipV="1">
              <a:off x="7502157" y="1652635"/>
              <a:ext cx="0" cy="297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52" name="Group 50"/>
            <p:cNvGrpSpPr/>
            <p:nvPr/>
          </p:nvGrpSpPr>
          <p:grpSpPr>
            <a:xfrm>
              <a:off x="7299657" y="1243629"/>
              <a:ext cx="405000" cy="405000"/>
              <a:chOff x="9732876" y="1985814"/>
              <a:chExt cx="540000" cy="540000"/>
            </a:xfrm>
          </p:grpSpPr>
          <p:sp>
            <p:nvSpPr>
              <p:cNvPr id="53" name="Oval 51"/>
              <p:cNvSpPr/>
              <p:nvPr/>
            </p:nvSpPr>
            <p:spPr>
              <a:xfrm>
                <a:off x="9732876" y="1985814"/>
                <a:ext cx="540000" cy="54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4" name="Freeform: Shape 52"/>
              <p:cNvSpPr/>
              <p:nvPr/>
            </p:nvSpPr>
            <p:spPr bwMode="auto">
              <a:xfrm>
                <a:off x="9842613" y="2095551"/>
                <a:ext cx="320527" cy="320527"/>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a:noFill/>
              </a:ln>
            </p:spPr>
            <p:txBody>
              <a:bodyPr anchor="ctr"/>
              <a:lstStyle/>
              <a:p>
                <a:pPr algn="ctr"/>
                <a:endParaRPr sz="240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sp>
        <p:nvSpPr>
          <p:cNvPr id="82" name="文本框 81"/>
          <p:cNvSpPr txBox="1"/>
          <p:nvPr/>
        </p:nvSpPr>
        <p:spPr>
          <a:xfrm>
            <a:off x="4663418" y="-43210"/>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86" name="图片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87" name="图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left)">
                                      <p:cBhvr>
                                        <p:cTn id="12" dur="500"/>
                                        <p:tgtEl>
                                          <p:spTgt spid="77"/>
                                        </p:tgtEl>
                                      </p:cBhvr>
                                    </p:animEffect>
                                  </p:childTnLst>
                                </p:cTn>
                              </p:par>
                              <p:par>
                                <p:cTn id="13" presetID="42"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1000"/>
                                        <p:tgtEl>
                                          <p:spTgt spid="78"/>
                                        </p:tgtEl>
                                      </p:cBhvr>
                                    </p:animEffect>
                                    <p:anim calcmode="lin" valueType="num">
                                      <p:cBhvr>
                                        <p:cTn id="16" dur="1000" fill="hold"/>
                                        <p:tgtEl>
                                          <p:spTgt spid="78"/>
                                        </p:tgtEl>
                                        <p:attrNameLst>
                                          <p:attrName>ppt_x</p:attrName>
                                        </p:attrNameLst>
                                      </p:cBhvr>
                                      <p:tavLst>
                                        <p:tav tm="0">
                                          <p:val>
                                            <p:strVal val="#ppt_x"/>
                                          </p:val>
                                        </p:tav>
                                        <p:tav tm="100000">
                                          <p:val>
                                            <p:strVal val="#ppt_x"/>
                                          </p:val>
                                        </p:tav>
                                      </p:tavLst>
                                    </p:anim>
                                    <p:anim calcmode="lin" valueType="num">
                                      <p:cBhvr>
                                        <p:cTn id="17" dur="1000" fill="hold"/>
                                        <p:tgtEl>
                                          <p:spTgt spid="7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1000"/>
                                        <p:tgtEl>
                                          <p:spTgt spid="80"/>
                                        </p:tgtEl>
                                      </p:cBhvr>
                                    </p:animEffect>
                                    <p:anim calcmode="lin" valueType="num">
                                      <p:cBhvr>
                                        <p:cTn id="21" dur="1000" fill="hold"/>
                                        <p:tgtEl>
                                          <p:spTgt spid="80"/>
                                        </p:tgtEl>
                                        <p:attrNameLst>
                                          <p:attrName>ppt_x</p:attrName>
                                        </p:attrNameLst>
                                      </p:cBhvr>
                                      <p:tavLst>
                                        <p:tav tm="0">
                                          <p:val>
                                            <p:strVal val="#ppt_x"/>
                                          </p:val>
                                        </p:tav>
                                        <p:tav tm="100000">
                                          <p:val>
                                            <p:strVal val="#ppt_x"/>
                                          </p:val>
                                        </p:tav>
                                      </p:tavLst>
                                    </p:anim>
                                    <p:anim calcmode="lin" valueType="num">
                                      <p:cBhvr>
                                        <p:cTn id="22" dur="1000" fill="hold"/>
                                        <p:tgtEl>
                                          <p:spTgt spid="8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1000"/>
                                        <p:tgtEl>
                                          <p:spTgt spid="81"/>
                                        </p:tgtEl>
                                      </p:cBhvr>
                                    </p:animEffect>
                                    <p:anim calcmode="lin" valueType="num">
                                      <p:cBhvr>
                                        <p:cTn id="26" dur="1000" fill="hold"/>
                                        <p:tgtEl>
                                          <p:spTgt spid="81"/>
                                        </p:tgtEl>
                                        <p:attrNameLst>
                                          <p:attrName>ppt_x</p:attrName>
                                        </p:attrNameLst>
                                      </p:cBhvr>
                                      <p:tavLst>
                                        <p:tav tm="0">
                                          <p:val>
                                            <p:strVal val="#ppt_x"/>
                                          </p:val>
                                        </p:tav>
                                        <p:tav tm="100000">
                                          <p:val>
                                            <p:strVal val="#ppt_x"/>
                                          </p:val>
                                        </p:tav>
                                      </p:tavLst>
                                    </p:anim>
                                    <p:anim calcmode="lin" valueType="num">
                                      <p:cBhvr>
                                        <p:cTn id="27" dur="1000" fill="hold"/>
                                        <p:tgtEl>
                                          <p:spTgt spid="8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1000"/>
                                        <p:tgtEl>
                                          <p:spTgt spid="83"/>
                                        </p:tgtEl>
                                      </p:cBhvr>
                                    </p:animEffect>
                                    <p:anim calcmode="lin" valueType="num">
                                      <p:cBhvr>
                                        <p:cTn id="31" dur="1000" fill="hold"/>
                                        <p:tgtEl>
                                          <p:spTgt spid="83"/>
                                        </p:tgtEl>
                                        <p:attrNameLst>
                                          <p:attrName>ppt_x</p:attrName>
                                        </p:attrNameLst>
                                      </p:cBhvr>
                                      <p:tavLst>
                                        <p:tav tm="0">
                                          <p:val>
                                            <p:strVal val="#ppt_x"/>
                                          </p:val>
                                        </p:tav>
                                        <p:tav tm="100000">
                                          <p:val>
                                            <p:strVal val="#ppt_x"/>
                                          </p:val>
                                        </p:tav>
                                      </p:tavLst>
                                    </p:anim>
                                    <p:anim calcmode="lin" valueType="num">
                                      <p:cBhvr>
                                        <p:cTn id="32" dur="1000" fill="hold"/>
                                        <p:tgtEl>
                                          <p:spTgt spid="8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1000"/>
                                        <p:tgtEl>
                                          <p:spTgt spid="84"/>
                                        </p:tgtEl>
                                      </p:cBhvr>
                                    </p:animEffect>
                                    <p:anim calcmode="lin" valueType="num">
                                      <p:cBhvr>
                                        <p:cTn id="36" dur="1000" fill="hold"/>
                                        <p:tgtEl>
                                          <p:spTgt spid="84"/>
                                        </p:tgtEl>
                                        <p:attrNameLst>
                                          <p:attrName>ppt_x</p:attrName>
                                        </p:attrNameLst>
                                      </p:cBhvr>
                                      <p:tavLst>
                                        <p:tav tm="0">
                                          <p:val>
                                            <p:strVal val="#ppt_x"/>
                                          </p:val>
                                        </p:tav>
                                        <p:tav tm="100000">
                                          <p:val>
                                            <p:strVal val="#ppt_x"/>
                                          </p:val>
                                        </p:tav>
                                      </p:tavLst>
                                    </p:anim>
                                    <p:anim calcmode="lin" valueType="num">
                                      <p:cBhvr>
                                        <p:cTn id="37" dur="1000" fill="hold"/>
                                        <p:tgtEl>
                                          <p:spTgt spid="8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1000"/>
                                        <p:tgtEl>
                                          <p:spTgt spid="85"/>
                                        </p:tgtEl>
                                      </p:cBhvr>
                                    </p:animEffect>
                                    <p:anim calcmode="lin" valueType="num">
                                      <p:cBhvr>
                                        <p:cTn id="41" dur="1000" fill="hold"/>
                                        <p:tgtEl>
                                          <p:spTgt spid="85"/>
                                        </p:tgtEl>
                                        <p:attrNameLst>
                                          <p:attrName>ppt_x</p:attrName>
                                        </p:attrNameLst>
                                      </p:cBhvr>
                                      <p:tavLst>
                                        <p:tav tm="0">
                                          <p:val>
                                            <p:strVal val="#ppt_x"/>
                                          </p:val>
                                        </p:tav>
                                        <p:tav tm="100000">
                                          <p:val>
                                            <p:strVal val="#ppt_x"/>
                                          </p:val>
                                        </p:tav>
                                      </p:tavLst>
                                    </p:anim>
                                    <p:anim calcmode="lin" valueType="num">
                                      <p:cBhvr>
                                        <p:cTn id="4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f7dcf01-6a0f-4fcd-b523-a845d2963cf0"/>
          <p:cNvGrpSpPr>
            <a:grpSpLocks noChangeAspect="1"/>
          </p:cNvGrpSpPr>
          <p:nvPr/>
        </p:nvGrpSpPr>
        <p:grpSpPr>
          <a:xfrm>
            <a:off x="-218364" y="1438873"/>
            <a:ext cx="12432704" cy="4489355"/>
            <a:chOff x="-218364" y="1438874"/>
            <a:chExt cx="12432704" cy="4489354"/>
          </a:xfrm>
        </p:grpSpPr>
        <p:cxnSp>
          <p:nvCxnSpPr>
            <p:cNvPr id="4" name="Straight Connector 4"/>
            <p:cNvCxnSpPr/>
            <p:nvPr/>
          </p:nvCxnSpPr>
          <p:spPr>
            <a:xfrm>
              <a:off x="8281552" y="4407779"/>
              <a:ext cx="0" cy="152044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reeform: Shape 5"/>
            <p:cNvSpPr/>
            <p:nvPr/>
          </p:nvSpPr>
          <p:spPr bwMode="auto">
            <a:xfrm>
              <a:off x="-218364" y="2420888"/>
              <a:ext cx="12432704" cy="3014961"/>
            </a:xfrm>
            <a:custGeom>
              <a:avLst/>
              <a:gdLst>
                <a:gd name="T0" fmla="*/ 0 w 10768"/>
                <a:gd name="T1" fmla="*/ 2802 h 2802"/>
                <a:gd name="T2" fmla="*/ 2630 w 10768"/>
                <a:gd name="T3" fmla="*/ 2802 h 2802"/>
                <a:gd name="T4" fmla="*/ 5091 w 10768"/>
                <a:gd name="T5" fmla="*/ 1359 h 2802"/>
                <a:gd name="T6" fmla="*/ 7891 w 10768"/>
                <a:gd name="T7" fmla="*/ 1593 h 2802"/>
                <a:gd name="T8" fmla="*/ 8777 w 10768"/>
                <a:gd name="T9" fmla="*/ 424 h 2802"/>
                <a:gd name="T10" fmla="*/ 10768 w 10768"/>
                <a:gd name="T11" fmla="*/ 0 h 2802"/>
                <a:gd name="connsiteX0" fmla="*/ 0 w 10000"/>
                <a:gd name="connsiteY0" fmla="*/ 10000 h 10000"/>
                <a:gd name="connsiteX1" fmla="*/ 2442 w 10000"/>
                <a:gd name="connsiteY1" fmla="*/ 10000 h 10000"/>
                <a:gd name="connsiteX2" fmla="*/ 4728 w 10000"/>
                <a:gd name="connsiteY2" fmla="*/ 4850 h 10000"/>
                <a:gd name="connsiteX3" fmla="*/ 7297 w 10000"/>
                <a:gd name="connsiteY3" fmla="*/ 6798 h 10000"/>
                <a:gd name="connsiteX4" fmla="*/ 8151 w 10000"/>
                <a:gd name="connsiteY4" fmla="*/ 1513 h 10000"/>
                <a:gd name="connsiteX5" fmla="*/ 10000 w 10000"/>
                <a:gd name="connsiteY5" fmla="*/ 0 h 10000"/>
                <a:gd name="connsiteX0-1" fmla="*/ 0 w 10552"/>
                <a:gd name="connsiteY0-2" fmla="*/ 9969 h 9969"/>
                <a:gd name="connsiteX1-3" fmla="*/ 2442 w 10552"/>
                <a:gd name="connsiteY1-4" fmla="*/ 9969 h 9969"/>
                <a:gd name="connsiteX2-5" fmla="*/ 4728 w 10552"/>
                <a:gd name="connsiteY2-6" fmla="*/ 4819 h 9969"/>
                <a:gd name="connsiteX3-7" fmla="*/ 7297 w 10552"/>
                <a:gd name="connsiteY3-8" fmla="*/ 6767 h 9969"/>
                <a:gd name="connsiteX4-9" fmla="*/ 8151 w 10552"/>
                <a:gd name="connsiteY4-10" fmla="*/ 1482 h 9969"/>
                <a:gd name="connsiteX5-11" fmla="*/ 10552 w 10552"/>
                <a:gd name="connsiteY5-12" fmla="*/ 0 h 9969"/>
                <a:gd name="connsiteX0-13" fmla="*/ 0 w 10000"/>
                <a:gd name="connsiteY0-14" fmla="*/ 10000 h 10000"/>
                <a:gd name="connsiteX1-15" fmla="*/ 2314 w 10000"/>
                <a:gd name="connsiteY1-16" fmla="*/ 10000 h 10000"/>
                <a:gd name="connsiteX2-17" fmla="*/ 4941 w 10000"/>
                <a:gd name="connsiteY2-18" fmla="*/ 5403 h 10000"/>
                <a:gd name="connsiteX3-19" fmla="*/ 6915 w 10000"/>
                <a:gd name="connsiteY3-20" fmla="*/ 6788 h 10000"/>
                <a:gd name="connsiteX4-21" fmla="*/ 7725 w 10000"/>
                <a:gd name="connsiteY4-22" fmla="*/ 1487 h 10000"/>
                <a:gd name="connsiteX5-23" fmla="*/ 10000 w 10000"/>
                <a:gd name="connsiteY5-24" fmla="*/ 0 h 10000"/>
                <a:gd name="connsiteX0-25" fmla="*/ 0 w 10000"/>
                <a:gd name="connsiteY0-26" fmla="*/ 10000 h 10000"/>
                <a:gd name="connsiteX1-27" fmla="*/ 3118 w 10000"/>
                <a:gd name="connsiteY1-28" fmla="*/ 10000 h 10000"/>
                <a:gd name="connsiteX2-29" fmla="*/ 4941 w 10000"/>
                <a:gd name="connsiteY2-30" fmla="*/ 5403 h 10000"/>
                <a:gd name="connsiteX3-31" fmla="*/ 6915 w 10000"/>
                <a:gd name="connsiteY3-32" fmla="*/ 6788 h 10000"/>
                <a:gd name="connsiteX4-33" fmla="*/ 7725 w 10000"/>
                <a:gd name="connsiteY4-34" fmla="*/ 1487 h 10000"/>
                <a:gd name="connsiteX5-35" fmla="*/ 10000 w 10000"/>
                <a:gd name="connsiteY5-36" fmla="*/ 0 h 10000"/>
                <a:gd name="connsiteX0-37" fmla="*/ 0 w 10000"/>
                <a:gd name="connsiteY0-38" fmla="*/ 10000 h 10000"/>
                <a:gd name="connsiteX1-39" fmla="*/ 3118 w 10000"/>
                <a:gd name="connsiteY1-40" fmla="*/ 10000 h 10000"/>
                <a:gd name="connsiteX2-41" fmla="*/ 5230 w 10000"/>
                <a:gd name="connsiteY2-42" fmla="*/ 5845 h 10000"/>
                <a:gd name="connsiteX3-43" fmla="*/ 6915 w 10000"/>
                <a:gd name="connsiteY3-44" fmla="*/ 6788 h 10000"/>
                <a:gd name="connsiteX4-45" fmla="*/ 7725 w 10000"/>
                <a:gd name="connsiteY4-46" fmla="*/ 1487 h 10000"/>
                <a:gd name="connsiteX5-47" fmla="*/ 10000 w 10000"/>
                <a:gd name="connsiteY5-4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10000"/>
                  </a:moveTo>
                  <a:lnTo>
                    <a:pt x="3118" y="10000"/>
                  </a:lnTo>
                  <a:lnTo>
                    <a:pt x="5230" y="5845"/>
                  </a:lnTo>
                  <a:lnTo>
                    <a:pt x="6915" y="6788"/>
                  </a:lnTo>
                  <a:lnTo>
                    <a:pt x="7725" y="1487"/>
                  </a:lnTo>
                  <a:cubicBezTo>
                    <a:pt x="8308" y="981"/>
                    <a:pt x="9416" y="506"/>
                    <a:pt x="10000" y="0"/>
                  </a:cubicBezTo>
                </a:path>
              </a:pathLst>
            </a:custGeom>
            <a:noFill/>
            <a:ln w="76200">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cxnSp>
          <p:nvCxnSpPr>
            <p:cNvPr id="6" name="Straight Connector 9"/>
            <p:cNvCxnSpPr/>
            <p:nvPr/>
          </p:nvCxnSpPr>
          <p:spPr>
            <a:xfrm>
              <a:off x="3623831" y="3193231"/>
              <a:ext cx="0" cy="22451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a:off x="6232618" y="2545287"/>
              <a:ext cx="0" cy="16724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p:nvCxnSpPr>
          <p:spPr>
            <a:xfrm>
              <a:off x="9261568" y="1438874"/>
              <a:ext cx="0" cy="14441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Freeform: Shape 28"/>
            <p:cNvSpPr/>
            <p:nvPr/>
          </p:nvSpPr>
          <p:spPr bwMode="auto">
            <a:xfrm>
              <a:off x="624282" y="2611193"/>
              <a:ext cx="2637111" cy="2632335"/>
            </a:xfrm>
            <a:custGeom>
              <a:avLst/>
              <a:gdLst>
                <a:gd name="T0" fmla="*/ 2208 w 2208"/>
                <a:gd name="T1" fmla="*/ 1170 h 2204"/>
                <a:gd name="T2" fmla="*/ 2208 w 2208"/>
                <a:gd name="T3" fmla="*/ 1170 h 2204"/>
                <a:gd name="T4" fmla="*/ 2208 w 2208"/>
                <a:gd name="T5" fmla="*/ 2204 h 2204"/>
                <a:gd name="T6" fmla="*/ 2208 w 2208"/>
                <a:gd name="T7" fmla="*/ 2204 h 2204"/>
                <a:gd name="T8" fmla="*/ 2208 w 2208"/>
                <a:gd name="T9" fmla="*/ 1170 h 2204"/>
                <a:gd name="T10" fmla="*/ 971 w 2208"/>
                <a:gd name="T11" fmla="*/ 0 h 2204"/>
                <a:gd name="T12" fmla="*/ 0 w 2208"/>
                <a:gd name="T13" fmla="*/ 0 h 2204"/>
                <a:gd name="T14" fmla="*/ 0 w 2208"/>
                <a:gd name="T15" fmla="*/ 2204 h 2204"/>
                <a:gd name="T16" fmla="*/ 968 w 2208"/>
                <a:gd name="T17" fmla="*/ 2204 h 2204"/>
                <a:gd name="T18" fmla="*/ 968 w 2208"/>
                <a:gd name="T19" fmla="*/ 2203 h 2204"/>
                <a:gd name="T20" fmla="*/ 0 w 2208"/>
                <a:gd name="T21" fmla="*/ 2203 h 2204"/>
                <a:gd name="T22" fmla="*/ 0 w 2208"/>
                <a:gd name="T23" fmla="*/ 1029 h 2204"/>
                <a:gd name="T24" fmla="*/ 3 w 2208"/>
                <a:gd name="T25" fmla="*/ 1029 h 2204"/>
                <a:gd name="T26" fmla="*/ 3 w 2208"/>
                <a:gd name="T27" fmla="*/ 1 h 2204"/>
                <a:gd name="T28" fmla="*/ 971 w 2208"/>
                <a:gd name="T29" fmla="*/ 1 h 2204"/>
                <a:gd name="T30" fmla="*/ 971 w 2208"/>
                <a:gd name="T31" fmla="*/ 0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8" h="2204">
                  <a:moveTo>
                    <a:pt x="2208" y="1170"/>
                  </a:moveTo>
                  <a:lnTo>
                    <a:pt x="2208" y="1170"/>
                  </a:lnTo>
                  <a:lnTo>
                    <a:pt x="2208" y="2204"/>
                  </a:lnTo>
                  <a:lnTo>
                    <a:pt x="2208" y="2204"/>
                  </a:lnTo>
                  <a:lnTo>
                    <a:pt x="2208" y="1170"/>
                  </a:lnTo>
                  <a:moveTo>
                    <a:pt x="971" y="0"/>
                  </a:moveTo>
                  <a:lnTo>
                    <a:pt x="0" y="0"/>
                  </a:lnTo>
                  <a:lnTo>
                    <a:pt x="0" y="2204"/>
                  </a:lnTo>
                  <a:lnTo>
                    <a:pt x="968" y="2204"/>
                  </a:lnTo>
                  <a:lnTo>
                    <a:pt x="968" y="2203"/>
                  </a:lnTo>
                  <a:lnTo>
                    <a:pt x="0" y="2203"/>
                  </a:lnTo>
                  <a:lnTo>
                    <a:pt x="0" y="1029"/>
                  </a:lnTo>
                  <a:lnTo>
                    <a:pt x="3" y="1029"/>
                  </a:lnTo>
                  <a:lnTo>
                    <a:pt x="3" y="1"/>
                  </a:lnTo>
                  <a:lnTo>
                    <a:pt x="971" y="1"/>
                  </a:lnTo>
                  <a:lnTo>
                    <a:pt x="9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10" name="Group 1065"/>
            <p:cNvGrpSpPr/>
            <p:nvPr/>
          </p:nvGrpSpPr>
          <p:grpSpPr>
            <a:xfrm>
              <a:off x="995306" y="3344318"/>
              <a:ext cx="1986147" cy="2016747"/>
              <a:chOff x="1214288" y="2784295"/>
              <a:chExt cx="1550258" cy="1574145"/>
            </a:xfrm>
          </p:grpSpPr>
          <p:sp>
            <p:nvSpPr>
              <p:cNvPr id="35" name="Freeform: Shape 29"/>
              <p:cNvSpPr/>
              <p:nvPr/>
            </p:nvSpPr>
            <p:spPr bwMode="auto">
              <a:xfrm>
                <a:off x="2512539" y="3387438"/>
                <a:ext cx="194678" cy="170791"/>
              </a:xfrm>
              <a:custGeom>
                <a:avLst/>
                <a:gdLst>
                  <a:gd name="T0" fmla="*/ 47 w 236"/>
                  <a:gd name="T1" fmla="*/ 209 h 209"/>
                  <a:gd name="T2" fmla="*/ 223 w 236"/>
                  <a:gd name="T3" fmla="*/ 72 h 209"/>
                  <a:gd name="T4" fmla="*/ 183 w 236"/>
                  <a:gd name="T5" fmla="*/ 15 h 209"/>
                  <a:gd name="T6" fmla="*/ 103 w 236"/>
                  <a:gd name="T7" fmla="*/ 65 h 209"/>
                  <a:gd name="T8" fmla="*/ 113 w 236"/>
                  <a:gd name="T9" fmla="*/ 14 h 209"/>
                  <a:gd name="T10" fmla="*/ 0 w 236"/>
                  <a:gd name="T11" fmla="*/ 114 h 209"/>
                  <a:gd name="T12" fmla="*/ 47 w 236"/>
                  <a:gd name="T13" fmla="*/ 209 h 209"/>
                </a:gdLst>
                <a:ahLst/>
                <a:cxnLst>
                  <a:cxn ang="0">
                    <a:pos x="T0" y="T1"/>
                  </a:cxn>
                  <a:cxn ang="0">
                    <a:pos x="T2" y="T3"/>
                  </a:cxn>
                  <a:cxn ang="0">
                    <a:pos x="T4" y="T5"/>
                  </a:cxn>
                  <a:cxn ang="0">
                    <a:pos x="T6" y="T7"/>
                  </a:cxn>
                  <a:cxn ang="0">
                    <a:pos x="T8" y="T9"/>
                  </a:cxn>
                  <a:cxn ang="0">
                    <a:pos x="T10" y="T11"/>
                  </a:cxn>
                  <a:cxn ang="0">
                    <a:pos x="T12" y="T13"/>
                  </a:cxn>
                </a:cxnLst>
                <a:rect l="0" t="0" r="r" b="b"/>
                <a:pathLst>
                  <a:path w="236" h="209">
                    <a:moveTo>
                      <a:pt x="47" y="209"/>
                    </a:moveTo>
                    <a:cubicBezTo>
                      <a:pt x="47" y="209"/>
                      <a:pt x="211" y="115"/>
                      <a:pt x="223" y="72"/>
                    </a:cubicBezTo>
                    <a:cubicBezTo>
                      <a:pt x="236" y="29"/>
                      <a:pt x="210" y="8"/>
                      <a:pt x="183" y="15"/>
                    </a:cubicBezTo>
                    <a:cubicBezTo>
                      <a:pt x="159" y="21"/>
                      <a:pt x="103" y="65"/>
                      <a:pt x="103" y="65"/>
                    </a:cubicBezTo>
                    <a:cubicBezTo>
                      <a:pt x="103" y="65"/>
                      <a:pt x="165" y="27"/>
                      <a:pt x="113" y="14"/>
                    </a:cubicBezTo>
                    <a:cubicBezTo>
                      <a:pt x="61" y="0"/>
                      <a:pt x="0" y="114"/>
                      <a:pt x="0" y="114"/>
                    </a:cubicBezTo>
                    <a:lnTo>
                      <a:pt x="47" y="209"/>
                    </a:lnTo>
                    <a:close/>
                  </a:path>
                </a:pathLst>
              </a:custGeom>
              <a:solidFill>
                <a:srgbClr val="EBB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6" name="Freeform: Shape 30"/>
              <p:cNvSpPr/>
              <p:nvPr/>
            </p:nvSpPr>
            <p:spPr bwMode="auto">
              <a:xfrm>
                <a:off x="2102879" y="3251283"/>
                <a:ext cx="464600" cy="402494"/>
              </a:xfrm>
              <a:custGeom>
                <a:avLst/>
                <a:gdLst>
                  <a:gd name="T0" fmla="*/ 511 w 564"/>
                  <a:gd name="T1" fmla="*/ 240 h 489"/>
                  <a:gd name="T2" fmla="*/ 502 w 564"/>
                  <a:gd name="T3" fmla="*/ 243 h 489"/>
                  <a:gd name="T4" fmla="*/ 266 w 564"/>
                  <a:gd name="T5" fmla="*/ 323 h 489"/>
                  <a:gd name="T6" fmla="*/ 146 w 564"/>
                  <a:gd name="T7" fmla="*/ 37 h 489"/>
                  <a:gd name="T8" fmla="*/ 54 w 564"/>
                  <a:gd name="T9" fmla="*/ 23 h 489"/>
                  <a:gd name="T10" fmla="*/ 16 w 564"/>
                  <a:gd name="T11" fmla="*/ 120 h 489"/>
                  <a:gd name="T12" fmla="*/ 158 w 564"/>
                  <a:gd name="T13" fmla="*/ 444 h 489"/>
                  <a:gd name="T14" fmla="*/ 212 w 564"/>
                  <a:gd name="T15" fmla="*/ 486 h 489"/>
                  <a:gd name="T16" fmla="*/ 249 w 564"/>
                  <a:gd name="T17" fmla="*/ 484 h 489"/>
                  <a:gd name="T18" fmla="*/ 550 w 564"/>
                  <a:gd name="T19" fmla="*/ 382 h 489"/>
                  <a:gd name="T20" fmla="*/ 564 w 564"/>
                  <a:gd name="T21" fmla="*/ 376 h 489"/>
                  <a:gd name="T22" fmla="*/ 511 w 564"/>
                  <a:gd name="T23" fmla="*/ 24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4" h="489">
                    <a:moveTo>
                      <a:pt x="511" y="240"/>
                    </a:moveTo>
                    <a:cubicBezTo>
                      <a:pt x="508" y="241"/>
                      <a:pt x="505" y="242"/>
                      <a:pt x="502" y="243"/>
                    </a:cubicBezTo>
                    <a:cubicBezTo>
                      <a:pt x="266" y="323"/>
                      <a:pt x="266" y="323"/>
                      <a:pt x="266" y="323"/>
                    </a:cubicBezTo>
                    <a:cubicBezTo>
                      <a:pt x="146" y="37"/>
                      <a:pt x="146" y="37"/>
                      <a:pt x="146" y="37"/>
                    </a:cubicBezTo>
                    <a:cubicBezTo>
                      <a:pt x="130" y="0"/>
                      <a:pt x="91" y="7"/>
                      <a:pt x="54" y="23"/>
                    </a:cubicBezTo>
                    <a:cubicBezTo>
                      <a:pt x="17" y="40"/>
                      <a:pt x="0" y="83"/>
                      <a:pt x="16" y="120"/>
                    </a:cubicBezTo>
                    <a:cubicBezTo>
                      <a:pt x="158" y="444"/>
                      <a:pt x="158" y="444"/>
                      <a:pt x="158" y="444"/>
                    </a:cubicBezTo>
                    <a:cubicBezTo>
                      <a:pt x="168" y="467"/>
                      <a:pt x="189" y="482"/>
                      <a:pt x="212" y="486"/>
                    </a:cubicBezTo>
                    <a:cubicBezTo>
                      <a:pt x="224" y="489"/>
                      <a:pt x="237" y="488"/>
                      <a:pt x="249" y="484"/>
                    </a:cubicBezTo>
                    <a:cubicBezTo>
                      <a:pt x="550" y="382"/>
                      <a:pt x="550" y="382"/>
                      <a:pt x="550" y="382"/>
                    </a:cubicBezTo>
                    <a:cubicBezTo>
                      <a:pt x="555" y="380"/>
                      <a:pt x="559" y="378"/>
                      <a:pt x="564" y="376"/>
                    </a:cubicBezTo>
                    <a:cubicBezTo>
                      <a:pt x="543" y="331"/>
                      <a:pt x="519" y="289"/>
                      <a:pt x="511" y="240"/>
                    </a:cubicBezTo>
                    <a:close/>
                  </a:path>
                </a:pathLst>
              </a:custGeom>
              <a:solidFill>
                <a:srgbClr val="E3E5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7" name="Freeform: Shape 1023"/>
              <p:cNvSpPr/>
              <p:nvPr/>
            </p:nvSpPr>
            <p:spPr bwMode="auto">
              <a:xfrm>
                <a:off x="2148264" y="3162902"/>
                <a:ext cx="101519" cy="103908"/>
              </a:xfrm>
              <a:custGeom>
                <a:avLst/>
                <a:gdLst>
                  <a:gd name="T0" fmla="*/ 33 w 85"/>
                  <a:gd name="T1" fmla="*/ 0 h 87"/>
                  <a:gd name="T2" fmla="*/ 0 w 85"/>
                  <a:gd name="T3" fmla="*/ 33 h 87"/>
                  <a:gd name="T4" fmla="*/ 71 w 85"/>
                  <a:gd name="T5" fmla="*/ 87 h 87"/>
                  <a:gd name="T6" fmla="*/ 85 w 85"/>
                  <a:gd name="T7" fmla="*/ 44 h 87"/>
                  <a:gd name="T8" fmla="*/ 33 w 85"/>
                  <a:gd name="T9" fmla="*/ 0 h 87"/>
                </a:gdLst>
                <a:ahLst/>
                <a:cxnLst>
                  <a:cxn ang="0">
                    <a:pos x="T0" y="T1"/>
                  </a:cxn>
                  <a:cxn ang="0">
                    <a:pos x="T2" y="T3"/>
                  </a:cxn>
                  <a:cxn ang="0">
                    <a:pos x="T4" y="T5"/>
                  </a:cxn>
                  <a:cxn ang="0">
                    <a:pos x="T6" y="T7"/>
                  </a:cxn>
                  <a:cxn ang="0">
                    <a:pos x="T8" y="T9"/>
                  </a:cxn>
                </a:cxnLst>
                <a:rect l="0" t="0" r="r" b="b"/>
                <a:pathLst>
                  <a:path w="85" h="87">
                    <a:moveTo>
                      <a:pt x="33" y="0"/>
                    </a:moveTo>
                    <a:lnTo>
                      <a:pt x="0" y="33"/>
                    </a:lnTo>
                    <a:lnTo>
                      <a:pt x="71" y="87"/>
                    </a:lnTo>
                    <a:lnTo>
                      <a:pt x="85" y="44"/>
                    </a:lnTo>
                    <a:lnTo>
                      <a:pt x="33" y="0"/>
                    </a:lnTo>
                    <a:close/>
                  </a:path>
                </a:pathLst>
              </a:custGeom>
              <a:solidFill>
                <a:srgbClr val="E3A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8" name="Freeform: Shape 1024"/>
              <p:cNvSpPr/>
              <p:nvPr/>
            </p:nvSpPr>
            <p:spPr bwMode="auto">
              <a:xfrm>
                <a:off x="1368358" y="4150624"/>
                <a:ext cx="217371" cy="207816"/>
              </a:xfrm>
              <a:custGeom>
                <a:avLst/>
                <a:gdLst>
                  <a:gd name="T0" fmla="*/ 115 w 265"/>
                  <a:gd name="T1" fmla="*/ 0 h 252"/>
                  <a:gd name="T2" fmla="*/ 85 w 265"/>
                  <a:gd name="T3" fmla="*/ 20 h 252"/>
                  <a:gd name="T4" fmla="*/ 0 w 265"/>
                  <a:gd name="T5" fmla="*/ 86 h 252"/>
                  <a:gd name="T6" fmla="*/ 55 w 265"/>
                  <a:gd name="T7" fmla="*/ 141 h 252"/>
                  <a:gd name="T8" fmla="*/ 90 w 265"/>
                  <a:gd name="T9" fmla="*/ 137 h 252"/>
                  <a:gd name="T10" fmla="*/ 153 w 265"/>
                  <a:gd name="T11" fmla="*/ 249 h 252"/>
                  <a:gd name="T12" fmla="*/ 251 w 265"/>
                  <a:gd name="T13" fmla="*/ 252 h 252"/>
                  <a:gd name="T14" fmla="*/ 204 w 265"/>
                  <a:gd name="T15" fmla="*/ 199 h 252"/>
                  <a:gd name="T16" fmla="*/ 179 w 265"/>
                  <a:gd name="T17" fmla="*/ 126 h 252"/>
                  <a:gd name="T18" fmla="*/ 193 w 265"/>
                  <a:gd name="T19" fmla="*/ 68 h 252"/>
                  <a:gd name="T20" fmla="*/ 115 w 265"/>
                  <a:gd name="T2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252">
                    <a:moveTo>
                      <a:pt x="115" y="0"/>
                    </a:moveTo>
                    <a:cubicBezTo>
                      <a:pt x="115" y="0"/>
                      <a:pt x="106" y="7"/>
                      <a:pt x="85" y="20"/>
                    </a:cubicBezTo>
                    <a:cubicBezTo>
                      <a:pt x="64" y="33"/>
                      <a:pt x="0" y="86"/>
                      <a:pt x="0" y="86"/>
                    </a:cubicBezTo>
                    <a:cubicBezTo>
                      <a:pt x="55" y="141"/>
                      <a:pt x="55" y="141"/>
                      <a:pt x="55" y="141"/>
                    </a:cubicBezTo>
                    <a:cubicBezTo>
                      <a:pt x="90" y="137"/>
                      <a:pt x="90" y="137"/>
                      <a:pt x="90" y="137"/>
                    </a:cubicBezTo>
                    <a:cubicBezTo>
                      <a:pt x="90" y="137"/>
                      <a:pt x="90" y="231"/>
                      <a:pt x="153" y="249"/>
                    </a:cubicBezTo>
                    <a:cubicBezTo>
                      <a:pt x="214" y="249"/>
                      <a:pt x="228" y="252"/>
                      <a:pt x="251" y="252"/>
                    </a:cubicBezTo>
                    <a:cubicBezTo>
                      <a:pt x="265" y="229"/>
                      <a:pt x="221" y="212"/>
                      <a:pt x="204" y="199"/>
                    </a:cubicBezTo>
                    <a:cubicBezTo>
                      <a:pt x="186" y="186"/>
                      <a:pt x="184" y="147"/>
                      <a:pt x="179" y="126"/>
                    </a:cubicBezTo>
                    <a:cubicBezTo>
                      <a:pt x="175" y="106"/>
                      <a:pt x="193" y="68"/>
                      <a:pt x="193" y="68"/>
                    </a:cubicBezTo>
                    <a:lnTo>
                      <a:pt x="115" y="0"/>
                    </a:lnTo>
                    <a:close/>
                  </a:path>
                </a:pathLst>
              </a:custGeom>
              <a:solidFill>
                <a:srgbClr val="1E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9" name="Freeform: Shape 1025"/>
              <p:cNvSpPr/>
              <p:nvPr/>
            </p:nvSpPr>
            <p:spPr bwMode="auto">
              <a:xfrm>
                <a:off x="1438824" y="3555841"/>
                <a:ext cx="543426" cy="673610"/>
              </a:xfrm>
              <a:custGeom>
                <a:avLst/>
                <a:gdLst>
                  <a:gd name="T0" fmla="*/ 626 w 661"/>
                  <a:gd name="T1" fmla="*/ 96 h 818"/>
                  <a:gd name="T2" fmla="*/ 534 w 661"/>
                  <a:gd name="T3" fmla="*/ 20 h 818"/>
                  <a:gd name="T4" fmla="*/ 467 w 661"/>
                  <a:gd name="T5" fmla="*/ 7 h 818"/>
                  <a:gd name="T6" fmla="*/ 417 w 661"/>
                  <a:gd name="T7" fmla="*/ 55 h 818"/>
                  <a:gd name="T8" fmla="*/ 299 w 661"/>
                  <a:gd name="T9" fmla="*/ 422 h 818"/>
                  <a:gd name="T10" fmla="*/ 8 w 661"/>
                  <a:gd name="T11" fmla="*/ 708 h 818"/>
                  <a:gd name="T12" fmla="*/ 119 w 661"/>
                  <a:gd name="T13" fmla="*/ 818 h 818"/>
                  <a:gd name="T14" fmla="*/ 121 w 661"/>
                  <a:gd name="T15" fmla="*/ 816 h 818"/>
                  <a:gd name="T16" fmla="*/ 417 w 661"/>
                  <a:gd name="T17" fmla="*/ 510 h 818"/>
                  <a:gd name="T18" fmla="*/ 639 w 661"/>
                  <a:gd name="T19" fmla="*/ 195 h 818"/>
                  <a:gd name="T20" fmla="*/ 626 w 661"/>
                  <a:gd name="T21" fmla="*/ 9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1" h="818">
                    <a:moveTo>
                      <a:pt x="626" y="96"/>
                    </a:moveTo>
                    <a:cubicBezTo>
                      <a:pt x="534" y="20"/>
                      <a:pt x="534" y="20"/>
                      <a:pt x="534" y="20"/>
                    </a:cubicBezTo>
                    <a:cubicBezTo>
                      <a:pt x="515" y="5"/>
                      <a:pt x="490" y="0"/>
                      <a:pt x="467" y="7"/>
                    </a:cubicBezTo>
                    <a:cubicBezTo>
                      <a:pt x="443" y="13"/>
                      <a:pt x="425" y="31"/>
                      <a:pt x="417" y="55"/>
                    </a:cubicBezTo>
                    <a:cubicBezTo>
                      <a:pt x="417" y="55"/>
                      <a:pt x="308" y="407"/>
                      <a:pt x="299" y="422"/>
                    </a:cubicBezTo>
                    <a:cubicBezTo>
                      <a:pt x="290" y="436"/>
                      <a:pt x="8" y="708"/>
                      <a:pt x="8" y="708"/>
                    </a:cubicBezTo>
                    <a:cubicBezTo>
                      <a:pt x="0" y="716"/>
                      <a:pt x="85" y="794"/>
                      <a:pt x="119" y="818"/>
                    </a:cubicBezTo>
                    <a:cubicBezTo>
                      <a:pt x="120" y="818"/>
                      <a:pt x="121" y="817"/>
                      <a:pt x="121" y="816"/>
                    </a:cubicBezTo>
                    <a:cubicBezTo>
                      <a:pt x="121" y="816"/>
                      <a:pt x="402" y="525"/>
                      <a:pt x="417" y="510"/>
                    </a:cubicBezTo>
                    <a:cubicBezTo>
                      <a:pt x="432" y="494"/>
                      <a:pt x="639" y="195"/>
                      <a:pt x="639" y="195"/>
                    </a:cubicBezTo>
                    <a:cubicBezTo>
                      <a:pt x="661" y="163"/>
                      <a:pt x="656" y="120"/>
                      <a:pt x="626" y="96"/>
                    </a:cubicBezTo>
                    <a:close/>
                  </a:path>
                </a:pathLst>
              </a:custGeom>
              <a:solidFill>
                <a:srgbClr val="4C3B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0" name="Freeform: Shape 1026"/>
              <p:cNvSpPr/>
              <p:nvPr/>
            </p:nvSpPr>
            <p:spPr bwMode="auto">
              <a:xfrm>
                <a:off x="2528066" y="3271587"/>
                <a:ext cx="77632" cy="42996"/>
              </a:xfrm>
              <a:custGeom>
                <a:avLst/>
                <a:gdLst>
                  <a:gd name="T0" fmla="*/ 93 w 94"/>
                  <a:gd name="T1" fmla="*/ 17 h 52"/>
                  <a:gd name="T2" fmla="*/ 33 w 94"/>
                  <a:gd name="T3" fmla="*/ 11 h 52"/>
                  <a:gd name="T4" fmla="*/ 7 w 94"/>
                  <a:gd name="T5" fmla="*/ 39 h 52"/>
                  <a:gd name="T6" fmla="*/ 93 w 94"/>
                  <a:gd name="T7" fmla="*/ 17 h 52"/>
                </a:gdLst>
                <a:ahLst/>
                <a:cxnLst>
                  <a:cxn ang="0">
                    <a:pos x="T0" y="T1"/>
                  </a:cxn>
                  <a:cxn ang="0">
                    <a:pos x="T2" y="T3"/>
                  </a:cxn>
                  <a:cxn ang="0">
                    <a:pos x="T4" y="T5"/>
                  </a:cxn>
                  <a:cxn ang="0">
                    <a:pos x="T6" y="T7"/>
                  </a:cxn>
                </a:cxnLst>
                <a:rect l="0" t="0" r="r" b="b"/>
                <a:pathLst>
                  <a:path w="94" h="52">
                    <a:moveTo>
                      <a:pt x="93" y="17"/>
                    </a:moveTo>
                    <a:cubicBezTo>
                      <a:pt x="94" y="15"/>
                      <a:pt x="61" y="0"/>
                      <a:pt x="33" y="11"/>
                    </a:cubicBezTo>
                    <a:cubicBezTo>
                      <a:pt x="5" y="22"/>
                      <a:pt x="0" y="26"/>
                      <a:pt x="7" y="39"/>
                    </a:cubicBezTo>
                    <a:cubicBezTo>
                      <a:pt x="14" y="52"/>
                      <a:pt x="76" y="45"/>
                      <a:pt x="93" y="17"/>
                    </a:cubicBezTo>
                    <a:close/>
                  </a:path>
                </a:pathLst>
              </a:custGeom>
              <a:solidFill>
                <a:srgbClr val="B0810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1" name="Freeform: Shape 1027"/>
              <p:cNvSpPr/>
              <p:nvPr/>
            </p:nvSpPr>
            <p:spPr bwMode="auto">
              <a:xfrm>
                <a:off x="2456405" y="3265615"/>
                <a:ext cx="308141" cy="567313"/>
              </a:xfrm>
              <a:custGeom>
                <a:avLst/>
                <a:gdLst>
                  <a:gd name="T0" fmla="*/ 265 w 375"/>
                  <a:gd name="T1" fmla="*/ 165 h 689"/>
                  <a:gd name="T2" fmla="*/ 313 w 375"/>
                  <a:gd name="T3" fmla="*/ 55 h 689"/>
                  <a:gd name="T4" fmla="*/ 284 w 375"/>
                  <a:gd name="T5" fmla="*/ 18 h 689"/>
                  <a:gd name="T6" fmla="*/ 221 w 375"/>
                  <a:gd name="T7" fmla="*/ 4 h 689"/>
                  <a:gd name="T8" fmla="*/ 168 w 375"/>
                  <a:gd name="T9" fmla="*/ 30 h 689"/>
                  <a:gd name="T10" fmla="*/ 100 w 375"/>
                  <a:gd name="T11" fmla="*/ 29 h 689"/>
                  <a:gd name="T12" fmla="*/ 171 w 375"/>
                  <a:gd name="T13" fmla="*/ 19 h 689"/>
                  <a:gd name="T14" fmla="*/ 93 w 375"/>
                  <a:gd name="T15" fmla="*/ 48 h 689"/>
                  <a:gd name="T16" fmla="*/ 159 w 375"/>
                  <a:gd name="T17" fmla="*/ 183 h 689"/>
                  <a:gd name="T18" fmla="*/ 18 w 375"/>
                  <a:gd name="T19" fmla="*/ 417 h 689"/>
                  <a:gd name="T20" fmla="*/ 188 w 375"/>
                  <a:gd name="T21" fmla="*/ 679 h 689"/>
                  <a:gd name="T22" fmla="*/ 364 w 375"/>
                  <a:gd name="T23" fmla="*/ 444 h 689"/>
                  <a:gd name="T24" fmla="*/ 265 w 375"/>
                  <a:gd name="T25" fmla="*/ 16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689">
                    <a:moveTo>
                      <a:pt x="265" y="165"/>
                    </a:moveTo>
                    <a:cubicBezTo>
                      <a:pt x="266" y="160"/>
                      <a:pt x="313" y="55"/>
                      <a:pt x="313" y="55"/>
                    </a:cubicBezTo>
                    <a:cubicBezTo>
                      <a:pt x="313" y="55"/>
                      <a:pt x="326" y="12"/>
                      <a:pt x="284" y="18"/>
                    </a:cubicBezTo>
                    <a:cubicBezTo>
                      <a:pt x="245" y="23"/>
                      <a:pt x="258" y="0"/>
                      <a:pt x="221" y="4"/>
                    </a:cubicBezTo>
                    <a:cubicBezTo>
                      <a:pt x="184" y="9"/>
                      <a:pt x="194" y="19"/>
                      <a:pt x="168" y="30"/>
                    </a:cubicBezTo>
                    <a:cubicBezTo>
                      <a:pt x="142" y="42"/>
                      <a:pt x="71" y="54"/>
                      <a:pt x="100" y="29"/>
                    </a:cubicBezTo>
                    <a:cubicBezTo>
                      <a:pt x="126" y="8"/>
                      <a:pt x="153" y="17"/>
                      <a:pt x="171" y="19"/>
                    </a:cubicBezTo>
                    <a:cubicBezTo>
                      <a:pt x="125" y="1"/>
                      <a:pt x="72" y="21"/>
                      <a:pt x="93" y="48"/>
                    </a:cubicBezTo>
                    <a:cubicBezTo>
                      <a:pt x="115" y="75"/>
                      <a:pt x="164" y="183"/>
                      <a:pt x="159" y="183"/>
                    </a:cubicBezTo>
                    <a:cubicBezTo>
                      <a:pt x="154" y="183"/>
                      <a:pt x="36" y="344"/>
                      <a:pt x="18" y="417"/>
                    </a:cubicBezTo>
                    <a:cubicBezTo>
                      <a:pt x="0" y="489"/>
                      <a:pt x="38" y="669"/>
                      <a:pt x="188" y="679"/>
                    </a:cubicBezTo>
                    <a:cubicBezTo>
                      <a:pt x="337" y="689"/>
                      <a:pt x="352" y="568"/>
                      <a:pt x="364" y="444"/>
                    </a:cubicBezTo>
                    <a:cubicBezTo>
                      <a:pt x="375" y="321"/>
                      <a:pt x="262" y="194"/>
                      <a:pt x="265" y="16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2" name="Freeform: Shape 1028"/>
              <p:cNvSpPr/>
              <p:nvPr/>
            </p:nvSpPr>
            <p:spPr bwMode="auto">
              <a:xfrm>
                <a:off x="2573451" y="3400576"/>
                <a:ext cx="118240" cy="33442"/>
              </a:xfrm>
              <a:custGeom>
                <a:avLst/>
                <a:gdLst>
                  <a:gd name="T0" fmla="*/ 15 w 143"/>
                  <a:gd name="T1" fmla="*/ 10 h 41"/>
                  <a:gd name="T2" fmla="*/ 122 w 143"/>
                  <a:gd name="T3" fmla="*/ 3 h 41"/>
                  <a:gd name="T4" fmla="*/ 88 w 143"/>
                  <a:gd name="T5" fmla="*/ 37 h 41"/>
                  <a:gd name="T6" fmla="*/ 10 w 143"/>
                  <a:gd name="T7" fmla="*/ 28 h 41"/>
                  <a:gd name="T8" fmla="*/ 15 w 143"/>
                  <a:gd name="T9" fmla="*/ 10 h 41"/>
                </a:gdLst>
                <a:ahLst/>
                <a:cxnLst>
                  <a:cxn ang="0">
                    <a:pos x="T0" y="T1"/>
                  </a:cxn>
                  <a:cxn ang="0">
                    <a:pos x="T2" y="T3"/>
                  </a:cxn>
                  <a:cxn ang="0">
                    <a:pos x="T4" y="T5"/>
                  </a:cxn>
                  <a:cxn ang="0">
                    <a:pos x="T6" y="T7"/>
                  </a:cxn>
                  <a:cxn ang="0">
                    <a:pos x="T8" y="T9"/>
                  </a:cxn>
                </a:cxnLst>
                <a:rect l="0" t="0" r="r" b="b"/>
                <a:pathLst>
                  <a:path w="143" h="41">
                    <a:moveTo>
                      <a:pt x="15" y="10"/>
                    </a:moveTo>
                    <a:cubicBezTo>
                      <a:pt x="15" y="10"/>
                      <a:pt x="29" y="41"/>
                      <a:pt x="122" y="3"/>
                    </a:cubicBezTo>
                    <a:cubicBezTo>
                      <a:pt x="130" y="0"/>
                      <a:pt x="143" y="32"/>
                      <a:pt x="88" y="37"/>
                    </a:cubicBezTo>
                    <a:cubicBezTo>
                      <a:pt x="33" y="41"/>
                      <a:pt x="20" y="35"/>
                      <a:pt x="10" y="28"/>
                    </a:cubicBezTo>
                    <a:cubicBezTo>
                      <a:pt x="0" y="21"/>
                      <a:pt x="15" y="10"/>
                      <a:pt x="15" y="10"/>
                    </a:cubicBezTo>
                    <a:close/>
                  </a:path>
                </a:pathLst>
              </a:custGeom>
              <a:solidFill>
                <a:srgbClr val="503D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3" name="Freeform: Shape 1029"/>
              <p:cNvSpPr/>
              <p:nvPr/>
            </p:nvSpPr>
            <p:spPr bwMode="auto">
              <a:xfrm>
                <a:off x="2550758" y="3545092"/>
                <a:ext cx="114657" cy="182735"/>
              </a:xfrm>
              <a:custGeom>
                <a:avLst/>
                <a:gdLst>
                  <a:gd name="T0" fmla="*/ 139 w 139"/>
                  <a:gd name="T1" fmla="*/ 141 h 222"/>
                  <a:gd name="T2" fmla="*/ 135 w 139"/>
                  <a:gd name="T3" fmla="*/ 161 h 222"/>
                  <a:gd name="T4" fmla="*/ 131 w 139"/>
                  <a:gd name="T5" fmla="*/ 168 h 222"/>
                  <a:gd name="T6" fmla="*/ 116 w 139"/>
                  <a:gd name="T7" fmla="*/ 184 h 222"/>
                  <a:gd name="T8" fmla="*/ 96 w 139"/>
                  <a:gd name="T9" fmla="*/ 194 h 222"/>
                  <a:gd name="T10" fmla="*/ 64 w 139"/>
                  <a:gd name="T11" fmla="*/ 195 h 222"/>
                  <a:gd name="T12" fmla="*/ 43 w 139"/>
                  <a:gd name="T13" fmla="*/ 190 h 222"/>
                  <a:gd name="T14" fmla="*/ 0 w 139"/>
                  <a:gd name="T15" fmla="*/ 166 h 222"/>
                  <a:gd name="T16" fmla="*/ 9 w 139"/>
                  <a:gd name="T17" fmla="*/ 135 h 222"/>
                  <a:gd name="T18" fmla="*/ 12 w 139"/>
                  <a:gd name="T19" fmla="*/ 117 h 222"/>
                  <a:gd name="T20" fmla="*/ 18 w 139"/>
                  <a:gd name="T21" fmla="*/ 116 h 222"/>
                  <a:gd name="T22" fmla="*/ 27 w 139"/>
                  <a:gd name="T23" fmla="*/ 119 h 222"/>
                  <a:gd name="T24" fmla="*/ 37 w 139"/>
                  <a:gd name="T25" fmla="*/ 122 h 222"/>
                  <a:gd name="T26" fmla="*/ 48 w 139"/>
                  <a:gd name="T27" fmla="*/ 124 h 222"/>
                  <a:gd name="T28" fmla="*/ 55 w 139"/>
                  <a:gd name="T29" fmla="*/ 122 h 222"/>
                  <a:gd name="T30" fmla="*/ 58 w 139"/>
                  <a:gd name="T31" fmla="*/ 121 h 222"/>
                  <a:gd name="T32" fmla="*/ 37 w 139"/>
                  <a:gd name="T33" fmla="*/ 95 h 222"/>
                  <a:gd name="T34" fmla="*/ 8 w 139"/>
                  <a:gd name="T35" fmla="*/ 70 h 222"/>
                  <a:gd name="T36" fmla="*/ 3 w 139"/>
                  <a:gd name="T37" fmla="*/ 56 h 222"/>
                  <a:gd name="T38" fmla="*/ 3 w 139"/>
                  <a:gd name="T39" fmla="*/ 54 h 222"/>
                  <a:gd name="T40" fmla="*/ 8 w 139"/>
                  <a:gd name="T41" fmla="*/ 42 h 222"/>
                  <a:gd name="T42" fmla="*/ 37 w 139"/>
                  <a:gd name="T43" fmla="*/ 19 h 222"/>
                  <a:gd name="T44" fmla="*/ 71 w 139"/>
                  <a:gd name="T45" fmla="*/ 17 h 222"/>
                  <a:gd name="T46" fmla="*/ 83 w 139"/>
                  <a:gd name="T47" fmla="*/ 19 h 222"/>
                  <a:gd name="T48" fmla="*/ 114 w 139"/>
                  <a:gd name="T49" fmla="*/ 24 h 222"/>
                  <a:gd name="T50" fmla="*/ 124 w 139"/>
                  <a:gd name="T51" fmla="*/ 27 h 222"/>
                  <a:gd name="T52" fmla="*/ 133 w 139"/>
                  <a:gd name="T53" fmla="*/ 31 h 222"/>
                  <a:gd name="T54" fmla="*/ 139 w 139"/>
                  <a:gd name="T55" fmla="*/ 37 h 222"/>
                  <a:gd name="T56" fmla="*/ 138 w 139"/>
                  <a:gd name="T57" fmla="*/ 53 h 222"/>
                  <a:gd name="T58" fmla="*/ 136 w 139"/>
                  <a:gd name="T59" fmla="*/ 78 h 222"/>
                  <a:gd name="T60" fmla="*/ 134 w 139"/>
                  <a:gd name="T61" fmla="*/ 90 h 222"/>
                  <a:gd name="T62" fmla="*/ 129 w 139"/>
                  <a:gd name="T63" fmla="*/ 92 h 222"/>
                  <a:gd name="T64" fmla="*/ 121 w 139"/>
                  <a:gd name="T65" fmla="*/ 90 h 222"/>
                  <a:gd name="T66" fmla="*/ 114 w 139"/>
                  <a:gd name="T67" fmla="*/ 85 h 222"/>
                  <a:gd name="T68" fmla="*/ 93 w 139"/>
                  <a:gd name="T69" fmla="*/ 77 h 222"/>
                  <a:gd name="T70" fmla="*/ 92 w 139"/>
                  <a:gd name="T71" fmla="*/ 78 h 222"/>
                  <a:gd name="T72" fmla="*/ 122 w 139"/>
                  <a:gd name="T73" fmla="*/ 107 h 222"/>
                  <a:gd name="T74" fmla="*/ 139 w 139"/>
                  <a:gd name="T75" fmla="*/ 141 h 222"/>
                  <a:gd name="T76" fmla="*/ 72 w 139"/>
                  <a:gd name="T77" fmla="*/ 0 h 222"/>
                  <a:gd name="T78" fmla="*/ 101 w 139"/>
                  <a:gd name="T79" fmla="*/ 4 h 222"/>
                  <a:gd name="T80" fmla="*/ 99 w 139"/>
                  <a:gd name="T81" fmla="*/ 23 h 222"/>
                  <a:gd name="T82" fmla="*/ 69 w 139"/>
                  <a:gd name="T83" fmla="*/ 23 h 222"/>
                  <a:gd name="T84" fmla="*/ 72 w 139"/>
                  <a:gd name="T85" fmla="*/ 0 h 222"/>
                  <a:gd name="T86" fmla="*/ 54 w 139"/>
                  <a:gd name="T87" fmla="*/ 186 h 222"/>
                  <a:gd name="T88" fmla="*/ 88 w 139"/>
                  <a:gd name="T89" fmla="*/ 191 h 222"/>
                  <a:gd name="T90" fmla="*/ 84 w 139"/>
                  <a:gd name="T91" fmla="*/ 222 h 222"/>
                  <a:gd name="T92" fmla="*/ 50 w 139"/>
                  <a:gd name="T93" fmla="*/ 217 h 222"/>
                  <a:gd name="T94" fmla="*/ 54 w 139"/>
                  <a:gd name="T95" fmla="*/ 18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222">
                    <a:moveTo>
                      <a:pt x="139" y="141"/>
                    </a:moveTo>
                    <a:cubicBezTo>
                      <a:pt x="139" y="149"/>
                      <a:pt x="138" y="156"/>
                      <a:pt x="135" y="161"/>
                    </a:cubicBezTo>
                    <a:cubicBezTo>
                      <a:pt x="134" y="163"/>
                      <a:pt x="133" y="165"/>
                      <a:pt x="131" y="168"/>
                    </a:cubicBezTo>
                    <a:cubicBezTo>
                      <a:pt x="129" y="173"/>
                      <a:pt x="124" y="179"/>
                      <a:pt x="116" y="184"/>
                    </a:cubicBezTo>
                    <a:cubicBezTo>
                      <a:pt x="109" y="189"/>
                      <a:pt x="102" y="193"/>
                      <a:pt x="96" y="194"/>
                    </a:cubicBezTo>
                    <a:cubicBezTo>
                      <a:pt x="87" y="196"/>
                      <a:pt x="76" y="197"/>
                      <a:pt x="64" y="195"/>
                    </a:cubicBezTo>
                    <a:cubicBezTo>
                      <a:pt x="57" y="194"/>
                      <a:pt x="50" y="193"/>
                      <a:pt x="43" y="190"/>
                    </a:cubicBezTo>
                    <a:cubicBezTo>
                      <a:pt x="24" y="184"/>
                      <a:pt x="10" y="176"/>
                      <a:pt x="0" y="166"/>
                    </a:cubicBezTo>
                    <a:cubicBezTo>
                      <a:pt x="2" y="157"/>
                      <a:pt x="5" y="147"/>
                      <a:pt x="9" y="135"/>
                    </a:cubicBezTo>
                    <a:cubicBezTo>
                      <a:pt x="10" y="129"/>
                      <a:pt x="12" y="123"/>
                      <a:pt x="12" y="117"/>
                    </a:cubicBezTo>
                    <a:cubicBezTo>
                      <a:pt x="13" y="116"/>
                      <a:pt x="15" y="116"/>
                      <a:pt x="18" y="116"/>
                    </a:cubicBezTo>
                    <a:cubicBezTo>
                      <a:pt x="20" y="116"/>
                      <a:pt x="23" y="117"/>
                      <a:pt x="27" y="119"/>
                    </a:cubicBezTo>
                    <a:cubicBezTo>
                      <a:pt x="32" y="120"/>
                      <a:pt x="35" y="121"/>
                      <a:pt x="37" y="122"/>
                    </a:cubicBezTo>
                    <a:cubicBezTo>
                      <a:pt x="42" y="123"/>
                      <a:pt x="45" y="123"/>
                      <a:pt x="48" y="124"/>
                    </a:cubicBezTo>
                    <a:cubicBezTo>
                      <a:pt x="47" y="124"/>
                      <a:pt x="50" y="123"/>
                      <a:pt x="55" y="122"/>
                    </a:cubicBezTo>
                    <a:cubicBezTo>
                      <a:pt x="56" y="122"/>
                      <a:pt x="57" y="122"/>
                      <a:pt x="58" y="121"/>
                    </a:cubicBezTo>
                    <a:cubicBezTo>
                      <a:pt x="61" y="114"/>
                      <a:pt x="54" y="105"/>
                      <a:pt x="37" y="95"/>
                    </a:cubicBezTo>
                    <a:cubicBezTo>
                      <a:pt x="24" y="87"/>
                      <a:pt x="15" y="79"/>
                      <a:pt x="8" y="70"/>
                    </a:cubicBezTo>
                    <a:cubicBezTo>
                      <a:pt x="6" y="68"/>
                      <a:pt x="4" y="63"/>
                      <a:pt x="3" y="56"/>
                    </a:cubicBezTo>
                    <a:cubicBezTo>
                      <a:pt x="3" y="55"/>
                      <a:pt x="3" y="55"/>
                      <a:pt x="3" y="54"/>
                    </a:cubicBezTo>
                    <a:cubicBezTo>
                      <a:pt x="4" y="52"/>
                      <a:pt x="5" y="48"/>
                      <a:pt x="8" y="42"/>
                    </a:cubicBezTo>
                    <a:cubicBezTo>
                      <a:pt x="14" y="31"/>
                      <a:pt x="24" y="23"/>
                      <a:pt x="37" y="19"/>
                    </a:cubicBezTo>
                    <a:cubicBezTo>
                      <a:pt x="45" y="17"/>
                      <a:pt x="57" y="17"/>
                      <a:pt x="71" y="17"/>
                    </a:cubicBezTo>
                    <a:cubicBezTo>
                      <a:pt x="76" y="18"/>
                      <a:pt x="80" y="18"/>
                      <a:pt x="83" y="19"/>
                    </a:cubicBezTo>
                    <a:cubicBezTo>
                      <a:pt x="95" y="21"/>
                      <a:pt x="105" y="23"/>
                      <a:pt x="114" y="24"/>
                    </a:cubicBezTo>
                    <a:cubicBezTo>
                      <a:pt x="116" y="25"/>
                      <a:pt x="120" y="26"/>
                      <a:pt x="124" y="27"/>
                    </a:cubicBezTo>
                    <a:cubicBezTo>
                      <a:pt x="133" y="31"/>
                      <a:pt x="133" y="31"/>
                      <a:pt x="133" y="31"/>
                    </a:cubicBezTo>
                    <a:cubicBezTo>
                      <a:pt x="135" y="33"/>
                      <a:pt x="137" y="35"/>
                      <a:pt x="139" y="37"/>
                    </a:cubicBezTo>
                    <a:cubicBezTo>
                      <a:pt x="139" y="38"/>
                      <a:pt x="139" y="44"/>
                      <a:pt x="138" y="53"/>
                    </a:cubicBezTo>
                    <a:cubicBezTo>
                      <a:pt x="137" y="69"/>
                      <a:pt x="136" y="78"/>
                      <a:pt x="136" y="78"/>
                    </a:cubicBezTo>
                    <a:cubicBezTo>
                      <a:pt x="136" y="81"/>
                      <a:pt x="136" y="85"/>
                      <a:pt x="134" y="90"/>
                    </a:cubicBezTo>
                    <a:cubicBezTo>
                      <a:pt x="133" y="92"/>
                      <a:pt x="131" y="93"/>
                      <a:pt x="129" y="92"/>
                    </a:cubicBezTo>
                    <a:cubicBezTo>
                      <a:pt x="127" y="92"/>
                      <a:pt x="124" y="91"/>
                      <a:pt x="121" y="90"/>
                    </a:cubicBezTo>
                    <a:cubicBezTo>
                      <a:pt x="119" y="88"/>
                      <a:pt x="116" y="87"/>
                      <a:pt x="114" y="85"/>
                    </a:cubicBezTo>
                    <a:cubicBezTo>
                      <a:pt x="104" y="80"/>
                      <a:pt x="98" y="78"/>
                      <a:pt x="93" y="77"/>
                    </a:cubicBezTo>
                    <a:cubicBezTo>
                      <a:pt x="92" y="78"/>
                      <a:pt x="92" y="78"/>
                      <a:pt x="92" y="78"/>
                    </a:cubicBezTo>
                    <a:cubicBezTo>
                      <a:pt x="98" y="87"/>
                      <a:pt x="108" y="97"/>
                      <a:pt x="122" y="107"/>
                    </a:cubicBezTo>
                    <a:cubicBezTo>
                      <a:pt x="133" y="115"/>
                      <a:pt x="139" y="127"/>
                      <a:pt x="139" y="141"/>
                    </a:cubicBezTo>
                    <a:close/>
                    <a:moveTo>
                      <a:pt x="72" y="0"/>
                    </a:moveTo>
                    <a:cubicBezTo>
                      <a:pt x="101" y="4"/>
                      <a:pt x="101" y="4"/>
                      <a:pt x="101" y="4"/>
                    </a:cubicBezTo>
                    <a:cubicBezTo>
                      <a:pt x="99" y="23"/>
                      <a:pt x="99" y="23"/>
                      <a:pt x="99" y="23"/>
                    </a:cubicBezTo>
                    <a:cubicBezTo>
                      <a:pt x="69" y="23"/>
                      <a:pt x="69" y="23"/>
                      <a:pt x="69" y="23"/>
                    </a:cubicBezTo>
                    <a:lnTo>
                      <a:pt x="72" y="0"/>
                    </a:lnTo>
                    <a:close/>
                    <a:moveTo>
                      <a:pt x="54" y="186"/>
                    </a:moveTo>
                    <a:cubicBezTo>
                      <a:pt x="88" y="191"/>
                      <a:pt x="88" y="191"/>
                      <a:pt x="88" y="191"/>
                    </a:cubicBezTo>
                    <a:cubicBezTo>
                      <a:pt x="84" y="222"/>
                      <a:pt x="84" y="222"/>
                      <a:pt x="84" y="222"/>
                    </a:cubicBezTo>
                    <a:cubicBezTo>
                      <a:pt x="50" y="217"/>
                      <a:pt x="50" y="217"/>
                      <a:pt x="50" y="217"/>
                    </a:cubicBezTo>
                    <a:lnTo>
                      <a:pt x="54" y="18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4" name="Freeform: Shape 1045"/>
              <p:cNvSpPr/>
              <p:nvPr/>
            </p:nvSpPr>
            <p:spPr bwMode="auto">
              <a:xfrm>
                <a:off x="2597338" y="3426852"/>
                <a:ext cx="16721" cy="13138"/>
              </a:xfrm>
              <a:custGeom>
                <a:avLst/>
                <a:gdLst>
                  <a:gd name="T0" fmla="*/ 0 w 20"/>
                  <a:gd name="T1" fmla="*/ 17 h 17"/>
                  <a:gd name="T2" fmla="*/ 14 w 20"/>
                  <a:gd name="T3" fmla="*/ 7 h 17"/>
                  <a:gd name="T4" fmla="*/ 20 w 20"/>
                  <a:gd name="T5" fmla="*/ 0 h 17"/>
                  <a:gd name="T6" fmla="*/ 0 w 20"/>
                  <a:gd name="T7" fmla="*/ 17 h 17"/>
                </a:gdLst>
                <a:ahLst/>
                <a:cxnLst>
                  <a:cxn ang="0">
                    <a:pos x="T0" y="T1"/>
                  </a:cxn>
                  <a:cxn ang="0">
                    <a:pos x="T2" y="T3"/>
                  </a:cxn>
                  <a:cxn ang="0">
                    <a:pos x="T4" y="T5"/>
                  </a:cxn>
                  <a:cxn ang="0">
                    <a:pos x="T6" y="T7"/>
                  </a:cxn>
                </a:cxnLst>
                <a:rect l="0" t="0" r="r" b="b"/>
                <a:pathLst>
                  <a:path w="20" h="17">
                    <a:moveTo>
                      <a:pt x="0" y="17"/>
                    </a:moveTo>
                    <a:cubicBezTo>
                      <a:pt x="0" y="17"/>
                      <a:pt x="7" y="13"/>
                      <a:pt x="14" y="7"/>
                    </a:cubicBezTo>
                    <a:cubicBezTo>
                      <a:pt x="16" y="5"/>
                      <a:pt x="18" y="3"/>
                      <a:pt x="20" y="0"/>
                    </a:cubicBezTo>
                    <a:cubicBezTo>
                      <a:pt x="8" y="10"/>
                      <a:pt x="0" y="17"/>
                      <a:pt x="0" y="17"/>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5" name="Freeform: Shape 1046"/>
              <p:cNvSpPr/>
              <p:nvPr/>
            </p:nvSpPr>
            <p:spPr bwMode="auto">
              <a:xfrm>
                <a:off x="2609281" y="3425657"/>
                <a:ext cx="5972" cy="5972"/>
              </a:xfrm>
              <a:custGeom>
                <a:avLst/>
                <a:gdLst>
                  <a:gd name="T0" fmla="*/ 0 w 8"/>
                  <a:gd name="T1" fmla="*/ 8 h 8"/>
                  <a:gd name="T2" fmla="*/ 8 w 8"/>
                  <a:gd name="T3" fmla="*/ 0 h 8"/>
                  <a:gd name="T4" fmla="*/ 6 w 8"/>
                  <a:gd name="T5" fmla="*/ 1 h 8"/>
                  <a:gd name="T6" fmla="*/ 0 w 8"/>
                  <a:gd name="T7" fmla="*/ 8 h 8"/>
                </a:gdLst>
                <a:ahLst/>
                <a:cxnLst>
                  <a:cxn ang="0">
                    <a:pos x="T0" y="T1"/>
                  </a:cxn>
                  <a:cxn ang="0">
                    <a:pos x="T2" y="T3"/>
                  </a:cxn>
                  <a:cxn ang="0">
                    <a:pos x="T4" y="T5"/>
                  </a:cxn>
                  <a:cxn ang="0">
                    <a:pos x="T6" y="T7"/>
                  </a:cxn>
                </a:cxnLst>
                <a:rect l="0" t="0" r="r" b="b"/>
                <a:pathLst>
                  <a:path w="8" h="8">
                    <a:moveTo>
                      <a:pt x="0" y="8"/>
                    </a:moveTo>
                    <a:cubicBezTo>
                      <a:pt x="3" y="6"/>
                      <a:pt x="5" y="3"/>
                      <a:pt x="8" y="0"/>
                    </a:cubicBezTo>
                    <a:cubicBezTo>
                      <a:pt x="7" y="1"/>
                      <a:pt x="7" y="1"/>
                      <a:pt x="6" y="1"/>
                    </a:cubicBezTo>
                    <a:cubicBezTo>
                      <a:pt x="4" y="4"/>
                      <a:pt x="2" y="6"/>
                      <a:pt x="0" y="8"/>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6" name="Freeform: Shape 1047"/>
              <p:cNvSpPr/>
              <p:nvPr/>
            </p:nvSpPr>
            <p:spPr bwMode="auto">
              <a:xfrm>
                <a:off x="2614059" y="3420880"/>
                <a:ext cx="5972" cy="5972"/>
              </a:xfrm>
              <a:custGeom>
                <a:avLst/>
                <a:gdLst>
                  <a:gd name="T0" fmla="*/ 0 w 7"/>
                  <a:gd name="T1" fmla="*/ 7 h 7"/>
                  <a:gd name="T2" fmla="*/ 2 w 7"/>
                  <a:gd name="T3" fmla="*/ 6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cubicBezTo>
                      <a:pt x="1" y="7"/>
                      <a:pt x="1" y="7"/>
                      <a:pt x="2" y="6"/>
                    </a:cubicBezTo>
                    <a:cubicBezTo>
                      <a:pt x="4" y="4"/>
                      <a:pt x="6" y="2"/>
                      <a:pt x="7" y="0"/>
                    </a:cubicBezTo>
                    <a:cubicBezTo>
                      <a:pt x="5" y="2"/>
                      <a:pt x="3" y="5"/>
                      <a:pt x="0" y="7"/>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7" name="Freeform: Shape 1051"/>
              <p:cNvSpPr/>
              <p:nvPr/>
            </p:nvSpPr>
            <p:spPr bwMode="auto">
              <a:xfrm>
                <a:off x="2524483" y="3391021"/>
                <a:ext cx="118240" cy="85993"/>
              </a:xfrm>
              <a:custGeom>
                <a:avLst/>
                <a:gdLst>
                  <a:gd name="T0" fmla="*/ 137 w 143"/>
                  <a:gd name="T1" fmla="*/ 21 h 104"/>
                  <a:gd name="T2" fmla="*/ 89 w 143"/>
                  <a:gd name="T3" fmla="*/ 5 h 104"/>
                  <a:gd name="T4" fmla="*/ 0 w 143"/>
                  <a:gd name="T5" fmla="*/ 84 h 104"/>
                  <a:gd name="T6" fmla="*/ 6 w 143"/>
                  <a:gd name="T7" fmla="*/ 104 h 104"/>
                  <a:gd name="T8" fmla="*/ 137 w 143"/>
                  <a:gd name="T9" fmla="*/ 21 h 104"/>
                </a:gdLst>
                <a:ahLst/>
                <a:cxnLst>
                  <a:cxn ang="0">
                    <a:pos x="T0" y="T1"/>
                  </a:cxn>
                  <a:cxn ang="0">
                    <a:pos x="T2" y="T3"/>
                  </a:cxn>
                  <a:cxn ang="0">
                    <a:pos x="T4" y="T5"/>
                  </a:cxn>
                  <a:cxn ang="0">
                    <a:pos x="T6" y="T7"/>
                  </a:cxn>
                  <a:cxn ang="0">
                    <a:pos x="T8" y="T9"/>
                  </a:cxn>
                </a:cxnLst>
                <a:rect l="0" t="0" r="r" b="b"/>
                <a:pathLst>
                  <a:path w="143" h="104">
                    <a:moveTo>
                      <a:pt x="137" y="21"/>
                    </a:moveTo>
                    <a:cubicBezTo>
                      <a:pt x="143" y="0"/>
                      <a:pt x="113" y="1"/>
                      <a:pt x="89" y="5"/>
                    </a:cubicBezTo>
                    <a:cubicBezTo>
                      <a:pt x="53" y="10"/>
                      <a:pt x="19" y="55"/>
                      <a:pt x="0" y="84"/>
                    </a:cubicBezTo>
                    <a:cubicBezTo>
                      <a:pt x="2" y="87"/>
                      <a:pt x="6" y="104"/>
                      <a:pt x="6" y="104"/>
                    </a:cubicBezTo>
                    <a:cubicBezTo>
                      <a:pt x="54" y="85"/>
                      <a:pt x="131" y="40"/>
                      <a:pt x="137" y="21"/>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8" name="Freeform: Shape 1052"/>
              <p:cNvSpPr/>
              <p:nvPr/>
            </p:nvSpPr>
            <p:spPr bwMode="auto">
              <a:xfrm>
                <a:off x="1804293" y="3994165"/>
                <a:ext cx="140933" cy="218565"/>
              </a:xfrm>
              <a:custGeom>
                <a:avLst/>
                <a:gdLst>
                  <a:gd name="T0" fmla="*/ 85 w 172"/>
                  <a:gd name="T1" fmla="*/ 0 h 266"/>
                  <a:gd name="T2" fmla="*/ 0 w 172"/>
                  <a:gd name="T3" fmla="*/ 59 h 266"/>
                  <a:gd name="T4" fmla="*/ 31 w 172"/>
                  <a:gd name="T5" fmla="*/ 109 h 266"/>
                  <a:gd name="T6" fmla="*/ 62 w 172"/>
                  <a:gd name="T7" fmla="*/ 104 h 266"/>
                  <a:gd name="T8" fmla="*/ 69 w 172"/>
                  <a:gd name="T9" fmla="*/ 179 h 266"/>
                  <a:gd name="T10" fmla="*/ 132 w 172"/>
                  <a:gd name="T11" fmla="*/ 253 h 266"/>
                  <a:gd name="T12" fmla="*/ 151 w 172"/>
                  <a:gd name="T13" fmla="*/ 197 h 266"/>
                  <a:gd name="T14" fmla="*/ 146 w 172"/>
                  <a:gd name="T15" fmla="*/ 116 h 266"/>
                  <a:gd name="T16" fmla="*/ 172 w 172"/>
                  <a:gd name="T17" fmla="*/ 81 h 266"/>
                  <a:gd name="T18" fmla="*/ 85 w 172"/>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266">
                    <a:moveTo>
                      <a:pt x="85" y="0"/>
                    </a:moveTo>
                    <a:cubicBezTo>
                      <a:pt x="0" y="59"/>
                      <a:pt x="0" y="59"/>
                      <a:pt x="0" y="59"/>
                    </a:cubicBezTo>
                    <a:cubicBezTo>
                      <a:pt x="31" y="109"/>
                      <a:pt x="31" y="109"/>
                      <a:pt x="31" y="109"/>
                    </a:cubicBezTo>
                    <a:cubicBezTo>
                      <a:pt x="31" y="109"/>
                      <a:pt x="59" y="95"/>
                      <a:pt x="62" y="104"/>
                    </a:cubicBezTo>
                    <a:cubicBezTo>
                      <a:pt x="64" y="113"/>
                      <a:pt x="63" y="157"/>
                      <a:pt x="69" y="179"/>
                    </a:cubicBezTo>
                    <a:cubicBezTo>
                      <a:pt x="74" y="200"/>
                      <a:pt x="105" y="240"/>
                      <a:pt x="132" y="253"/>
                    </a:cubicBezTo>
                    <a:cubicBezTo>
                      <a:pt x="159" y="266"/>
                      <a:pt x="160" y="222"/>
                      <a:pt x="151" y="197"/>
                    </a:cubicBezTo>
                    <a:cubicBezTo>
                      <a:pt x="145" y="181"/>
                      <a:pt x="139" y="124"/>
                      <a:pt x="146" y="116"/>
                    </a:cubicBezTo>
                    <a:cubicBezTo>
                      <a:pt x="152" y="108"/>
                      <a:pt x="172" y="81"/>
                      <a:pt x="172" y="81"/>
                    </a:cubicBezTo>
                    <a:lnTo>
                      <a:pt x="85"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9" name="Freeform: Shape 1053"/>
              <p:cNvSpPr/>
              <p:nvPr/>
            </p:nvSpPr>
            <p:spPr bwMode="auto">
              <a:xfrm>
                <a:off x="1787573" y="3571367"/>
                <a:ext cx="427575" cy="513568"/>
              </a:xfrm>
              <a:custGeom>
                <a:avLst/>
                <a:gdLst>
                  <a:gd name="T0" fmla="*/ 494 w 519"/>
                  <a:gd name="T1" fmla="*/ 279 h 625"/>
                  <a:gd name="T2" fmla="*/ 290 w 519"/>
                  <a:gd name="T3" fmla="*/ 90 h 625"/>
                  <a:gd name="T4" fmla="*/ 96 w 519"/>
                  <a:gd name="T5" fmla="*/ 0 h 625"/>
                  <a:gd name="T6" fmla="*/ 30 w 519"/>
                  <a:gd name="T7" fmla="*/ 49 h 625"/>
                  <a:gd name="T8" fmla="*/ 1 w 519"/>
                  <a:gd name="T9" fmla="*/ 110 h 625"/>
                  <a:gd name="T10" fmla="*/ 33 w 519"/>
                  <a:gd name="T11" fmla="*/ 169 h 625"/>
                  <a:gd name="T12" fmla="*/ 297 w 519"/>
                  <a:gd name="T13" fmla="*/ 351 h 625"/>
                  <a:gd name="T14" fmla="*/ 97 w 519"/>
                  <a:gd name="T15" fmla="*/ 508 h 625"/>
                  <a:gd name="T16" fmla="*/ 181 w 519"/>
                  <a:gd name="T17" fmla="*/ 625 h 625"/>
                  <a:gd name="T18" fmla="*/ 488 w 519"/>
                  <a:gd name="T19" fmla="*/ 393 h 625"/>
                  <a:gd name="T20" fmla="*/ 518 w 519"/>
                  <a:gd name="T21" fmla="*/ 338 h 625"/>
                  <a:gd name="T22" fmla="*/ 494 w 519"/>
                  <a:gd name="T23" fmla="*/ 279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9" h="625">
                    <a:moveTo>
                      <a:pt x="494" y="279"/>
                    </a:moveTo>
                    <a:cubicBezTo>
                      <a:pt x="290" y="90"/>
                      <a:pt x="290" y="90"/>
                      <a:pt x="290" y="90"/>
                    </a:cubicBezTo>
                    <a:cubicBezTo>
                      <a:pt x="290" y="90"/>
                      <a:pt x="189" y="48"/>
                      <a:pt x="96" y="0"/>
                    </a:cubicBezTo>
                    <a:cubicBezTo>
                      <a:pt x="30" y="49"/>
                      <a:pt x="30" y="49"/>
                      <a:pt x="30" y="49"/>
                    </a:cubicBezTo>
                    <a:cubicBezTo>
                      <a:pt x="11" y="64"/>
                      <a:pt x="0" y="86"/>
                      <a:pt x="1" y="110"/>
                    </a:cubicBezTo>
                    <a:cubicBezTo>
                      <a:pt x="1" y="134"/>
                      <a:pt x="13" y="156"/>
                      <a:pt x="33" y="169"/>
                    </a:cubicBezTo>
                    <a:cubicBezTo>
                      <a:pt x="297" y="351"/>
                      <a:pt x="297" y="351"/>
                      <a:pt x="297" y="351"/>
                    </a:cubicBezTo>
                    <a:cubicBezTo>
                      <a:pt x="97" y="508"/>
                      <a:pt x="97" y="508"/>
                      <a:pt x="97" y="508"/>
                    </a:cubicBezTo>
                    <a:cubicBezTo>
                      <a:pt x="140" y="560"/>
                      <a:pt x="153" y="585"/>
                      <a:pt x="181" y="625"/>
                    </a:cubicBezTo>
                    <a:cubicBezTo>
                      <a:pt x="186" y="623"/>
                      <a:pt x="488" y="393"/>
                      <a:pt x="488" y="393"/>
                    </a:cubicBezTo>
                    <a:cubicBezTo>
                      <a:pt x="506" y="380"/>
                      <a:pt x="517" y="360"/>
                      <a:pt x="518" y="338"/>
                    </a:cubicBezTo>
                    <a:cubicBezTo>
                      <a:pt x="519" y="316"/>
                      <a:pt x="510" y="294"/>
                      <a:pt x="494" y="279"/>
                    </a:cubicBezTo>
                    <a:close/>
                  </a:path>
                </a:pathLst>
              </a:custGeom>
              <a:solidFill>
                <a:srgbClr val="5845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0" name="Freeform: Shape 1054"/>
              <p:cNvSpPr/>
              <p:nvPr/>
            </p:nvSpPr>
            <p:spPr bwMode="auto">
              <a:xfrm>
                <a:off x="1739799" y="3517622"/>
                <a:ext cx="275893" cy="279477"/>
              </a:xfrm>
              <a:custGeom>
                <a:avLst/>
                <a:gdLst>
                  <a:gd name="T0" fmla="*/ 335 w 335"/>
                  <a:gd name="T1" fmla="*/ 159 h 339"/>
                  <a:gd name="T2" fmla="*/ 237 w 335"/>
                  <a:gd name="T3" fmla="*/ 335 h 339"/>
                  <a:gd name="T4" fmla="*/ 31 w 335"/>
                  <a:gd name="T5" fmla="*/ 193 h 339"/>
                  <a:gd name="T6" fmla="*/ 102 w 335"/>
                  <a:gd name="T7" fmla="*/ 0 h 339"/>
                  <a:gd name="T8" fmla="*/ 335 w 335"/>
                  <a:gd name="T9" fmla="*/ 159 h 339"/>
                </a:gdLst>
                <a:ahLst/>
                <a:cxnLst>
                  <a:cxn ang="0">
                    <a:pos x="T0" y="T1"/>
                  </a:cxn>
                  <a:cxn ang="0">
                    <a:pos x="T2" y="T3"/>
                  </a:cxn>
                  <a:cxn ang="0">
                    <a:pos x="T4" y="T5"/>
                  </a:cxn>
                  <a:cxn ang="0">
                    <a:pos x="T6" y="T7"/>
                  </a:cxn>
                  <a:cxn ang="0">
                    <a:pos x="T8" y="T9"/>
                  </a:cxn>
                </a:cxnLst>
                <a:rect l="0" t="0" r="r" b="b"/>
                <a:pathLst>
                  <a:path w="335" h="339">
                    <a:moveTo>
                      <a:pt x="335" y="159"/>
                    </a:moveTo>
                    <a:cubicBezTo>
                      <a:pt x="335" y="159"/>
                      <a:pt x="308" y="339"/>
                      <a:pt x="237" y="335"/>
                    </a:cubicBezTo>
                    <a:cubicBezTo>
                      <a:pt x="177" y="300"/>
                      <a:pt x="62" y="257"/>
                      <a:pt x="31" y="193"/>
                    </a:cubicBezTo>
                    <a:cubicBezTo>
                      <a:pt x="0" y="129"/>
                      <a:pt x="102" y="0"/>
                      <a:pt x="102" y="0"/>
                    </a:cubicBezTo>
                    <a:lnTo>
                      <a:pt x="335" y="159"/>
                    </a:lnTo>
                    <a:close/>
                  </a:path>
                </a:pathLst>
              </a:custGeom>
              <a:solidFill>
                <a:srgbClr val="5845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1" name="Freeform: Shape 1055"/>
              <p:cNvSpPr/>
              <p:nvPr/>
            </p:nvSpPr>
            <p:spPr bwMode="auto">
              <a:xfrm>
                <a:off x="1804293" y="3178428"/>
                <a:ext cx="429964" cy="466989"/>
              </a:xfrm>
              <a:custGeom>
                <a:avLst/>
                <a:gdLst>
                  <a:gd name="T0" fmla="*/ 423 w 523"/>
                  <a:gd name="T1" fmla="*/ 23 h 567"/>
                  <a:gd name="T2" fmla="*/ 294 w 523"/>
                  <a:gd name="T3" fmla="*/ 38 h 567"/>
                  <a:gd name="T4" fmla="*/ 0 w 523"/>
                  <a:gd name="T5" fmla="*/ 446 h 567"/>
                  <a:gd name="T6" fmla="*/ 270 w 523"/>
                  <a:gd name="T7" fmla="*/ 567 h 567"/>
                  <a:gd name="T8" fmla="*/ 523 w 523"/>
                  <a:gd name="T9" fmla="*/ 101 h 567"/>
                  <a:gd name="T10" fmla="*/ 423 w 523"/>
                  <a:gd name="T11" fmla="*/ 23 h 567"/>
                </a:gdLst>
                <a:ahLst/>
                <a:cxnLst>
                  <a:cxn ang="0">
                    <a:pos x="T0" y="T1"/>
                  </a:cxn>
                  <a:cxn ang="0">
                    <a:pos x="T2" y="T3"/>
                  </a:cxn>
                  <a:cxn ang="0">
                    <a:pos x="T4" y="T5"/>
                  </a:cxn>
                  <a:cxn ang="0">
                    <a:pos x="T6" y="T7"/>
                  </a:cxn>
                  <a:cxn ang="0">
                    <a:pos x="T8" y="T9"/>
                  </a:cxn>
                  <a:cxn ang="0">
                    <a:pos x="T10" y="T11"/>
                  </a:cxn>
                </a:cxnLst>
                <a:rect l="0" t="0" r="r" b="b"/>
                <a:pathLst>
                  <a:path w="523" h="567">
                    <a:moveTo>
                      <a:pt x="423" y="23"/>
                    </a:moveTo>
                    <a:cubicBezTo>
                      <a:pt x="423" y="23"/>
                      <a:pt x="340" y="0"/>
                      <a:pt x="294" y="38"/>
                    </a:cubicBezTo>
                    <a:cubicBezTo>
                      <a:pt x="214" y="104"/>
                      <a:pt x="16" y="420"/>
                      <a:pt x="0" y="446"/>
                    </a:cubicBezTo>
                    <a:cubicBezTo>
                      <a:pt x="83" y="474"/>
                      <a:pt x="83" y="486"/>
                      <a:pt x="270" y="567"/>
                    </a:cubicBezTo>
                    <a:cubicBezTo>
                      <a:pt x="459" y="353"/>
                      <a:pt x="523" y="101"/>
                      <a:pt x="523" y="101"/>
                    </a:cubicBezTo>
                    <a:lnTo>
                      <a:pt x="423" y="23"/>
                    </a:lnTo>
                    <a:close/>
                  </a:path>
                </a:pathLst>
              </a:custGeom>
              <a:solidFill>
                <a:schemeClr val="bg1">
                  <a:lumMod val="85000"/>
                </a:schemeClr>
              </a:solidFill>
              <a:ln>
                <a:noFill/>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2" name="Freeform: Shape 1056"/>
              <p:cNvSpPr/>
              <p:nvPr/>
            </p:nvSpPr>
            <p:spPr bwMode="auto">
              <a:xfrm>
                <a:off x="2151847" y="2872676"/>
                <a:ext cx="347554" cy="419215"/>
              </a:xfrm>
              <a:custGeom>
                <a:avLst/>
                <a:gdLst>
                  <a:gd name="T0" fmla="*/ 409 w 422"/>
                  <a:gd name="T1" fmla="*/ 121 h 509"/>
                  <a:gd name="T2" fmla="*/ 261 w 422"/>
                  <a:gd name="T3" fmla="*/ 422 h 509"/>
                  <a:gd name="T4" fmla="*/ 2 w 422"/>
                  <a:gd name="T5" fmla="*/ 250 h 509"/>
                  <a:gd name="T6" fmla="*/ 130 w 422"/>
                  <a:gd name="T7" fmla="*/ 26 h 509"/>
                  <a:gd name="T8" fmla="*/ 291 w 422"/>
                  <a:gd name="T9" fmla="*/ 26 h 509"/>
                  <a:gd name="T10" fmla="*/ 409 w 422"/>
                  <a:gd name="T11" fmla="*/ 121 h 509"/>
                </a:gdLst>
                <a:ahLst/>
                <a:cxnLst>
                  <a:cxn ang="0">
                    <a:pos x="T0" y="T1"/>
                  </a:cxn>
                  <a:cxn ang="0">
                    <a:pos x="T2" y="T3"/>
                  </a:cxn>
                  <a:cxn ang="0">
                    <a:pos x="T4" y="T5"/>
                  </a:cxn>
                  <a:cxn ang="0">
                    <a:pos x="T6" y="T7"/>
                  </a:cxn>
                  <a:cxn ang="0">
                    <a:pos x="T8" y="T9"/>
                  </a:cxn>
                  <a:cxn ang="0">
                    <a:pos x="T10" y="T11"/>
                  </a:cxn>
                </a:cxnLst>
                <a:rect l="0" t="0" r="r" b="b"/>
                <a:pathLst>
                  <a:path w="422" h="509">
                    <a:moveTo>
                      <a:pt x="409" y="121"/>
                    </a:moveTo>
                    <a:cubicBezTo>
                      <a:pt x="397" y="170"/>
                      <a:pt x="377" y="334"/>
                      <a:pt x="261" y="422"/>
                    </a:cubicBezTo>
                    <a:cubicBezTo>
                      <a:pt x="145" y="509"/>
                      <a:pt x="4" y="360"/>
                      <a:pt x="2" y="250"/>
                    </a:cubicBezTo>
                    <a:cubicBezTo>
                      <a:pt x="0" y="140"/>
                      <a:pt x="66" y="45"/>
                      <a:pt x="130" y="26"/>
                    </a:cubicBezTo>
                    <a:cubicBezTo>
                      <a:pt x="194" y="6"/>
                      <a:pt x="202" y="0"/>
                      <a:pt x="291" y="26"/>
                    </a:cubicBezTo>
                    <a:cubicBezTo>
                      <a:pt x="380" y="53"/>
                      <a:pt x="422" y="71"/>
                      <a:pt x="409" y="121"/>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3" name="Freeform: Shape 1057"/>
              <p:cNvSpPr/>
              <p:nvPr/>
            </p:nvSpPr>
            <p:spPr bwMode="auto">
              <a:xfrm>
                <a:off x="2121989" y="2784295"/>
                <a:ext cx="440713" cy="304558"/>
              </a:xfrm>
              <a:custGeom>
                <a:avLst/>
                <a:gdLst>
                  <a:gd name="T0" fmla="*/ 422 w 535"/>
                  <a:gd name="T1" fmla="*/ 232 h 370"/>
                  <a:gd name="T2" fmla="*/ 499 w 535"/>
                  <a:gd name="T3" fmla="*/ 86 h 370"/>
                  <a:gd name="T4" fmla="*/ 370 w 535"/>
                  <a:gd name="T5" fmla="*/ 73 h 370"/>
                  <a:gd name="T6" fmla="*/ 238 w 535"/>
                  <a:gd name="T7" fmla="*/ 8 h 370"/>
                  <a:gd name="T8" fmla="*/ 15 w 535"/>
                  <a:gd name="T9" fmla="*/ 233 h 370"/>
                  <a:gd name="T10" fmla="*/ 48 w 535"/>
                  <a:gd name="T11" fmla="*/ 366 h 370"/>
                  <a:gd name="T12" fmla="*/ 110 w 535"/>
                  <a:gd name="T13" fmla="*/ 314 h 370"/>
                  <a:gd name="T14" fmla="*/ 163 w 535"/>
                  <a:gd name="T15" fmla="*/ 215 h 370"/>
                  <a:gd name="T16" fmla="*/ 158 w 535"/>
                  <a:gd name="T17" fmla="*/ 315 h 370"/>
                  <a:gd name="T18" fmla="*/ 202 w 535"/>
                  <a:gd name="T19" fmla="*/ 321 h 370"/>
                  <a:gd name="T20" fmla="*/ 226 w 535"/>
                  <a:gd name="T21" fmla="*/ 169 h 370"/>
                  <a:gd name="T22" fmla="*/ 422 w 535"/>
                  <a:gd name="T23" fmla="*/ 23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370">
                    <a:moveTo>
                      <a:pt x="422" y="232"/>
                    </a:moveTo>
                    <a:cubicBezTo>
                      <a:pt x="519" y="305"/>
                      <a:pt x="535" y="98"/>
                      <a:pt x="499" y="86"/>
                    </a:cubicBezTo>
                    <a:cubicBezTo>
                      <a:pt x="463" y="75"/>
                      <a:pt x="442" y="117"/>
                      <a:pt x="370" y="73"/>
                    </a:cubicBezTo>
                    <a:cubicBezTo>
                      <a:pt x="322" y="44"/>
                      <a:pt x="301" y="13"/>
                      <a:pt x="238" y="8"/>
                    </a:cubicBezTo>
                    <a:cubicBezTo>
                      <a:pt x="132" y="0"/>
                      <a:pt x="29" y="151"/>
                      <a:pt x="15" y="233"/>
                    </a:cubicBezTo>
                    <a:cubicBezTo>
                      <a:pt x="0" y="316"/>
                      <a:pt x="28" y="370"/>
                      <a:pt x="48" y="366"/>
                    </a:cubicBezTo>
                    <a:cubicBezTo>
                      <a:pt x="69" y="362"/>
                      <a:pt x="101" y="346"/>
                      <a:pt x="110" y="314"/>
                    </a:cubicBezTo>
                    <a:cubicBezTo>
                      <a:pt x="119" y="282"/>
                      <a:pt x="122" y="200"/>
                      <a:pt x="163" y="215"/>
                    </a:cubicBezTo>
                    <a:cubicBezTo>
                      <a:pt x="203" y="229"/>
                      <a:pt x="158" y="315"/>
                      <a:pt x="158" y="315"/>
                    </a:cubicBezTo>
                    <a:cubicBezTo>
                      <a:pt x="158" y="315"/>
                      <a:pt x="192" y="335"/>
                      <a:pt x="202" y="321"/>
                    </a:cubicBezTo>
                    <a:cubicBezTo>
                      <a:pt x="211" y="307"/>
                      <a:pt x="186" y="201"/>
                      <a:pt x="226" y="169"/>
                    </a:cubicBezTo>
                    <a:cubicBezTo>
                      <a:pt x="265" y="138"/>
                      <a:pt x="324" y="160"/>
                      <a:pt x="422" y="23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4" name="Freeform: Shape 1058"/>
              <p:cNvSpPr/>
              <p:nvPr/>
            </p:nvSpPr>
            <p:spPr bwMode="auto">
              <a:xfrm>
                <a:off x="1455545" y="3357580"/>
                <a:ext cx="156459" cy="169597"/>
              </a:xfrm>
              <a:custGeom>
                <a:avLst/>
                <a:gdLst>
                  <a:gd name="T0" fmla="*/ 142 w 190"/>
                  <a:gd name="T1" fmla="*/ 0 h 207"/>
                  <a:gd name="T2" fmla="*/ 33 w 190"/>
                  <a:gd name="T3" fmla="*/ 100 h 207"/>
                  <a:gd name="T4" fmla="*/ 39 w 190"/>
                  <a:gd name="T5" fmla="*/ 176 h 207"/>
                  <a:gd name="T6" fmla="*/ 116 w 190"/>
                  <a:gd name="T7" fmla="*/ 158 h 207"/>
                  <a:gd name="T8" fmla="*/ 137 w 190"/>
                  <a:gd name="T9" fmla="*/ 196 h 207"/>
                  <a:gd name="T10" fmla="*/ 190 w 190"/>
                  <a:gd name="T11" fmla="*/ 86 h 207"/>
                  <a:gd name="T12" fmla="*/ 142 w 19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190" h="207">
                    <a:moveTo>
                      <a:pt x="142" y="0"/>
                    </a:moveTo>
                    <a:cubicBezTo>
                      <a:pt x="142" y="0"/>
                      <a:pt x="71" y="33"/>
                      <a:pt x="33" y="100"/>
                    </a:cubicBezTo>
                    <a:cubicBezTo>
                      <a:pt x="0" y="159"/>
                      <a:pt x="18" y="169"/>
                      <a:pt x="39" y="176"/>
                    </a:cubicBezTo>
                    <a:cubicBezTo>
                      <a:pt x="96" y="195"/>
                      <a:pt x="116" y="158"/>
                      <a:pt x="116" y="158"/>
                    </a:cubicBezTo>
                    <a:cubicBezTo>
                      <a:pt x="116" y="158"/>
                      <a:pt x="96" y="207"/>
                      <a:pt x="137" y="196"/>
                    </a:cubicBezTo>
                    <a:cubicBezTo>
                      <a:pt x="178" y="186"/>
                      <a:pt x="190" y="86"/>
                      <a:pt x="190" y="86"/>
                    </a:cubicBezTo>
                    <a:lnTo>
                      <a:pt x="142" y="0"/>
                    </a:ln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5" name="Freeform: Shape 1059"/>
              <p:cNvSpPr/>
              <p:nvPr/>
            </p:nvSpPr>
            <p:spPr bwMode="auto">
              <a:xfrm>
                <a:off x="1555870" y="3190372"/>
                <a:ext cx="598366" cy="262756"/>
              </a:xfrm>
              <a:custGeom>
                <a:avLst/>
                <a:gdLst>
                  <a:gd name="T0" fmla="*/ 677 w 726"/>
                  <a:gd name="T1" fmla="*/ 4 h 319"/>
                  <a:gd name="T2" fmla="*/ 325 w 726"/>
                  <a:gd name="T3" fmla="*/ 1 h 319"/>
                  <a:gd name="T4" fmla="*/ 281 w 726"/>
                  <a:gd name="T5" fmla="*/ 13 h 319"/>
                  <a:gd name="T6" fmla="*/ 0 w 726"/>
                  <a:gd name="T7" fmla="*/ 196 h 319"/>
                  <a:gd name="T8" fmla="*/ 81 w 726"/>
                  <a:gd name="T9" fmla="*/ 319 h 319"/>
                  <a:gd name="T10" fmla="*/ 341 w 726"/>
                  <a:gd name="T11" fmla="*/ 150 h 319"/>
                  <a:gd name="T12" fmla="*/ 625 w 726"/>
                  <a:gd name="T13" fmla="*/ 165 h 319"/>
                  <a:gd name="T14" fmla="*/ 724 w 726"/>
                  <a:gd name="T15" fmla="*/ 97 h 319"/>
                  <a:gd name="T16" fmla="*/ 677 w 726"/>
                  <a:gd name="T17" fmla="*/ 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319">
                    <a:moveTo>
                      <a:pt x="677" y="4"/>
                    </a:moveTo>
                    <a:cubicBezTo>
                      <a:pt x="325" y="1"/>
                      <a:pt x="325" y="1"/>
                      <a:pt x="325" y="1"/>
                    </a:cubicBezTo>
                    <a:cubicBezTo>
                      <a:pt x="309" y="0"/>
                      <a:pt x="294" y="5"/>
                      <a:pt x="281" y="13"/>
                    </a:cubicBezTo>
                    <a:cubicBezTo>
                      <a:pt x="0" y="196"/>
                      <a:pt x="0" y="196"/>
                      <a:pt x="0" y="196"/>
                    </a:cubicBezTo>
                    <a:cubicBezTo>
                      <a:pt x="26" y="239"/>
                      <a:pt x="50" y="281"/>
                      <a:pt x="81" y="319"/>
                    </a:cubicBezTo>
                    <a:cubicBezTo>
                      <a:pt x="341" y="150"/>
                      <a:pt x="341" y="150"/>
                      <a:pt x="341" y="150"/>
                    </a:cubicBezTo>
                    <a:cubicBezTo>
                      <a:pt x="625" y="165"/>
                      <a:pt x="625" y="165"/>
                      <a:pt x="625" y="165"/>
                    </a:cubicBezTo>
                    <a:cubicBezTo>
                      <a:pt x="666" y="167"/>
                      <a:pt x="722" y="138"/>
                      <a:pt x="724" y="97"/>
                    </a:cubicBezTo>
                    <a:cubicBezTo>
                      <a:pt x="726" y="56"/>
                      <a:pt x="717" y="6"/>
                      <a:pt x="677" y="4"/>
                    </a:cubicBezTo>
                    <a:close/>
                  </a:path>
                </a:pathLst>
              </a:custGeom>
              <a:solidFill>
                <a:schemeClr val="bg1">
                  <a:lumMod val="95000"/>
                </a:schemeClr>
              </a:solidFill>
              <a:ln>
                <a:noFill/>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6" name="Freeform: Shape 1060"/>
              <p:cNvSpPr/>
              <p:nvPr/>
            </p:nvSpPr>
            <p:spPr bwMode="auto">
              <a:xfrm>
                <a:off x="1437630" y="3283530"/>
                <a:ext cx="89576" cy="45385"/>
              </a:xfrm>
              <a:custGeom>
                <a:avLst/>
                <a:gdLst>
                  <a:gd name="T0" fmla="*/ 106 w 108"/>
                  <a:gd name="T1" fmla="*/ 29 h 54"/>
                  <a:gd name="T2" fmla="*/ 41 w 108"/>
                  <a:gd name="T3" fmla="*/ 4 h 54"/>
                  <a:gd name="T4" fmla="*/ 4 w 108"/>
                  <a:gd name="T5" fmla="*/ 27 h 54"/>
                  <a:gd name="T6" fmla="*/ 106 w 108"/>
                  <a:gd name="T7" fmla="*/ 29 h 54"/>
                </a:gdLst>
                <a:ahLst/>
                <a:cxnLst>
                  <a:cxn ang="0">
                    <a:pos x="T0" y="T1"/>
                  </a:cxn>
                  <a:cxn ang="0">
                    <a:pos x="T2" y="T3"/>
                  </a:cxn>
                  <a:cxn ang="0">
                    <a:pos x="T4" y="T5"/>
                  </a:cxn>
                  <a:cxn ang="0">
                    <a:pos x="T6" y="T7"/>
                  </a:cxn>
                </a:cxnLst>
                <a:rect l="0" t="0" r="r" b="b"/>
                <a:pathLst>
                  <a:path w="108" h="54">
                    <a:moveTo>
                      <a:pt x="106" y="29"/>
                    </a:moveTo>
                    <a:cubicBezTo>
                      <a:pt x="108" y="27"/>
                      <a:pt x="76" y="0"/>
                      <a:pt x="41" y="4"/>
                    </a:cubicBezTo>
                    <a:cubicBezTo>
                      <a:pt x="7" y="8"/>
                      <a:pt x="0" y="10"/>
                      <a:pt x="4" y="27"/>
                    </a:cubicBezTo>
                    <a:cubicBezTo>
                      <a:pt x="8" y="43"/>
                      <a:pt x="79" y="54"/>
                      <a:pt x="106" y="29"/>
                    </a:cubicBezTo>
                    <a:close/>
                  </a:path>
                </a:pathLst>
              </a:custGeom>
              <a:solidFill>
                <a:srgbClr val="B889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7" name="Freeform: Shape 1061"/>
              <p:cNvSpPr/>
              <p:nvPr/>
            </p:nvSpPr>
            <p:spPr bwMode="auto">
              <a:xfrm>
                <a:off x="1214288" y="3272781"/>
                <a:ext cx="445490" cy="695108"/>
              </a:xfrm>
              <a:custGeom>
                <a:avLst/>
                <a:gdLst>
                  <a:gd name="T0" fmla="*/ 430 w 542"/>
                  <a:gd name="T1" fmla="*/ 223 h 845"/>
                  <a:gd name="T2" fmla="*/ 514 w 542"/>
                  <a:gd name="T3" fmla="*/ 115 h 845"/>
                  <a:gd name="T4" fmla="*/ 494 w 542"/>
                  <a:gd name="T5" fmla="*/ 66 h 845"/>
                  <a:gd name="T6" fmla="*/ 428 w 542"/>
                  <a:gd name="T7" fmla="*/ 32 h 845"/>
                  <a:gd name="T8" fmla="*/ 362 w 542"/>
                  <a:gd name="T9" fmla="*/ 46 h 845"/>
                  <a:gd name="T10" fmla="*/ 287 w 542"/>
                  <a:gd name="T11" fmla="*/ 24 h 845"/>
                  <a:gd name="T12" fmla="*/ 368 w 542"/>
                  <a:gd name="T13" fmla="*/ 34 h 845"/>
                  <a:gd name="T14" fmla="*/ 273 w 542"/>
                  <a:gd name="T15" fmla="*/ 43 h 845"/>
                  <a:gd name="T16" fmla="*/ 306 w 542"/>
                  <a:gd name="T17" fmla="*/ 212 h 845"/>
                  <a:gd name="T18" fmla="*/ 119 w 542"/>
                  <a:gd name="T19" fmla="*/ 440 h 845"/>
                  <a:gd name="T20" fmla="*/ 238 w 542"/>
                  <a:gd name="T21" fmla="*/ 785 h 845"/>
                  <a:gd name="T22" fmla="*/ 483 w 542"/>
                  <a:gd name="T23" fmla="*/ 506 h 845"/>
                  <a:gd name="T24" fmla="*/ 430 w 542"/>
                  <a:gd name="T25" fmla="*/ 223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845">
                    <a:moveTo>
                      <a:pt x="430" y="223"/>
                    </a:moveTo>
                    <a:cubicBezTo>
                      <a:pt x="432" y="218"/>
                      <a:pt x="514" y="115"/>
                      <a:pt x="514" y="115"/>
                    </a:cubicBezTo>
                    <a:cubicBezTo>
                      <a:pt x="514" y="115"/>
                      <a:pt x="542" y="72"/>
                      <a:pt x="494" y="66"/>
                    </a:cubicBezTo>
                    <a:cubicBezTo>
                      <a:pt x="449" y="60"/>
                      <a:pt x="470" y="38"/>
                      <a:pt x="428" y="32"/>
                    </a:cubicBezTo>
                    <a:cubicBezTo>
                      <a:pt x="385" y="27"/>
                      <a:pt x="394" y="40"/>
                      <a:pt x="362" y="46"/>
                    </a:cubicBezTo>
                    <a:cubicBezTo>
                      <a:pt x="330" y="51"/>
                      <a:pt x="246" y="43"/>
                      <a:pt x="287" y="24"/>
                    </a:cubicBezTo>
                    <a:cubicBezTo>
                      <a:pt x="321" y="8"/>
                      <a:pt x="348" y="27"/>
                      <a:pt x="368" y="34"/>
                    </a:cubicBezTo>
                    <a:cubicBezTo>
                      <a:pt x="323" y="0"/>
                      <a:pt x="258" y="7"/>
                      <a:pt x="273" y="43"/>
                    </a:cubicBezTo>
                    <a:cubicBezTo>
                      <a:pt x="289" y="79"/>
                      <a:pt x="312" y="213"/>
                      <a:pt x="306" y="212"/>
                    </a:cubicBezTo>
                    <a:cubicBezTo>
                      <a:pt x="301" y="211"/>
                      <a:pt x="200" y="328"/>
                      <a:pt x="119" y="440"/>
                    </a:cubicBezTo>
                    <a:cubicBezTo>
                      <a:pt x="38" y="553"/>
                      <a:pt x="0" y="724"/>
                      <a:pt x="238" y="785"/>
                    </a:cubicBezTo>
                    <a:cubicBezTo>
                      <a:pt x="476" y="845"/>
                      <a:pt x="485" y="601"/>
                      <a:pt x="483" y="506"/>
                    </a:cubicBezTo>
                    <a:cubicBezTo>
                      <a:pt x="481" y="411"/>
                      <a:pt x="418" y="255"/>
                      <a:pt x="430" y="22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8" name="Freeform: Shape 1062"/>
              <p:cNvSpPr/>
              <p:nvPr/>
            </p:nvSpPr>
            <p:spPr bwMode="auto">
              <a:xfrm>
                <a:off x="1450768" y="3438795"/>
                <a:ext cx="127795" cy="51357"/>
              </a:xfrm>
              <a:custGeom>
                <a:avLst/>
                <a:gdLst>
                  <a:gd name="T0" fmla="*/ 20 w 155"/>
                  <a:gd name="T1" fmla="*/ 0 h 62"/>
                  <a:gd name="T2" fmla="*/ 141 w 155"/>
                  <a:gd name="T3" fmla="*/ 24 h 62"/>
                  <a:gd name="T4" fmla="*/ 93 w 155"/>
                  <a:gd name="T5" fmla="*/ 51 h 62"/>
                  <a:gd name="T6" fmla="*/ 9 w 155"/>
                  <a:gd name="T7" fmla="*/ 18 h 62"/>
                  <a:gd name="T8" fmla="*/ 20 w 155"/>
                  <a:gd name="T9" fmla="*/ 0 h 62"/>
                </a:gdLst>
                <a:ahLst/>
                <a:cxnLst>
                  <a:cxn ang="0">
                    <a:pos x="T0" y="T1"/>
                  </a:cxn>
                  <a:cxn ang="0">
                    <a:pos x="T2" y="T3"/>
                  </a:cxn>
                  <a:cxn ang="0">
                    <a:pos x="T4" y="T5"/>
                  </a:cxn>
                  <a:cxn ang="0">
                    <a:pos x="T6" y="T7"/>
                  </a:cxn>
                  <a:cxn ang="0">
                    <a:pos x="T8" y="T9"/>
                  </a:cxn>
                </a:cxnLst>
                <a:rect l="0" t="0" r="r" b="b"/>
                <a:pathLst>
                  <a:path w="155" h="62">
                    <a:moveTo>
                      <a:pt x="20" y="0"/>
                    </a:moveTo>
                    <a:cubicBezTo>
                      <a:pt x="20" y="0"/>
                      <a:pt x="26" y="38"/>
                      <a:pt x="141" y="24"/>
                    </a:cubicBezTo>
                    <a:cubicBezTo>
                      <a:pt x="150" y="22"/>
                      <a:pt x="155" y="62"/>
                      <a:pt x="93" y="51"/>
                    </a:cubicBezTo>
                    <a:cubicBezTo>
                      <a:pt x="31" y="40"/>
                      <a:pt x="19" y="29"/>
                      <a:pt x="9" y="18"/>
                    </a:cubicBezTo>
                    <a:cubicBezTo>
                      <a:pt x="0" y="8"/>
                      <a:pt x="20" y="0"/>
                      <a:pt x="20" y="0"/>
                    </a:cubicBezTo>
                    <a:close/>
                  </a:path>
                </a:pathLst>
              </a:custGeom>
              <a:solidFill>
                <a:srgbClr val="5845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9" name="Freeform: Shape 1063"/>
              <p:cNvSpPr/>
              <p:nvPr/>
            </p:nvSpPr>
            <p:spPr bwMode="auto">
              <a:xfrm>
                <a:off x="1375524" y="3614364"/>
                <a:ext cx="143321" cy="203039"/>
              </a:xfrm>
              <a:custGeom>
                <a:avLst/>
                <a:gdLst>
                  <a:gd name="T0" fmla="*/ 161 w 174"/>
                  <a:gd name="T1" fmla="*/ 165 h 246"/>
                  <a:gd name="T2" fmla="*/ 154 w 174"/>
                  <a:gd name="T3" fmla="*/ 187 h 246"/>
                  <a:gd name="T4" fmla="*/ 149 w 174"/>
                  <a:gd name="T5" fmla="*/ 193 h 246"/>
                  <a:gd name="T6" fmla="*/ 130 w 174"/>
                  <a:gd name="T7" fmla="*/ 210 h 246"/>
                  <a:gd name="T8" fmla="*/ 105 w 174"/>
                  <a:gd name="T9" fmla="*/ 218 h 246"/>
                  <a:gd name="T10" fmla="*/ 69 w 174"/>
                  <a:gd name="T11" fmla="*/ 215 h 246"/>
                  <a:gd name="T12" fmla="*/ 46 w 174"/>
                  <a:gd name="T13" fmla="*/ 206 h 246"/>
                  <a:gd name="T14" fmla="*/ 0 w 174"/>
                  <a:gd name="T15" fmla="*/ 173 h 246"/>
                  <a:gd name="T16" fmla="*/ 13 w 174"/>
                  <a:gd name="T17" fmla="*/ 140 h 246"/>
                  <a:gd name="T18" fmla="*/ 20 w 174"/>
                  <a:gd name="T19" fmla="*/ 121 h 246"/>
                  <a:gd name="T20" fmla="*/ 26 w 174"/>
                  <a:gd name="T21" fmla="*/ 121 h 246"/>
                  <a:gd name="T22" fmla="*/ 37 w 174"/>
                  <a:gd name="T23" fmla="*/ 125 h 246"/>
                  <a:gd name="T24" fmla="*/ 47 w 174"/>
                  <a:gd name="T25" fmla="*/ 129 h 246"/>
                  <a:gd name="T26" fmla="*/ 59 w 174"/>
                  <a:gd name="T27" fmla="*/ 133 h 246"/>
                  <a:gd name="T28" fmla="*/ 68 w 174"/>
                  <a:gd name="T29" fmla="*/ 133 h 246"/>
                  <a:gd name="T30" fmla="*/ 72 w 174"/>
                  <a:gd name="T31" fmla="*/ 132 h 246"/>
                  <a:gd name="T32" fmla="*/ 50 w 174"/>
                  <a:gd name="T33" fmla="*/ 100 h 246"/>
                  <a:gd name="T34" fmla="*/ 20 w 174"/>
                  <a:gd name="T35" fmla="*/ 68 h 246"/>
                  <a:gd name="T36" fmla="*/ 17 w 174"/>
                  <a:gd name="T37" fmla="*/ 52 h 246"/>
                  <a:gd name="T38" fmla="*/ 17 w 174"/>
                  <a:gd name="T39" fmla="*/ 50 h 246"/>
                  <a:gd name="T40" fmla="*/ 24 w 174"/>
                  <a:gd name="T41" fmla="*/ 38 h 246"/>
                  <a:gd name="T42" fmla="*/ 60 w 174"/>
                  <a:gd name="T43" fmla="*/ 17 h 246"/>
                  <a:gd name="T44" fmla="*/ 100 w 174"/>
                  <a:gd name="T45" fmla="*/ 20 h 246"/>
                  <a:gd name="T46" fmla="*/ 113 w 174"/>
                  <a:gd name="T47" fmla="*/ 23 h 246"/>
                  <a:gd name="T48" fmla="*/ 148 w 174"/>
                  <a:gd name="T49" fmla="*/ 33 h 246"/>
                  <a:gd name="T50" fmla="*/ 158 w 174"/>
                  <a:gd name="T51" fmla="*/ 38 h 246"/>
                  <a:gd name="T52" fmla="*/ 168 w 174"/>
                  <a:gd name="T53" fmla="*/ 44 h 246"/>
                  <a:gd name="T54" fmla="*/ 174 w 174"/>
                  <a:gd name="T55" fmla="*/ 51 h 246"/>
                  <a:gd name="T56" fmla="*/ 171 w 174"/>
                  <a:gd name="T57" fmla="*/ 68 h 246"/>
                  <a:gd name="T58" fmla="*/ 166 w 174"/>
                  <a:gd name="T59" fmla="*/ 96 h 246"/>
                  <a:gd name="T60" fmla="*/ 162 w 174"/>
                  <a:gd name="T61" fmla="*/ 108 h 246"/>
                  <a:gd name="T62" fmla="*/ 156 w 174"/>
                  <a:gd name="T63" fmla="*/ 110 h 246"/>
                  <a:gd name="T64" fmla="*/ 148 w 174"/>
                  <a:gd name="T65" fmla="*/ 106 h 246"/>
                  <a:gd name="T66" fmla="*/ 140 w 174"/>
                  <a:gd name="T67" fmla="*/ 100 h 246"/>
                  <a:gd name="T68" fmla="*/ 117 w 174"/>
                  <a:gd name="T69" fmla="*/ 89 h 246"/>
                  <a:gd name="T70" fmla="*/ 116 w 174"/>
                  <a:gd name="T71" fmla="*/ 89 h 246"/>
                  <a:gd name="T72" fmla="*/ 146 w 174"/>
                  <a:gd name="T73" fmla="*/ 125 h 246"/>
                  <a:gd name="T74" fmla="*/ 161 w 174"/>
                  <a:gd name="T75" fmla="*/ 165 h 246"/>
                  <a:gd name="T76" fmla="*/ 103 w 174"/>
                  <a:gd name="T77" fmla="*/ 0 h 246"/>
                  <a:gd name="T78" fmla="*/ 135 w 174"/>
                  <a:gd name="T79" fmla="*/ 9 h 246"/>
                  <a:gd name="T80" fmla="*/ 131 w 174"/>
                  <a:gd name="T81" fmla="*/ 30 h 246"/>
                  <a:gd name="T82" fmla="*/ 96 w 174"/>
                  <a:gd name="T83" fmla="*/ 26 h 246"/>
                  <a:gd name="T84" fmla="*/ 103 w 174"/>
                  <a:gd name="T85" fmla="*/ 0 h 246"/>
                  <a:gd name="T86" fmla="*/ 59 w 174"/>
                  <a:gd name="T87" fmla="*/ 203 h 246"/>
                  <a:gd name="T88" fmla="*/ 97 w 174"/>
                  <a:gd name="T89" fmla="*/ 213 h 246"/>
                  <a:gd name="T90" fmla="*/ 88 w 174"/>
                  <a:gd name="T91" fmla="*/ 246 h 246"/>
                  <a:gd name="T92" fmla="*/ 50 w 174"/>
                  <a:gd name="T93" fmla="*/ 237 h 246"/>
                  <a:gd name="T94" fmla="*/ 59 w 174"/>
                  <a:gd name="T95" fmla="*/ 20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 h="246">
                    <a:moveTo>
                      <a:pt x="161" y="165"/>
                    </a:moveTo>
                    <a:cubicBezTo>
                      <a:pt x="160" y="174"/>
                      <a:pt x="158" y="181"/>
                      <a:pt x="154" y="187"/>
                    </a:cubicBezTo>
                    <a:cubicBezTo>
                      <a:pt x="153" y="189"/>
                      <a:pt x="151" y="191"/>
                      <a:pt x="149" y="193"/>
                    </a:cubicBezTo>
                    <a:cubicBezTo>
                      <a:pt x="146" y="200"/>
                      <a:pt x="139" y="205"/>
                      <a:pt x="130" y="210"/>
                    </a:cubicBezTo>
                    <a:cubicBezTo>
                      <a:pt x="121" y="214"/>
                      <a:pt x="113" y="217"/>
                      <a:pt x="105" y="218"/>
                    </a:cubicBezTo>
                    <a:cubicBezTo>
                      <a:pt x="95" y="219"/>
                      <a:pt x="83" y="218"/>
                      <a:pt x="69" y="215"/>
                    </a:cubicBezTo>
                    <a:cubicBezTo>
                      <a:pt x="61" y="212"/>
                      <a:pt x="53" y="210"/>
                      <a:pt x="46" y="206"/>
                    </a:cubicBezTo>
                    <a:cubicBezTo>
                      <a:pt x="25" y="197"/>
                      <a:pt x="9" y="186"/>
                      <a:pt x="0" y="173"/>
                    </a:cubicBezTo>
                    <a:cubicBezTo>
                      <a:pt x="3" y="164"/>
                      <a:pt x="8" y="153"/>
                      <a:pt x="13" y="140"/>
                    </a:cubicBezTo>
                    <a:cubicBezTo>
                      <a:pt x="16" y="134"/>
                      <a:pt x="18" y="127"/>
                      <a:pt x="20" y="121"/>
                    </a:cubicBezTo>
                    <a:cubicBezTo>
                      <a:pt x="21" y="120"/>
                      <a:pt x="23" y="120"/>
                      <a:pt x="26" y="121"/>
                    </a:cubicBezTo>
                    <a:cubicBezTo>
                      <a:pt x="28" y="121"/>
                      <a:pt x="32" y="123"/>
                      <a:pt x="37" y="125"/>
                    </a:cubicBezTo>
                    <a:cubicBezTo>
                      <a:pt x="42" y="127"/>
                      <a:pt x="45" y="129"/>
                      <a:pt x="47" y="129"/>
                    </a:cubicBezTo>
                    <a:cubicBezTo>
                      <a:pt x="53" y="131"/>
                      <a:pt x="57" y="133"/>
                      <a:pt x="59" y="133"/>
                    </a:cubicBezTo>
                    <a:cubicBezTo>
                      <a:pt x="59" y="133"/>
                      <a:pt x="62" y="133"/>
                      <a:pt x="68" y="133"/>
                    </a:cubicBezTo>
                    <a:cubicBezTo>
                      <a:pt x="69" y="133"/>
                      <a:pt x="70" y="132"/>
                      <a:pt x="72" y="132"/>
                    </a:cubicBezTo>
                    <a:cubicBezTo>
                      <a:pt x="75" y="125"/>
                      <a:pt x="68" y="114"/>
                      <a:pt x="50" y="100"/>
                    </a:cubicBezTo>
                    <a:cubicBezTo>
                      <a:pt x="37" y="90"/>
                      <a:pt x="27" y="79"/>
                      <a:pt x="20" y="68"/>
                    </a:cubicBezTo>
                    <a:cubicBezTo>
                      <a:pt x="19" y="66"/>
                      <a:pt x="17" y="60"/>
                      <a:pt x="17" y="52"/>
                    </a:cubicBezTo>
                    <a:cubicBezTo>
                      <a:pt x="17" y="52"/>
                      <a:pt x="17" y="51"/>
                      <a:pt x="17" y="50"/>
                    </a:cubicBezTo>
                    <a:cubicBezTo>
                      <a:pt x="18" y="48"/>
                      <a:pt x="20" y="44"/>
                      <a:pt x="24" y="38"/>
                    </a:cubicBezTo>
                    <a:cubicBezTo>
                      <a:pt x="32" y="26"/>
                      <a:pt x="44" y="19"/>
                      <a:pt x="60" y="17"/>
                    </a:cubicBezTo>
                    <a:cubicBezTo>
                      <a:pt x="70" y="16"/>
                      <a:pt x="83" y="17"/>
                      <a:pt x="100" y="20"/>
                    </a:cubicBezTo>
                    <a:cubicBezTo>
                      <a:pt x="104" y="20"/>
                      <a:pt x="109" y="21"/>
                      <a:pt x="113" y="23"/>
                    </a:cubicBezTo>
                    <a:cubicBezTo>
                      <a:pt x="126" y="26"/>
                      <a:pt x="137" y="30"/>
                      <a:pt x="148" y="33"/>
                    </a:cubicBezTo>
                    <a:cubicBezTo>
                      <a:pt x="150" y="34"/>
                      <a:pt x="154" y="36"/>
                      <a:pt x="158" y="38"/>
                    </a:cubicBezTo>
                    <a:cubicBezTo>
                      <a:pt x="168" y="44"/>
                      <a:pt x="168" y="44"/>
                      <a:pt x="168" y="44"/>
                    </a:cubicBezTo>
                    <a:cubicBezTo>
                      <a:pt x="171" y="46"/>
                      <a:pt x="173" y="48"/>
                      <a:pt x="174" y="51"/>
                    </a:cubicBezTo>
                    <a:cubicBezTo>
                      <a:pt x="174" y="52"/>
                      <a:pt x="173" y="58"/>
                      <a:pt x="171" y="68"/>
                    </a:cubicBezTo>
                    <a:cubicBezTo>
                      <a:pt x="168" y="86"/>
                      <a:pt x="166" y="95"/>
                      <a:pt x="166" y="96"/>
                    </a:cubicBezTo>
                    <a:cubicBezTo>
                      <a:pt x="166" y="99"/>
                      <a:pt x="164" y="103"/>
                      <a:pt x="162" y="108"/>
                    </a:cubicBezTo>
                    <a:cubicBezTo>
                      <a:pt x="161" y="110"/>
                      <a:pt x="159" y="111"/>
                      <a:pt x="156" y="110"/>
                    </a:cubicBezTo>
                    <a:cubicBezTo>
                      <a:pt x="153" y="110"/>
                      <a:pt x="151" y="108"/>
                      <a:pt x="148" y="106"/>
                    </a:cubicBezTo>
                    <a:cubicBezTo>
                      <a:pt x="145" y="104"/>
                      <a:pt x="142" y="102"/>
                      <a:pt x="140" y="100"/>
                    </a:cubicBezTo>
                    <a:cubicBezTo>
                      <a:pt x="130" y="94"/>
                      <a:pt x="122" y="90"/>
                      <a:pt x="117" y="89"/>
                    </a:cubicBezTo>
                    <a:cubicBezTo>
                      <a:pt x="116" y="89"/>
                      <a:pt x="116" y="89"/>
                      <a:pt x="116" y="89"/>
                    </a:cubicBezTo>
                    <a:cubicBezTo>
                      <a:pt x="122" y="101"/>
                      <a:pt x="132" y="112"/>
                      <a:pt x="146" y="125"/>
                    </a:cubicBezTo>
                    <a:cubicBezTo>
                      <a:pt x="158" y="136"/>
                      <a:pt x="163" y="149"/>
                      <a:pt x="161" y="165"/>
                    </a:cubicBezTo>
                    <a:close/>
                    <a:moveTo>
                      <a:pt x="103" y="0"/>
                    </a:moveTo>
                    <a:cubicBezTo>
                      <a:pt x="135" y="9"/>
                      <a:pt x="135" y="9"/>
                      <a:pt x="135" y="9"/>
                    </a:cubicBezTo>
                    <a:cubicBezTo>
                      <a:pt x="131" y="30"/>
                      <a:pt x="131" y="30"/>
                      <a:pt x="131" y="30"/>
                    </a:cubicBezTo>
                    <a:cubicBezTo>
                      <a:pt x="96" y="26"/>
                      <a:pt x="96" y="26"/>
                      <a:pt x="96" y="26"/>
                    </a:cubicBezTo>
                    <a:lnTo>
                      <a:pt x="103" y="0"/>
                    </a:lnTo>
                    <a:close/>
                    <a:moveTo>
                      <a:pt x="59" y="203"/>
                    </a:moveTo>
                    <a:cubicBezTo>
                      <a:pt x="97" y="213"/>
                      <a:pt x="97" y="213"/>
                      <a:pt x="97" y="213"/>
                    </a:cubicBezTo>
                    <a:cubicBezTo>
                      <a:pt x="88" y="246"/>
                      <a:pt x="88" y="246"/>
                      <a:pt x="88" y="246"/>
                    </a:cubicBezTo>
                    <a:cubicBezTo>
                      <a:pt x="50" y="237"/>
                      <a:pt x="50" y="237"/>
                      <a:pt x="50" y="237"/>
                    </a:cubicBezTo>
                    <a:lnTo>
                      <a:pt x="59" y="203"/>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0" name="Freeform: Shape 1064"/>
              <p:cNvSpPr/>
              <p:nvPr/>
            </p:nvSpPr>
            <p:spPr bwMode="auto">
              <a:xfrm>
                <a:off x="1533177" y="3426852"/>
                <a:ext cx="77632" cy="111074"/>
              </a:xfrm>
              <a:custGeom>
                <a:avLst/>
                <a:gdLst>
                  <a:gd name="T0" fmla="*/ 21 w 94"/>
                  <a:gd name="T1" fmla="*/ 85 h 134"/>
                  <a:gd name="T2" fmla="*/ 41 w 94"/>
                  <a:gd name="T3" fmla="*/ 123 h 134"/>
                  <a:gd name="T4" fmla="*/ 94 w 94"/>
                  <a:gd name="T5" fmla="*/ 13 h 134"/>
                  <a:gd name="T6" fmla="*/ 87 w 94"/>
                  <a:gd name="T7" fmla="*/ 0 h 134"/>
                  <a:gd name="T8" fmla="*/ 21 w 94"/>
                  <a:gd name="T9" fmla="*/ 85 h 134"/>
                </a:gdLst>
                <a:ahLst/>
                <a:cxnLst>
                  <a:cxn ang="0">
                    <a:pos x="T0" y="T1"/>
                  </a:cxn>
                  <a:cxn ang="0">
                    <a:pos x="T2" y="T3"/>
                  </a:cxn>
                  <a:cxn ang="0">
                    <a:pos x="T4" y="T5"/>
                  </a:cxn>
                  <a:cxn ang="0">
                    <a:pos x="T6" y="T7"/>
                  </a:cxn>
                  <a:cxn ang="0">
                    <a:pos x="T8" y="T9"/>
                  </a:cxn>
                </a:cxnLst>
                <a:rect l="0" t="0" r="r" b="b"/>
                <a:pathLst>
                  <a:path w="94" h="134">
                    <a:moveTo>
                      <a:pt x="21" y="85"/>
                    </a:moveTo>
                    <a:cubicBezTo>
                      <a:pt x="21" y="85"/>
                      <a:pt x="0" y="134"/>
                      <a:pt x="41" y="123"/>
                    </a:cubicBezTo>
                    <a:cubicBezTo>
                      <a:pt x="82" y="113"/>
                      <a:pt x="94" y="13"/>
                      <a:pt x="94" y="13"/>
                    </a:cubicBezTo>
                    <a:cubicBezTo>
                      <a:pt x="87" y="0"/>
                      <a:pt x="87" y="0"/>
                      <a:pt x="87" y="0"/>
                    </a:cubicBezTo>
                    <a:cubicBezTo>
                      <a:pt x="55" y="22"/>
                      <a:pt x="21" y="85"/>
                      <a:pt x="21" y="85"/>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1" name="Group 74"/>
            <p:cNvGrpSpPr/>
            <p:nvPr/>
          </p:nvGrpSpPr>
          <p:grpSpPr>
            <a:xfrm>
              <a:off x="3321689" y="5142884"/>
              <a:ext cx="604284" cy="568078"/>
              <a:chOff x="2033442" y="222709"/>
              <a:chExt cx="1520692" cy="1429580"/>
            </a:xfrm>
          </p:grpSpPr>
          <p:sp>
            <p:nvSpPr>
              <p:cNvPr id="33" name="Heptagon 75"/>
              <p:cNvSpPr/>
              <p:nvPr/>
            </p:nvSpPr>
            <p:spPr>
              <a:xfrm>
                <a:off x="2033442" y="222709"/>
                <a:ext cx="1520692" cy="1429580"/>
              </a:xfrm>
              <a:prstGeom prst="hept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4" name="Freeform: Shape 76"/>
              <p:cNvSpPr/>
              <p:nvPr/>
            </p:nvSpPr>
            <p:spPr bwMode="auto">
              <a:xfrm>
                <a:off x="2364680" y="508391"/>
                <a:ext cx="858217" cy="85821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2" name="Group 77"/>
            <p:cNvGrpSpPr/>
            <p:nvPr/>
          </p:nvGrpSpPr>
          <p:grpSpPr>
            <a:xfrm flipH="1">
              <a:off x="8947167" y="2604081"/>
              <a:ext cx="650100" cy="611149"/>
              <a:chOff x="6185784" y="222709"/>
              <a:chExt cx="1520692" cy="1429580"/>
            </a:xfrm>
          </p:grpSpPr>
          <p:sp>
            <p:nvSpPr>
              <p:cNvPr id="31" name="Heptagon 78"/>
              <p:cNvSpPr/>
              <p:nvPr/>
            </p:nvSpPr>
            <p:spPr>
              <a:xfrm>
                <a:off x="6185784" y="222709"/>
                <a:ext cx="1520692" cy="1429580"/>
              </a:xfrm>
              <a:prstGeom prst="hept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Freeform: Shape 79"/>
              <p:cNvSpPr/>
              <p:nvPr/>
            </p:nvSpPr>
            <p:spPr bwMode="auto">
              <a:xfrm>
                <a:off x="6517022" y="508391"/>
                <a:ext cx="858217" cy="858217"/>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3" name="Group 80"/>
            <p:cNvGrpSpPr/>
            <p:nvPr/>
          </p:nvGrpSpPr>
          <p:grpSpPr>
            <a:xfrm flipH="1">
              <a:off x="5905683" y="3975632"/>
              <a:ext cx="650100" cy="611149"/>
              <a:chOff x="3417556" y="222709"/>
              <a:chExt cx="1520692" cy="1429580"/>
            </a:xfrm>
          </p:grpSpPr>
          <p:sp>
            <p:nvSpPr>
              <p:cNvPr id="29" name="Heptagon 81"/>
              <p:cNvSpPr/>
              <p:nvPr/>
            </p:nvSpPr>
            <p:spPr>
              <a:xfrm>
                <a:off x="3417556" y="222709"/>
                <a:ext cx="1520692" cy="1429580"/>
              </a:xfrm>
              <a:prstGeom prst="hept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 name="Freeform: Shape 82"/>
              <p:cNvSpPr/>
              <p:nvPr/>
            </p:nvSpPr>
            <p:spPr bwMode="auto">
              <a:xfrm>
                <a:off x="3748794" y="508391"/>
                <a:ext cx="858217" cy="858217"/>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4" name="Group 86"/>
            <p:cNvGrpSpPr/>
            <p:nvPr/>
          </p:nvGrpSpPr>
          <p:grpSpPr>
            <a:xfrm flipH="1">
              <a:off x="7915959" y="4102592"/>
              <a:ext cx="650100" cy="611149"/>
              <a:chOff x="7569900" y="222709"/>
              <a:chExt cx="1520692" cy="1429580"/>
            </a:xfrm>
          </p:grpSpPr>
          <p:sp>
            <p:nvSpPr>
              <p:cNvPr id="27" name="Heptagon 87"/>
              <p:cNvSpPr/>
              <p:nvPr/>
            </p:nvSpPr>
            <p:spPr>
              <a:xfrm>
                <a:off x="7569900" y="222709"/>
                <a:ext cx="1520692" cy="1429580"/>
              </a:xfrm>
              <a:prstGeom prst="heptagon">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 name="Freeform: Shape 88"/>
              <p:cNvSpPr/>
              <p:nvPr/>
            </p:nvSpPr>
            <p:spPr bwMode="auto">
              <a:xfrm>
                <a:off x="7901138" y="508391"/>
                <a:ext cx="858217" cy="858217"/>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5" name="Group 55"/>
            <p:cNvGrpSpPr/>
            <p:nvPr/>
          </p:nvGrpSpPr>
          <p:grpSpPr>
            <a:xfrm>
              <a:off x="3623831" y="3474218"/>
              <a:ext cx="2495623" cy="707886"/>
              <a:chOff x="1523492" y="2821689"/>
              <a:chExt cx="2327662" cy="707886"/>
            </a:xfrm>
          </p:grpSpPr>
          <p:sp>
            <p:nvSpPr>
              <p:cNvPr id="25" name="TextBox 56"/>
              <p:cNvSpPr txBox="1"/>
              <p:nvPr/>
            </p:nvSpPr>
            <p:spPr bwMode="auto">
              <a:xfrm>
                <a:off x="1523492" y="2821689"/>
                <a:ext cx="1744554" cy="246221"/>
              </a:xfrm>
              <a:prstGeom prst="rect">
                <a:avLst/>
              </a:prstGeom>
              <a:noFill/>
              <a:ln w="9525">
                <a:noFill/>
                <a:miter lim="800000"/>
              </a:ln>
            </p:spPr>
            <p:txBody>
              <a:bodyPr wrap="none" lIns="480000" tIns="0" rIns="288000" bIns="0" anchor="ctr" anchorCtr="0">
                <a:normAutofit fontScale="92500" lnSpcReduction="10000"/>
                <a:scene3d>
                  <a:camera prst="orthographicFront"/>
                  <a:lightRig rig="threePt" dir="t"/>
                </a:scene3d>
                <a:sp3d>
                  <a:bevelT w="0" h="0"/>
                </a:sp3d>
              </a:bodyPr>
              <a:lstStyle/>
              <a:p>
                <a:pPr marL="0" lvl="1"/>
                <a:r>
                  <a:rPr lang="zh-CN" altLang="en-US" sz="186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 </a:t>
                </a:r>
              </a:p>
            </p:txBody>
          </p:sp>
          <p:sp>
            <p:nvSpPr>
              <p:cNvPr id="26" name="TextBox 57"/>
              <p:cNvSpPr txBox="1"/>
              <p:nvPr/>
            </p:nvSpPr>
            <p:spPr bwMode="auto">
              <a:xfrm>
                <a:off x="1523492" y="3067910"/>
                <a:ext cx="2327662" cy="461665"/>
              </a:xfrm>
              <a:prstGeom prst="rect">
                <a:avLst/>
              </a:prstGeom>
              <a:noFill/>
              <a:ln w="9525">
                <a:noFill/>
                <a:miter lim="800000"/>
              </a:ln>
            </p:spPr>
            <p:txBody>
              <a:bodyPr wrap="square" lIns="480000" tIns="0" rIns="288000" bIns="0" anchor="ctr" anchorCtr="0">
                <a:normAutofit/>
                <a:scene3d>
                  <a:camera prst="orthographicFront"/>
                  <a:lightRig rig="threePt" dir="t"/>
                </a:scene3d>
                <a:sp3d>
                  <a:bevelT w="0" h="0"/>
                </a:sp3d>
              </a:bodyPr>
              <a:lstStyle/>
              <a:p>
                <a:pPr algn="l">
                  <a:lnSpc>
                    <a:spcPct val="120000"/>
                  </a:lnSpc>
                  <a:defRPr/>
                </a:pPr>
                <a: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grpSp>
        <p:grpSp>
          <p:nvGrpSpPr>
            <p:cNvPr id="16" name="Group 58"/>
            <p:cNvGrpSpPr/>
            <p:nvPr/>
          </p:nvGrpSpPr>
          <p:grpSpPr>
            <a:xfrm>
              <a:off x="6232618" y="2931863"/>
              <a:ext cx="2495623" cy="707886"/>
              <a:chOff x="1523492" y="2821689"/>
              <a:chExt cx="2327662" cy="707886"/>
            </a:xfrm>
          </p:grpSpPr>
          <p:sp>
            <p:nvSpPr>
              <p:cNvPr id="23" name="TextBox 59"/>
              <p:cNvSpPr txBox="1"/>
              <p:nvPr/>
            </p:nvSpPr>
            <p:spPr bwMode="auto">
              <a:xfrm>
                <a:off x="1523492" y="2821689"/>
                <a:ext cx="1744554" cy="246221"/>
              </a:xfrm>
              <a:prstGeom prst="rect">
                <a:avLst/>
              </a:prstGeom>
              <a:noFill/>
              <a:ln w="9525">
                <a:noFill/>
                <a:miter lim="800000"/>
              </a:ln>
            </p:spPr>
            <p:txBody>
              <a:bodyPr wrap="none" lIns="480000" tIns="0" rIns="288000" bIns="0" anchor="ctr" anchorCtr="0">
                <a:normAutofit fontScale="92500" lnSpcReduction="10000"/>
                <a:scene3d>
                  <a:camera prst="orthographicFront"/>
                  <a:lightRig rig="threePt" dir="t"/>
                </a:scene3d>
                <a:sp3d>
                  <a:bevelT w="0" h="0"/>
                </a:sp3d>
              </a:bodyPr>
              <a:lstStyle/>
              <a:p>
                <a:pPr marL="0" lvl="1"/>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 </a:t>
                </a:r>
              </a:p>
            </p:txBody>
          </p:sp>
          <p:sp>
            <p:nvSpPr>
              <p:cNvPr id="24" name="TextBox 60"/>
              <p:cNvSpPr txBox="1"/>
              <p:nvPr/>
            </p:nvSpPr>
            <p:spPr bwMode="auto">
              <a:xfrm>
                <a:off x="1523492" y="3067910"/>
                <a:ext cx="2327662" cy="461665"/>
              </a:xfrm>
              <a:prstGeom prst="rect">
                <a:avLst/>
              </a:prstGeom>
              <a:noFill/>
              <a:ln w="9525">
                <a:noFill/>
                <a:miter lim="800000"/>
              </a:ln>
            </p:spPr>
            <p:txBody>
              <a:bodyPr wrap="square" lIns="480000" tIns="0" rIns="288000" bIns="0" anchor="ctr" anchorCtr="0">
                <a:normAutofit/>
                <a:scene3d>
                  <a:camera prst="orthographicFront"/>
                  <a:lightRig rig="threePt" dir="t"/>
                </a:scene3d>
                <a:sp3d>
                  <a:bevelT w="0" h="0"/>
                </a:sp3d>
              </a:bodyPr>
              <a:lstStyle/>
              <a:p>
                <a:pPr algn="l">
                  <a:lnSpc>
                    <a:spcPct val="120000"/>
                  </a:lnSpc>
                  <a:defRPr/>
                </a:pPr>
                <a: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grpSp>
        <p:grpSp>
          <p:nvGrpSpPr>
            <p:cNvPr id="17" name="Group 61"/>
            <p:cNvGrpSpPr/>
            <p:nvPr/>
          </p:nvGrpSpPr>
          <p:grpSpPr>
            <a:xfrm>
              <a:off x="9261568" y="1691109"/>
              <a:ext cx="2495623" cy="707886"/>
              <a:chOff x="1523492" y="2821689"/>
              <a:chExt cx="2327662" cy="707886"/>
            </a:xfrm>
          </p:grpSpPr>
          <p:sp>
            <p:nvSpPr>
              <p:cNvPr id="21" name="TextBox 62"/>
              <p:cNvSpPr txBox="1"/>
              <p:nvPr/>
            </p:nvSpPr>
            <p:spPr bwMode="auto">
              <a:xfrm>
                <a:off x="1523492" y="2821689"/>
                <a:ext cx="1744554" cy="246221"/>
              </a:xfrm>
              <a:prstGeom prst="rect">
                <a:avLst/>
              </a:prstGeom>
              <a:noFill/>
              <a:ln w="9525">
                <a:noFill/>
                <a:miter lim="800000"/>
              </a:ln>
            </p:spPr>
            <p:txBody>
              <a:bodyPr wrap="none" lIns="480000" tIns="0" rIns="288000" bIns="0" anchor="ctr" anchorCtr="0">
                <a:normAutofit fontScale="92500" lnSpcReduction="10000"/>
                <a:scene3d>
                  <a:camera prst="orthographicFront"/>
                  <a:lightRig rig="threePt" dir="t"/>
                </a:scene3d>
                <a:sp3d>
                  <a:bevelT w="0" h="0"/>
                </a:sp3d>
              </a:bodyPr>
              <a:lstStyle/>
              <a:p>
                <a:pPr marL="0" lvl="1"/>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 </a:t>
                </a:r>
              </a:p>
            </p:txBody>
          </p:sp>
          <p:sp>
            <p:nvSpPr>
              <p:cNvPr id="22" name="TextBox 63"/>
              <p:cNvSpPr txBox="1"/>
              <p:nvPr/>
            </p:nvSpPr>
            <p:spPr bwMode="auto">
              <a:xfrm>
                <a:off x="1523492" y="3067910"/>
                <a:ext cx="2327662" cy="461665"/>
              </a:xfrm>
              <a:prstGeom prst="rect">
                <a:avLst/>
              </a:prstGeom>
              <a:noFill/>
              <a:ln w="9525">
                <a:noFill/>
                <a:miter lim="800000"/>
              </a:ln>
            </p:spPr>
            <p:txBody>
              <a:bodyPr wrap="square" lIns="480000" tIns="0" rIns="288000" bIns="0" anchor="ctr" anchorCtr="0">
                <a:normAutofit/>
                <a:scene3d>
                  <a:camera prst="orthographicFront"/>
                  <a:lightRig rig="threePt" dir="t"/>
                </a:scene3d>
                <a:sp3d>
                  <a:bevelT w="0" h="0"/>
                </a:sp3d>
              </a:bodyPr>
              <a:lstStyle/>
              <a:p>
                <a:pPr algn="l">
                  <a:lnSpc>
                    <a:spcPct val="120000"/>
                  </a:lnSpc>
                  <a:defRPr/>
                </a:pPr>
                <a: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grpSp>
        <p:grpSp>
          <p:nvGrpSpPr>
            <p:cNvPr id="18" name="Group 64"/>
            <p:cNvGrpSpPr/>
            <p:nvPr/>
          </p:nvGrpSpPr>
          <p:grpSpPr>
            <a:xfrm>
              <a:off x="8281552" y="5003076"/>
              <a:ext cx="2495623" cy="707886"/>
              <a:chOff x="1523492" y="2821689"/>
              <a:chExt cx="2327662" cy="707886"/>
            </a:xfrm>
          </p:grpSpPr>
          <p:sp>
            <p:nvSpPr>
              <p:cNvPr id="19" name="TextBox 65"/>
              <p:cNvSpPr txBox="1"/>
              <p:nvPr/>
            </p:nvSpPr>
            <p:spPr bwMode="auto">
              <a:xfrm>
                <a:off x="1523492" y="2821689"/>
                <a:ext cx="1744554" cy="246221"/>
              </a:xfrm>
              <a:prstGeom prst="rect">
                <a:avLst/>
              </a:prstGeom>
              <a:noFill/>
              <a:ln w="9525">
                <a:noFill/>
                <a:miter lim="800000"/>
              </a:ln>
            </p:spPr>
            <p:txBody>
              <a:bodyPr wrap="none" lIns="480000" tIns="0" rIns="288000" bIns="0" anchor="ctr" anchorCtr="0">
                <a:normAutofit fontScale="92500" lnSpcReduction="10000"/>
                <a:scene3d>
                  <a:camera prst="orthographicFront"/>
                  <a:lightRig rig="threePt" dir="t"/>
                </a:scene3d>
                <a:sp3d>
                  <a:bevelT w="0" h="0"/>
                </a:sp3d>
              </a:bodyPr>
              <a:lstStyle/>
              <a:p>
                <a:pPr marL="0" lvl="1"/>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 </a:t>
                </a:r>
              </a:p>
            </p:txBody>
          </p:sp>
          <p:sp>
            <p:nvSpPr>
              <p:cNvPr id="20" name="TextBox 66"/>
              <p:cNvSpPr txBox="1"/>
              <p:nvPr/>
            </p:nvSpPr>
            <p:spPr bwMode="auto">
              <a:xfrm>
                <a:off x="1523492" y="3067910"/>
                <a:ext cx="2327662" cy="461665"/>
              </a:xfrm>
              <a:prstGeom prst="rect">
                <a:avLst/>
              </a:prstGeom>
              <a:noFill/>
              <a:ln w="9525">
                <a:noFill/>
                <a:miter lim="800000"/>
              </a:ln>
            </p:spPr>
            <p:txBody>
              <a:bodyPr wrap="square" lIns="480000" tIns="0" rIns="288000" bIns="0" anchor="ctr" anchorCtr="0">
                <a:normAutofit/>
                <a:scene3d>
                  <a:camera prst="orthographicFront"/>
                  <a:lightRig rig="threePt" dir="t"/>
                </a:scene3d>
                <a:sp3d>
                  <a:bevelT w="0" h="0"/>
                </a:sp3d>
              </a:bodyPr>
              <a:lstStyle/>
              <a:p>
                <a:pPr algn="l">
                  <a:lnSpc>
                    <a:spcPct val="120000"/>
                  </a:lnSpc>
                  <a:defRPr/>
                </a:pPr>
                <a: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8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grpSp>
      </p:grpSp>
      <p:sp>
        <p:nvSpPr>
          <p:cNvPr id="61" name="文本框 60"/>
          <p:cNvSpPr txBox="1"/>
          <p:nvPr/>
        </p:nvSpPr>
        <p:spPr>
          <a:xfrm>
            <a:off x="4663418" y="-56858"/>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62" name="图片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63"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MH_Others_1"/>
          <p:cNvSpPr txBox="1"/>
          <p:nvPr>
            <p:custDataLst>
              <p:tags r:id="rId2"/>
            </p:custDataLst>
          </p:nvPr>
        </p:nvSpPr>
        <p:spPr>
          <a:xfrm>
            <a:off x="5123983" y="1322031"/>
            <a:ext cx="2133918" cy="461665"/>
          </a:xfrm>
          <a:prstGeom prst="rect">
            <a:avLst/>
          </a:prstGeom>
          <a:noFill/>
        </p:spPr>
        <p:txBody>
          <a:bodyPr wrap="none">
            <a:spAutoFit/>
          </a:bodyPr>
          <a:lstStyle/>
          <a:p>
            <a:pPr algn="ctr">
              <a:defRPr/>
            </a:pPr>
            <a:r>
              <a:rPr lang="en-US" altLang="zh-CN" sz="2400" spc="4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CONTENTS</a:t>
            </a:r>
            <a:endParaRPr lang="zh-CN" altLang="en-US" sz="2400" spc="4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MH_Others_2"/>
          <p:cNvSpPr txBox="1">
            <a:spLocks noChangeArrowheads="1"/>
          </p:cNvSpPr>
          <p:nvPr>
            <p:custDataLst>
              <p:tags r:id="rId3"/>
            </p:custDataLst>
          </p:nvPr>
        </p:nvSpPr>
        <p:spPr bwMode="auto">
          <a:xfrm>
            <a:off x="5376903" y="580775"/>
            <a:ext cx="16271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44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目 录</a:t>
            </a:r>
          </a:p>
        </p:txBody>
      </p:sp>
      <p:sp>
        <p:nvSpPr>
          <p:cNvPr id="53" name="MH_Number_1">
            <a:hlinkClick r:id="rId18" action="ppaction://hlinksldjump"/>
          </p:cNvPr>
          <p:cNvSpPr/>
          <p:nvPr>
            <p:custDataLst>
              <p:tags r:id="rId4"/>
            </p:custDataLst>
          </p:nvPr>
        </p:nvSpPr>
        <p:spPr>
          <a:xfrm>
            <a:off x="3178315" y="2384358"/>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a:t>
            </a:r>
            <a:endParaRPr lang="zh-CN" altLang="en-US"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5" name="MH_Others_3"/>
          <p:cNvSpPr/>
          <p:nvPr>
            <p:custDataLst>
              <p:tags r:id="rId5"/>
            </p:custDataLst>
          </p:nvPr>
        </p:nvSpPr>
        <p:spPr>
          <a:xfrm>
            <a:off x="2734942" y="2737956"/>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7" name="MH_Entry_1">
            <a:hlinkClick r:id="rId18" action="ppaction://hlinksldjump"/>
          </p:cNvPr>
          <p:cNvSpPr/>
          <p:nvPr>
            <p:custDataLst>
              <p:tags r:id="rId6"/>
            </p:custDataLst>
          </p:nvPr>
        </p:nvSpPr>
        <p:spPr>
          <a:xfrm>
            <a:off x="2734942" y="2842732"/>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lvl="0" algn="just"/>
            <a:r>
              <a:rPr lang="zh-CN" altLang="en-US" sz="20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方案计划</a:t>
            </a:r>
          </a:p>
        </p:txBody>
      </p:sp>
      <p:sp>
        <p:nvSpPr>
          <p:cNvPr id="134" name="MH_Number_2">
            <a:hlinkClick r:id="rId19" action="ppaction://hlinksldjump"/>
          </p:cNvPr>
          <p:cNvSpPr/>
          <p:nvPr>
            <p:custDataLst>
              <p:tags r:id="rId7"/>
            </p:custDataLst>
          </p:nvPr>
        </p:nvSpPr>
        <p:spPr>
          <a:xfrm>
            <a:off x="7222707" y="2384358"/>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2</a:t>
            </a:r>
            <a:endParaRPr lang="zh-CN" altLang="en-US"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5" name="MH_Others_4"/>
          <p:cNvSpPr/>
          <p:nvPr>
            <p:custDataLst>
              <p:tags r:id="rId8"/>
            </p:custDataLst>
          </p:nvPr>
        </p:nvSpPr>
        <p:spPr>
          <a:xfrm>
            <a:off x="6779334" y="2737956"/>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6" name="MH_Entry_2">
            <a:hlinkClick r:id="rId19" action="ppaction://hlinksldjump"/>
          </p:cNvPr>
          <p:cNvSpPr/>
          <p:nvPr>
            <p:custDataLst>
              <p:tags r:id="rId9"/>
            </p:custDataLst>
          </p:nvPr>
        </p:nvSpPr>
        <p:spPr>
          <a:xfrm>
            <a:off x="6779334" y="2842732"/>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lvl="0" algn="just"/>
            <a:r>
              <a:rPr lang="zh-CN" altLang="en-US" sz="20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计划内容</a:t>
            </a:r>
          </a:p>
        </p:txBody>
      </p:sp>
      <p:sp>
        <p:nvSpPr>
          <p:cNvPr id="138" name="MH_Number_3">
            <a:hlinkClick r:id="rId19" action="ppaction://hlinksldjump"/>
          </p:cNvPr>
          <p:cNvSpPr/>
          <p:nvPr>
            <p:custDataLst>
              <p:tags r:id="rId10"/>
            </p:custDataLst>
          </p:nvPr>
        </p:nvSpPr>
        <p:spPr>
          <a:xfrm>
            <a:off x="3178315" y="3773012"/>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3</a:t>
            </a:r>
            <a:endParaRPr lang="zh-CN" altLang="en-US"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9" name="MH_Others_5"/>
          <p:cNvSpPr/>
          <p:nvPr>
            <p:custDataLst>
              <p:tags r:id="rId11"/>
            </p:custDataLst>
          </p:nvPr>
        </p:nvSpPr>
        <p:spPr>
          <a:xfrm>
            <a:off x="2734942" y="4126610"/>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0" name="MH_Entry_3">
            <a:hlinkClick r:id="rId19" action="ppaction://hlinksldjump"/>
          </p:cNvPr>
          <p:cNvSpPr/>
          <p:nvPr>
            <p:custDataLst>
              <p:tags r:id="rId12"/>
            </p:custDataLst>
          </p:nvPr>
        </p:nvSpPr>
        <p:spPr>
          <a:xfrm>
            <a:off x="2734942" y="4231386"/>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lvl="0" algn="just"/>
            <a:r>
              <a:rPr lang="zh-CN" altLang="en-US" sz="20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方案措施</a:t>
            </a:r>
          </a:p>
        </p:txBody>
      </p:sp>
      <p:sp>
        <p:nvSpPr>
          <p:cNvPr id="142" name="MH_Number_4">
            <a:hlinkClick r:id="rId20" action="ppaction://hlinksldjump"/>
          </p:cNvPr>
          <p:cNvSpPr/>
          <p:nvPr>
            <p:custDataLst>
              <p:tags r:id="rId13"/>
            </p:custDataLst>
          </p:nvPr>
        </p:nvSpPr>
        <p:spPr>
          <a:xfrm>
            <a:off x="7144648" y="3773012"/>
            <a:ext cx="296704" cy="29670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4</a:t>
            </a:r>
            <a:endParaRPr lang="zh-CN" altLang="en-US"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3" name="MH_Others_6"/>
          <p:cNvSpPr/>
          <p:nvPr>
            <p:custDataLst>
              <p:tags r:id="rId14"/>
            </p:custDataLst>
          </p:nvPr>
        </p:nvSpPr>
        <p:spPr>
          <a:xfrm>
            <a:off x="6701275" y="4126610"/>
            <a:ext cx="3456000" cy="104775"/>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4" name="MH_Entry_4">
            <a:hlinkClick r:id="rId20" action="ppaction://hlinksldjump"/>
          </p:cNvPr>
          <p:cNvSpPr/>
          <p:nvPr>
            <p:custDataLst>
              <p:tags r:id="rId15"/>
            </p:custDataLst>
          </p:nvPr>
        </p:nvSpPr>
        <p:spPr>
          <a:xfrm>
            <a:off x="6701275" y="4231386"/>
            <a:ext cx="3456000" cy="45238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normAutofit/>
          </a:bodyPr>
          <a:lstStyle/>
          <a:p>
            <a:pPr lvl="0" algn="just"/>
            <a:r>
              <a:rPr lang="zh-CN" altLang="en-US" sz="2000" dirty="0">
                <a:solidFill>
                  <a:schemeClr val="tx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方案实施</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heel(1)">
                                      <p:cBhvr>
                                        <p:cTn id="15" dur="2000"/>
                                        <p:tgtEl>
                                          <p:spTgt spid="53"/>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heel(1)">
                                      <p:cBhvr>
                                        <p:cTn id="18" dur="2000"/>
                                        <p:tgtEl>
                                          <p:spTgt spid="5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heel(1)">
                                      <p:cBhvr>
                                        <p:cTn id="21" dur="2000"/>
                                        <p:tgtEl>
                                          <p:spTgt spid="3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34"/>
                                        </p:tgtEl>
                                        <p:attrNameLst>
                                          <p:attrName>style.visibility</p:attrName>
                                        </p:attrNameLst>
                                      </p:cBhvr>
                                      <p:to>
                                        <p:strVal val="visible"/>
                                      </p:to>
                                    </p:set>
                                    <p:animEffect transition="in" filter="wheel(1)">
                                      <p:cBhvr>
                                        <p:cTn id="24" dur="2000"/>
                                        <p:tgtEl>
                                          <p:spTgt spid="134"/>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wheel(1)">
                                      <p:cBhvr>
                                        <p:cTn id="27" dur="2000"/>
                                        <p:tgtEl>
                                          <p:spTgt spid="13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wheel(1)">
                                      <p:cBhvr>
                                        <p:cTn id="30" dur="2000"/>
                                        <p:tgtEl>
                                          <p:spTgt spid="136"/>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animEffect transition="in" filter="wheel(1)">
                                      <p:cBhvr>
                                        <p:cTn id="33" dur="2000"/>
                                        <p:tgtEl>
                                          <p:spTgt spid="138"/>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wheel(1)">
                                      <p:cBhvr>
                                        <p:cTn id="36" dur="2000"/>
                                        <p:tgtEl>
                                          <p:spTgt spid="139"/>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Effect transition="in" filter="wheel(1)">
                                      <p:cBhvr>
                                        <p:cTn id="39" dur="2000"/>
                                        <p:tgtEl>
                                          <p:spTgt spid="140"/>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42"/>
                                        </p:tgtEl>
                                        <p:attrNameLst>
                                          <p:attrName>style.visibility</p:attrName>
                                        </p:attrNameLst>
                                      </p:cBhvr>
                                      <p:to>
                                        <p:strVal val="visible"/>
                                      </p:to>
                                    </p:set>
                                    <p:animEffect transition="in" filter="wheel(1)">
                                      <p:cBhvr>
                                        <p:cTn id="42" dur="2000"/>
                                        <p:tgtEl>
                                          <p:spTgt spid="142"/>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43"/>
                                        </p:tgtEl>
                                        <p:attrNameLst>
                                          <p:attrName>style.visibility</p:attrName>
                                        </p:attrNameLst>
                                      </p:cBhvr>
                                      <p:to>
                                        <p:strVal val="visible"/>
                                      </p:to>
                                    </p:set>
                                    <p:animEffect transition="in" filter="wheel(1)">
                                      <p:cBhvr>
                                        <p:cTn id="45" dur="2000"/>
                                        <p:tgtEl>
                                          <p:spTgt spid="143"/>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44"/>
                                        </p:tgtEl>
                                        <p:attrNameLst>
                                          <p:attrName>style.visibility</p:attrName>
                                        </p:attrNameLst>
                                      </p:cBhvr>
                                      <p:to>
                                        <p:strVal val="visible"/>
                                      </p:to>
                                    </p:set>
                                    <p:animEffect transition="in" filter="wheel(1)">
                                      <p:cBhvr>
                                        <p:cTn id="48" dur="2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53" grpId="0" animBg="1"/>
      <p:bldP spid="55" grpId="0" animBg="1"/>
      <p:bldP spid="37" grpId="0" animBg="1"/>
      <p:bldP spid="134" grpId="0" animBg="1"/>
      <p:bldP spid="135" grpId="0" animBg="1"/>
      <p:bldP spid="136" grpId="0" animBg="1"/>
      <p:bldP spid="138" grpId="0" animBg="1"/>
      <p:bldP spid="139" grpId="0" animBg="1"/>
      <p:bldP spid="140" grpId="0" animBg="1"/>
      <p:bldP spid="142" grpId="0" animBg="1"/>
      <p:bldP spid="143" grpId="0" animBg="1"/>
      <p:bldP spid="1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480698" y="1909998"/>
            <a:ext cx="2711302" cy="848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文本框 16"/>
          <p:cNvSpPr txBox="1"/>
          <p:nvPr/>
        </p:nvSpPr>
        <p:spPr>
          <a:xfrm>
            <a:off x="9679365" y="2011006"/>
            <a:ext cx="2321469" cy="646331"/>
          </a:xfrm>
          <a:prstGeom prst="rect">
            <a:avLst/>
          </a:prstGeom>
          <a:noFill/>
        </p:spPr>
        <p:txBody>
          <a:bodyPr wrap="none" rtlCol="0">
            <a:spAutoFit/>
          </a:bodyPr>
          <a:lstStyle/>
          <a:p>
            <a:r>
              <a:rPr lang="en-US" altLang="zh-CN" sz="36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PART </a:t>
            </a:r>
            <a:r>
              <a:rPr lang="en-US" altLang="zh-CN" sz="3600" b="1"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04</a:t>
            </a:r>
            <a:endParaRPr lang="zh-CN" altLang="en-US" sz="3600" b="1"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文本框 17"/>
          <p:cNvSpPr txBox="1"/>
          <p:nvPr/>
        </p:nvSpPr>
        <p:spPr>
          <a:xfrm>
            <a:off x="5801380" y="3092792"/>
            <a:ext cx="3877985" cy="1138773"/>
          </a:xfrm>
          <a:prstGeom prst="rect">
            <a:avLst/>
          </a:prstGeom>
          <a:noFill/>
        </p:spPr>
        <p:txBody>
          <a:bodyPr wrap="none" rtlCol="0">
            <a:spAutoFit/>
          </a:bodyPr>
          <a:lstStyle/>
          <a:p>
            <a:pPr algn="ctr">
              <a:lnSpc>
                <a:spcPts val="8000"/>
              </a:lnSpc>
            </a:pPr>
            <a:r>
              <a:rPr lang="zh-CN" altLang="en-US" sz="7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方案实施</a:t>
            </a:r>
          </a:p>
        </p:txBody>
      </p:sp>
      <p:sp>
        <p:nvSpPr>
          <p:cNvPr id="19" name="文本框 18"/>
          <p:cNvSpPr txBox="1"/>
          <p:nvPr/>
        </p:nvSpPr>
        <p:spPr>
          <a:xfrm>
            <a:off x="5801380" y="4099654"/>
            <a:ext cx="5614037" cy="733599"/>
          </a:xfrm>
          <a:prstGeom prst="rect">
            <a:avLst/>
          </a:prstGeom>
          <a:noFill/>
        </p:spPr>
        <p:txBody>
          <a:bodyPr wrap="none" rtlCol="0">
            <a:spAutoFit/>
          </a:bodyPr>
          <a:lstStyle/>
          <a:p>
            <a:pPr>
              <a:lnSpc>
                <a:spcPts val="2600"/>
              </a:lnSpc>
            </a:pPr>
            <a:r>
              <a:rPr lang="en-US" altLang="zh-CN"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THIS IS A BUSINESS TEMPLATE</a:t>
            </a:r>
          </a:p>
          <a:p>
            <a:pPr>
              <a:lnSpc>
                <a:spcPts val="2600"/>
              </a:lnSpc>
            </a:pPr>
            <a:r>
              <a:rPr lang="en-US" altLang="zh-CN"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AND ALL PAGES ARE DESIGNED BY ALONIC</a:t>
            </a:r>
            <a:endParaRPr lang="zh-CN" altLang="en-US"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t="5192" b="11476"/>
          <a:stretch>
            <a:fillRect/>
          </a:stretch>
        </p:blipFill>
        <p:spPr>
          <a:xfrm>
            <a:off x="-291717" y="630114"/>
            <a:ext cx="5608703" cy="6227886"/>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7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75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ŝḷiḓé"/>
          <p:cNvSpPr/>
          <p:nvPr/>
        </p:nvSpPr>
        <p:spPr>
          <a:xfrm flipH="1">
            <a:off x="5143554" y="1722016"/>
            <a:ext cx="1490751" cy="1490901"/>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705">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 name="ísļiḓê"/>
          <p:cNvSpPr/>
          <p:nvPr/>
        </p:nvSpPr>
        <p:spPr>
          <a:xfrm flipH="1">
            <a:off x="5557697" y="2578762"/>
            <a:ext cx="1490751" cy="1490901"/>
          </a:xfrm>
          <a:prstGeom prst="leftCircularArrow">
            <a:avLst>
              <a:gd name="adj1" fmla="val 10980"/>
              <a:gd name="adj2" fmla="val 1142322"/>
              <a:gd name="adj3" fmla="val 6300000"/>
              <a:gd name="adj4" fmla="val 18900000"/>
              <a:gd name="adj5" fmla="val 12500"/>
            </a:avLst>
          </a:prstGeom>
          <a:solidFill>
            <a:schemeClr val="accent2">
              <a:lumMod val="10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705">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 name="îśļiḑe"/>
          <p:cNvSpPr/>
          <p:nvPr/>
        </p:nvSpPr>
        <p:spPr>
          <a:xfrm flipH="1">
            <a:off x="5143554" y="3438670"/>
            <a:ext cx="1490751" cy="1490901"/>
          </a:xfrm>
          <a:prstGeom prst="circularArrow">
            <a:avLst>
              <a:gd name="adj1" fmla="val 10980"/>
              <a:gd name="adj2" fmla="val 1142322"/>
              <a:gd name="adj3" fmla="val 4500000"/>
              <a:gd name="adj4" fmla="val 13500000"/>
              <a:gd name="adj5" fmla="val 12500"/>
            </a:avLst>
          </a:prstGeom>
          <a:solidFill>
            <a:schemeClr val="accent3">
              <a:lumMod val="10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705">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 name="íṧlïḋê"/>
          <p:cNvSpPr/>
          <p:nvPr/>
        </p:nvSpPr>
        <p:spPr>
          <a:xfrm flipH="1">
            <a:off x="5661443" y="4394253"/>
            <a:ext cx="1280741" cy="1281360"/>
          </a:xfrm>
          <a:prstGeom prst="blockArc">
            <a:avLst>
              <a:gd name="adj1" fmla="val 0"/>
              <a:gd name="adj2" fmla="val 18900000"/>
              <a:gd name="adj3" fmla="val 12740"/>
            </a:avLst>
          </a:prstGeom>
          <a:solidFill>
            <a:schemeClr val="accent4">
              <a:lumMod val="10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705">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9" name="椭圆 41"/>
          <p:cNvSpPr/>
          <p:nvPr/>
        </p:nvSpPr>
        <p:spPr>
          <a:xfrm>
            <a:off x="5739211" y="2266973"/>
            <a:ext cx="299436" cy="298984"/>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5" tIns="45717" rIns="91435" bIns="45717"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2" name="椭圆 42"/>
          <p:cNvSpPr/>
          <p:nvPr/>
        </p:nvSpPr>
        <p:spPr>
          <a:xfrm>
            <a:off x="5739211" y="3982167"/>
            <a:ext cx="299436" cy="298984"/>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5" tIns="45717" rIns="91435" bIns="45717"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1" name="椭圆 43"/>
          <p:cNvSpPr/>
          <p:nvPr/>
        </p:nvSpPr>
        <p:spPr>
          <a:xfrm>
            <a:off x="6170202" y="3126050"/>
            <a:ext cx="299436" cy="29359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5" tIns="45717" rIns="91435" bIns="45717"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0" name="椭圆 44"/>
          <p:cNvSpPr/>
          <p:nvPr/>
        </p:nvSpPr>
        <p:spPr>
          <a:xfrm>
            <a:off x="6170202" y="4885440"/>
            <a:ext cx="299436" cy="298984"/>
          </a:xfrm>
          <a:custGeom>
            <a:avLst/>
            <a:gdLst>
              <a:gd name="connsiteX0" fmla="*/ 278498 w 607639"/>
              <a:gd name="connsiteY0" fmla="*/ 505578 h 606722"/>
              <a:gd name="connsiteX1" fmla="*/ 253131 w 607639"/>
              <a:gd name="connsiteY1" fmla="*/ 530820 h 606722"/>
              <a:gd name="connsiteX2" fmla="*/ 278498 w 607639"/>
              <a:gd name="connsiteY2" fmla="*/ 556150 h 606722"/>
              <a:gd name="connsiteX3" fmla="*/ 506351 w 607639"/>
              <a:gd name="connsiteY3" fmla="*/ 556150 h 606722"/>
              <a:gd name="connsiteX4" fmla="*/ 531629 w 607639"/>
              <a:gd name="connsiteY4" fmla="*/ 530820 h 606722"/>
              <a:gd name="connsiteX5" fmla="*/ 506351 w 607639"/>
              <a:gd name="connsiteY5" fmla="*/ 505578 h 606722"/>
              <a:gd name="connsiteX6" fmla="*/ 126566 w 607639"/>
              <a:gd name="connsiteY6" fmla="*/ 505578 h 606722"/>
              <a:gd name="connsiteX7" fmla="*/ 101288 w 607639"/>
              <a:gd name="connsiteY7" fmla="*/ 530820 h 606722"/>
              <a:gd name="connsiteX8" fmla="*/ 126566 w 607639"/>
              <a:gd name="connsiteY8" fmla="*/ 556150 h 606722"/>
              <a:gd name="connsiteX9" fmla="*/ 177210 w 607639"/>
              <a:gd name="connsiteY9" fmla="*/ 556150 h 606722"/>
              <a:gd name="connsiteX10" fmla="*/ 202576 w 607639"/>
              <a:gd name="connsiteY10" fmla="*/ 530820 h 606722"/>
              <a:gd name="connsiteX11" fmla="*/ 177210 w 607639"/>
              <a:gd name="connsiteY11" fmla="*/ 505578 h 606722"/>
              <a:gd name="connsiteX12" fmla="*/ 0 w 607639"/>
              <a:gd name="connsiteY12" fmla="*/ 455006 h 606722"/>
              <a:gd name="connsiteX13" fmla="*/ 607639 w 607639"/>
              <a:gd name="connsiteY13" fmla="*/ 455006 h 606722"/>
              <a:gd name="connsiteX14" fmla="*/ 607639 w 607639"/>
              <a:gd name="connsiteY14" fmla="*/ 581392 h 606722"/>
              <a:gd name="connsiteX15" fmla="*/ 582273 w 607639"/>
              <a:gd name="connsiteY15" fmla="*/ 606722 h 606722"/>
              <a:gd name="connsiteX16" fmla="*/ 25278 w 607639"/>
              <a:gd name="connsiteY16" fmla="*/ 606722 h 606722"/>
              <a:gd name="connsiteX17" fmla="*/ 0 w 607639"/>
              <a:gd name="connsiteY17" fmla="*/ 581392 h 606722"/>
              <a:gd name="connsiteX18" fmla="*/ 253118 w 607639"/>
              <a:gd name="connsiteY18" fmla="*/ 173662 h 606722"/>
              <a:gd name="connsiteX19" fmla="*/ 334127 w 607639"/>
              <a:gd name="connsiteY19" fmla="*/ 227503 h 606722"/>
              <a:gd name="connsiteX20" fmla="*/ 253118 w 607639"/>
              <a:gd name="connsiteY20" fmla="*/ 281345 h 606722"/>
              <a:gd name="connsiteX21" fmla="*/ 215927 w 607639"/>
              <a:gd name="connsiteY21" fmla="*/ 104075 h 606722"/>
              <a:gd name="connsiteX22" fmla="*/ 202576 w 607639"/>
              <a:gd name="connsiteY22" fmla="*/ 126384 h 606722"/>
              <a:gd name="connsiteX23" fmla="*/ 202576 w 607639"/>
              <a:gd name="connsiteY23" fmla="*/ 328669 h 606722"/>
              <a:gd name="connsiteX24" fmla="*/ 215927 w 607639"/>
              <a:gd name="connsiteY24" fmla="*/ 350977 h 606722"/>
              <a:gd name="connsiteX25" fmla="*/ 227854 w 607639"/>
              <a:gd name="connsiteY25" fmla="*/ 353910 h 606722"/>
              <a:gd name="connsiteX26" fmla="*/ 241917 w 607639"/>
              <a:gd name="connsiteY26" fmla="*/ 349644 h 606722"/>
              <a:gd name="connsiteX27" fmla="*/ 393849 w 607639"/>
              <a:gd name="connsiteY27" fmla="*/ 248590 h 606722"/>
              <a:gd name="connsiteX28" fmla="*/ 405063 w 607639"/>
              <a:gd name="connsiteY28" fmla="*/ 227526 h 606722"/>
              <a:gd name="connsiteX29" fmla="*/ 393849 w 607639"/>
              <a:gd name="connsiteY29" fmla="*/ 206462 h 606722"/>
              <a:gd name="connsiteX30" fmla="*/ 241917 w 607639"/>
              <a:gd name="connsiteY30" fmla="*/ 105409 h 606722"/>
              <a:gd name="connsiteX31" fmla="*/ 215927 w 607639"/>
              <a:gd name="connsiteY31" fmla="*/ 104075 h 606722"/>
              <a:gd name="connsiteX32" fmla="*/ 25278 w 607639"/>
              <a:gd name="connsiteY32" fmla="*/ 0 h 606722"/>
              <a:gd name="connsiteX33" fmla="*/ 582273 w 607639"/>
              <a:gd name="connsiteY33" fmla="*/ 0 h 606722"/>
              <a:gd name="connsiteX34" fmla="*/ 607639 w 607639"/>
              <a:gd name="connsiteY34" fmla="*/ 25241 h 606722"/>
              <a:gd name="connsiteX35" fmla="*/ 607639 w 607639"/>
              <a:gd name="connsiteY35" fmla="*/ 404481 h 606722"/>
              <a:gd name="connsiteX36" fmla="*/ 0 w 607639"/>
              <a:gd name="connsiteY36" fmla="*/ 404481 h 606722"/>
              <a:gd name="connsiteX37" fmla="*/ 0 w 607639"/>
              <a:gd name="connsiteY37" fmla="*/ 25241 h 606722"/>
              <a:gd name="connsiteX38" fmla="*/ 25278 w 607639"/>
              <a:gd name="connsiteY3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639" h="606722">
                <a:moveTo>
                  <a:pt x="278498" y="505578"/>
                </a:moveTo>
                <a:cubicBezTo>
                  <a:pt x="264524" y="505578"/>
                  <a:pt x="253131" y="516866"/>
                  <a:pt x="253131" y="530820"/>
                </a:cubicBezTo>
                <a:cubicBezTo>
                  <a:pt x="253131" y="544774"/>
                  <a:pt x="264524" y="556150"/>
                  <a:pt x="278498" y="556150"/>
                </a:cubicBezTo>
                <a:lnTo>
                  <a:pt x="506351" y="556150"/>
                </a:lnTo>
                <a:cubicBezTo>
                  <a:pt x="520325" y="556150"/>
                  <a:pt x="531629" y="544774"/>
                  <a:pt x="531629" y="530820"/>
                </a:cubicBezTo>
                <a:cubicBezTo>
                  <a:pt x="531629" y="516866"/>
                  <a:pt x="520325" y="505578"/>
                  <a:pt x="506351" y="505578"/>
                </a:cubicBezTo>
                <a:close/>
                <a:moveTo>
                  <a:pt x="126566" y="505578"/>
                </a:moveTo>
                <a:cubicBezTo>
                  <a:pt x="112592" y="505578"/>
                  <a:pt x="101288" y="516866"/>
                  <a:pt x="101288" y="530820"/>
                </a:cubicBezTo>
                <a:cubicBezTo>
                  <a:pt x="101288" y="544774"/>
                  <a:pt x="112592" y="556150"/>
                  <a:pt x="126566" y="556150"/>
                </a:cubicBezTo>
                <a:lnTo>
                  <a:pt x="177210" y="556150"/>
                </a:lnTo>
                <a:cubicBezTo>
                  <a:pt x="191184" y="556150"/>
                  <a:pt x="202576" y="544774"/>
                  <a:pt x="202576" y="530820"/>
                </a:cubicBezTo>
                <a:cubicBezTo>
                  <a:pt x="202576" y="516866"/>
                  <a:pt x="191184" y="505578"/>
                  <a:pt x="177210" y="505578"/>
                </a:cubicBezTo>
                <a:close/>
                <a:moveTo>
                  <a:pt x="0" y="455006"/>
                </a:moveTo>
                <a:lnTo>
                  <a:pt x="607639" y="455006"/>
                </a:lnTo>
                <a:lnTo>
                  <a:pt x="607639" y="581392"/>
                </a:lnTo>
                <a:cubicBezTo>
                  <a:pt x="607639" y="595346"/>
                  <a:pt x="596336" y="606722"/>
                  <a:pt x="582273" y="606722"/>
                </a:cubicBezTo>
                <a:lnTo>
                  <a:pt x="25278" y="606722"/>
                </a:lnTo>
                <a:cubicBezTo>
                  <a:pt x="11304" y="606722"/>
                  <a:pt x="0" y="595346"/>
                  <a:pt x="0" y="581392"/>
                </a:cubicBezTo>
                <a:close/>
                <a:moveTo>
                  <a:pt x="253118" y="173662"/>
                </a:moveTo>
                <a:lnTo>
                  <a:pt x="334127" y="227503"/>
                </a:lnTo>
                <a:lnTo>
                  <a:pt x="253118" y="281345"/>
                </a:lnTo>
                <a:close/>
                <a:moveTo>
                  <a:pt x="215927" y="104075"/>
                </a:moveTo>
                <a:cubicBezTo>
                  <a:pt x="207650" y="108519"/>
                  <a:pt x="202576" y="117052"/>
                  <a:pt x="202576" y="126384"/>
                </a:cubicBezTo>
                <a:lnTo>
                  <a:pt x="202576" y="328669"/>
                </a:lnTo>
                <a:cubicBezTo>
                  <a:pt x="202576" y="338001"/>
                  <a:pt x="207650" y="346533"/>
                  <a:pt x="215927" y="350977"/>
                </a:cubicBezTo>
                <a:cubicBezTo>
                  <a:pt x="219665" y="352932"/>
                  <a:pt x="223759" y="353910"/>
                  <a:pt x="227854" y="353910"/>
                </a:cubicBezTo>
                <a:cubicBezTo>
                  <a:pt x="232749" y="353910"/>
                  <a:pt x="237644" y="352488"/>
                  <a:pt x="241917" y="349644"/>
                </a:cubicBezTo>
                <a:lnTo>
                  <a:pt x="393849" y="248590"/>
                </a:lnTo>
                <a:cubicBezTo>
                  <a:pt x="400880" y="243880"/>
                  <a:pt x="405063" y="235969"/>
                  <a:pt x="405063" y="227526"/>
                </a:cubicBezTo>
                <a:cubicBezTo>
                  <a:pt x="405063" y="219083"/>
                  <a:pt x="400880" y="211173"/>
                  <a:pt x="393849" y="206462"/>
                </a:cubicBezTo>
                <a:lnTo>
                  <a:pt x="241917" y="105409"/>
                </a:lnTo>
                <a:cubicBezTo>
                  <a:pt x="234173" y="100165"/>
                  <a:pt x="224116" y="99720"/>
                  <a:pt x="215927" y="104075"/>
                </a:cubicBezTo>
                <a:close/>
                <a:moveTo>
                  <a:pt x="25278" y="0"/>
                </a:moveTo>
                <a:lnTo>
                  <a:pt x="582273" y="0"/>
                </a:lnTo>
                <a:cubicBezTo>
                  <a:pt x="596336" y="0"/>
                  <a:pt x="607639" y="11287"/>
                  <a:pt x="607639" y="25241"/>
                </a:cubicBezTo>
                <a:lnTo>
                  <a:pt x="607639" y="404481"/>
                </a:lnTo>
                <a:lnTo>
                  <a:pt x="0" y="404481"/>
                </a:lnTo>
                <a:lnTo>
                  <a:pt x="0" y="25241"/>
                </a:lnTo>
                <a:cubicBezTo>
                  <a:pt x="0" y="11287"/>
                  <a:pt x="11304" y="0"/>
                  <a:pt x="2527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5" tIns="45717" rIns="91435" bIns="45717"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cxnSp>
        <p:nvCxnSpPr>
          <p:cNvPr id="66" name="直接连接符 65"/>
          <p:cNvCxnSpPr/>
          <p:nvPr/>
        </p:nvCxnSpPr>
        <p:spPr>
          <a:xfrm>
            <a:off x="4191106" y="2616508"/>
            <a:ext cx="850853"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191106" y="4641560"/>
            <a:ext cx="850853"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7048448" y="2850959"/>
            <a:ext cx="850853"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048448" y="4866168"/>
            <a:ext cx="850853"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8184450" y="2259768"/>
            <a:ext cx="2784845" cy="957166"/>
            <a:chOff x="1541719" y="2349127"/>
            <a:chExt cx="2784999" cy="957218"/>
          </a:xfrm>
        </p:grpSpPr>
        <p:sp>
          <p:nvSpPr>
            <p:cNvPr id="71" name="文本框 70"/>
            <p:cNvSpPr txBox="1"/>
            <p:nvPr/>
          </p:nvSpPr>
          <p:spPr>
            <a:xfrm>
              <a:off x="1541719" y="2349127"/>
              <a:ext cx="2133780" cy="355053"/>
            </a:xfrm>
            <a:prstGeom prst="rect">
              <a:avLst/>
            </a:prstGeom>
            <a:noFill/>
          </p:spPr>
          <p:txBody>
            <a:bodyPr wrap="square" rtlCol="0">
              <a:spAutoFit/>
              <a:scene3d>
                <a:camera prst="orthographicFront"/>
                <a:lightRig rig="threePt" dir="t"/>
              </a:scene3d>
              <a:sp3d contourW="12700"/>
            </a:bodyPr>
            <a:lstStyle/>
            <a:p>
              <a:r>
                <a:rPr lang="zh-CN" altLang="en-US" sz="170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sp>
          <p:nvSpPr>
            <p:cNvPr id="72" name="文本框 71"/>
            <p:cNvSpPr txBox="1"/>
            <p:nvPr/>
          </p:nvSpPr>
          <p:spPr>
            <a:xfrm>
              <a:off x="1541719" y="2687680"/>
              <a:ext cx="2784999" cy="61866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The user can demonstrate on a projector or computer, or presentation and make it film to be used in a wider field</a:t>
              </a:r>
            </a:p>
          </p:txBody>
        </p:sp>
      </p:grpSp>
      <p:grpSp>
        <p:nvGrpSpPr>
          <p:cNvPr id="73" name="组合 72"/>
          <p:cNvGrpSpPr/>
          <p:nvPr/>
        </p:nvGrpSpPr>
        <p:grpSpPr>
          <a:xfrm>
            <a:off x="8184450" y="4315464"/>
            <a:ext cx="2784845" cy="957166"/>
            <a:chOff x="1541719" y="2349127"/>
            <a:chExt cx="2784999" cy="957218"/>
          </a:xfrm>
        </p:grpSpPr>
        <p:sp>
          <p:nvSpPr>
            <p:cNvPr id="74" name="文本框 73"/>
            <p:cNvSpPr txBox="1"/>
            <p:nvPr/>
          </p:nvSpPr>
          <p:spPr>
            <a:xfrm>
              <a:off x="1541719" y="2349127"/>
              <a:ext cx="2133780" cy="355053"/>
            </a:xfrm>
            <a:prstGeom prst="rect">
              <a:avLst/>
            </a:prstGeom>
            <a:noFill/>
          </p:spPr>
          <p:txBody>
            <a:bodyPr wrap="square" rtlCol="0">
              <a:spAutoFit/>
              <a:scene3d>
                <a:camera prst="orthographicFront"/>
                <a:lightRig rig="threePt" dir="t"/>
              </a:scene3d>
              <a:sp3d contourW="12700"/>
            </a:bodyPr>
            <a:lstStyle/>
            <a:p>
              <a:r>
                <a:rPr lang="zh-CN" altLang="en-US" sz="170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sp>
          <p:nvSpPr>
            <p:cNvPr id="75" name="文本框 74"/>
            <p:cNvSpPr txBox="1"/>
            <p:nvPr/>
          </p:nvSpPr>
          <p:spPr>
            <a:xfrm>
              <a:off x="1541719" y="2687680"/>
              <a:ext cx="2784999" cy="61866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The user can demonstrate on a projector or computer, or presentation and make it film to be used in a wider field</a:t>
              </a:r>
            </a:p>
          </p:txBody>
        </p:sp>
      </p:grpSp>
      <p:grpSp>
        <p:nvGrpSpPr>
          <p:cNvPr id="76" name="组合 75"/>
          <p:cNvGrpSpPr/>
          <p:nvPr/>
        </p:nvGrpSpPr>
        <p:grpSpPr>
          <a:xfrm>
            <a:off x="1237394" y="2259768"/>
            <a:ext cx="2784845" cy="957166"/>
            <a:chOff x="1541719" y="2349127"/>
            <a:chExt cx="2784999" cy="957218"/>
          </a:xfrm>
        </p:grpSpPr>
        <p:sp>
          <p:nvSpPr>
            <p:cNvPr id="77" name="文本框 76"/>
            <p:cNvSpPr txBox="1"/>
            <p:nvPr/>
          </p:nvSpPr>
          <p:spPr>
            <a:xfrm>
              <a:off x="2192938" y="2349127"/>
              <a:ext cx="2133780" cy="355053"/>
            </a:xfrm>
            <a:prstGeom prst="rect">
              <a:avLst/>
            </a:prstGeom>
            <a:noFill/>
          </p:spPr>
          <p:txBody>
            <a:bodyPr wrap="square" rtlCol="0">
              <a:spAutoFit/>
              <a:scene3d>
                <a:camera prst="orthographicFront"/>
                <a:lightRig rig="threePt" dir="t"/>
              </a:scene3d>
              <a:sp3d contourW="12700"/>
            </a:bodyPr>
            <a:lstStyle/>
            <a:p>
              <a:pPr algn="r"/>
              <a:r>
                <a:rPr lang="zh-CN" altLang="en-US" sz="170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sp>
          <p:nvSpPr>
            <p:cNvPr id="78" name="文本框 77"/>
            <p:cNvSpPr txBox="1"/>
            <p:nvPr/>
          </p:nvSpPr>
          <p:spPr>
            <a:xfrm>
              <a:off x="1541719" y="2687680"/>
              <a:ext cx="2784999" cy="618665"/>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The user can demonstrate on a projector or computer, or presentation and make it film to be used in a wider field</a:t>
              </a:r>
            </a:p>
          </p:txBody>
        </p:sp>
      </p:grpSp>
      <p:grpSp>
        <p:nvGrpSpPr>
          <p:cNvPr id="79" name="组合 78"/>
          <p:cNvGrpSpPr/>
          <p:nvPr/>
        </p:nvGrpSpPr>
        <p:grpSpPr>
          <a:xfrm>
            <a:off x="1237394" y="4315464"/>
            <a:ext cx="2784845" cy="957166"/>
            <a:chOff x="1541719" y="2349127"/>
            <a:chExt cx="2784999" cy="957218"/>
          </a:xfrm>
        </p:grpSpPr>
        <p:sp>
          <p:nvSpPr>
            <p:cNvPr id="80" name="文本框 79"/>
            <p:cNvSpPr txBox="1"/>
            <p:nvPr/>
          </p:nvSpPr>
          <p:spPr>
            <a:xfrm>
              <a:off x="2192938" y="2349127"/>
              <a:ext cx="2133780" cy="355053"/>
            </a:xfrm>
            <a:prstGeom prst="rect">
              <a:avLst/>
            </a:prstGeom>
            <a:noFill/>
          </p:spPr>
          <p:txBody>
            <a:bodyPr wrap="square" rtlCol="0">
              <a:spAutoFit/>
              <a:scene3d>
                <a:camera prst="orthographicFront"/>
                <a:lightRig rig="threePt" dir="t"/>
              </a:scene3d>
              <a:sp3d contourW="12700"/>
            </a:bodyPr>
            <a:lstStyle/>
            <a:p>
              <a:pPr algn="r"/>
              <a:r>
                <a:rPr lang="zh-CN" altLang="en-US" sz="1705"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标题文字添加</a:t>
              </a:r>
            </a:p>
          </p:txBody>
        </p:sp>
        <p:sp>
          <p:nvSpPr>
            <p:cNvPr id="81" name="文本框 80"/>
            <p:cNvSpPr txBox="1"/>
            <p:nvPr/>
          </p:nvSpPr>
          <p:spPr>
            <a:xfrm>
              <a:off x="1541719" y="2687680"/>
              <a:ext cx="2784999" cy="618665"/>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The user can demonstrate on a projector or computer, or presentation and make it film to be used in a wider field</a:t>
              </a:r>
            </a:p>
          </p:txBody>
        </p:sp>
      </p:grpSp>
      <p:sp>
        <p:nvSpPr>
          <p:cNvPr id="26" name="文本框 25"/>
          <p:cNvSpPr txBox="1"/>
          <p:nvPr/>
        </p:nvSpPr>
        <p:spPr>
          <a:xfrm>
            <a:off x="4663418" y="-56858"/>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ppt_x"/>
                                              </p:val>
                                            </p:tav>
                                            <p:tav tm="100000">
                                              <p:val>
                                                <p:strVal val="#ppt_x"/>
                                              </p:val>
                                            </p:tav>
                                          </p:tavLst>
                                        </p:anim>
                                        <p:anim calcmode="lin" valueType="num">
                                          <p:cBhvr additive="base">
                                            <p:cTn id="33" dur="500" fill="hold"/>
                                            <p:tgtEl>
                                              <p:spTgt spid="5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ppt_x"/>
                                              </p:val>
                                            </p:tav>
                                            <p:tav tm="100000">
                                              <p:val>
                                                <p:strVal val="#ppt_x"/>
                                              </p:val>
                                            </p:tav>
                                          </p:tavLst>
                                        </p:anim>
                                        <p:anim calcmode="lin" valueType="num">
                                          <p:cBhvr additive="base">
                                            <p:cTn id="37" dur="500" fill="hold"/>
                                            <p:tgtEl>
                                              <p:spTgt spid="5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500" fill="hold"/>
                                            <p:tgtEl>
                                              <p:spTgt spid="66"/>
                                            </p:tgtEl>
                                            <p:attrNameLst>
                                              <p:attrName>ppt_x</p:attrName>
                                            </p:attrNameLst>
                                          </p:cBhvr>
                                          <p:tavLst>
                                            <p:tav tm="0">
                                              <p:val>
                                                <p:strVal val="#ppt_x"/>
                                              </p:val>
                                            </p:tav>
                                            <p:tav tm="100000">
                                              <p:val>
                                                <p:strVal val="#ppt_x"/>
                                              </p:val>
                                            </p:tav>
                                          </p:tavLst>
                                        </p:anim>
                                        <p:anim calcmode="lin" valueType="num">
                                          <p:cBhvr additive="base">
                                            <p:cTn id="45" dur="500" fill="hold"/>
                                            <p:tgtEl>
                                              <p:spTgt spid="6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ppt_x"/>
                                              </p:val>
                                            </p:tav>
                                            <p:tav tm="100000">
                                              <p:val>
                                                <p:strVal val="#ppt_x"/>
                                              </p:val>
                                            </p:tav>
                                          </p:tavLst>
                                        </p:anim>
                                        <p:anim calcmode="lin" valueType="num">
                                          <p:cBhvr additive="base">
                                            <p:cTn id="49" dur="500" fill="hold"/>
                                            <p:tgtEl>
                                              <p:spTgt spid="6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500" fill="hold"/>
                                            <p:tgtEl>
                                              <p:spTgt spid="68"/>
                                            </p:tgtEl>
                                            <p:attrNameLst>
                                              <p:attrName>ppt_x</p:attrName>
                                            </p:attrNameLst>
                                          </p:cBhvr>
                                          <p:tavLst>
                                            <p:tav tm="0">
                                              <p:val>
                                                <p:strVal val="#ppt_x"/>
                                              </p:val>
                                            </p:tav>
                                            <p:tav tm="100000">
                                              <p:val>
                                                <p:strVal val="#ppt_x"/>
                                              </p:val>
                                            </p:tav>
                                          </p:tavLst>
                                        </p:anim>
                                        <p:anim calcmode="lin" valueType="num">
                                          <p:cBhvr additive="base">
                                            <p:cTn id="53" dur="500" fill="hold"/>
                                            <p:tgtEl>
                                              <p:spTgt spid="6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500" fill="hold"/>
                                            <p:tgtEl>
                                              <p:spTgt spid="69"/>
                                            </p:tgtEl>
                                            <p:attrNameLst>
                                              <p:attrName>ppt_x</p:attrName>
                                            </p:attrNameLst>
                                          </p:cBhvr>
                                          <p:tavLst>
                                            <p:tav tm="0">
                                              <p:val>
                                                <p:strVal val="#ppt_x"/>
                                              </p:val>
                                            </p:tav>
                                            <p:tav tm="100000">
                                              <p:val>
                                                <p:strVal val="#ppt_x"/>
                                              </p:val>
                                            </p:tav>
                                          </p:tavLst>
                                        </p:anim>
                                        <p:anim calcmode="lin" valueType="num">
                                          <p:cBhvr additive="base">
                                            <p:cTn id="57" dur="500" fill="hold"/>
                                            <p:tgtEl>
                                              <p:spTgt spid="69"/>
                                            </p:tgtEl>
                                            <p:attrNameLst>
                                              <p:attrName>ppt_y</p:attrName>
                                            </p:attrNameLst>
                                          </p:cBhvr>
                                          <p:tavLst>
                                            <p:tav tm="0">
                                              <p:val>
                                                <p:strVal val="1+#ppt_h/2"/>
                                              </p:val>
                                            </p:tav>
                                            <p:tav tm="100000">
                                              <p:val>
                                                <p:strVal val="#ppt_y"/>
                                              </p:val>
                                            </p:tav>
                                          </p:tavLst>
                                        </p:anim>
                                      </p:childTnLst>
                                    </p:cTn>
                                  </p:par>
                                  <p:par>
                                    <p:cTn id="58" presetID="2" presetClass="entr" presetSubtype="8" fill="hold" nodeType="withEffect" p14:presetBounceEnd="49000">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14:bounceEnd="49000">
                                          <p:cBhvr additive="base">
                                            <p:cTn id="60" dur="1000" fill="hold"/>
                                            <p:tgtEl>
                                              <p:spTgt spid="76"/>
                                            </p:tgtEl>
                                            <p:attrNameLst>
                                              <p:attrName>ppt_x</p:attrName>
                                            </p:attrNameLst>
                                          </p:cBhvr>
                                          <p:tavLst>
                                            <p:tav tm="0">
                                              <p:val>
                                                <p:strVal val="0-#ppt_w/2"/>
                                              </p:val>
                                            </p:tav>
                                            <p:tav tm="100000">
                                              <p:val>
                                                <p:strVal val="#ppt_x"/>
                                              </p:val>
                                            </p:tav>
                                          </p:tavLst>
                                        </p:anim>
                                        <p:anim calcmode="lin" valueType="num" p14:bounceEnd="49000">
                                          <p:cBhvr additive="base">
                                            <p:cTn id="61" dur="1000" fill="hold"/>
                                            <p:tgtEl>
                                              <p:spTgt spid="7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14:presetBounceEnd="49000">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14:bounceEnd="49000">
                                          <p:cBhvr additive="base">
                                            <p:cTn id="64" dur="1000" fill="hold"/>
                                            <p:tgtEl>
                                              <p:spTgt spid="79"/>
                                            </p:tgtEl>
                                            <p:attrNameLst>
                                              <p:attrName>ppt_x</p:attrName>
                                            </p:attrNameLst>
                                          </p:cBhvr>
                                          <p:tavLst>
                                            <p:tav tm="0">
                                              <p:val>
                                                <p:strVal val="0-#ppt_w/2"/>
                                              </p:val>
                                            </p:tav>
                                            <p:tav tm="100000">
                                              <p:val>
                                                <p:strVal val="#ppt_x"/>
                                              </p:val>
                                            </p:tav>
                                          </p:tavLst>
                                        </p:anim>
                                        <p:anim calcmode="lin" valueType="num" p14:bounceEnd="49000">
                                          <p:cBhvr additive="base">
                                            <p:cTn id="65" dur="1000" fill="hold"/>
                                            <p:tgtEl>
                                              <p:spTgt spid="79"/>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14:presetBounceEnd="49000">
                                      <p:stCondLst>
                                        <p:cond delay="0"/>
                                      </p:stCondLst>
                                      <p:childTnLst>
                                        <p:set>
                                          <p:cBhvr>
                                            <p:cTn id="67" dur="1" fill="hold">
                                              <p:stCondLst>
                                                <p:cond delay="0"/>
                                              </p:stCondLst>
                                            </p:cTn>
                                            <p:tgtEl>
                                              <p:spTgt spid="70"/>
                                            </p:tgtEl>
                                            <p:attrNameLst>
                                              <p:attrName>style.visibility</p:attrName>
                                            </p:attrNameLst>
                                          </p:cBhvr>
                                          <p:to>
                                            <p:strVal val="visible"/>
                                          </p:to>
                                        </p:set>
                                        <p:anim calcmode="lin" valueType="num" p14:bounceEnd="49000">
                                          <p:cBhvr additive="base">
                                            <p:cTn id="68" dur="1000" fill="hold"/>
                                            <p:tgtEl>
                                              <p:spTgt spid="70"/>
                                            </p:tgtEl>
                                            <p:attrNameLst>
                                              <p:attrName>ppt_x</p:attrName>
                                            </p:attrNameLst>
                                          </p:cBhvr>
                                          <p:tavLst>
                                            <p:tav tm="0">
                                              <p:val>
                                                <p:strVal val="1+#ppt_w/2"/>
                                              </p:val>
                                            </p:tav>
                                            <p:tav tm="100000">
                                              <p:val>
                                                <p:strVal val="#ppt_x"/>
                                              </p:val>
                                            </p:tav>
                                          </p:tavLst>
                                        </p:anim>
                                        <p:anim calcmode="lin" valueType="num" p14:bounceEnd="49000">
                                          <p:cBhvr additive="base">
                                            <p:cTn id="69" dur="1000" fill="hold"/>
                                            <p:tgtEl>
                                              <p:spTgt spid="70"/>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14:presetBounceEnd="49000">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14:bounceEnd="49000">
                                          <p:cBhvr additive="base">
                                            <p:cTn id="72" dur="1000" fill="hold"/>
                                            <p:tgtEl>
                                              <p:spTgt spid="73"/>
                                            </p:tgtEl>
                                            <p:attrNameLst>
                                              <p:attrName>ppt_x</p:attrName>
                                            </p:attrNameLst>
                                          </p:cBhvr>
                                          <p:tavLst>
                                            <p:tav tm="0">
                                              <p:val>
                                                <p:strVal val="1+#ppt_w/2"/>
                                              </p:val>
                                            </p:tav>
                                            <p:tav tm="100000">
                                              <p:val>
                                                <p:strVal val="#ppt_x"/>
                                              </p:val>
                                            </p:tav>
                                          </p:tavLst>
                                        </p:anim>
                                        <p:anim calcmode="lin" valueType="num" p14:bounceEnd="49000">
                                          <p:cBhvr additive="base">
                                            <p:cTn id="73"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49" grpId="0" animBg="1"/>
          <p:bldP spid="52" grpId="0" animBg="1"/>
          <p:bldP spid="51" grpId="0" animBg="1"/>
          <p:bldP spid="50" grpId="0" animBg="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ppt_x"/>
                                              </p:val>
                                            </p:tav>
                                            <p:tav tm="100000">
                                              <p:val>
                                                <p:strVal val="#ppt_x"/>
                                              </p:val>
                                            </p:tav>
                                          </p:tavLst>
                                        </p:anim>
                                        <p:anim calcmode="lin" valueType="num">
                                          <p:cBhvr additive="base">
                                            <p:cTn id="33" dur="500" fill="hold"/>
                                            <p:tgtEl>
                                              <p:spTgt spid="5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ppt_x"/>
                                              </p:val>
                                            </p:tav>
                                            <p:tav tm="100000">
                                              <p:val>
                                                <p:strVal val="#ppt_x"/>
                                              </p:val>
                                            </p:tav>
                                          </p:tavLst>
                                        </p:anim>
                                        <p:anim calcmode="lin" valueType="num">
                                          <p:cBhvr additive="base">
                                            <p:cTn id="37" dur="500" fill="hold"/>
                                            <p:tgtEl>
                                              <p:spTgt spid="5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500" fill="hold"/>
                                            <p:tgtEl>
                                              <p:spTgt spid="66"/>
                                            </p:tgtEl>
                                            <p:attrNameLst>
                                              <p:attrName>ppt_x</p:attrName>
                                            </p:attrNameLst>
                                          </p:cBhvr>
                                          <p:tavLst>
                                            <p:tav tm="0">
                                              <p:val>
                                                <p:strVal val="#ppt_x"/>
                                              </p:val>
                                            </p:tav>
                                            <p:tav tm="100000">
                                              <p:val>
                                                <p:strVal val="#ppt_x"/>
                                              </p:val>
                                            </p:tav>
                                          </p:tavLst>
                                        </p:anim>
                                        <p:anim calcmode="lin" valueType="num">
                                          <p:cBhvr additive="base">
                                            <p:cTn id="45" dur="500" fill="hold"/>
                                            <p:tgtEl>
                                              <p:spTgt spid="6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ppt_x"/>
                                              </p:val>
                                            </p:tav>
                                            <p:tav tm="100000">
                                              <p:val>
                                                <p:strVal val="#ppt_x"/>
                                              </p:val>
                                            </p:tav>
                                          </p:tavLst>
                                        </p:anim>
                                        <p:anim calcmode="lin" valueType="num">
                                          <p:cBhvr additive="base">
                                            <p:cTn id="49" dur="500" fill="hold"/>
                                            <p:tgtEl>
                                              <p:spTgt spid="6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500" fill="hold"/>
                                            <p:tgtEl>
                                              <p:spTgt spid="68"/>
                                            </p:tgtEl>
                                            <p:attrNameLst>
                                              <p:attrName>ppt_x</p:attrName>
                                            </p:attrNameLst>
                                          </p:cBhvr>
                                          <p:tavLst>
                                            <p:tav tm="0">
                                              <p:val>
                                                <p:strVal val="#ppt_x"/>
                                              </p:val>
                                            </p:tav>
                                            <p:tav tm="100000">
                                              <p:val>
                                                <p:strVal val="#ppt_x"/>
                                              </p:val>
                                            </p:tav>
                                          </p:tavLst>
                                        </p:anim>
                                        <p:anim calcmode="lin" valueType="num">
                                          <p:cBhvr additive="base">
                                            <p:cTn id="53" dur="500" fill="hold"/>
                                            <p:tgtEl>
                                              <p:spTgt spid="6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500" fill="hold"/>
                                            <p:tgtEl>
                                              <p:spTgt spid="69"/>
                                            </p:tgtEl>
                                            <p:attrNameLst>
                                              <p:attrName>ppt_x</p:attrName>
                                            </p:attrNameLst>
                                          </p:cBhvr>
                                          <p:tavLst>
                                            <p:tav tm="0">
                                              <p:val>
                                                <p:strVal val="#ppt_x"/>
                                              </p:val>
                                            </p:tav>
                                            <p:tav tm="100000">
                                              <p:val>
                                                <p:strVal val="#ppt_x"/>
                                              </p:val>
                                            </p:tav>
                                          </p:tavLst>
                                        </p:anim>
                                        <p:anim calcmode="lin" valueType="num">
                                          <p:cBhvr additive="base">
                                            <p:cTn id="57" dur="500" fill="hold"/>
                                            <p:tgtEl>
                                              <p:spTgt spid="69"/>
                                            </p:tgtEl>
                                            <p:attrNameLst>
                                              <p:attrName>ppt_y</p:attrName>
                                            </p:attrNameLst>
                                          </p:cBhvr>
                                          <p:tavLst>
                                            <p:tav tm="0">
                                              <p:val>
                                                <p:strVal val="1+#ppt_h/2"/>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1000" fill="hold"/>
                                            <p:tgtEl>
                                              <p:spTgt spid="76"/>
                                            </p:tgtEl>
                                            <p:attrNameLst>
                                              <p:attrName>ppt_x</p:attrName>
                                            </p:attrNameLst>
                                          </p:cBhvr>
                                          <p:tavLst>
                                            <p:tav tm="0">
                                              <p:val>
                                                <p:strVal val="0-#ppt_w/2"/>
                                              </p:val>
                                            </p:tav>
                                            <p:tav tm="100000">
                                              <p:val>
                                                <p:strVal val="#ppt_x"/>
                                              </p:val>
                                            </p:tav>
                                          </p:tavLst>
                                        </p:anim>
                                        <p:anim calcmode="lin" valueType="num">
                                          <p:cBhvr additive="base">
                                            <p:cTn id="61" dur="1000" fill="hold"/>
                                            <p:tgtEl>
                                              <p:spTgt spid="7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additive="base">
                                            <p:cTn id="64" dur="1000" fill="hold"/>
                                            <p:tgtEl>
                                              <p:spTgt spid="79"/>
                                            </p:tgtEl>
                                            <p:attrNameLst>
                                              <p:attrName>ppt_x</p:attrName>
                                            </p:attrNameLst>
                                          </p:cBhvr>
                                          <p:tavLst>
                                            <p:tav tm="0">
                                              <p:val>
                                                <p:strVal val="0-#ppt_w/2"/>
                                              </p:val>
                                            </p:tav>
                                            <p:tav tm="100000">
                                              <p:val>
                                                <p:strVal val="#ppt_x"/>
                                              </p:val>
                                            </p:tav>
                                          </p:tavLst>
                                        </p:anim>
                                        <p:anim calcmode="lin" valueType="num">
                                          <p:cBhvr additive="base">
                                            <p:cTn id="65" dur="1000" fill="hold"/>
                                            <p:tgtEl>
                                              <p:spTgt spid="79"/>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70"/>
                                            </p:tgtEl>
                                            <p:attrNameLst>
                                              <p:attrName>style.visibility</p:attrName>
                                            </p:attrNameLst>
                                          </p:cBhvr>
                                          <p:to>
                                            <p:strVal val="visible"/>
                                          </p:to>
                                        </p:set>
                                        <p:anim calcmode="lin" valueType="num">
                                          <p:cBhvr additive="base">
                                            <p:cTn id="68" dur="1000" fill="hold"/>
                                            <p:tgtEl>
                                              <p:spTgt spid="70"/>
                                            </p:tgtEl>
                                            <p:attrNameLst>
                                              <p:attrName>ppt_x</p:attrName>
                                            </p:attrNameLst>
                                          </p:cBhvr>
                                          <p:tavLst>
                                            <p:tav tm="0">
                                              <p:val>
                                                <p:strVal val="1+#ppt_w/2"/>
                                              </p:val>
                                            </p:tav>
                                            <p:tav tm="100000">
                                              <p:val>
                                                <p:strVal val="#ppt_x"/>
                                              </p:val>
                                            </p:tav>
                                          </p:tavLst>
                                        </p:anim>
                                        <p:anim calcmode="lin" valueType="num">
                                          <p:cBhvr additive="base">
                                            <p:cTn id="69" dur="1000" fill="hold"/>
                                            <p:tgtEl>
                                              <p:spTgt spid="70"/>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cBhvr additive="base">
                                            <p:cTn id="72" dur="1000" fill="hold"/>
                                            <p:tgtEl>
                                              <p:spTgt spid="73"/>
                                            </p:tgtEl>
                                            <p:attrNameLst>
                                              <p:attrName>ppt_x</p:attrName>
                                            </p:attrNameLst>
                                          </p:cBhvr>
                                          <p:tavLst>
                                            <p:tav tm="0">
                                              <p:val>
                                                <p:strVal val="1+#ppt_w/2"/>
                                              </p:val>
                                            </p:tav>
                                            <p:tav tm="100000">
                                              <p:val>
                                                <p:strVal val="#ppt_x"/>
                                              </p:val>
                                            </p:tav>
                                          </p:tavLst>
                                        </p:anim>
                                        <p:anim calcmode="lin" valueType="num">
                                          <p:cBhvr additive="base">
                                            <p:cTn id="73"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49" grpId="0" animBg="1"/>
          <p:bldP spid="52" grpId="0" animBg="1"/>
          <p:bldP spid="51" grpId="0" animBg="1"/>
          <p:bldP spid="50" grpId="0" animBg="1"/>
          <p:bldP spid="2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rot="21141998">
            <a:off x="5240854" y="4036152"/>
            <a:ext cx="720381" cy="1107145"/>
            <a:chOff x="3229455" y="3870331"/>
            <a:chExt cx="1247286" cy="1916345"/>
          </a:xfrm>
          <a:solidFill>
            <a:schemeClr val="accent3"/>
          </a:solidFill>
        </p:grpSpPr>
        <p:sp>
          <p:nvSpPr>
            <p:cNvPr id="7"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 name="椭圆 7"/>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 name="椭圆 8"/>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 name="椭圆 9"/>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 name="椭圆 10"/>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椭圆 11"/>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3" name="组合 12"/>
          <p:cNvGrpSpPr/>
          <p:nvPr/>
        </p:nvGrpSpPr>
        <p:grpSpPr>
          <a:xfrm rot="762989" flipH="1">
            <a:off x="6198966" y="4941382"/>
            <a:ext cx="720381" cy="1107145"/>
            <a:chOff x="3229455" y="3870331"/>
            <a:chExt cx="1247286" cy="1916345"/>
          </a:xfrm>
          <a:solidFill>
            <a:schemeClr val="accent4"/>
          </a:solidFill>
        </p:grpSpPr>
        <p:sp>
          <p:nvSpPr>
            <p:cNvPr id="14"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 name="椭圆 14"/>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 name="椭圆 15"/>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椭圆 16"/>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椭圆 17"/>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 name="椭圆 18"/>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4" name="组合 19"/>
          <p:cNvGrpSpPr/>
          <p:nvPr/>
        </p:nvGrpSpPr>
        <p:grpSpPr>
          <a:xfrm rot="762989" flipH="1">
            <a:off x="6198966" y="3350782"/>
            <a:ext cx="720381" cy="1107145"/>
            <a:chOff x="3229455" y="3870331"/>
            <a:chExt cx="1247286" cy="1916345"/>
          </a:xfrm>
          <a:solidFill>
            <a:schemeClr val="accent2"/>
          </a:solidFill>
        </p:grpSpPr>
        <p:sp>
          <p:nvSpPr>
            <p:cNvPr id="21"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 name="椭圆 21"/>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椭圆 22"/>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 name="椭圆 24"/>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 name="椭圆 26"/>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椭圆 28"/>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5" name="组合 29"/>
          <p:cNvGrpSpPr/>
          <p:nvPr/>
        </p:nvGrpSpPr>
        <p:grpSpPr>
          <a:xfrm rot="21141998">
            <a:off x="5240854" y="2388409"/>
            <a:ext cx="720381" cy="1107145"/>
            <a:chOff x="3229455" y="3870331"/>
            <a:chExt cx="1247286" cy="1916345"/>
          </a:xfrm>
          <a:solidFill>
            <a:schemeClr val="accent1"/>
          </a:solidFill>
        </p:grpSpPr>
        <p:sp>
          <p:nvSpPr>
            <p:cNvPr id="31"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椭圆 31"/>
            <p:cNvSpPr/>
            <p:nvPr/>
          </p:nvSpPr>
          <p:spPr>
            <a:xfrm rot="20475942">
              <a:off x="3406806" y="3918384"/>
              <a:ext cx="208252" cy="2160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 name="椭圆 32"/>
            <p:cNvSpPr/>
            <p:nvPr/>
          </p:nvSpPr>
          <p:spPr>
            <a:xfrm rot="20475942">
              <a:off x="3583475" y="3870331"/>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4" name="椭圆 33"/>
            <p:cNvSpPr/>
            <p:nvPr/>
          </p:nvSpPr>
          <p:spPr>
            <a:xfrm rot="20475942">
              <a:off x="3785918" y="3905667"/>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5" name="椭圆 34"/>
            <p:cNvSpPr/>
            <p:nvPr/>
          </p:nvSpPr>
          <p:spPr>
            <a:xfrm rot="20475942">
              <a:off x="3951202" y="4017607"/>
              <a:ext cx="289739" cy="30364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6" name="椭圆 35"/>
            <p:cNvSpPr/>
            <p:nvPr/>
          </p:nvSpPr>
          <p:spPr>
            <a:xfrm rot="20475942">
              <a:off x="4109475" y="4134635"/>
              <a:ext cx="367266" cy="32942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solidFill>
                  <a:schemeClr val="accent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cxnSp>
        <p:nvCxnSpPr>
          <p:cNvPr id="37" name="直接连接符 36"/>
          <p:cNvCxnSpPr/>
          <p:nvPr/>
        </p:nvCxnSpPr>
        <p:spPr>
          <a:xfrm flipH="1">
            <a:off x="3726066" y="4740065"/>
            <a:ext cx="1356365" cy="12700"/>
          </a:xfrm>
          <a:prstGeom prst="line">
            <a:avLst/>
          </a:prstGeom>
          <a:ln w="6350">
            <a:solidFill>
              <a:schemeClr val="bg2">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矩形 1"/>
          <p:cNvSpPr>
            <a:spLocks noChangeArrowheads="1"/>
          </p:cNvSpPr>
          <p:nvPr/>
        </p:nvSpPr>
        <p:spPr bwMode="auto">
          <a:xfrm>
            <a:off x="1412025" y="4325200"/>
            <a:ext cx="25244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defRPr/>
            </a:pPr>
            <a:r>
              <a:rPr lang="zh-CN" altLang="en-US" sz="1200" kern="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随着计算机技术的发展及印刷技术进步，平面设计在视觉感观领域的表现也越来越丰富，这真正的对今天的平面设计的。</a:t>
            </a:r>
          </a:p>
        </p:txBody>
      </p:sp>
      <p:cxnSp>
        <p:nvCxnSpPr>
          <p:cNvPr id="39" name="直接连接符 38"/>
          <p:cNvCxnSpPr/>
          <p:nvPr/>
        </p:nvCxnSpPr>
        <p:spPr>
          <a:xfrm flipH="1">
            <a:off x="7107457" y="5637532"/>
            <a:ext cx="1417729" cy="0"/>
          </a:xfrm>
          <a:prstGeom prst="line">
            <a:avLst/>
          </a:prstGeom>
          <a:ln w="6350">
            <a:solidFill>
              <a:schemeClr val="bg2">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1"/>
          <p:cNvSpPr>
            <a:spLocks noChangeArrowheads="1"/>
          </p:cNvSpPr>
          <p:nvPr/>
        </p:nvSpPr>
        <p:spPr bwMode="auto">
          <a:xfrm>
            <a:off x="8303564" y="5209966"/>
            <a:ext cx="25244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defRPr/>
            </a:pPr>
            <a:r>
              <a:rPr lang="zh-CN" altLang="en-US" sz="1200" kern="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随着计算机技术的发展及印刷技术进步，平面设计在视觉感观领域的表现也越来越丰富这真正的对今天的平面设计的人。</a:t>
            </a:r>
          </a:p>
        </p:txBody>
      </p:sp>
      <p:cxnSp>
        <p:nvCxnSpPr>
          <p:cNvPr id="41" name="直接连接符 40"/>
          <p:cNvCxnSpPr/>
          <p:nvPr/>
        </p:nvCxnSpPr>
        <p:spPr>
          <a:xfrm flipH="1">
            <a:off x="7107457" y="4047913"/>
            <a:ext cx="1417729" cy="0"/>
          </a:xfrm>
          <a:prstGeom prst="line">
            <a:avLst/>
          </a:prstGeom>
          <a:ln w="6350">
            <a:solidFill>
              <a:schemeClr val="bg2">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矩形 1"/>
          <p:cNvSpPr>
            <a:spLocks noChangeArrowheads="1"/>
          </p:cNvSpPr>
          <p:nvPr/>
        </p:nvSpPr>
        <p:spPr bwMode="auto">
          <a:xfrm>
            <a:off x="8303564" y="3620349"/>
            <a:ext cx="25244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defRPr/>
            </a:pPr>
            <a:r>
              <a:rPr lang="zh-CN" altLang="en-US" sz="1200" kern="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随着计算机技术的发展及印刷技术进步，平面设计在视觉感观领域的表现也越来越丰富这真正的对今天的平面设计的人。</a:t>
            </a:r>
          </a:p>
        </p:txBody>
      </p:sp>
      <p:cxnSp>
        <p:nvCxnSpPr>
          <p:cNvPr id="43" name="直接连接符 42"/>
          <p:cNvCxnSpPr/>
          <p:nvPr/>
        </p:nvCxnSpPr>
        <p:spPr>
          <a:xfrm flipH="1">
            <a:off x="3726066" y="3023449"/>
            <a:ext cx="1356365" cy="12700"/>
          </a:xfrm>
          <a:prstGeom prst="line">
            <a:avLst/>
          </a:prstGeom>
          <a:ln w="6350">
            <a:solidFill>
              <a:schemeClr val="bg2">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矩形 1"/>
          <p:cNvSpPr>
            <a:spLocks noChangeArrowheads="1"/>
          </p:cNvSpPr>
          <p:nvPr/>
        </p:nvSpPr>
        <p:spPr bwMode="auto">
          <a:xfrm>
            <a:off x="1412025" y="2608581"/>
            <a:ext cx="25244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defRPr/>
            </a:pPr>
            <a:r>
              <a:rPr lang="zh-CN" altLang="en-US" sz="1200" kern="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随着计算机技术的发展及印刷技术进步，平面设计在视觉感观领域的表现也越来越丰富，这真正的对今天的平面设计的。</a:t>
            </a:r>
          </a:p>
        </p:txBody>
      </p:sp>
      <p:sp>
        <p:nvSpPr>
          <p:cNvPr id="45" name="文本框 44"/>
          <p:cNvSpPr txBox="1"/>
          <p:nvPr/>
        </p:nvSpPr>
        <p:spPr>
          <a:xfrm>
            <a:off x="4663418" y="11722"/>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23" presetClass="entr" presetSubtype="28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4/3*#ppt_w"/>
                                          </p:val>
                                        </p:tav>
                                        <p:tav tm="100000">
                                          <p:val>
                                            <p:strVal val="#ppt_w"/>
                                          </p:val>
                                        </p:tav>
                                      </p:tavLst>
                                    </p:anim>
                                    <p:anim calcmode="lin" valueType="num">
                                      <p:cBhvr>
                                        <p:cTn id="13" dur="500" fill="hold"/>
                                        <p:tgtEl>
                                          <p:spTgt spid="3"/>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4/3*#ppt_w"/>
                                          </p:val>
                                        </p:tav>
                                        <p:tav tm="100000">
                                          <p:val>
                                            <p:strVal val="#ppt_w"/>
                                          </p:val>
                                        </p:tav>
                                      </p:tavLst>
                                    </p:anim>
                                    <p:anim calcmode="lin" valueType="num">
                                      <p:cBhvr>
                                        <p:cTn id="18" dur="500" fill="hold"/>
                                        <p:tgtEl>
                                          <p:spTgt spid="2"/>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28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strVal val="4/3*#ppt_w"/>
                                          </p:val>
                                        </p:tav>
                                        <p:tav tm="100000">
                                          <p:val>
                                            <p:strVal val="#ppt_w"/>
                                          </p:val>
                                        </p:tav>
                                      </p:tavLst>
                                    </p:anim>
                                    <p:anim calcmode="lin" valueType="num">
                                      <p:cBhvr>
                                        <p:cTn id="23" dur="500" fill="hold"/>
                                        <p:tgtEl>
                                          <p:spTgt spid="4"/>
                                        </p:tgtEl>
                                        <p:attrNameLst>
                                          <p:attrName>ppt_h</p:attrName>
                                        </p:attrNameLst>
                                      </p:cBhvr>
                                      <p:tavLst>
                                        <p:tav tm="0">
                                          <p:val>
                                            <p:strVal val="4/3*#ppt_h"/>
                                          </p:val>
                                        </p:tav>
                                        <p:tav tm="100000">
                                          <p:val>
                                            <p:strVal val="#ppt_h"/>
                                          </p:val>
                                        </p:tav>
                                      </p:tavLst>
                                    </p:anim>
                                  </p:childTnLst>
                                </p:cTn>
                              </p:par>
                            </p:childTnLst>
                          </p:cTn>
                        </p:par>
                        <p:par>
                          <p:cTn id="24" fill="hold">
                            <p:stCondLst>
                              <p:cond delay="2000"/>
                            </p:stCondLst>
                            <p:childTnLst>
                              <p:par>
                                <p:cTn id="25" presetID="23" presetClass="entr" presetSubtype="28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4/3*#ppt_w"/>
                                          </p:val>
                                        </p:tav>
                                        <p:tav tm="100000">
                                          <p:val>
                                            <p:strVal val="#ppt_w"/>
                                          </p:val>
                                        </p:tav>
                                      </p:tavLst>
                                    </p:anim>
                                    <p:anim calcmode="lin" valueType="num">
                                      <p:cBhvr>
                                        <p:cTn id="28" dur="500" fill="hold"/>
                                        <p:tgtEl>
                                          <p:spTgt spid="5"/>
                                        </p:tgtEl>
                                        <p:attrNameLst>
                                          <p:attrName>ppt_h</p:attrName>
                                        </p:attrNameLst>
                                      </p:cBhvr>
                                      <p:tavLst>
                                        <p:tav tm="0">
                                          <p:val>
                                            <p:strVal val="4/3*#ppt_h"/>
                                          </p:val>
                                        </p:tav>
                                        <p:tav tm="100000">
                                          <p:val>
                                            <p:strVal val="#ppt_h"/>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300" fill="hold"/>
                                        <p:tgtEl>
                                          <p:spTgt spid="40"/>
                                        </p:tgtEl>
                                        <p:attrNameLst>
                                          <p:attrName>ppt_x</p:attrName>
                                        </p:attrNameLst>
                                      </p:cBhvr>
                                      <p:tavLst>
                                        <p:tav tm="0">
                                          <p:val>
                                            <p:strVal val="1+#ppt_w/2"/>
                                          </p:val>
                                        </p:tav>
                                        <p:tav tm="100000">
                                          <p:val>
                                            <p:strVal val="#ppt_x"/>
                                          </p:val>
                                        </p:tav>
                                      </p:tavLst>
                                    </p:anim>
                                    <p:anim calcmode="lin" valueType="num">
                                      <p:cBhvr additive="base">
                                        <p:cTn id="37" dur="300" fill="hold"/>
                                        <p:tgtEl>
                                          <p:spTgt spid="4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300" fill="hold"/>
                                        <p:tgtEl>
                                          <p:spTgt spid="38"/>
                                        </p:tgtEl>
                                        <p:attrNameLst>
                                          <p:attrName>ppt_x</p:attrName>
                                        </p:attrNameLst>
                                      </p:cBhvr>
                                      <p:tavLst>
                                        <p:tav tm="0">
                                          <p:val>
                                            <p:strVal val="0-#ppt_w/2"/>
                                          </p:val>
                                        </p:tav>
                                        <p:tav tm="100000">
                                          <p:val>
                                            <p:strVal val="#ppt_x"/>
                                          </p:val>
                                        </p:tav>
                                      </p:tavLst>
                                    </p:anim>
                                    <p:anim calcmode="lin" valueType="num">
                                      <p:cBhvr additive="base">
                                        <p:cTn id="46" dur="300" fill="hold"/>
                                        <p:tgtEl>
                                          <p:spTgt spid="38"/>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300" fill="hold"/>
                                        <p:tgtEl>
                                          <p:spTgt spid="42"/>
                                        </p:tgtEl>
                                        <p:attrNameLst>
                                          <p:attrName>ppt_x</p:attrName>
                                        </p:attrNameLst>
                                      </p:cBhvr>
                                      <p:tavLst>
                                        <p:tav tm="0">
                                          <p:val>
                                            <p:strVal val="1+#ppt_w/2"/>
                                          </p:val>
                                        </p:tav>
                                        <p:tav tm="100000">
                                          <p:val>
                                            <p:strVal val="#ppt_x"/>
                                          </p:val>
                                        </p:tav>
                                      </p:tavLst>
                                    </p:anim>
                                    <p:anim calcmode="lin" valueType="num">
                                      <p:cBhvr additive="base">
                                        <p:cTn id="55" dur="300" fill="hold"/>
                                        <p:tgtEl>
                                          <p:spTgt spid="42"/>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2" presetClass="entr" presetSubtype="2"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right)">
                                      <p:cBhvr>
                                        <p:cTn id="59" dur="500"/>
                                        <p:tgtEl>
                                          <p:spTgt spid="43"/>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300" fill="hold"/>
                                        <p:tgtEl>
                                          <p:spTgt spid="44"/>
                                        </p:tgtEl>
                                        <p:attrNameLst>
                                          <p:attrName>ppt_x</p:attrName>
                                        </p:attrNameLst>
                                      </p:cBhvr>
                                      <p:tavLst>
                                        <p:tav tm="0">
                                          <p:val>
                                            <p:strVal val="0-#ppt_w/2"/>
                                          </p:val>
                                        </p:tav>
                                        <p:tav tm="100000">
                                          <p:val>
                                            <p:strVal val="#ppt_x"/>
                                          </p:val>
                                        </p:tav>
                                      </p:tavLst>
                                    </p:anim>
                                    <p:anim calcmode="lin" valueType="num">
                                      <p:cBhvr additive="base">
                                        <p:cTn id="64" dur="3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 name="组合 163"/>
          <p:cNvGrpSpPr/>
          <p:nvPr/>
        </p:nvGrpSpPr>
        <p:grpSpPr>
          <a:xfrm>
            <a:off x="3589151" y="1845020"/>
            <a:ext cx="4994512" cy="4097723"/>
            <a:chOff x="2691863" y="1109445"/>
            <a:chExt cx="3745884" cy="3073292"/>
          </a:xfrm>
        </p:grpSpPr>
        <p:grpSp>
          <p:nvGrpSpPr>
            <p:cNvPr id="4" name="Group 28"/>
            <p:cNvGrpSpPr/>
            <p:nvPr/>
          </p:nvGrpSpPr>
          <p:grpSpPr>
            <a:xfrm>
              <a:off x="5457760" y="1109445"/>
              <a:ext cx="324517" cy="205792"/>
              <a:chOff x="5203825" y="1243013"/>
              <a:chExt cx="195263" cy="123825"/>
            </a:xfrm>
            <a:solidFill>
              <a:schemeClr val="accent2"/>
            </a:solidFill>
          </p:grpSpPr>
          <p:sp>
            <p:nvSpPr>
              <p:cNvPr id="157" name="Freeform: Shape 29"/>
              <p:cNvSpPr/>
              <p:nvPr/>
            </p:nvSpPr>
            <p:spPr bwMode="auto">
              <a:xfrm>
                <a:off x="5203825" y="1243013"/>
                <a:ext cx="195263" cy="112713"/>
              </a:xfrm>
              <a:custGeom>
                <a:avLst/>
                <a:gdLst/>
                <a:ahLst/>
                <a:cxnLst>
                  <a:cxn ang="0">
                    <a:pos x="33" y="3"/>
                  </a:cxn>
                  <a:cxn ang="0">
                    <a:pos x="33" y="3"/>
                  </a:cxn>
                  <a:cxn ang="0">
                    <a:pos x="33" y="1"/>
                  </a:cxn>
                  <a:cxn ang="0">
                    <a:pos x="33" y="1"/>
                  </a:cxn>
                  <a:cxn ang="0">
                    <a:pos x="33" y="0"/>
                  </a:cxn>
                  <a:cxn ang="0">
                    <a:pos x="32" y="0"/>
                  </a:cxn>
                  <a:cxn ang="0">
                    <a:pos x="30" y="1"/>
                  </a:cxn>
                  <a:cxn ang="0">
                    <a:pos x="30" y="1"/>
                  </a:cxn>
                  <a:cxn ang="0">
                    <a:pos x="30" y="2"/>
                  </a:cxn>
                  <a:cxn ang="0">
                    <a:pos x="30" y="2"/>
                  </a:cxn>
                  <a:cxn ang="0">
                    <a:pos x="30" y="2"/>
                  </a:cxn>
                  <a:cxn ang="0">
                    <a:pos x="21" y="11"/>
                  </a:cxn>
                  <a:cxn ang="0">
                    <a:pos x="15" y="5"/>
                  </a:cxn>
                  <a:cxn ang="0">
                    <a:pos x="0" y="19"/>
                  </a:cxn>
                  <a:cxn ang="0">
                    <a:pos x="1" y="19"/>
                  </a:cxn>
                  <a:cxn ang="0">
                    <a:pos x="15" y="6"/>
                  </a:cxn>
                  <a:cxn ang="0">
                    <a:pos x="21" y="12"/>
                  </a:cxn>
                  <a:cxn ang="0">
                    <a:pos x="31" y="3"/>
                  </a:cxn>
                  <a:cxn ang="0">
                    <a:pos x="31" y="3"/>
                  </a:cxn>
                  <a:cxn ang="0">
                    <a:pos x="32" y="3"/>
                  </a:cxn>
                  <a:cxn ang="0">
                    <a:pos x="33" y="3"/>
                  </a:cxn>
                </a:cxnLst>
                <a:rect l="0" t="0" r="r" b="b"/>
                <a:pathLst>
                  <a:path w="33" h="19">
                    <a:moveTo>
                      <a:pt x="33" y="3"/>
                    </a:moveTo>
                    <a:cubicBezTo>
                      <a:pt x="33" y="3"/>
                      <a:pt x="33" y="3"/>
                      <a:pt x="33" y="3"/>
                    </a:cubicBezTo>
                    <a:cubicBezTo>
                      <a:pt x="33" y="2"/>
                      <a:pt x="33" y="2"/>
                      <a:pt x="33" y="1"/>
                    </a:cubicBezTo>
                    <a:cubicBezTo>
                      <a:pt x="33" y="1"/>
                      <a:pt x="33" y="1"/>
                      <a:pt x="33" y="1"/>
                    </a:cubicBezTo>
                    <a:cubicBezTo>
                      <a:pt x="33" y="0"/>
                      <a:pt x="33" y="0"/>
                      <a:pt x="33" y="0"/>
                    </a:cubicBezTo>
                    <a:cubicBezTo>
                      <a:pt x="32" y="0"/>
                      <a:pt x="32" y="0"/>
                      <a:pt x="32" y="0"/>
                    </a:cubicBezTo>
                    <a:cubicBezTo>
                      <a:pt x="32" y="0"/>
                      <a:pt x="31" y="0"/>
                      <a:pt x="30" y="1"/>
                    </a:cubicBezTo>
                    <a:cubicBezTo>
                      <a:pt x="30" y="1"/>
                      <a:pt x="30" y="1"/>
                      <a:pt x="30" y="1"/>
                    </a:cubicBezTo>
                    <a:cubicBezTo>
                      <a:pt x="30" y="1"/>
                      <a:pt x="29" y="1"/>
                      <a:pt x="30" y="2"/>
                    </a:cubicBezTo>
                    <a:cubicBezTo>
                      <a:pt x="30" y="2"/>
                      <a:pt x="30" y="2"/>
                      <a:pt x="30" y="2"/>
                    </a:cubicBezTo>
                    <a:cubicBezTo>
                      <a:pt x="30" y="2"/>
                      <a:pt x="30" y="2"/>
                      <a:pt x="30" y="2"/>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1" y="3"/>
                      <a:pt x="31" y="3"/>
                      <a:pt x="31" y="3"/>
                    </a:cubicBezTo>
                    <a:cubicBezTo>
                      <a:pt x="31" y="3"/>
                      <a:pt x="31" y="3"/>
                      <a:pt x="31" y="3"/>
                    </a:cubicBezTo>
                    <a:cubicBezTo>
                      <a:pt x="32" y="3"/>
                      <a:pt x="32" y="3"/>
                      <a:pt x="32" y="3"/>
                    </a:cubicBezTo>
                    <a:cubicBezTo>
                      <a:pt x="32" y="4"/>
                      <a:pt x="32" y="4"/>
                      <a:pt x="33" y="3"/>
                    </a:cubicBez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8" name="Freeform: Shape 30"/>
              <p:cNvSpPr/>
              <p:nvPr/>
            </p:nvSpPr>
            <p:spPr bwMode="auto">
              <a:xfrm>
                <a:off x="5362575" y="1266825"/>
                <a:ext cx="19050" cy="100013"/>
              </a:xfrm>
              <a:custGeom>
                <a:avLst/>
                <a:gdLst/>
                <a:ahLst/>
                <a:cxnLst>
                  <a:cxn ang="0">
                    <a:pos x="0" y="15"/>
                  </a:cxn>
                  <a:cxn ang="0">
                    <a:pos x="0" y="63"/>
                  </a:cxn>
                  <a:cxn ang="0">
                    <a:pos x="12" y="63"/>
                  </a:cxn>
                  <a:cxn ang="0">
                    <a:pos x="12" y="0"/>
                  </a:cxn>
                  <a:cxn ang="0">
                    <a:pos x="0" y="15"/>
                  </a:cxn>
                </a:cxnLst>
                <a:rect l="0" t="0" r="r" b="b"/>
                <a:pathLst>
                  <a:path w="12" h="63">
                    <a:moveTo>
                      <a:pt x="0" y="15"/>
                    </a:moveTo>
                    <a:lnTo>
                      <a:pt x="0" y="63"/>
                    </a:lnTo>
                    <a:lnTo>
                      <a:pt x="12" y="63"/>
                    </a:lnTo>
                    <a:lnTo>
                      <a:pt x="12" y="0"/>
                    </a:lnTo>
                    <a:lnTo>
                      <a:pt x="0" y="15"/>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9" name="Freeform: Shape 31"/>
              <p:cNvSpPr/>
              <p:nvPr/>
            </p:nvSpPr>
            <p:spPr bwMode="auto">
              <a:xfrm>
                <a:off x="5334000" y="1295400"/>
                <a:ext cx="17463" cy="71438"/>
              </a:xfrm>
              <a:custGeom>
                <a:avLst/>
                <a:gdLst/>
                <a:ahLst/>
                <a:cxnLst>
                  <a:cxn ang="0">
                    <a:pos x="0" y="12"/>
                  </a:cxn>
                  <a:cxn ang="0">
                    <a:pos x="0" y="45"/>
                  </a:cxn>
                  <a:cxn ang="0">
                    <a:pos x="11" y="45"/>
                  </a:cxn>
                  <a:cxn ang="0">
                    <a:pos x="11" y="0"/>
                  </a:cxn>
                  <a:cxn ang="0">
                    <a:pos x="0" y="12"/>
                  </a:cxn>
                </a:cxnLst>
                <a:rect l="0" t="0" r="r" b="b"/>
                <a:pathLst>
                  <a:path w="11" h="45">
                    <a:moveTo>
                      <a:pt x="0" y="12"/>
                    </a:moveTo>
                    <a:lnTo>
                      <a:pt x="0" y="45"/>
                    </a:lnTo>
                    <a:lnTo>
                      <a:pt x="11" y="45"/>
                    </a:lnTo>
                    <a:lnTo>
                      <a:pt x="11" y="0"/>
                    </a:lnTo>
                    <a:lnTo>
                      <a:pt x="0" y="12"/>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0" name="Freeform: Shape 32"/>
              <p:cNvSpPr/>
              <p:nvPr/>
            </p:nvSpPr>
            <p:spPr bwMode="auto">
              <a:xfrm>
                <a:off x="5303838" y="1295400"/>
                <a:ext cx="17463" cy="71438"/>
              </a:xfrm>
              <a:custGeom>
                <a:avLst/>
                <a:gdLst/>
                <a:ahLst/>
                <a:cxnLst>
                  <a:cxn ang="0">
                    <a:pos x="0" y="0"/>
                  </a:cxn>
                  <a:cxn ang="0">
                    <a:pos x="0" y="45"/>
                  </a:cxn>
                  <a:cxn ang="0">
                    <a:pos x="11" y="45"/>
                  </a:cxn>
                  <a:cxn ang="0">
                    <a:pos x="11" y="12"/>
                  </a:cxn>
                  <a:cxn ang="0">
                    <a:pos x="0" y="0"/>
                  </a:cxn>
                </a:cxnLst>
                <a:rect l="0" t="0" r="r" b="b"/>
                <a:pathLst>
                  <a:path w="11" h="45">
                    <a:moveTo>
                      <a:pt x="0" y="0"/>
                    </a:moveTo>
                    <a:lnTo>
                      <a:pt x="0" y="45"/>
                    </a:lnTo>
                    <a:lnTo>
                      <a:pt x="11" y="45"/>
                    </a:lnTo>
                    <a:lnTo>
                      <a:pt x="11" y="12"/>
                    </a:lnTo>
                    <a:lnTo>
                      <a:pt x="0" y="0"/>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1" name="Freeform: Shape 33"/>
              <p:cNvSpPr/>
              <p:nvPr/>
            </p:nvSpPr>
            <p:spPr bwMode="auto">
              <a:xfrm>
                <a:off x="5275263" y="1284288"/>
                <a:ext cx="17463" cy="82550"/>
              </a:xfrm>
              <a:custGeom>
                <a:avLst/>
                <a:gdLst/>
                <a:ahLst/>
                <a:cxnLst>
                  <a:cxn ang="0">
                    <a:pos x="11" y="0"/>
                  </a:cxn>
                  <a:cxn ang="0">
                    <a:pos x="0" y="11"/>
                  </a:cxn>
                  <a:cxn ang="0">
                    <a:pos x="0" y="52"/>
                  </a:cxn>
                  <a:cxn ang="0">
                    <a:pos x="11" y="52"/>
                  </a:cxn>
                  <a:cxn ang="0">
                    <a:pos x="11" y="0"/>
                  </a:cxn>
                  <a:cxn ang="0">
                    <a:pos x="11" y="0"/>
                  </a:cxn>
                </a:cxnLst>
                <a:rect l="0" t="0" r="r" b="b"/>
                <a:pathLst>
                  <a:path w="11" h="52">
                    <a:moveTo>
                      <a:pt x="11" y="0"/>
                    </a:moveTo>
                    <a:lnTo>
                      <a:pt x="0" y="11"/>
                    </a:lnTo>
                    <a:lnTo>
                      <a:pt x="0" y="52"/>
                    </a:lnTo>
                    <a:lnTo>
                      <a:pt x="11" y="52"/>
                    </a:lnTo>
                    <a:lnTo>
                      <a:pt x="11" y="0"/>
                    </a:lnTo>
                    <a:lnTo>
                      <a:pt x="11" y="0"/>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2" name="Freeform: Shape 34"/>
              <p:cNvSpPr/>
              <p:nvPr/>
            </p:nvSpPr>
            <p:spPr bwMode="auto">
              <a:xfrm>
                <a:off x="5238750" y="1314450"/>
                <a:ext cx="23813" cy="52388"/>
              </a:xfrm>
              <a:custGeom>
                <a:avLst/>
                <a:gdLst/>
                <a:ahLst/>
                <a:cxnLst>
                  <a:cxn ang="0">
                    <a:pos x="0" y="11"/>
                  </a:cxn>
                  <a:cxn ang="0">
                    <a:pos x="0" y="33"/>
                  </a:cxn>
                  <a:cxn ang="0">
                    <a:pos x="15" y="33"/>
                  </a:cxn>
                  <a:cxn ang="0">
                    <a:pos x="15" y="0"/>
                  </a:cxn>
                  <a:cxn ang="0">
                    <a:pos x="0" y="11"/>
                  </a:cxn>
                </a:cxnLst>
                <a:rect l="0" t="0" r="r" b="b"/>
                <a:pathLst>
                  <a:path w="15" h="33">
                    <a:moveTo>
                      <a:pt x="0" y="11"/>
                    </a:moveTo>
                    <a:lnTo>
                      <a:pt x="0" y="33"/>
                    </a:lnTo>
                    <a:lnTo>
                      <a:pt x="15" y="33"/>
                    </a:lnTo>
                    <a:lnTo>
                      <a:pt x="15" y="0"/>
                    </a:lnTo>
                    <a:lnTo>
                      <a:pt x="0" y="11"/>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3" name="Freeform: Shape 35"/>
              <p:cNvSpPr/>
              <p:nvPr/>
            </p:nvSpPr>
            <p:spPr bwMode="auto">
              <a:xfrm>
                <a:off x="5210175" y="1338263"/>
                <a:ext cx="23813" cy="28575"/>
              </a:xfrm>
              <a:custGeom>
                <a:avLst/>
                <a:gdLst/>
                <a:ahLst/>
                <a:cxnLst>
                  <a:cxn ang="0">
                    <a:pos x="0" y="14"/>
                  </a:cxn>
                  <a:cxn ang="0">
                    <a:pos x="0" y="18"/>
                  </a:cxn>
                  <a:cxn ang="0">
                    <a:pos x="15" y="18"/>
                  </a:cxn>
                  <a:cxn ang="0">
                    <a:pos x="15" y="0"/>
                  </a:cxn>
                  <a:cxn ang="0">
                    <a:pos x="0" y="14"/>
                  </a:cxn>
                </a:cxnLst>
                <a:rect l="0" t="0" r="r" b="b"/>
                <a:pathLst>
                  <a:path w="15" h="18">
                    <a:moveTo>
                      <a:pt x="0" y="14"/>
                    </a:moveTo>
                    <a:lnTo>
                      <a:pt x="0" y="18"/>
                    </a:lnTo>
                    <a:lnTo>
                      <a:pt x="15" y="18"/>
                    </a:lnTo>
                    <a:lnTo>
                      <a:pt x="15" y="0"/>
                    </a:lnTo>
                    <a:lnTo>
                      <a:pt x="0" y="14"/>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5" name="Group 36"/>
            <p:cNvGrpSpPr/>
            <p:nvPr/>
          </p:nvGrpSpPr>
          <p:grpSpPr>
            <a:xfrm>
              <a:off x="5921017" y="2274087"/>
              <a:ext cx="324518" cy="284942"/>
              <a:chOff x="5622925" y="2335213"/>
              <a:chExt cx="195263" cy="171450"/>
            </a:xfrm>
            <a:solidFill>
              <a:schemeClr val="accent3"/>
            </a:solidFill>
          </p:grpSpPr>
          <p:sp>
            <p:nvSpPr>
              <p:cNvPr id="154" name="Freeform: Shape 37"/>
              <p:cNvSpPr/>
              <p:nvPr/>
            </p:nvSpPr>
            <p:spPr bwMode="auto">
              <a:xfrm>
                <a:off x="5622925" y="2376488"/>
                <a:ext cx="130175" cy="130175"/>
              </a:xfrm>
              <a:custGeom>
                <a:avLst/>
                <a:gdLst/>
                <a:ahLst/>
                <a:cxnLst>
                  <a:cxn ang="0">
                    <a:pos x="22" y="12"/>
                  </a:cxn>
                  <a:cxn ang="0">
                    <a:pos x="22" y="9"/>
                  </a:cxn>
                  <a:cxn ang="0">
                    <a:pos x="20" y="9"/>
                  </a:cxn>
                  <a:cxn ang="0">
                    <a:pos x="18" y="5"/>
                  </a:cxn>
                  <a:cxn ang="0">
                    <a:pos x="20" y="4"/>
                  </a:cxn>
                  <a:cxn ang="0">
                    <a:pos x="18" y="2"/>
                  </a:cxn>
                  <a:cxn ang="0">
                    <a:pos x="16" y="3"/>
                  </a:cxn>
                  <a:cxn ang="0">
                    <a:pos x="12" y="2"/>
                  </a:cxn>
                  <a:cxn ang="0">
                    <a:pos x="12" y="0"/>
                  </a:cxn>
                  <a:cxn ang="0">
                    <a:pos x="10" y="0"/>
                  </a:cxn>
                  <a:cxn ang="0">
                    <a:pos x="10" y="2"/>
                  </a:cxn>
                  <a:cxn ang="0">
                    <a:pos x="6" y="3"/>
                  </a:cxn>
                  <a:cxn ang="0">
                    <a:pos x="4" y="2"/>
                  </a:cxn>
                  <a:cxn ang="0">
                    <a:pos x="2" y="4"/>
                  </a:cxn>
                  <a:cxn ang="0">
                    <a:pos x="4" y="5"/>
                  </a:cxn>
                  <a:cxn ang="0">
                    <a:pos x="2" y="9"/>
                  </a:cxn>
                  <a:cxn ang="0">
                    <a:pos x="0" y="9"/>
                  </a:cxn>
                  <a:cxn ang="0">
                    <a:pos x="0" y="12"/>
                  </a:cxn>
                  <a:cxn ang="0">
                    <a:pos x="2" y="12"/>
                  </a:cxn>
                  <a:cxn ang="0">
                    <a:pos x="4" y="16"/>
                  </a:cxn>
                  <a:cxn ang="0">
                    <a:pos x="2" y="18"/>
                  </a:cxn>
                  <a:cxn ang="0">
                    <a:pos x="4" y="19"/>
                  </a:cxn>
                  <a:cxn ang="0">
                    <a:pos x="6" y="18"/>
                  </a:cxn>
                  <a:cxn ang="0">
                    <a:pos x="10" y="20"/>
                  </a:cxn>
                  <a:cxn ang="0">
                    <a:pos x="10" y="22"/>
                  </a:cxn>
                  <a:cxn ang="0">
                    <a:pos x="12" y="22"/>
                  </a:cxn>
                  <a:cxn ang="0">
                    <a:pos x="12" y="20"/>
                  </a:cxn>
                  <a:cxn ang="0">
                    <a:pos x="16" y="18"/>
                  </a:cxn>
                  <a:cxn ang="0">
                    <a:pos x="18" y="19"/>
                  </a:cxn>
                  <a:cxn ang="0">
                    <a:pos x="20" y="18"/>
                  </a:cxn>
                  <a:cxn ang="0">
                    <a:pos x="18" y="16"/>
                  </a:cxn>
                  <a:cxn ang="0">
                    <a:pos x="20" y="12"/>
                  </a:cxn>
                  <a:cxn ang="0">
                    <a:pos x="22" y="12"/>
                  </a:cxn>
                  <a:cxn ang="0">
                    <a:pos x="17" y="11"/>
                  </a:cxn>
                  <a:cxn ang="0">
                    <a:pos x="11" y="17"/>
                  </a:cxn>
                  <a:cxn ang="0">
                    <a:pos x="4" y="11"/>
                  </a:cxn>
                  <a:cxn ang="0">
                    <a:pos x="11" y="4"/>
                  </a:cxn>
                  <a:cxn ang="0">
                    <a:pos x="17" y="11"/>
                  </a:cxn>
                </a:cxnLst>
                <a:rect l="0" t="0" r="r" b="b"/>
                <a:pathLst>
                  <a:path w="22" h="22">
                    <a:moveTo>
                      <a:pt x="22" y="12"/>
                    </a:moveTo>
                    <a:cubicBezTo>
                      <a:pt x="22" y="9"/>
                      <a:pt x="22" y="9"/>
                      <a:pt x="22" y="9"/>
                    </a:cubicBezTo>
                    <a:cubicBezTo>
                      <a:pt x="20" y="9"/>
                      <a:pt x="20" y="9"/>
                      <a:pt x="20" y="9"/>
                    </a:cubicBezTo>
                    <a:cubicBezTo>
                      <a:pt x="20" y="8"/>
                      <a:pt x="19" y="6"/>
                      <a:pt x="18" y="5"/>
                    </a:cubicBezTo>
                    <a:cubicBezTo>
                      <a:pt x="20" y="4"/>
                      <a:pt x="20" y="4"/>
                      <a:pt x="20" y="4"/>
                    </a:cubicBezTo>
                    <a:cubicBezTo>
                      <a:pt x="18" y="2"/>
                      <a:pt x="18" y="2"/>
                      <a:pt x="18" y="2"/>
                    </a:cubicBezTo>
                    <a:cubicBezTo>
                      <a:pt x="16" y="3"/>
                      <a:pt x="16" y="3"/>
                      <a:pt x="16" y="3"/>
                    </a:cubicBezTo>
                    <a:cubicBezTo>
                      <a:pt x="15" y="3"/>
                      <a:pt x="14" y="2"/>
                      <a:pt x="12" y="2"/>
                    </a:cubicBezTo>
                    <a:cubicBezTo>
                      <a:pt x="12" y="0"/>
                      <a:pt x="12" y="0"/>
                      <a:pt x="12" y="0"/>
                    </a:cubicBezTo>
                    <a:cubicBezTo>
                      <a:pt x="10" y="0"/>
                      <a:pt x="10" y="0"/>
                      <a:pt x="10" y="0"/>
                    </a:cubicBezTo>
                    <a:cubicBezTo>
                      <a:pt x="10" y="2"/>
                      <a:pt x="10" y="2"/>
                      <a:pt x="10" y="2"/>
                    </a:cubicBezTo>
                    <a:cubicBezTo>
                      <a:pt x="8" y="2"/>
                      <a:pt x="7" y="3"/>
                      <a:pt x="6" y="3"/>
                    </a:cubicBezTo>
                    <a:cubicBezTo>
                      <a:pt x="4" y="2"/>
                      <a:pt x="4" y="2"/>
                      <a:pt x="4" y="2"/>
                    </a:cubicBezTo>
                    <a:cubicBezTo>
                      <a:pt x="2" y="4"/>
                      <a:pt x="2" y="4"/>
                      <a:pt x="2" y="4"/>
                    </a:cubicBezTo>
                    <a:cubicBezTo>
                      <a:pt x="4" y="5"/>
                      <a:pt x="4" y="5"/>
                      <a:pt x="4" y="5"/>
                    </a:cubicBezTo>
                    <a:cubicBezTo>
                      <a:pt x="3" y="6"/>
                      <a:pt x="2" y="8"/>
                      <a:pt x="2" y="9"/>
                    </a:cubicBezTo>
                    <a:cubicBezTo>
                      <a:pt x="0" y="9"/>
                      <a:pt x="0" y="9"/>
                      <a:pt x="0" y="9"/>
                    </a:cubicBezTo>
                    <a:cubicBezTo>
                      <a:pt x="0" y="12"/>
                      <a:pt x="0" y="12"/>
                      <a:pt x="0" y="12"/>
                    </a:cubicBezTo>
                    <a:cubicBezTo>
                      <a:pt x="2" y="12"/>
                      <a:pt x="2" y="12"/>
                      <a:pt x="2" y="12"/>
                    </a:cubicBezTo>
                    <a:cubicBezTo>
                      <a:pt x="2" y="14"/>
                      <a:pt x="3" y="15"/>
                      <a:pt x="4" y="16"/>
                    </a:cubicBezTo>
                    <a:cubicBezTo>
                      <a:pt x="2" y="18"/>
                      <a:pt x="2" y="18"/>
                      <a:pt x="2" y="18"/>
                    </a:cubicBezTo>
                    <a:cubicBezTo>
                      <a:pt x="4" y="19"/>
                      <a:pt x="4" y="19"/>
                      <a:pt x="4" y="19"/>
                    </a:cubicBezTo>
                    <a:cubicBezTo>
                      <a:pt x="6" y="18"/>
                      <a:pt x="6" y="18"/>
                      <a:pt x="6" y="18"/>
                    </a:cubicBezTo>
                    <a:cubicBezTo>
                      <a:pt x="7" y="19"/>
                      <a:pt x="8" y="19"/>
                      <a:pt x="10" y="20"/>
                    </a:cubicBezTo>
                    <a:cubicBezTo>
                      <a:pt x="10" y="22"/>
                      <a:pt x="10" y="22"/>
                      <a:pt x="10" y="22"/>
                    </a:cubicBezTo>
                    <a:cubicBezTo>
                      <a:pt x="12" y="22"/>
                      <a:pt x="12" y="22"/>
                      <a:pt x="12" y="22"/>
                    </a:cubicBezTo>
                    <a:cubicBezTo>
                      <a:pt x="12" y="20"/>
                      <a:pt x="12" y="20"/>
                      <a:pt x="12" y="20"/>
                    </a:cubicBezTo>
                    <a:cubicBezTo>
                      <a:pt x="14" y="19"/>
                      <a:pt x="15" y="19"/>
                      <a:pt x="16" y="18"/>
                    </a:cubicBezTo>
                    <a:cubicBezTo>
                      <a:pt x="18" y="19"/>
                      <a:pt x="18" y="19"/>
                      <a:pt x="18" y="19"/>
                    </a:cubicBezTo>
                    <a:cubicBezTo>
                      <a:pt x="20" y="18"/>
                      <a:pt x="20" y="18"/>
                      <a:pt x="20" y="18"/>
                    </a:cubicBezTo>
                    <a:cubicBezTo>
                      <a:pt x="18" y="16"/>
                      <a:pt x="18" y="16"/>
                      <a:pt x="18" y="16"/>
                    </a:cubicBezTo>
                    <a:cubicBezTo>
                      <a:pt x="19" y="15"/>
                      <a:pt x="20" y="13"/>
                      <a:pt x="20" y="12"/>
                    </a:cubicBezTo>
                    <a:lnTo>
                      <a:pt x="22" y="12"/>
                    </a:lnTo>
                    <a:close/>
                    <a:moveTo>
                      <a:pt x="17" y="11"/>
                    </a:moveTo>
                    <a:cubicBezTo>
                      <a:pt x="17" y="14"/>
                      <a:pt x="15" y="17"/>
                      <a:pt x="11" y="17"/>
                    </a:cubicBezTo>
                    <a:cubicBezTo>
                      <a:pt x="7" y="17"/>
                      <a:pt x="4" y="14"/>
                      <a:pt x="4" y="11"/>
                    </a:cubicBezTo>
                    <a:cubicBezTo>
                      <a:pt x="4" y="7"/>
                      <a:pt x="7" y="4"/>
                      <a:pt x="11" y="4"/>
                    </a:cubicBezTo>
                    <a:cubicBezTo>
                      <a:pt x="15" y="4"/>
                      <a:pt x="17" y="7"/>
                      <a:pt x="17" y="11"/>
                    </a:cubicBez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5" name="Freeform: Shape 38"/>
              <p:cNvSpPr/>
              <p:nvPr/>
            </p:nvSpPr>
            <p:spPr bwMode="auto">
              <a:xfrm>
                <a:off x="5753100" y="2424113"/>
                <a:ext cx="65088" cy="71438"/>
              </a:xfrm>
              <a:custGeom>
                <a:avLst/>
                <a:gdLst/>
                <a:ahLst/>
                <a:cxnLst>
                  <a:cxn ang="0">
                    <a:pos x="11" y="7"/>
                  </a:cxn>
                  <a:cxn ang="0">
                    <a:pos x="11" y="5"/>
                  </a:cxn>
                  <a:cxn ang="0">
                    <a:pos x="10" y="5"/>
                  </a:cxn>
                  <a:cxn ang="0">
                    <a:pos x="9" y="3"/>
                  </a:cxn>
                  <a:cxn ang="0">
                    <a:pos x="10" y="3"/>
                  </a:cxn>
                  <a:cxn ang="0">
                    <a:pos x="9" y="2"/>
                  </a:cxn>
                  <a:cxn ang="0">
                    <a:pos x="8" y="2"/>
                  </a:cxn>
                  <a:cxn ang="0">
                    <a:pos x="6" y="2"/>
                  </a:cxn>
                  <a:cxn ang="0">
                    <a:pos x="6" y="0"/>
                  </a:cxn>
                  <a:cxn ang="0">
                    <a:pos x="5" y="0"/>
                  </a:cxn>
                  <a:cxn ang="0">
                    <a:pos x="5" y="2"/>
                  </a:cxn>
                  <a:cxn ang="0">
                    <a:pos x="3" y="2"/>
                  </a:cxn>
                  <a:cxn ang="0">
                    <a:pos x="2" y="2"/>
                  </a:cxn>
                  <a:cxn ang="0">
                    <a:pos x="1" y="3"/>
                  </a:cxn>
                  <a:cxn ang="0">
                    <a:pos x="2" y="3"/>
                  </a:cxn>
                  <a:cxn ang="0">
                    <a:pos x="1" y="5"/>
                  </a:cxn>
                  <a:cxn ang="0">
                    <a:pos x="0" y="5"/>
                  </a:cxn>
                  <a:cxn ang="0">
                    <a:pos x="0" y="7"/>
                  </a:cxn>
                  <a:cxn ang="0">
                    <a:pos x="1" y="7"/>
                  </a:cxn>
                  <a:cxn ang="0">
                    <a:pos x="2" y="9"/>
                  </a:cxn>
                  <a:cxn ang="0">
                    <a:pos x="1" y="9"/>
                  </a:cxn>
                  <a:cxn ang="0">
                    <a:pos x="2" y="10"/>
                  </a:cxn>
                  <a:cxn ang="0">
                    <a:pos x="3" y="10"/>
                  </a:cxn>
                  <a:cxn ang="0">
                    <a:pos x="5" y="10"/>
                  </a:cxn>
                  <a:cxn ang="0">
                    <a:pos x="5" y="12"/>
                  </a:cxn>
                  <a:cxn ang="0">
                    <a:pos x="6" y="12"/>
                  </a:cxn>
                  <a:cxn ang="0">
                    <a:pos x="6" y="10"/>
                  </a:cxn>
                  <a:cxn ang="0">
                    <a:pos x="8" y="10"/>
                  </a:cxn>
                  <a:cxn ang="0">
                    <a:pos x="9" y="10"/>
                  </a:cxn>
                  <a:cxn ang="0">
                    <a:pos x="10" y="9"/>
                  </a:cxn>
                  <a:cxn ang="0">
                    <a:pos x="9" y="9"/>
                  </a:cxn>
                  <a:cxn ang="0">
                    <a:pos x="10" y="7"/>
                  </a:cxn>
                  <a:cxn ang="0">
                    <a:pos x="11" y="7"/>
                  </a:cxn>
                  <a:cxn ang="0">
                    <a:pos x="9" y="6"/>
                  </a:cxn>
                  <a:cxn ang="0">
                    <a:pos x="5" y="9"/>
                  </a:cxn>
                  <a:cxn ang="0">
                    <a:pos x="2" y="6"/>
                  </a:cxn>
                  <a:cxn ang="0">
                    <a:pos x="5" y="3"/>
                  </a:cxn>
                  <a:cxn ang="0">
                    <a:pos x="9" y="6"/>
                  </a:cxn>
                </a:cxnLst>
                <a:rect l="0" t="0" r="r" b="b"/>
                <a:pathLst>
                  <a:path w="11" h="12">
                    <a:moveTo>
                      <a:pt x="11" y="7"/>
                    </a:moveTo>
                    <a:cubicBezTo>
                      <a:pt x="11" y="5"/>
                      <a:pt x="11" y="5"/>
                      <a:pt x="11" y="5"/>
                    </a:cubicBezTo>
                    <a:cubicBezTo>
                      <a:pt x="10" y="5"/>
                      <a:pt x="10" y="5"/>
                      <a:pt x="10" y="5"/>
                    </a:cubicBezTo>
                    <a:cubicBezTo>
                      <a:pt x="10" y="5"/>
                      <a:pt x="9" y="4"/>
                      <a:pt x="9" y="3"/>
                    </a:cubicBezTo>
                    <a:cubicBezTo>
                      <a:pt x="10" y="3"/>
                      <a:pt x="10" y="3"/>
                      <a:pt x="10" y="3"/>
                    </a:cubicBezTo>
                    <a:cubicBezTo>
                      <a:pt x="9" y="2"/>
                      <a:pt x="9" y="2"/>
                      <a:pt x="9" y="2"/>
                    </a:cubicBezTo>
                    <a:cubicBezTo>
                      <a:pt x="8" y="2"/>
                      <a:pt x="8" y="2"/>
                      <a:pt x="8" y="2"/>
                    </a:cubicBezTo>
                    <a:cubicBezTo>
                      <a:pt x="7" y="2"/>
                      <a:pt x="7" y="2"/>
                      <a:pt x="6" y="2"/>
                    </a:cubicBezTo>
                    <a:cubicBezTo>
                      <a:pt x="6" y="0"/>
                      <a:pt x="6" y="0"/>
                      <a:pt x="6" y="0"/>
                    </a:cubicBezTo>
                    <a:cubicBezTo>
                      <a:pt x="5" y="0"/>
                      <a:pt x="5" y="0"/>
                      <a:pt x="5" y="0"/>
                    </a:cubicBezTo>
                    <a:cubicBezTo>
                      <a:pt x="5" y="2"/>
                      <a:pt x="5" y="2"/>
                      <a:pt x="5" y="2"/>
                    </a:cubicBezTo>
                    <a:cubicBezTo>
                      <a:pt x="4" y="2"/>
                      <a:pt x="3" y="2"/>
                      <a:pt x="3" y="2"/>
                    </a:cubicBezTo>
                    <a:cubicBezTo>
                      <a:pt x="2" y="2"/>
                      <a:pt x="2" y="2"/>
                      <a:pt x="2" y="2"/>
                    </a:cubicBezTo>
                    <a:cubicBezTo>
                      <a:pt x="1" y="3"/>
                      <a:pt x="1" y="3"/>
                      <a:pt x="1" y="3"/>
                    </a:cubicBezTo>
                    <a:cubicBezTo>
                      <a:pt x="2" y="3"/>
                      <a:pt x="2" y="3"/>
                      <a:pt x="2" y="3"/>
                    </a:cubicBezTo>
                    <a:cubicBezTo>
                      <a:pt x="1" y="4"/>
                      <a:pt x="1" y="5"/>
                      <a:pt x="1" y="5"/>
                    </a:cubicBezTo>
                    <a:cubicBezTo>
                      <a:pt x="0" y="5"/>
                      <a:pt x="0" y="5"/>
                      <a:pt x="0" y="5"/>
                    </a:cubicBezTo>
                    <a:cubicBezTo>
                      <a:pt x="0" y="7"/>
                      <a:pt x="0" y="7"/>
                      <a:pt x="0" y="7"/>
                    </a:cubicBezTo>
                    <a:cubicBezTo>
                      <a:pt x="1" y="7"/>
                      <a:pt x="1" y="7"/>
                      <a:pt x="1" y="7"/>
                    </a:cubicBezTo>
                    <a:cubicBezTo>
                      <a:pt x="1" y="7"/>
                      <a:pt x="1" y="8"/>
                      <a:pt x="2" y="9"/>
                    </a:cubicBezTo>
                    <a:cubicBezTo>
                      <a:pt x="1" y="9"/>
                      <a:pt x="1" y="9"/>
                      <a:pt x="1" y="9"/>
                    </a:cubicBezTo>
                    <a:cubicBezTo>
                      <a:pt x="2" y="10"/>
                      <a:pt x="2" y="10"/>
                      <a:pt x="2" y="10"/>
                    </a:cubicBezTo>
                    <a:cubicBezTo>
                      <a:pt x="3" y="10"/>
                      <a:pt x="3" y="10"/>
                      <a:pt x="3" y="10"/>
                    </a:cubicBezTo>
                    <a:cubicBezTo>
                      <a:pt x="3" y="10"/>
                      <a:pt x="4" y="10"/>
                      <a:pt x="5" y="10"/>
                    </a:cubicBezTo>
                    <a:cubicBezTo>
                      <a:pt x="5" y="12"/>
                      <a:pt x="5" y="12"/>
                      <a:pt x="5" y="12"/>
                    </a:cubicBezTo>
                    <a:cubicBezTo>
                      <a:pt x="6" y="12"/>
                      <a:pt x="6" y="12"/>
                      <a:pt x="6" y="12"/>
                    </a:cubicBezTo>
                    <a:cubicBezTo>
                      <a:pt x="6" y="10"/>
                      <a:pt x="6" y="10"/>
                      <a:pt x="6" y="10"/>
                    </a:cubicBezTo>
                    <a:cubicBezTo>
                      <a:pt x="7" y="10"/>
                      <a:pt x="7" y="10"/>
                      <a:pt x="8" y="10"/>
                    </a:cubicBezTo>
                    <a:cubicBezTo>
                      <a:pt x="9" y="10"/>
                      <a:pt x="9" y="10"/>
                      <a:pt x="9" y="10"/>
                    </a:cubicBezTo>
                    <a:cubicBezTo>
                      <a:pt x="10" y="9"/>
                      <a:pt x="10" y="9"/>
                      <a:pt x="10" y="9"/>
                    </a:cubicBezTo>
                    <a:cubicBezTo>
                      <a:pt x="9" y="9"/>
                      <a:pt x="9" y="9"/>
                      <a:pt x="9" y="9"/>
                    </a:cubicBezTo>
                    <a:cubicBezTo>
                      <a:pt x="9" y="8"/>
                      <a:pt x="10" y="7"/>
                      <a:pt x="10" y="7"/>
                    </a:cubicBezTo>
                    <a:lnTo>
                      <a:pt x="11" y="7"/>
                    </a:lnTo>
                    <a:close/>
                    <a:moveTo>
                      <a:pt x="9" y="6"/>
                    </a:moveTo>
                    <a:cubicBezTo>
                      <a:pt x="9" y="8"/>
                      <a:pt x="7" y="9"/>
                      <a:pt x="5" y="9"/>
                    </a:cubicBezTo>
                    <a:cubicBezTo>
                      <a:pt x="3" y="9"/>
                      <a:pt x="2" y="8"/>
                      <a:pt x="2" y="6"/>
                    </a:cubicBezTo>
                    <a:cubicBezTo>
                      <a:pt x="2" y="4"/>
                      <a:pt x="3" y="3"/>
                      <a:pt x="5" y="3"/>
                    </a:cubicBezTo>
                    <a:cubicBezTo>
                      <a:pt x="7" y="3"/>
                      <a:pt x="9" y="4"/>
                      <a:pt x="9" y="6"/>
                    </a:cubicBez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6" name="Freeform: Shape 39"/>
              <p:cNvSpPr/>
              <p:nvPr/>
            </p:nvSpPr>
            <p:spPr bwMode="auto">
              <a:xfrm>
                <a:off x="5729288" y="2335213"/>
                <a:ext cx="88900" cy="82550"/>
              </a:xfrm>
              <a:custGeom>
                <a:avLst/>
                <a:gdLst/>
                <a:ahLst/>
                <a:cxnLst>
                  <a:cxn ang="0">
                    <a:pos x="15" y="8"/>
                  </a:cxn>
                  <a:cxn ang="0">
                    <a:pos x="15" y="6"/>
                  </a:cxn>
                  <a:cxn ang="0">
                    <a:pos x="13" y="6"/>
                  </a:cxn>
                  <a:cxn ang="0">
                    <a:pos x="12" y="4"/>
                  </a:cxn>
                  <a:cxn ang="0">
                    <a:pos x="13" y="3"/>
                  </a:cxn>
                  <a:cxn ang="0">
                    <a:pos x="12" y="1"/>
                  </a:cxn>
                  <a:cxn ang="0">
                    <a:pos x="11" y="2"/>
                  </a:cxn>
                  <a:cxn ang="0">
                    <a:pos x="8" y="1"/>
                  </a:cxn>
                  <a:cxn ang="0">
                    <a:pos x="8" y="0"/>
                  </a:cxn>
                  <a:cxn ang="0">
                    <a:pos x="7" y="0"/>
                  </a:cxn>
                  <a:cxn ang="0">
                    <a:pos x="7" y="1"/>
                  </a:cxn>
                  <a:cxn ang="0">
                    <a:pos x="4" y="2"/>
                  </a:cxn>
                  <a:cxn ang="0">
                    <a:pos x="3" y="1"/>
                  </a:cxn>
                  <a:cxn ang="0">
                    <a:pos x="2" y="3"/>
                  </a:cxn>
                  <a:cxn ang="0">
                    <a:pos x="3" y="4"/>
                  </a:cxn>
                  <a:cxn ang="0">
                    <a:pos x="2" y="6"/>
                  </a:cxn>
                  <a:cxn ang="0">
                    <a:pos x="0" y="6"/>
                  </a:cxn>
                  <a:cxn ang="0">
                    <a:pos x="0" y="8"/>
                  </a:cxn>
                  <a:cxn ang="0">
                    <a:pos x="2" y="8"/>
                  </a:cxn>
                  <a:cxn ang="0">
                    <a:pos x="3" y="11"/>
                  </a:cxn>
                  <a:cxn ang="0">
                    <a:pos x="2" y="12"/>
                  </a:cxn>
                  <a:cxn ang="0">
                    <a:pos x="3" y="13"/>
                  </a:cxn>
                  <a:cxn ang="0">
                    <a:pos x="4" y="12"/>
                  </a:cxn>
                  <a:cxn ang="0">
                    <a:pos x="7" y="13"/>
                  </a:cxn>
                  <a:cxn ang="0">
                    <a:pos x="7" y="14"/>
                  </a:cxn>
                  <a:cxn ang="0">
                    <a:pos x="8" y="14"/>
                  </a:cxn>
                  <a:cxn ang="0">
                    <a:pos x="8" y="13"/>
                  </a:cxn>
                  <a:cxn ang="0">
                    <a:pos x="11" y="12"/>
                  </a:cxn>
                  <a:cxn ang="0">
                    <a:pos x="12" y="13"/>
                  </a:cxn>
                  <a:cxn ang="0">
                    <a:pos x="13" y="12"/>
                  </a:cxn>
                  <a:cxn ang="0">
                    <a:pos x="12" y="11"/>
                  </a:cxn>
                  <a:cxn ang="0">
                    <a:pos x="13" y="8"/>
                  </a:cxn>
                  <a:cxn ang="0">
                    <a:pos x="15" y="8"/>
                  </a:cxn>
                  <a:cxn ang="0">
                    <a:pos x="12" y="7"/>
                  </a:cxn>
                  <a:cxn ang="0">
                    <a:pos x="8" y="11"/>
                  </a:cxn>
                  <a:cxn ang="0">
                    <a:pos x="3" y="7"/>
                  </a:cxn>
                  <a:cxn ang="0">
                    <a:pos x="8" y="3"/>
                  </a:cxn>
                  <a:cxn ang="0">
                    <a:pos x="12" y="7"/>
                  </a:cxn>
                </a:cxnLst>
                <a:rect l="0" t="0" r="r" b="b"/>
                <a:pathLst>
                  <a:path w="15" h="14">
                    <a:moveTo>
                      <a:pt x="15" y="8"/>
                    </a:moveTo>
                    <a:cubicBezTo>
                      <a:pt x="15" y="6"/>
                      <a:pt x="15" y="6"/>
                      <a:pt x="15" y="6"/>
                    </a:cubicBezTo>
                    <a:cubicBezTo>
                      <a:pt x="13" y="6"/>
                      <a:pt x="13" y="6"/>
                      <a:pt x="13" y="6"/>
                    </a:cubicBezTo>
                    <a:cubicBezTo>
                      <a:pt x="13" y="5"/>
                      <a:pt x="13" y="4"/>
                      <a:pt x="12" y="4"/>
                    </a:cubicBezTo>
                    <a:cubicBezTo>
                      <a:pt x="13" y="3"/>
                      <a:pt x="13" y="3"/>
                      <a:pt x="13" y="3"/>
                    </a:cubicBezTo>
                    <a:cubicBezTo>
                      <a:pt x="12" y="1"/>
                      <a:pt x="12" y="1"/>
                      <a:pt x="12" y="1"/>
                    </a:cubicBezTo>
                    <a:cubicBezTo>
                      <a:pt x="11" y="2"/>
                      <a:pt x="11" y="2"/>
                      <a:pt x="11" y="2"/>
                    </a:cubicBezTo>
                    <a:cubicBezTo>
                      <a:pt x="10" y="2"/>
                      <a:pt x="9" y="1"/>
                      <a:pt x="8" y="1"/>
                    </a:cubicBezTo>
                    <a:cubicBezTo>
                      <a:pt x="8" y="0"/>
                      <a:pt x="8" y="0"/>
                      <a:pt x="8" y="0"/>
                    </a:cubicBezTo>
                    <a:cubicBezTo>
                      <a:pt x="7" y="0"/>
                      <a:pt x="7" y="0"/>
                      <a:pt x="7" y="0"/>
                    </a:cubicBezTo>
                    <a:cubicBezTo>
                      <a:pt x="7" y="1"/>
                      <a:pt x="7" y="1"/>
                      <a:pt x="7" y="1"/>
                    </a:cubicBezTo>
                    <a:cubicBezTo>
                      <a:pt x="6" y="1"/>
                      <a:pt x="5" y="2"/>
                      <a:pt x="4" y="2"/>
                    </a:cubicBezTo>
                    <a:cubicBezTo>
                      <a:pt x="3" y="1"/>
                      <a:pt x="3" y="1"/>
                      <a:pt x="3" y="1"/>
                    </a:cubicBezTo>
                    <a:cubicBezTo>
                      <a:pt x="2" y="3"/>
                      <a:pt x="2" y="3"/>
                      <a:pt x="2" y="3"/>
                    </a:cubicBezTo>
                    <a:cubicBezTo>
                      <a:pt x="3" y="4"/>
                      <a:pt x="3" y="4"/>
                      <a:pt x="3" y="4"/>
                    </a:cubicBezTo>
                    <a:cubicBezTo>
                      <a:pt x="2" y="4"/>
                      <a:pt x="2" y="5"/>
                      <a:pt x="2" y="6"/>
                    </a:cubicBezTo>
                    <a:cubicBezTo>
                      <a:pt x="0" y="6"/>
                      <a:pt x="0" y="6"/>
                      <a:pt x="0" y="6"/>
                    </a:cubicBezTo>
                    <a:cubicBezTo>
                      <a:pt x="0" y="8"/>
                      <a:pt x="0" y="8"/>
                      <a:pt x="0" y="8"/>
                    </a:cubicBezTo>
                    <a:cubicBezTo>
                      <a:pt x="2" y="8"/>
                      <a:pt x="2" y="8"/>
                      <a:pt x="2" y="8"/>
                    </a:cubicBezTo>
                    <a:cubicBezTo>
                      <a:pt x="2" y="9"/>
                      <a:pt x="2" y="10"/>
                      <a:pt x="3" y="11"/>
                    </a:cubicBezTo>
                    <a:cubicBezTo>
                      <a:pt x="2" y="12"/>
                      <a:pt x="2" y="12"/>
                      <a:pt x="2" y="12"/>
                    </a:cubicBezTo>
                    <a:cubicBezTo>
                      <a:pt x="3" y="13"/>
                      <a:pt x="3" y="13"/>
                      <a:pt x="3" y="13"/>
                    </a:cubicBezTo>
                    <a:cubicBezTo>
                      <a:pt x="4" y="12"/>
                      <a:pt x="4" y="12"/>
                      <a:pt x="4" y="12"/>
                    </a:cubicBezTo>
                    <a:cubicBezTo>
                      <a:pt x="5" y="13"/>
                      <a:pt x="6" y="13"/>
                      <a:pt x="7" y="13"/>
                    </a:cubicBezTo>
                    <a:cubicBezTo>
                      <a:pt x="7" y="14"/>
                      <a:pt x="7" y="14"/>
                      <a:pt x="7" y="14"/>
                    </a:cubicBezTo>
                    <a:cubicBezTo>
                      <a:pt x="8" y="14"/>
                      <a:pt x="8" y="14"/>
                      <a:pt x="8" y="14"/>
                    </a:cubicBezTo>
                    <a:cubicBezTo>
                      <a:pt x="8" y="13"/>
                      <a:pt x="8" y="13"/>
                      <a:pt x="8" y="13"/>
                    </a:cubicBezTo>
                    <a:cubicBezTo>
                      <a:pt x="9" y="13"/>
                      <a:pt x="10" y="13"/>
                      <a:pt x="11" y="12"/>
                    </a:cubicBezTo>
                    <a:cubicBezTo>
                      <a:pt x="12" y="13"/>
                      <a:pt x="12" y="13"/>
                      <a:pt x="12" y="13"/>
                    </a:cubicBezTo>
                    <a:cubicBezTo>
                      <a:pt x="13" y="12"/>
                      <a:pt x="13" y="12"/>
                      <a:pt x="13" y="12"/>
                    </a:cubicBezTo>
                    <a:cubicBezTo>
                      <a:pt x="12" y="11"/>
                      <a:pt x="12" y="11"/>
                      <a:pt x="12" y="11"/>
                    </a:cubicBezTo>
                    <a:cubicBezTo>
                      <a:pt x="13" y="10"/>
                      <a:pt x="13" y="9"/>
                      <a:pt x="13" y="8"/>
                    </a:cubicBezTo>
                    <a:lnTo>
                      <a:pt x="15" y="8"/>
                    </a:lnTo>
                    <a:close/>
                    <a:moveTo>
                      <a:pt x="12" y="7"/>
                    </a:moveTo>
                    <a:cubicBezTo>
                      <a:pt x="12" y="10"/>
                      <a:pt x="10" y="11"/>
                      <a:pt x="8" y="11"/>
                    </a:cubicBezTo>
                    <a:cubicBezTo>
                      <a:pt x="5" y="11"/>
                      <a:pt x="3" y="10"/>
                      <a:pt x="3" y="7"/>
                    </a:cubicBezTo>
                    <a:cubicBezTo>
                      <a:pt x="3" y="5"/>
                      <a:pt x="5" y="3"/>
                      <a:pt x="8" y="3"/>
                    </a:cubicBezTo>
                    <a:cubicBezTo>
                      <a:pt x="10" y="3"/>
                      <a:pt x="12" y="5"/>
                      <a:pt x="12" y="7"/>
                    </a:cubicBez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6" name="Group 40"/>
            <p:cNvGrpSpPr/>
            <p:nvPr/>
          </p:nvGrpSpPr>
          <p:grpSpPr>
            <a:xfrm>
              <a:off x="3391696" y="3947922"/>
              <a:ext cx="303410" cy="234815"/>
              <a:chOff x="5203825" y="3646488"/>
              <a:chExt cx="182563" cy="141288"/>
            </a:xfrm>
            <a:solidFill>
              <a:schemeClr val="accent5"/>
            </a:solidFill>
          </p:grpSpPr>
          <p:sp>
            <p:nvSpPr>
              <p:cNvPr id="150" name="Freeform: Shape 41"/>
              <p:cNvSpPr/>
              <p:nvPr/>
            </p:nvSpPr>
            <p:spPr bwMode="auto">
              <a:xfrm>
                <a:off x="5245100" y="3670300"/>
                <a:ext cx="100013" cy="47625"/>
              </a:xfrm>
              <a:custGeom>
                <a:avLst/>
                <a:gdLst/>
                <a:ahLst/>
                <a:cxnLst>
                  <a:cxn ang="0">
                    <a:pos x="8" y="8"/>
                  </a:cxn>
                  <a:cxn ang="0">
                    <a:pos x="8" y="7"/>
                  </a:cxn>
                  <a:cxn ang="0">
                    <a:pos x="8" y="7"/>
                  </a:cxn>
                  <a:cxn ang="0">
                    <a:pos x="9" y="7"/>
                  </a:cxn>
                  <a:cxn ang="0">
                    <a:pos x="9" y="7"/>
                  </a:cxn>
                  <a:cxn ang="0">
                    <a:pos x="9" y="8"/>
                  </a:cxn>
                  <a:cxn ang="0">
                    <a:pos x="17" y="5"/>
                  </a:cxn>
                  <a:cxn ang="0">
                    <a:pos x="14" y="3"/>
                  </a:cxn>
                  <a:cxn ang="0">
                    <a:pos x="12" y="3"/>
                  </a:cxn>
                  <a:cxn ang="0">
                    <a:pos x="9" y="0"/>
                  </a:cxn>
                  <a:cxn ang="0">
                    <a:pos x="6" y="3"/>
                  </a:cxn>
                  <a:cxn ang="0">
                    <a:pos x="3" y="3"/>
                  </a:cxn>
                  <a:cxn ang="0">
                    <a:pos x="0" y="5"/>
                  </a:cxn>
                  <a:cxn ang="0">
                    <a:pos x="8" y="8"/>
                  </a:cxn>
                  <a:cxn ang="0">
                    <a:pos x="9" y="0"/>
                  </a:cxn>
                  <a:cxn ang="0">
                    <a:pos x="11" y="3"/>
                  </a:cxn>
                  <a:cxn ang="0">
                    <a:pos x="6" y="3"/>
                  </a:cxn>
                  <a:cxn ang="0">
                    <a:pos x="9" y="0"/>
                  </a:cxn>
                </a:cxnLst>
                <a:rect l="0" t="0" r="r" b="b"/>
                <a:pathLst>
                  <a:path w="17" h="8">
                    <a:moveTo>
                      <a:pt x="8" y="8"/>
                    </a:moveTo>
                    <a:cubicBezTo>
                      <a:pt x="8" y="7"/>
                      <a:pt x="8" y="7"/>
                      <a:pt x="8" y="7"/>
                    </a:cubicBezTo>
                    <a:cubicBezTo>
                      <a:pt x="8" y="7"/>
                      <a:pt x="8" y="7"/>
                      <a:pt x="8" y="7"/>
                    </a:cubicBezTo>
                    <a:cubicBezTo>
                      <a:pt x="9" y="7"/>
                      <a:pt x="9" y="7"/>
                      <a:pt x="9" y="7"/>
                    </a:cubicBezTo>
                    <a:cubicBezTo>
                      <a:pt x="9" y="7"/>
                      <a:pt x="9" y="7"/>
                      <a:pt x="9" y="7"/>
                    </a:cubicBezTo>
                    <a:cubicBezTo>
                      <a:pt x="9" y="8"/>
                      <a:pt x="9" y="8"/>
                      <a:pt x="9" y="8"/>
                    </a:cubicBezTo>
                    <a:cubicBezTo>
                      <a:pt x="17" y="5"/>
                      <a:pt x="17" y="5"/>
                      <a:pt x="17" y="5"/>
                    </a:cubicBezTo>
                    <a:cubicBezTo>
                      <a:pt x="17" y="4"/>
                      <a:pt x="16" y="3"/>
                      <a:pt x="14" y="3"/>
                    </a:cubicBezTo>
                    <a:cubicBezTo>
                      <a:pt x="12" y="3"/>
                      <a:pt x="12" y="3"/>
                      <a:pt x="12" y="3"/>
                    </a:cubicBezTo>
                    <a:cubicBezTo>
                      <a:pt x="12" y="1"/>
                      <a:pt x="10" y="0"/>
                      <a:pt x="9" y="0"/>
                    </a:cubicBezTo>
                    <a:cubicBezTo>
                      <a:pt x="7" y="0"/>
                      <a:pt x="6" y="1"/>
                      <a:pt x="6" y="3"/>
                    </a:cubicBezTo>
                    <a:cubicBezTo>
                      <a:pt x="3" y="3"/>
                      <a:pt x="3" y="3"/>
                      <a:pt x="3" y="3"/>
                    </a:cubicBezTo>
                    <a:cubicBezTo>
                      <a:pt x="2" y="3"/>
                      <a:pt x="0" y="4"/>
                      <a:pt x="0" y="5"/>
                    </a:cubicBezTo>
                    <a:lnTo>
                      <a:pt x="8" y="8"/>
                    </a:lnTo>
                    <a:close/>
                    <a:moveTo>
                      <a:pt x="9" y="0"/>
                    </a:moveTo>
                    <a:cubicBezTo>
                      <a:pt x="10" y="0"/>
                      <a:pt x="11" y="1"/>
                      <a:pt x="11" y="3"/>
                    </a:cubicBezTo>
                    <a:cubicBezTo>
                      <a:pt x="6" y="3"/>
                      <a:pt x="6" y="3"/>
                      <a:pt x="6" y="3"/>
                    </a:cubicBezTo>
                    <a:cubicBezTo>
                      <a:pt x="6" y="1"/>
                      <a:pt x="7" y="0"/>
                      <a:pt x="9" y="0"/>
                    </a:cubicBez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1" name="Freeform: Shape 42"/>
              <p:cNvSpPr/>
              <p:nvPr/>
            </p:nvSpPr>
            <p:spPr bwMode="auto">
              <a:xfrm>
                <a:off x="5292725" y="3711575"/>
                <a:ext cx="6350" cy="6350"/>
              </a:xfrm>
              <a:custGeom>
                <a:avLst/>
                <a:gdLst/>
                <a:ahLst/>
                <a:cxnLst>
                  <a:cxn ang="0">
                    <a:pos x="0" y="0"/>
                  </a:cxn>
                  <a:cxn ang="0">
                    <a:pos x="0" y="1"/>
                  </a:cxn>
                  <a:cxn ang="0">
                    <a:pos x="0" y="1"/>
                  </a:cxn>
                  <a:cxn ang="0">
                    <a:pos x="0" y="1"/>
                  </a:cxn>
                  <a:cxn ang="0">
                    <a:pos x="1" y="1"/>
                  </a:cxn>
                  <a:cxn ang="0">
                    <a:pos x="1" y="1"/>
                  </a:cxn>
                  <a:cxn ang="0">
                    <a:pos x="1" y="1"/>
                  </a:cxn>
                  <a:cxn ang="0">
                    <a:pos x="1"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lnTo>
                      <a:pt x="0" y="0"/>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2" name="Freeform: Shape 43"/>
              <p:cNvSpPr/>
              <p:nvPr/>
            </p:nvSpPr>
            <p:spPr bwMode="auto">
              <a:xfrm>
                <a:off x="5245100" y="3700463"/>
                <a:ext cx="100013" cy="46038"/>
              </a:xfrm>
              <a:custGeom>
                <a:avLst/>
                <a:gdLst/>
                <a:ahLst/>
                <a:cxnLst>
                  <a:cxn ang="0">
                    <a:pos x="9" y="3"/>
                  </a:cxn>
                  <a:cxn ang="0">
                    <a:pos x="9" y="4"/>
                  </a:cxn>
                  <a:cxn ang="0">
                    <a:pos x="8" y="4"/>
                  </a:cxn>
                  <a:cxn ang="0">
                    <a:pos x="8" y="3"/>
                  </a:cxn>
                  <a:cxn ang="0">
                    <a:pos x="8" y="3"/>
                  </a:cxn>
                  <a:cxn ang="0">
                    <a:pos x="0" y="0"/>
                  </a:cxn>
                  <a:cxn ang="0">
                    <a:pos x="0" y="5"/>
                  </a:cxn>
                  <a:cxn ang="0">
                    <a:pos x="3" y="8"/>
                  </a:cxn>
                  <a:cxn ang="0">
                    <a:pos x="14" y="8"/>
                  </a:cxn>
                  <a:cxn ang="0">
                    <a:pos x="17" y="5"/>
                  </a:cxn>
                  <a:cxn ang="0">
                    <a:pos x="17" y="0"/>
                  </a:cxn>
                  <a:cxn ang="0">
                    <a:pos x="9" y="3"/>
                  </a:cxn>
                </a:cxnLst>
                <a:rect l="0" t="0" r="r" b="b"/>
                <a:pathLst>
                  <a:path w="17" h="8">
                    <a:moveTo>
                      <a:pt x="9" y="3"/>
                    </a:moveTo>
                    <a:cubicBezTo>
                      <a:pt x="9" y="4"/>
                      <a:pt x="9" y="4"/>
                      <a:pt x="9" y="4"/>
                    </a:cubicBezTo>
                    <a:cubicBezTo>
                      <a:pt x="8" y="4"/>
                      <a:pt x="8" y="4"/>
                      <a:pt x="8" y="4"/>
                    </a:cubicBezTo>
                    <a:cubicBezTo>
                      <a:pt x="8" y="4"/>
                      <a:pt x="8" y="4"/>
                      <a:pt x="8" y="3"/>
                    </a:cubicBezTo>
                    <a:cubicBezTo>
                      <a:pt x="8" y="3"/>
                      <a:pt x="8" y="3"/>
                      <a:pt x="8" y="3"/>
                    </a:cubicBezTo>
                    <a:cubicBezTo>
                      <a:pt x="0" y="0"/>
                      <a:pt x="0" y="0"/>
                      <a:pt x="0" y="0"/>
                    </a:cubicBezTo>
                    <a:cubicBezTo>
                      <a:pt x="0" y="5"/>
                      <a:pt x="0" y="5"/>
                      <a:pt x="0" y="5"/>
                    </a:cubicBezTo>
                    <a:cubicBezTo>
                      <a:pt x="0" y="7"/>
                      <a:pt x="2" y="8"/>
                      <a:pt x="3" y="8"/>
                    </a:cubicBezTo>
                    <a:cubicBezTo>
                      <a:pt x="14" y="8"/>
                      <a:pt x="14" y="8"/>
                      <a:pt x="14" y="8"/>
                    </a:cubicBezTo>
                    <a:cubicBezTo>
                      <a:pt x="16" y="8"/>
                      <a:pt x="17" y="7"/>
                      <a:pt x="17" y="5"/>
                    </a:cubicBezTo>
                    <a:cubicBezTo>
                      <a:pt x="17" y="0"/>
                      <a:pt x="17" y="0"/>
                      <a:pt x="17" y="0"/>
                    </a:cubicBezTo>
                    <a:cubicBezTo>
                      <a:pt x="9" y="3"/>
                      <a:pt x="9" y="3"/>
                      <a:pt x="9" y="3"/>
                    </a:cubicBez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3" name="Freeform: Shape 44"/>
              <p:cNvSpPr/>
              <p:nvPr/>
            </p:nvSpPr>
            <p:spPr bwMode="auto">
              <a:xfrm>
                <a:off x="5203825" y="3646488"/>
                <a:ext cx="182563" cy="141288"/>
              </a:xfrm>
              <a:custGeom>
                <a:avLst/>
                <a:gdLst/>
                <a:ahLst/>
                <a:cxnLst>
                  <a:cxn ang="0">
                    <a:pos x="28" y="0"/>
                  </a:cxn>
                  <a:cxn ang="0">
                    <a:pos x="3" y="0"/>
                  </a:cxn>
                  <a:cxn ang="0">
                    <a:pos x="0" y="3"/>
                  </a:cxn>
                  <a:cxn ang="0">
                    <a:pos x="0" y="18"/>
                  </a:cxn>
                  <a:cxn ang="0">
                    <a:pos x="3" y="21"/>
                  </a:cxn>
                  <a:cxn ang="0">
                    <a:pos x="11" y="21"/>
                  </a:cxn>
                  <a:cxn ang="0">
                    <a:pos x="9" y="22"/>
                  </a:cxn>
                  <a:cxn ang="0">
                    <a:pos x="5" y="22"/>
                  </a:cxn>
                  <a:cxn ang="0">
                    <a:pos x="3" y="23"/>
                  </a:cxn>
                  <a:cxn ang="0">
                    <a:pos x="5" y="24"/>
                  </a:cxn>
                  <a:cxn ang="0">
                    <a:pos x="26" y="24"/>
                  </a:cxn>
                  <a:cxn ang="0">
                    <a:pos x="28" y="23"/>
                  </a:cxn>
                  <a:cxn ang="0">
                    <a:pos x="26" y="22"/>
                  </a:cxn>
                  <a:cxn ang="0">
                    <a:pos x="22" y="22"/>
                  </a:cxn>
                  <a:cxn ang="0">
                    <a:pos x="21" y="21"/>
                  </a:cxn>
                  <a:cxn ang="0">
                    <a:pos x="28" y="21"/>
                  </a:cxn>
                  <a:cxn ang="0">
                    <a:pos x="31" y="18"/>
                  </a:cxn>
                  <a:cxn ang="0">
                    <a:pos x="31" y="3"/>
                  </a:cxn>
                  <a:cxn ang="0">
                    <a:pos x="28" y="0"/>
                  </a:cxn>
                  <a:cxn ang="0">
                    <a:pos x="30" y="18"/>
                  </a:cxn>
                  <a:cxn ang="0">
                    <a:pos x="28" y="19"/>
                  </a:cxn>
                  <a:cxn ang="0">
                    <a:pos x="3" y="19"/>
                  </a:cxn>
                  <a:cxn ang="0">
                    <a:pos x="2" y="18"/>
                  </a:cxn>
                  <a:cxn ang="0">
                    <a:pos x="2" y="3"/>
                  </a:cxn>
                  <a:cxn ang="0">
                    <a:pos x="3" y="2"/>
                  </a:cxn>
                  <a:cxn ang="0">
                    <a:pos x="28" y="2"/>
                  </a:cxn>
                  <a:cxn ang="0">
                    <a:pos x="30" y="3"/>
                  </a:cxn>
                  <a:cxn ang="0">
                    <a:pos x="30" y="18"/>
                  </a:cxn>
                </a:cxnLst>
                <a:rect l="0" t="0" r="r" b="b"/>
                <a:pathLst>
                  <a:path w="31" h="24">
                    <a:moveTo>
                      <a:pt x="28" y="0"/>
                    </a:moveTo>
                    <a:cubicBezTo>
                      <a:pt x="3" y="0"/>
                      <a:pt x="3" y="0"/>
                      <a:pt x="3" y="0"/>
                    </a:cubicBezTo>
                    <a:cubicBezTo>
                      <a:pt x="1" y="0"/>
                      <a:pt x="0" y="2"/>
                      <a:pt x="0" y="3"/>
                    </a:cubicBezTo>
                    <a:cubicBezTo>
                      <a:pt x="0" y="18"/>
                      <a:pt x="0" y="18"/>
                      <a:pt x="0" y="18"/>
                    </a:cubicBezTo>
                    <a:cubicBezTo>
                      <a:pt x="0" y="19"/>
                      <a:pt x="1" y="21"/>
                      <a:pt x="3" y="21"/>
                    </a:cubicBezTo>
                    <a:cubicBezTo>
                      <a:pt x="11" y="21"/>
                      <a:pt x="11" y="21"/>
                      <a:pt x="11" y="21"/>
                    </a:cubicBezTo>
                    <a:cubicBezTo>
                      <a:pt x="10" y="21"/>
                      <a:pt x="10" y="21"/>
                      <a:pt x="9" y="22"/>
                    </a:cubicBezTo>
                    <a:cubicBezTo>
                      <a:pt x="5" y="22"/>
                      <a:pt x="5" y="22"/>
                      <a:pt x="5" y="22"/>
                    </a:cubicBezTo>
                    <a:cubicBezTo>
                      <a:pt x="4" y="22"/>
                      <a:pt x="3" y="22"/>
                      <a:pt x="3" y="23"/>
                    </a:cubicBezTo>
                    <a:cubicBezTo>
                      <a:pt x="3" y="23"/>
                      <a:pt x="4" y="24"/>
                      <a:pt x="5" y="24"/>
                    </a:cubicBezTo>
                    <a:cubicBezTo>
                      <a:pt x="26" y="24"/>
                      <a:pt x="26" y="24"/>
                      <a:pt x="26" y="24"/>
                    </a:cubicBezTo>
                    <a:cubicBezTo>
                      <a:pt x="27" y="24"/>
                      <a:pt x="28" y="23"/>
                      <a:pt x="28" y="23"/>
                    </a:cubicBezTo>
                    <a:cubicBezTo>
                      <a:pt x="28" y="22"/>
                      <a:pt x="27" y="22"/>
                      <a:pt x="26" y="22"/>
                    </a:cubicBezTo>
                    <a:cubicBezTo>
                      <a:pt x="22" y="22"/>
                      <a:pt x="22" y="22"/>
                      <a:pt x="22" y="22"/>
                    </a:cubicBezTo>
                    <a:cubicBezTo>
                      <a:pt x="22" y="21"/>
                      <a:pt x="21" y="21"/>
                      <a:pt x="21" y="21"/>
                    </a:cubicBezTo>
                    <a:cubicBezTo>
                      <a:pt x="28" y="21"/>
                      <a:pt x="28" y="21"/>
                      <a:pt x="28" y="21"/>
                    </a:cubicBezTo>
                    <a:cubicBezTo>
                      <a:pt x="30" y="21"/>
                      <a:pt x="31" y="19"/>
                      <a:pt x="31" y="18"/>
                    </a:cubicBezTo>
                    <a:cubicBezTo>
                      <a:pt x="31" y="3"/>
                      <a:pt x="31" y="3"/>
                      <a:pt x="31" y="3"/>
                    </a:cubicBezTo>
                    <a:cubicBezTo>
                      <a:pt x="31" y="2"/>
                      <a:pt x="30" y="0"/>
                      <a:pt x="28" y="0"/>
                    </a:cubicBezTo>
                    <a:close/>
                    <a:moveTo>
                      <a:pt x="30" y="18"/>
                    </a:moveTo>
                    <a:cubicBezTo>
                      <a:pt x="30" y="18"/>
                      <a:pt x="29" y="19"/>
                      <a:pt x="28" y="19"/>
                    </a:cubicBezTo>
                    <a:cubicBezTo>
                      <a:pt x="3" y="19"/>
                      <a:pt x="3" y="19"/>
                      <a:pt x="3" y="19"/>
                    </a:cubicBezTo>
                    <a:cubicBezTo>
                      <a:pt x="2" y="19"/>
                      <a:pt x="2" y="18"/>
                      <a:pt x="2" y="18"/>
                    </a:cubicBezTo>
                    <a:cubicBezTo>
                      <a:pt x="2" y="3"/>
                      <a:pt x="2" y="3"/>
                      <a:pt x="2" y="3"/>
                    </a:cubicBezTo>
                    <a:cubicBezTo>
                      <a:pt x="2" y="3"/>
                      <a:pt x="2" y="2"/>
                      <a:pt x="3" y="2"/>
                    </a:cubicBezTo>
                    <a:cubicBezTo>
                      <a:pt x="28" y="2"/>
                      <a:pt x="28" y="2"/>
                      <a:pt x="28" y="2"/>
                    </a:cubicBezTo>
                    <a:cubicBezTo>
                      <a:pt x="29" y="2"/>
                      <a:pt x="30" y="3"/>
                      <a:pt x="30" y="3"/>
                    </a:cubicBezTo>
                    <a:lnTo>
                      <a:pt x="30" y="18"/>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7" name="Group 45"/>
            <p:cNvGrpSpPr/>
            <p:nvPr/>
          </p:nvGrpSpPr>
          <p:grpSpPr>
            <a:xfrm>
              <a:off x="5529862" y="3894891"/>
              <a:ext cx="303410" cy="245366"/>
              <a:chOff x="3201988" y="3622675"/>
              <a:chExt cx="182563" cy="147638"/>
            </a:xfrm>
            <a:solidFill>
              <a:schemeClr val="accent4"/>
            </a:solidFill>
          </p:grpSpPr>
          <p:sp>
            <p:nvSpPr>
              <p:cNvPr id="145" name="Oval 46"/>
              <p:cNvSpPr/>
              <p:nvPr/>
            </p:nvSpPr>
            <p:spPr bwMode="auto">
              <a:xfrm>
                <a:off x="3278188" y="3741738"/>
                <a:ext cx="23813" cy="28575"/>
              </a:xfrm>
              <a:prstGeom prst="ellipse">
                <a:avLst/>
              </a:pr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6" name="Freeform: Shape 47"/>
              <p:cNvSpPr/>
              <p:nvPr/>
            </p:nvSpPr>
            <p:spPr bwMode="auto">
              <a:xfrm>
                <a:off x="3201988" y="3622675"/>
                <a:ext cx="182563" cy="53975"/>
              </a:xfrm>
              <a:custGeom>
                <a:avLst/>
                <a:gdLst/>
                <a:ahLst/>
                <a:cxnLst>
                  <a:cxn ang="0">
                    <a:pos x="15" y="4"/>
                  </a:cxn>
                  <a:cxn ang="0">
                    <a:pos x="28" y="9"/>
                  </a:cxn>
                  <a:cxn ang="0">
                    <a:pos x="28" y="9"/>
                  </a:cxn>
                  <a:cxn ang="0">
                    <a:pos x="29" y="9"/>
                  </a:cxn>
                  <a:cxn ang="0">
                    <a:pos x="31" y="7"/>
                  </a:cxn>
                  <a:cxn ang="0">
                    <a:pos x="23" y="2"/>
                  </a:cxn>
                  <a:cxn ang="0">
                    <a:pos x="15" y="0"/>
                  </a:cxn>
                  <a:cxn ang="0">
                    <a:pos x="7" y="2"/>
                  </a:cxn>
                  <a:cxn ang="0">
                    <a:pos x="0" y="6"/>
                  </a:cxn>
                  <a:cxn ang="0">
                    <a:pos x="2" y="9"/>
                  </a:cxn>
                  <a:cxn ang="0">
                    <a:pos x="2" y="9"/>
                  </a:cxn>
                  <a:cxn ang="0">
                    <a:pos x="15" y="4"/>
                  </a:cxn>
                </a:cxnLst>
                <a:rect l="0" t="0" r="r" b="b"/>
                <a:pathLst>
                  <a:path w="31" h="9">
                    <a:moveTo>
                      <a:pt x="15" y="4"/>
                    </a:moveTo>
                    <a:cubicBezTo>
                      <a:pt x="20" y="4"/>
                      <a:pt x="25" y="6"/>
                      <a:pt x="28" y="9"/>
                    </a:cubicBezTo>
                    <a:cubicBezTo>
                      <a:pt x="28" y="9"/>
                      <a:pt x="28" y="9"/>
                      <a:pt x="28" y="9"/>
                    </a:cubicBezTo>
                    <a:cubicBezTo>
                      <a:pt x="29" y="9"/>
                      <a:pt x="29" y="9"/>
                      <a:pt x="29" y="9"/>
                    </a:cubicBezTo>
                    <a:cubicBezTo>
                      <a:pt x="31" y="7"/>
                      <a:pt x="31" y="7"/>
                      <a:pt x="31" y="7"/>
                    </a:cubicBezTo>
                    <a:cubicBezTo>
                      <a:pt x="29" y="4"/>
                      <a:pt x="26" y="3"/>
                      <a:pt x="23" y="2"/>
                    </a:cubicBezTo>
                    <a:cubicBezTo>
                      <a:pt x="21" y="1"/>
                      <a:pt x="18" y="0"/>
                      <a:pt x="15" y="0"/>
                    </a:cubicBezTo>
                    <a:cubicBezTo>
                      <a:pt x="12" y="0"/>
                      <a:pt x="9" y="1"/>
                      <a:pt x="7" y="2"/>
                    </a:cubicBezTo>
                    <a:cubicBezTo>
                      <a:pt x="4" y="3"/>
                      <a:pt x="2" y="4"/>
                      <a:pt x="0" y="6"/>
                    </a:cubicBezTo>
                    <a:cubicBezTo>
                      <a:pt x="2" y="9"/>
                      <a:pt x="2" y="9"/>
                      <a:pt x="2" y="9"/>
                    </a:cubicBezTo>
                    <a:cubicBezTo>
                      <a:pt x="2" y="9"/>
                      <a:pt x="2" y="9"/>
                      <a:pt x="2" y="9"/>
                    </a:cubicBezTo>
                    <a:cubicBezTo>
                      <a:pt x="5" y="6"/>
                      <a:pt x="10" y="4"/>
                      <a:pt x="15" y="4"/>
                    </a:cubicBez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7" name="Freeform: Shape 48"/>
              <p:cNvSpPr/>
              <p:nvPr/>
            </p:nvSpPr>
            <p:spPr bwMode="auto">
              <a:xfrm>
                <a:off x="3219450" y="3652838"/>
                <a:ext cx="141288" cy="47625"/>
              </a:xfrm>
              <a:custGeom>
                <a:avLst/>
                <a:gdLst/>
                <a:ahLst/>
                <a:cxnLst>
                  <a:cxn ang="0">
                    <a:pos x="12" y="0"/>
                  </a:cxn>
                  <a:cxn ang="0">
                    <a:pos x="6" y="2"/>
                  </a:cxn>
                  <a:cxn ang="0">
                    <a:pos x="0" y="5"/>
                  </a:cxn>
                  <a:cxn ang="0">
                    <a:pos x="2" y="8"/>
                  </a:cxn>
                  <a:cxn ang="0">
                    <a:pos x="2" y="8"/>
                  </a:cxn>
                  <a:cxn ang="0">
                    <a:pos x="12" y="4"/>
                  </a:cxn>
                  <a:cxn ang="0">
                    <a:pos x="22" y="8"/>
                  </a:cxn>
                  <a:cxn ang="0">
                    <a:pos x="22" y="8"/>
                  </a:cxn>
                  <a:cxn ang="0">
                    <a:pos x="22" y="8"/>
                  </a:cxn>
                  <a:cxn ang="0">
                    <a:pos x="24" y="5"/>
                  </a:cxn>
                  <a:cxn ang="0">
                    <a:pos x="19" y="2"/>
                  </a:cxn>
                  <a:cxn ang="0">
                    <a:pos x="12" y="0"/>
                  </a:cxn>
                </a:cxnLst>
                <a:rect l="0" t="0" r="r" b="b"/>
                <a:pathLst>
                  <a:path w="24" h="8">
                    <a:moveTo>
                      <a:pt x="12" y="0"/>
                    </a:moveTo>
                    <a:cubicBezTo>
                      <a:pt x="10" y="0"/>
                      <a:pt x="8" y="1"/>
                      <a:pt x="6" y="2"/>
                    </a:cubicBezTo>
                    <a:cubicBezTo>
                      <a:pt x="3" y="2"/>
                      <a:pt x="1" y="4"/>
                      <a:pt x="0" y="5"/>
                    </a:cubicBezTo>
                    <a:cubicBezTo>
                      <a:pt x="2" y="8"/>
                      <a:pt x="2" y="8"/>
                      <a:pt x="2" y="8"/>
                    </a:cubicBezTo>
                    <a:cubicBezTo>
                      <a:pt x="2" y="8"/>
                      <a:pt x="2" y="8"/>
                      <a:pt x="2" y="8"/>
                    </a:cubicBezTo>
                    <a:cubicBezTo>
                      <a:pt x="5" y="5"/>
                      <a:pt x="8" y="4"/>
                      <a:pt x="12" y="4"/>
                    </a:cubicBezTo>
                    <a:cubicBezTo>
                      <a:pt x="16" y="4"/>
                      <a:pt x="19" y="5"/>
                      <a:pt x="22" y="8"/>
                    </a:cubicBezTo>
                    <a:cubicBezTo>
                      <a:pt x="22" y="8"/>
                      <a:pt x="22" y="8"/>
                      <a:pt x="22" y="8"/>
                    </a:cubicBezTo>
                    <a:cubicBezTo>
                      <a:pt x="22" y="8"/>
                      <a:pt x="22" y="8"/>
                      <a:pt x="22" y="8"/>
                    </a:cubicBezTo>
                    <a:cubicBezTo>
                      <a:pt x="24" y="5"/>
                      <a:pt x="24" y="5"/>
                      <a:pt x="24" y="5"/>
                    </a:cubicBezTo>
                    <a:cubicBezTo>
                      <a:pt x="23" y="4"/>
                      <a:pt x="21" y="2"/>
                      <a:pt x="19" y="2"/>
                    </a:cubicBezTo>
                    <a:cubicBezTo>
                      <a:pt x="17" y="1"/>
                      <a:pt x="14" y="0"/>
                      <a:pt x="12" y="0"/>
                    </a:cubicBez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8" name="Freeform: Shape 49"/>
              <p:cNvSpPr/>
              <p:nvPr/>
            </p:nvSpPr>
            <p:spPr bwMode="auto">
              <a:xfrm>
                <a:off x="3236913" y="3681413"/>
                <a:ext cx="106363" cy="41275"/>
              </a:xfrm>
              <a:custGeom>
                <a:avLst/>
                <a:gdLst/>
                <a:ahLst/>
                <a:cxnLst>
                  <a:cxn ang="0">
                    <a:pos x="0" y="4"/>
                  </a:cxn>
                  <a:cxn ang="0">
                    <a:pos x="2" y="7"/>
                  </a:cxn>
                  <a:cxn ang="0">
                    <a:pos x="3" y="7"/>
                  </a:cxn>
                  <a:cxn ang="0">
                    <a:pos x="9" y="4"/>
                  </a:cxn>
                  <a:cxn ang="0">
                    <a:pos x="16" y="7"/>
                  </a:cxn>
                  <a:cxn ang="0">
                    <a:pos x="16" y="7"/>
                  </a:cxn>
                  <a:cxn ang="0">
                    <a:pos x="16" y="6"/>
                  </a:cxn>
                  <a:cxn ang="0">
                    <a:pos x="18" y="4"/>
                  </a:cxn>
                  <a:cxn ang="0">
                    <a:pos x="9" y="0"/>
                  </a:cxn>
                  <a:cxn ang="0">
                    <a:pos x="0" y="4"/>
                  </a:cxn>
                </a:cxnLst>
                <a:rect l="0" t="0" r="r" b="b"/>
                <a:pathLst>
                  <a:path w="18" h="7">
                    <a:moveTo>
                      <a:pt x="0" y="4"/>
                    </a:moveTo>
                    <a:cubicBezTo>
                      <a:pt x="2" y="7"/>
                      <a:pt x="2" y="7"/>
                      <a:pt x="2" y="7"/>
                    </a:cubicBezTo>
                    <a:cubicBezTo>
                      <a:pt x="3" y="7"/>
                      <a:pt x="3" y="7"/>
                      <a:pt x="3" y="7"/>
                    </a:cubicBezTo>
                    <a:cubicBezTo>
                      <a:pt x="4" y="5"/>
                      <a:pt x="7" y="4"/>
                      <a:pt x="9" y="4"/>
                    </a:cubicBezTo>
                    <a:cubicBezTo>
                      <a:pt x="12" y="4"/>
                      <a:pt x="14" y="5"/>
                      <a:pt x="16" y="7"/>
                    </a:cubicBezTo>
                    <a:cubicBezTo>
                      <a:pt x="16" y="7"/>
                      <a:pt x="16" y="7"/>
                      <a:pt x="16" y="7"/>
                    </a:cubicBezTo>
                    <a:cubicBezTo>
                      <a:pt x="16" y="6"/>
                      <a:pt x="16" y="6"/>
                      <a:pt x="16" y="6"/>
                    </a:cubicBezTo>
                    <a:cubicBezTo>
                      <a:pt x="18" y="4"/>
                      <a:pt x="18" y="4"/>
                      <a:pt x="18" y="4"/>
                    </a:cubicBezTo>
                    <a:cubicBezTo>
                      <a:pt x="16" y="2"/>
                      <a:pt x="12" y="0"/>
                      <a:pt x="9" y="0"/>
                    </a:cubicBezTo>
                    <a:cubicBezTo>
                      <a:pt x="6" y="0"/>
                      <a:pt x="3" y="2"/>
                      <a:pt x="0" y="4"/>
                    </a:cubicBez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9" name="Freeform: Shape 50"/>
              <p:cNvSpPr/>
              <p:nvPr/>
            </p:nvSpPr>
            <p:spPr bwMode="auto">
              <a:xfrm>
                <a:off x="3254375" y="3711575"/>
                <a:ext cx="71438" cy="30163"/>
              </a:xfrm>
              <a:custGeom>
                <a:avLst/>
                <a:gdLst/>
                <a:ahLst/>
                <a:cxnLst>
                  <a:cxn ang="0">
                    <a:pos x="0" y="3"/>
                  </a:cxn>
                  <a:cxn ang="0">
                    <a:pos x="3" y="5"/>
                  </a:cxn>
                  <a:cxn ang="0">
                    <a:pos x="3" y="5"/>
                  </a:cxn>
                  <a:cxn ang="0">
                    <a:pos x="3" y="5"/>
                  </a:cxn>
                  <a:cxn ang="0">
                    <a:pos x="6" y="4"/>
                  </a:cxn>
                  <a:cxn ang="0">
                    <a:pos x="9" y="5"/>
                  </a:cxn>
                  <a:cxn ang="0">
                    <a:pos x="9" y="5"/>
                  </a:cxn>
                  <a:cxn ang="0">
                    <a:pos x="10" y="5"/>
                  </a:cxn>
                  <a:cxn ang="0">
                    <a:pos x="12" y="3"/>
                  </a:cxn>
                  <a:cxn ang="0">
                    <a:pos x="6" y="0"/>
                  </a:cxn>
                  <a:cxn ang="0">
                    <a:pos x="0" y="3"/>
                  </a:cxn>
                </a:cxnLst>
                <a:rect l="0" t="0" r="r" b="b"/>
                <a:pathLst>
                  <a:path w="12" h="5">
                    <a:moveTo>
                      <a:pt x="0" y="3"/>
                    </a:moveTo>
                    <a:cubicBezTo>
                      <a:pt x="3" y="5"/>
                      <a:pt x="3" y="5"/>
                      <a:pt x="3" y="5"/>
                    </a:cubicBezTo>
                    <a:cubicBezTo>
                      <a:pt x="3" y="5"/>
                      <a:pt x="3" y="5"/>
                      <a:pt x="3" y="5"/>
                    </a:cubicBezTo>
                    <a:cubicBezTo>
                      <a:pt x="3" y="5"/>
                      <a:pt x="3" y="5"/>
                      <a:pt x="3" y="5"/>
                    </a:cubicBezTo>
                    <a:cubicBezTo>
                      <a:pt x="4" y="4"/>
                      <a:pt x="5" y="4"/>
                      <a:pt x="6" y="4"/>
                    </a:cubicBezTo>
                    <a:cubicBezTo>
                      <a:pt x="7" y="4"/>
                      <a:pt x="8" y="4"/>
                      <a:pt x="9" y="5"/>
                    </a:cubicBezTo>
                    <a:cubicBezTo>
                      <a:pt x="9" y="5"/>
                      <a:pt x="9" y="5"/>
                      <a:pt x="9" y="5"/>
                    </a:cubicBezTo>
                    <a:cubicBezTo>
                      <a:pt x="10" y="5"/>
                      <a:pt x="10" y="5"/>
                      <a:pt x="10" y="5"/>
                    </a:cubicBezTo>
                    <a:cubicBezTo>
                      <a:pt x="12" y="3"/>
                      <a:pt x="12" y="3"/>
                      <a:pt x="12" y="3"/>
                    </a:cubicBezTo>
                    <a:cubicBezTo>
                      <a:pt x="10" y="1"/>
                      <a:pt x="8" y="0"/>
                      <a:pt x="6" y="0"/>
                    </a:cubicBezTo>
                    <a:cubicBezTo>
                      <a:pt x="4" y="0"/>
                      <a:pt x="2" y="1"/>
                      <a:pt x="0" y="3"/>
                    </a:cubicBez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8" name="Group 51"/>
            <p:cNvGrpSpPr/>
            <p:nvPr/>
          </p:nvGrpSpPr>
          <p:grpSpPr>
            <a:xfrm>
              <a:off x="2923854" y="2298716"/>
              <a:ext cx="234815" cy="266474"/>
              <a:chOff x="2824163" y="2328863"/>
              <a:chExt cx="141288" cy="160337"/>
            </a:xfrm>
            <a:solidFill>
              <a:schemeClr val="accent6"/>
            </a:solidFill>
          </p:grpSpPr>
          <p:sp>
            <p:nvSpPr>
              <p:cNvPr id="142" name="Oval 52"/>
              <p:cNvSpPr/>
              <p:nvPr/>
            </p:nvSpPr>
            <p:spPr bwMode="auto">
              <a:xfrm>
                <a:off x="2865438" y="2328863"/>
                <a:ext cx="65088" cy="60325"/>
              </a:xfrm>
              <a:prstGeom prst="ellipse">
                <a:avLst/>
              </a:pr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3" name="Freeform: Shape 53"/>
              <p:cNvSpPr/>
              <p:nvPr/>
            </p:nvSpPr>
            <p:spPr bwMode="auto">
              <a:xfrm>
                <a:off x="2824163" y="2400300"/>
                <a:ext cx="141288" cy="88900"/>
              </a:xfrm>
              <a:custGeom>
                <a:avLst/>
                <a:gdLst/>
                <a:ahLst/>
                <a:cxnLst>
                  <a:cxn ang="0">
                    <a:pos x="23" y="3"/>
                  </a:cxn>
                  <a:cxn ang="0">
                    <a:pos x="19" y="0"/>
                  </a:cxn>
                  <a:cxn ang="0">
                    <a:pos x="19" y="0"/>
                  </a:cxn>
                  <a:cxn ang="0">
                    <a:pos x="17" y="0"/>
                  </a:cxn>
                  <a:cxn ang="0">
                    <a:pos x="15" y="5"/>
                  </a:cxn>
                  <a:cxn ang="0">
                    <a:pos x="13" y="10"/>
                  </a:cxn>
                  <a:cxn ang="0">
                    <a:pos x="10" y="5"/>
                  </a:cxn>
                  <a:cxn ang="0">
                    <a:pos x="8" y="0"/>
                  </a:cxn>
                  <a:cxn ang="0">
                    <a:pos x="5" y="0"/>
                  </a:cxn>
                  <a:cxn ang="0">
                    <a:pos x="5" y="0"/>
                  </a:cxn>
                  <a:cxn ang="0">
                    <a:pos x="1" y="3"/>
                  </a:cxn>
                  <a:cxn ang="0">
                    <a:pos x="0" y="15"/>
                  </a:cxn>
                  <a:cxn ang="0">
                    <a:pos x="4" y="15"/>
                  </a:cxn>
                  <a:cxn ang="0">
                    <a:pos x="4" y="6"/>
                  </a:cxn>
                  <a:cxn ang="0">
                    <a:pos x="5" y="6"/>
                  </a:cxn>
                  <a:cxn ang="0">
                    <a:pos x="5" y="15"/>
                  </a:cxn>
                  <a:cxn ang="0">
                    <a:pos x="19" y="15"/>
                  </a:cxn>
                  <a:cxn ang="0">
                    <a:pos x="19" y="6"/>
                  </a:cxn>
                  <a:cxn ang="0">
                    <a:pos x="19" y="6"/>
                  </a:cxn>
                  <a:cxn ang="0">
                    <a:pos x="20" y="6"/>
                  </a:cxn>
                  <a:cxn ang="0">
                    <a:pos x="20" y="15"/>
                  </a:cxn>
                  <a:cxn ang="0">
                    <a:pos x="23" y="15"/>
                  </a:cxn>
                  <a:cxn ang="0">
                    <a:pos x="23" y="3"/>
                  </a:cxn>
                </a:cxnLst>
                <a:rect l="0" t="0" r="r" b="b"/>
                <a:pathLst>
                  <a:path w="24" h="15">
                    <a:moveTo>
                      <a:pt x="23" y="3"/>
                    </a:moveTo>
                    <a:cubicBezTo>
                      <a:pt x="22" y="0"/>
                      <a:pt x="20" y="0"/>
                      <a:pt x="19" y="0"/>
                    </a:cubicBezTo>
                    <a:cubicBezTo>
                      <a:pt x="19" y="0"/>
                      <a:pt x="19" y="0"/>
                      <a:pt x="19" y="0"/>
                    </a:cubicBezTo>
                    <a:cubicBezTo>
                      <a:pt x="17" y="0"/>
                      <a:pt x="17" y="0"/>
                      <a:pt x="17" y="0"/>
                    </a:cubicBezTo>
                    <a:cubicBezTo>
                      <a:pt x="15" y="5"/>
                      <a:pt x="15" y="5"/>
                      <a:pt x="15" y="5"/>
                    </a:cubicBezTo>
                    <a:cubicBezTo>
                      <a:pt x="13" y="10"/>
                      <a:pt x="13" y="10"/>
                      <a:pt x="13" y="10"/>
                    </a:cubicBezTo>
                    <a:cubicBezTo>
                      <a:pt x="10" y="5"/>
                      <a:pt x="10" y="5"/>
                      <a:pt x="10" y="5"/>
                    </a:cubicBezTo>
                    <a:cubicBezTo>
                      <a:pt x="8" y="0"/>
                      <a:pt x="8" y="0"/>
                      <a:pt x="8" y="0"/>
                    </a:cubicBezTo>
                    <a:cubicBezTo>
                      <a:pt x="5" y="0"/>
                      <a:pt x="5" y="0"/>
                      <a:pt x="5" y="0"/>
                    </a:cubicBezTo>
                    <a:cubicBezTo>
                      <a:pt x="5" y="0"/>
                      <a:pt x="5" y="0"/>
                      <a:pt x="5" y="0"/>
                    </a:cubicBezTo>
                    <a:cubicBezTo>
                      <a:pt x="4" y="0"/>
                      <a:pt x="2" y="1"/>
                      <a:pt x="1" y="3"/>
                    </a:cubicBezTo>
                    <a:cubicBezTo>
                      <a:pt x="0" y="4"/>
                      <a:pt x="0" y="10"/>
                      <a:pt x="0" y="15"/>
                    </a:cubicBezTo>
                    <a:cubicBezTo>
                      <a:pt x="4" y="15"/>
                      <a:pt x="4" y="15"/>
                      <a:pt x="4" y="15"/>
                    </a:cubicBezTo>
                    <a:cubicBezTo>
                      <a:pt x="4" y="6"/>
                      <a:pt x="4" y="6"/>
                      <a:pt x="4" y="6"/>
                    </a:cubicBezTo>
                    <a:cubicBezTo>
                      <a:pt x="4" y="6"/>
                      <a:pt x="4" y="6"/>
                      <a:pt x="5" y="6"/>
                    </a:cubicBezTo>
                    <a:cubicBezTo>
                      <a:pt x="5" y="15"/>
                      <a:pt x="5" y="15"/>
                      <a:pt x="5" y="15"/>
                    </a:cubicBezTo>
                    <a:cubicBezTo>
                      <a:pt x="19" y="15"/>
                      <a:pt x="19" y="15"/>
                      <a:pt x="19" y="15"/>
                    </a:cubicBezTo>
                    <a:cubicBezTo>
                      <a:pt x="19" y="6"/>
                      <a:pt x="19" y="6"/>
                      <a:pt x="19" y="6"/>
                    </a:cubicBezTo>
                    <a:cubicBezTo>
                      <a:pt x="19" y="6"/>
                      <a:pt x="19" y="6"/>
                      <a:pt x="19" y="6"/>
                    </a:cubicBezTo>
                    <a:cubicBezTo>
                      <a:pt x="20" y="6"/>
                      <a:pt x="20" y="6"/>
                      <a:pt x="20" y="6"/>
                    </a:cubicBezTo>
                    <a:cubicBezTo>
                      <a:pt x="20" y="15"/>
                      <a:pt x="20" y="15"/>
                      <a:pt x="20" y="15"/>
                    </a:cubicBezTo>
                    <a:cubicBezTo>
                      <a:pt x="23" y="15"/>
                      <a:pt x="23" y="15"/>
                      <a:pt x="23" y="15"/>
                    </a:cubicBezTo>
                    <a:cubicBezTo>
                      <a:pt x="24" y="10"/>
                      <a:pt x="24" y="4"/>
                      <a:pt x="23" y="3"/>
                    </a:cubicBez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4" name="Freeform: Shape 54"/>
              <p:cNvSpPr/>
              <p:nvPr/>
            </p:nvSpPr>
            <p:spPr bwMode="auto">
              <a:xfrm>
                <a:off x="2889250" y="2400300"/>
                <a:ext cx="17463" cy="58738"/>
              </a:xfrm>
              <a:custGeom>
                <a:avLst/>
                <a:gdLst/>
                <a:ahLst/>
                <a:cxnLst>
                  <a:cxn ang="0">
                    <a:pos x="2" y="1"/>
                  </a:cxn>
                  <a:cxn ang="0">
                    <a:pos x="2" y="0"/>
                  </a:cxn>
                  <a:cxn ang="0">
                    <a:pos x="2" y="0"/>
                  </a:cxn>
                  <a:cxn ang="0">
                    <a:pos x="1" y="0"/>
                  </a:cxn>
                  <a:cxn ang="0">
                    <a:pos x="1" y="1"/>
                  </a:cxn>
                  <a:cxn ang="0">
                    <a:pos x="0" y="7"/>
                  </a:cxn>
                  <a:cxn ang="0">
                    <a:pos x="2" y="10"/>
                  </a:cxn>
                  <a:cxn ang="0">
                    <a:pos x="3" y="7"/>
                  </a:cxn>
                  <a:cxn ang="0">
                    <a:pos x="2" y="1"/>
                  </a:cxn>
                </a:cxnLst>
                <a:rect l="0" t="0" r="r" b="b"/>
                <a:pathLst>
                  <a:path w="3" h="10">
                    <a:moveTo>
                      <a:pt x="2" y="1"/>
                    </a:moveTo>
                    <a:cubicBezTo>
                      <a:pt x="2" y="1"/>
                      <a:pt x="2" y="1"/>
                      <a:pt x="2" y="0"/>
                    </a:cubicBezTo>
                    <a:cubicBezTo>
                      <a:pt x="2" y="0"/>
                      <a:pt x="2" y="0"/>
                      <a:pt x="2" y="0"/>
                    </a:cubicBezTo>
                    <a:cubicBezTo>
                      <a:pt x="1" y="0"/>
                      <a:pt x="1" y="0"/>
                      <a:pt x="1" y="0"/>
                    </a:cubicBezTo>
                    <a:cubicBezTo>
                      <a:pt x="1" y="1"/>
                      <a:pt x="1" y="1"/>
                      <a:pt x="1" y="1"/>
                    </a:cubicBezTo>
                    <a:cubicBezTo>
                      <a:pt x="0" y="7"/>
                      <a:pt x="0" y="7"/>
                      <a:pt x="0" y="7"/>
                    </a:cubicBezTo>
                    <a:cubicBezTo>
                      <a:pt x="2" y="10"/>
                      <a:pt x="2" y="10"/>
                      <a:pt x="2" y="10"/>
                    </a:cubicBezTo>
                    <a:cubicBezTo>
                      <a:pt x="3" y="7"/>
                      <a:pt x="3" y="7"/>
                      <a:pt x="3" y="7"/>
                    </a:cubicBezTo>
                    <a:lnTo>
                      <a:pt x="2" y="1"/>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9" name="Group 55"/>
            <p:cNvGrpSpPr/>
            <p:nvPr/>
          </p:nvGrpSpPr>
          <p:grpSpPr>
            <a:xfrm>
              <a:off x="3364838" y="1135004"/>
              <a:ext cx="282305" cy="205792"/>
              <a:chOff x="3273425" y="1249363"/>
              <a:chExt cx="169863" cy="123825"/>
            </a:xfrm>
            <a:solidFill>
              <a:schemeClr val="accent1"/>
            </a:solidFill>
          </p:grpSpPr>
          <p:sp>
            <p:nvSpPr>
              <p:cNvPr id="139" name="Freeform: Shape 56"/>
              <p:cNvSpPr/>
              <p:nvPr/>
            </p:nvSpPr>
            <p:spPr bwMode="auto">
              <a:xfrm>
                <a:off x="3273425" y="1249363"/>
                <a:ext cx="169863" cy="123825"/>
              </a:xfrm>
              <a:custGeom>
                <a:avLst/>
                <a:gdLst/>
                <a:ahLst/>
                <a:cxnLst>
                  <a:cxn ang="0">
                    <a:pos x="26" y="0"/>
                  </a:cxn>
                  <a:cxn ang="0">
                    <a:pos x="3" y="0"/>
                  </a:cxn>
                  <a:cxn ang="0">
                    <a:pos x="0" y="2"/>
                  </a:cxn>
                  <a:cxn ang="0">
                    <a:pos x="0" y="15"/>
                  </a:cxn>
                  <a:cxn ang="0">
                    <a:pos x="3" y="18"/>
                  </a:cxn>
                  <a:cxn ang="0">
                    <a:pos x="10" y="18"/>
                  </a:cxn>
                  <a:cxn ang="0">
                    <a:pos x="9" y="19"/>
                  </a:cxn>
                  <a:cxn ang="0">
                    <a:pos x="5" y="19"/>
                  </a:cxn>
                  <a:cxn ang="0">
                    <a:pos x="3" y="20"/>
                  </a:cxn>
                  <a:cxn ang="0">
                    <a:pos x="5" y="21"/>
                  </a:cxn>
                  <a:cxn ang="0">
                    <a:pos x="24" y="21"/>
                  </a:cxn>
                  <a:cxn ang="0">
                    <a:pos x="26" y="20"/>
                  </a:cxn>
                  <a:cxn ang="0">
                    <a:pos x="24" y="19"/>
                  </a:cxn>
                  <a:cxn ang="0">
                    <a:pos x="20" y="19"/>
                  </a:cxn>
                  <a:cxn ang="0">
                    <a:pos x="19" y="18"/>
                  </a:cxn>
                  <a:cxn ang="0">
                    <a:pos x="26" y="18"/>
                  </a:cxn>
                  <a:cxn ang="0">
                    <a:pos x="29" y="15"/>
                  </a:cxn>
                  <a:cxn ang="0">
                    <a:pos x="29" y="2"/>
                  </a:cxn>
                  <a:cxn ang="0">
                    <a:pos x="26" y="0"/>
                  </a:cxn>
                  <a:cxn ang="0">
                    <a:pos x="27" y="15"/>
                  </a:cxn>
                  <a:cxn ang="0">
                    <a:pos x="26" y="16"/>
                  </a:cxn>
                  <a:cxn ang="0">
                    <a:pos x="3" y="16"/>
                  </a:cxn>
                  <a:cxn ang="0">
                    <a:pos x="2" y="15"/>
                  </a:cxn>
                  <a:cxn ang="0">
                    <a:pos x="2" y="2"/>
                  </a:cxn>
                  <a:cxn ang="0">
                    <a:pos x="3" y="1"/>
                  </a:cxn>
                  <a:cxn ang="0">
                    <a:pos x="26" y="1"/>
                  </a:cxn>
                  <a:cxn ang="0">
                    <a:pos x="27" y="2"/>
                  </a:cxn>
                  <a:cxn ang="0">
                    <a:pos x="27" y="15"/>
                  </a:cxn>
                </a:cxnLst>
                <a:rect l="0" t="0" r="r" b="b"/>
                <a:pathLst>
                  <a:path w="29" h="21">
                    <a:moveTo>
                      <a:pt x="26" y="0"/>
                    </a:moveTo>
                    <a:cubicBezTo>
                      <a:pt x="3" y="0"/>
                      <a:pt x="3" y="0"/>
                      <a:pt x="3" y="0"/>
                    </a:cubicBezTo>
                    <a:cubicBezTo>
                      <a:pt x="2" y="0"/>
                      <a:pt x="0" y="1"/>
                      <a:pt x="0" y="2"/>
                    </a:cubicBezTo>
                    <a:cubicBezTo>
                      <a:pt x="0" y="15"/>
                      <a:pt x="0" y="15"/>
                      <a:pt x="0" y="15"/>
                    </a:cubicBezTo>
                    <a:cubicBezTo>
                      <a:pt x="0" y="17"/>
                      <a:pt x="2" y="18"/>
                      <a:pt x="3" y="18"/>
                    </a:cubicBezTo>
                    <a:cubicBezTo>
                      <a:pt x="10" y="18"/>
                      <a:pt x="10" y="18"/>
                      <a:pt x="10" y="18"/>
                    </a:cubicBezTo>
                    <a:cubicBezTo>
                      <a:pt x="9" y="18"/>
                      <a:pt x="9" y="18"/>
                      <a:pt x="9" y="19"/>
                    </a:cubicBezTo>
                    <a:cubicBezTo>
                      <a:pt x="5" y="19"/>
                      <a:pt x="5" y="19"/>
                      <a:pt x="5" y="19"/>
                    </a:cubicBezTo>
                    <a:cubicBezTo>
                      <a:pt x="4" y="19"/>
                      <a:pt x="3" y="19"/>
                      <a:pt x="3" y="20"/>
                    </a:cubicBezTo>
                    <a:cubicBezTo>
                      <a:pt x="3" y="20"/>
                      <a:pt x="4" y="21"/>
                      <a:pt x="5" y="21"/>
                    </a:cubicBezTo>
                    <a:cubicBezTo>
                      <a:pt x="24" y="21"/>
                      <a:pt x="24" y="21"/>
                      <a:pt x="24" y="21"/>
                    </a:cubicBezTo>
                    <a:cubicBezTo>
                      <a:pt x="25" y="21"/>
                      <a:pt x="26" y="20"/>
                      <a:pt x="26" y="20"/>
                    </a:cubicBezTo>
                    <a:cubicBezTo>
                      <a:pt x="26" y="19"/>
                      <a:pt x="25" y="19"/>
                      <a:pt x="24" y="19"/>
                    </a:cubicBezTo>
                    <a:cubicBezTo>
                      <a:pt x="20" y="19"/>
                      <a:pt x="20" y="19"/>
                      <a:pt x="20" y="19"/>
                    </a:cubicBezTo>
                    <a:cubicBezTo>
                      <a:pt x="20" y="18"/>
                      <a:pt x="20" y="18"/>
                      <a:pt x="19" y="18"/>
                    </a:cubicBezTo>
                    <a:cubicBezTo>
                      <a:pt x="26" y="18"/>
                      <a:pt x="26" y="18"/>
                      <a:pt x="26" y="18"/>
                    </a:cubicBezTo>
                    <a:cubicBezTo>
                      <a:pt x="28" y="18"/>
                      <a:pt x="29" y="17"/>
                      <a:pt x="29" y="15"/>
                    </a:cubicBezTo>
                    <a:cubicBezTo>
                      <a:pt x="29" y="2"/>
                      <a:pt x="29" y="2"/>
                      <a:pt x="29" y="2"/>
                    </a:cubicBezTo>
                    <a:cubicBezTo>
                      <a:pt x="29" y="1"/>
                      <a:pt x="28" y="0"/>
                      <a:pt x="26" y="0"/>
                    </a:cubicBezTo>
                    <a:close/>
                    <a:moveTo>
                      <a:pt x="27" y="15"/>
                    </a:moveTo>
                    <a:cubicBezTo>
                      <a:pt x="27" y="16"/>
                      <a:pt x="27" y="16"/>
                      <a:pt x="26" y="16"/>
                    </a:cubicBezTo>
                    <a:cubicBezTo>
                      <a:pt x="3" y="16"/>
                      <a:pt x="3" y="16"/>
                      <a:pt x="3" y="16"/>
                    </a:cubicBezTo>
                    <a:cubicBezTo>
                      <a:pt x="2" y="16"/>
                      <a:pt x="2" y="16"/>
                      <a:pt x="2" y="15"/>
                    </a:cubicBezTo>
                    <a:cubicBezTo>
                      <a:pt x="2" y="2"/>
                      <a:pt x="2" y="2"/>
                      <a:pt x="2" y="2"/>
                    </a:cubicBezTo>
                    <a:cubicBezTo>
                      <a:pt x="2" y="2"/>
                      <a:pt x="2" y="1"/>
                      <a:pt x="3" y="1"/>
                    </a:cubicBezTo>
                    <a:cubicBezTo>
                      <a:pt x="26" y="1"/>
                      <a:pt x="26" y="1"/>
                      <a:pt x="26" y="1"/>
                    </a:cubicBezTo>
                    <a:cubicBezTo>
                      <a:pt x="27" y="1"/>
                      <a:pt x="27" y="2"/>
                      <a:pt x="27" y="2"/>
                    </a:cubicBezTo>
                    <a:lnTo>
                      <a:pt x="27" y="15"/>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0" name="Freeform: Shape 57"/>
              <p:cNvSpPr/>
              <p:nvPr/>
            </p:nvSpPr>
            <p:spPr bwMode="auto">
              <a:xfrm>
                <a:off x="3325813" y="1260475"/>
                <a:ext cx="76200" cy="77788"/>
              </a:xfrm>
              <a:custGeom>
                <a:avLst/>
                <a:gdLst/>
                <a:ahLst/>
                <a:cxnLst>
                  <a:cxn ang="0">
                    <a:pos x="2" y="13"/>
                  </a:cxn>
                  <a:cxn ang="0">
                    <a:pos x="0" y="12"/>
                  </a:cxn>
                  <a:cxn ang="0">
                    <a:pos x="0" y="2"/>
                  </a:cxn>
                  <a:cxn ang="0">
                    <a:pos x="2" y="0"/>
                  </a:cxn>
                  <a:cxn ang="0">
                    <a:pos x="3" y="0"/>
                  </a:cxn>
                  <a:cxn ang="0">
                    <a:pos x="12" y="5"/>
                  </a:cxn>
                  <a:cxn ang="0">
                    <a:pos x="13" y="7"/>
                  </a:cxn>
                  <a:cxn ang="0">
                    <a:pos x="12" y="8"/>
                  </a:cxn>
                  <a:cxn ang="0">
                    <a:pos x="3" y="13"/>
                  </a:cxn>
                  <a:cxn ang="0">
                    <a:pos x="2" y="13"/>
                  </a:cxn>
                  <a:cxn ang="0">
                    <a:pos x="2" y="2"/>
                  </a:cxn>
                  <a:cxn ang="0">
                    <a:pos x="2" y="12"/>
                  </a:cxn>
                  <a:cxn ang="0">
                    <a:pos x="11" y="7"/>
                  </a:cxn>
                  <a:cxn ang="0">
                    <a:pos x="2" y="2"/>
                  </a:cxn>
                </a:cxnLst>
                <a:rect l="0" t="0" r="r" b="b"/>
                <a:pathLst>
                  <a:path w="13" h="13">
                    <a:moveTo>
                      <a:pt x="2" y="13"/>
                    </a:moveTo>
                    <a:cubicBezTo>
                      <a:pt x="1" y="13"/>
                      <a:pt x="0" y="13"/>
                      <a:pt x="0" y="12"/>
                    </a:cubicBezTo>
                    <a:cubicBezTo>
                      <a:pt x="0" y="2"/>
                      <a:pt x="0" y="2"/>
                      <a:pt x="0" y="2"/>
                    </a:cubicBezTo>
                    <a:cubicBezTo>
                      <a:pt x="0" y="0"/>
                      <a:pt x="1" y="0"/>
                      <a:pt x="2" y="0"/>
                    </a:cubicBezTo>
                    <a:cubicBezTo>
                      <a:pt x="2" y="0"/>
                      <a:pt x="3" y="0"/>
                      <a:pt x="3" y="0"/>
                    </a:cubicBezTo>
                    <a:cubicBezTo>
                      <a:pt x="12" y="5"/>
                      <a:pt x="12" y="5"/>
                      <a:pt x="12" y="5"/>
                    </a:cubicBezTo>
                    <a:cubicBezTo>
                      <a:pt x="12" y="5"/>
                      <a:pt x="13" y="6"/>
                      <a:pt x="13" y="7"/>
                    </a:cubicBezTo>
                    <a:cubicBezTo>
                      <a:pt x="13" y="7"/>
                      <a:pt x="12" y="8"/>
                      <a:pt x="12" y="8"/>
                    </a:cubicBezTo>
                    <a:cubicBezTo>
                      <a:pt x="3" y="13"/>
                      <a:pt x="3" y="13"/>
                      <a:pt x="3" y="13"/>
                    </a:cubicBezTo>
                    <a:cubicBezTo>
                      <a:pt x="3" y="13"/>
                      <a:pt x="2" y="13"/>
                      <a:pt x="2" y="13"/>
                    </a:cubicBezTo>
                    <a:close/>
                    <a:moveTo>
                      <a:pt x="2" y="2"/>
                    </a:moveTo>
                    <a:cubicBezTo>
                      <a:pt x="2" y="12"/>
                      <a:pt x="2" y="12"/>
                      <a:pt x="2" y="12"/>
                    </a:cubicBezTo>
                    <a:cubicBezTo>
                      <a:pt x="11" y="7"/>
                      <a:pt x="11" y="7"/>
                      <a:pt x="11" y="7"/>
                    </a:cubicBezTo>
                    <a:lnTo>
                      <a:pt x="2" y="2"/>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1" name="Freeform: Shape 58"/>
              <p:cNvSpPr/>
              <p:nvPr/>
            </p:nvSpPr>
            <p:spPr bwMode="auto">
              <a:xfrm>
                <a:off x="3343275" y="1273175"/>
                <a:ext cx="41275" cy="52388"/>
              </a:xfrm>
              <a:custGeom>
                <a:avLst/>
                <a:gdLst/>
                <a:ahLst/>
                <a:cxnLst>
                  <a:cxn ang="0">
                    <a:pos x="0" y="33"/>
                  </a:cxn>
                  <a:cxn ang="0">
                    <a:pos x="0" y="0"/>
                  </a:cxn>
                  <a:cxn ang="0">
                    <a:pos x="26" y="18"/>
                  </a:cxn>
                  <a:cxn ang="0">
                    <a:pos x="0" y="33"/>
                  </a:cxn>
                  <a:cxn ang="0">
                    <a:pos x="0" y="3"/>
                  </a:cxn>
                  <a:cxn ang="0">
                    <a:pos x="0" y="29"/>
                  </a:cxn>
                  <a:cxn ang="0">
                    <a:pos x="23" y="18"/>
                  </a:cxn>
                  <a:cxn ang="0">
                    <a:pos x="0" y="3"/>
                  </a:cxn>
                </a:cxnLst>
                <a:rect l="0" t="0" r="r" b="b"/>
                <a:pathLst>
                  <a:path w="26" h="33">
                    <a:moveTo>
                      <a:pt x="0" y="33"/>
                    </a:moveTo>
                    <a:lnTo>
                      <a:pt x="0" y="0"/>
                    </a:lnTo>
                    <a:lnTo>
                      <a:pt x="26" y="18"/>
                    </a:lnTo>
                    <a:lnTo>
                      <a:pt x="0" y="33"/>
                    </a:lnTo>
                    <a:close/>
                    <a:moveTo>
                      <a:pt x="0" y="3"/>
                    </a:moveTo>
                    <a:lnTo>
                      <a:pt x="0" y="29"/>
                    </a:lnTo>
                    <a:lnTo>
                      <a:pt x="23" y="18"/>
                    </a:lnTo>
                    <a:lnTo>
                      <a:pt x="0" y="3"/>
                    </a:lnTo>
                    <a:close/>
                  </a:path>
                </a:pathLst>
              </a:custGeom>
              <a:grp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10" name="Group 59"/>
            <p:cNvGrpSpPr/>
            <p:nvPr/>
          </p:nvGrpSpPr>
          <p:grpSpPr>
            <a:xfrm>
              <a:off x="3704797" y="1722863"/>
              <a:ext cx="1824118" cy="1777682"/>
              <a:chOff x="3556002" y="1169988"/>
              <a:chExt cx="2868612" cy="2795587"/>
            </a:xfrm>
          </p:grpSpPr>
          <p:sp>
            <p:nvSpPr>
              <p:cNvPr id="48" name="Freeform: Shape 6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9" name="Freeform: Shape 62"/>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0" name="Freeform: Shape 63"/>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1" name="Freeform: Shape 64"/>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2" name="Freeform: Shape 65"/>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3" name="Freeform: Shape 66"/>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4" name="Freeform: Shape 67"/>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5" name="Freeform: Shape 68"/>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6" name="Freeform: Shape 69"/>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7" name="Freeform: Shape 70"/>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8" name="Freeform: Shape 71"/>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59" name="Freeform: Shape 72"/>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0" name="Freeform: Shape 73"/>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1" name="Freeform: Shape 74"/>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2" name="Freeform: Shape 75"/>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3" name="Freeform: Shape 76"/>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4" name="Freeform: Shape 77"/>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5" name="Freeform: Shape 78"/>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6" name="Rectangle 79"/>
              <p:cNvSpPr/>
              <p:nvPr/>
            </p:nvSpPr>
            <p:spPr bwMode="auto">
              <a:xfrm>
                <a:off x="6415088" y="2408238"/>
                <a:ext cx="1588" cy="1588"/>
              </a:xfrm>
              <a:prstGeom prst="rect">
                <a:avLst/>
              </a:prstGeom>
              <a:solidFill>
                <a:schemeClr val="tx1">
                  <a:lumMod val="50000"/>
                  <a:lumOff val="50000"/>
                </a:schemeClr>
              </a:solidFill>
              <a:ln w="9525">
                <a:noFill/>
                <a:miter lim="800000"/>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7" name="Freeform: Shape 80"/>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8" name="Freeform: Shape 81"/>
              <p:cNvSpPr/>
              <p:nvPr/>
            </p:nvSpPr>
            <p:spPr bwMode="auto">
              <a:xfrm>
                <a:off x="3556002"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9" name="Freeform: Shape 82"/>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0" name="Freeform: Shape 83"/>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1" name="Freeform: Shape 84"/>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2" name="Freeform: Shape 85"/>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3" name="Freeform: Shape 86"/>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4" name="Freeform: Shape 87"/>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5" name="Freeform: Shape 88"/>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6" name="Freeform: Shape 89"/>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7" name="Freeform: Shape 90"/>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8" name="Freeform: Shape 91"/>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79" name="Freeform: Shape 92"/>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0" name="Freeform: Shape 93"/>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1" name="Freeform: Shape 94"/>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2" name="Freeform: Shape 95"/>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3" name="Freeform: Shape 96"/>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4" name="Freeform: Shape 97"/>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5" name="Freeform: Shape 98"/>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6" name="Freeform: Shape 99"/>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7" name="Freeform: Shape 100"/>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8" name="Freeform: Shape 101"/>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9" name="Freeform: Shape 102"/>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0" name="Freeform: Shape 103"/>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1" name="Freeform: Shape 104"/>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2" name="Freeform: Shape 105"/>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3" name="Freeform: Shape 106"/>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4" name="Freeform: Shape 107"/>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5" name="Freeform: Shape 108"/>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6" name="Freeform: Shape 109"/>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7" name="Freeform: Shape 110"/>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8" name="Freeform: Shape 111"/>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9" name="Freeform: Shape 112"/>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0" name="Freeform: Shape 113"/>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1" name="Freeform: Shape 114"/>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2" name="Freeform: Shape 115"/>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3" name="Freeform: Shape 116"/>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4" name="Freeform: Shape 117"/>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5" name="Freeform: Shape 118"/>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6" name="Freeform: Shape 119"/>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7" name="Freeform: Shape 120"/>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8" name="Freeform: Shape 121"/>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9" name="Freeform: Shape 122"/>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0" name="Freeform: Shape 123"/>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1" name="Freeform: Shape 124"/>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2" name="Freeform: Shape 125"/>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3" name="Freeform: Shape 126"/>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4" name="Freeform: Shape 127"/>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5" name="Freeform: Shape 128"/>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6" name="Freeform: Shape 129"/>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7" name="Freeform: Shape 130"/>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8" name="Freeform: Shape 131"/>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19" name="Freeform: Shape 132"/>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0" name="Freeform: Shape 133"/>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1" name="Freeform: Shape 134"/>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2" name="Freeform: Shape 135"/>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3" name="Freeform: Shape 136"/>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4" name="Freeform: Shape 137"/>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5" name="Freeform: Shape 138"/>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6" name="Freeform: Shape 139"/>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7" name="Freeform: Shape 140"/>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8" name="Freeform: Shape 141"/>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9" name="Freeform: Shape 142"/>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0" name="Freeform: Shape 143"/>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1" name="Freeform: Shape 160"/>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2" name="Freeform: Shape 163"/>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3" name="Freeform: Shape 166"/>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4" name="Freeform: Shape 169"/>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5" name="Freeform: Shape 172"/>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6" name="Freeform: Shape 173"/>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7" name="Freeform: Shape 174"/>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8" name="Freeform: Shape 175"/>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11" name="Freeform: Shape 176"/>
            <p:cNvSpPr/>
            <p:nvPr/>
          </p:nvSpPr>
          <p:spPr bwMode="auto">
            <a:xfrm>
              <a:off x="3318724" y="1856620"/>
              <a:ext cx="241100" cy="1554605"/>
            </a:xfrm>
            <a:custGeom>
              <a:avLst/>
              <a:gdLst/>
              <a:ahLst/>
              <a:cxnLst>
                <a:cxn ang="0">
                  <a:pos x="31" y="206"/>
                </a:cxn>
                <a:cxn ang="0">
                  <a:pos x="29" y="203"/>
                </a:cxn>
                <a:cxn ang="0">
                  <a:pos x="29" y="203"/>
                </a:cxn>
                <a:cxn ang="0">
                  <a:pos x="28" y="29"/>
                </a:cxn>
                <a:cxn ang="0">
                  <a:pos x="28" y="29"/>
                </a:cxn>
                <a:cxn ang="0">
                  <a:pos x="31" y="26"/>
                </a:cxn>
                <a:cxn ang="0">
                  <a:pos x="25" y="4"/>
                </a:cxn>
                <a:cxn ang="0">
                  <a:pos x="3" y="10"/>
                </a:cxn>
                <a:cxn ang="0">
                  <a:pos x="6" y="29"/>
                </a:cxn>
                <a:cxn ang="0">
                  <a:pos x="6" y="29"/>
                </a:cxn>
                <a:cxn ang="0">
                  <a:pos x="6" y="203"/>
                </a:cxn>
                <a:cxn ang="0">
                  <a:pos x="6" y="203"/>
                </a:cxn>
                <a:cxn ang="0">
                  <a:pos x="3" y="222"/>
                </a:cxn>
                <a:cxn ang="0">
                  <a:pos x="25" y="228"/>
                </a:cxn>
                <a:cxn ang="0">
                  <a:pos x="31" y="206"/>
                </a:cxn>
              </a:cxnLst>
              <a:rect l="0" t="0" r="r" b="b"/>
              <a:pathLst>
                <a:path w="36" h="232">
                  <a:moveTo>
                    <a:pt x="31" y="206"/>
                  </a:moveTo>
                  <a:cubicBezTo>
                    <a:pt x="30" y="205"/>
                    <a:pt x="30" y="204"/>
                    <a:pt x="29" y="203"/>
                  </a:cubicBezTo>
                  <a:cubicBezTo>
                    <a:pt x="29" y="203"/>
                    <a:pt x="29" y="203"/>
                    <a:pt x="29" y="203"/>
                  </a:cubicBezTo>
                  <a:cubicBezTo>
                    <a:pt x="17" y="191"/>
                    <a:pt x="17" y="41"/>
                    <a:pt x="28" y="29"/>
                  </a:cubicBezTo>
                  <a:cubicBezTo>
                    <a:pt x="28" y="29"/>
                    <a:pt x="28" y="29"/>
                    <a:pt x="28" y="29"/>
                  </a:cubicBezTo>
                  <a:cubicBezTo>
                    <a:pt x="29" y="28"/>
                    <a:pt x="30" y="27"/>
                    <a:pt x="31" y="26"/>
                  </a:cubicBezTo>
                  <a:cubicBezTo>
                    <a:pt x="35" y="19"/>
                    <a:pt x="33" y="9"/>
                    <a:pt x="25" y="4"/>
                  </a:cubicBezTo>
                  <a:cubicBezTo>
                    <a:pt x="17" y="0"/>
                    <a:pt x="8" y="3"/>
                    <a:pt x="3" y="10"/>
                  </a:cubicBezTo>
                  <a:cubicBezTo>
                    <a:pt x="0" y="17"/>
                    <a:pt x="1" y="24"/>
                    <a:pt x="6" y="29"/>
                  </a:cubicBezTo>
                  <a:cubicBezTo>
                    <a:pt x="6" y="29"/>
                    <a:pt x="6" y="29"/>
                    <a:pt x="6" y="29"/>
                  </a:cubicBezTo>
                  <a:cubicBezTo>
                    <a:pt x="17" y="41"/>
                    <a:pt x="17" y="191"/>
                    <a:pt x="6" y="203"/>
                  </a:cubicBezTo>
                  <a:cubicBezTo>
                    <a:pt x="6" y="203"/>
                    <a:pt x="6" y="203"/>
                    <a:pt x="6" y="203"/>
                  </a:cubicBezTo>
                  <a:cubicBezTo>
                    <a:pt x="1" y="208"/>
                    <a:pt x="0" y="216"/>
                    <a:pt x="3" y="222"/>
                  </a:cubicBezTo>
                  <a:cubicBezTo>
                    <a:pt x="8" y="230"/>
                    <a:pt x="18" y="232"/>
                    <a:pt x="25" y="228"/>
                  </a:cubicBezTo>
                  <a:cubicBezTo>
                    <a:pt x="33" y="223"/>
                    <a:pt x="36" y="214"/>
                    <a:pt x="31" y="206"/>
                  </a:cubicBezTo>
                  <a:close/>
                </a:path>
              </a:pathLst>
            </a:custGeom>
            <a:solidFill>
              <a:schemeClr val="accent6"/>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Freeform: Shape 177"/>
            <p:cNvSpPr/>
            <p:nvPr/>
          </p:nvSpPr>
          <p:spPr bwMode="auto">
            <a:xfrm>
              <a:off x="3312939" y="3170124"/>
              <a:ext cx="1365583" cy="883386"/>
            </a:xfrm>
            <a:custGeom>
              <a:avLst/>
              <a:gdLst/>
              <a:ahLst/>
              <a:cxnLst>
                <a:cxn ang="0">
                  <a:pos x="188" y="100"/>
                </a:cxn>
                <a:cxn ang="0">
                  <a:pos x="184" y="100"/>
                </a:cxn>
                <a:cxn ang="0">
                  <a:pos x="184" y="100"/>
                </a:cxn>
                <a:cxn ang="0">
                  <a:pos x="34" y="14"/>
                </a:cxn>
                <a:cxn ang="0">
                  <a:pos x="34" y="14"/>
                </a:cxn>
                <a:cxn ang="0">
                  <a:pos x="32" y="10"/>
                </a:cxn>
                <a:cxn ang="0">
                  <a:pos x="10" y="4"/>
                </a:cxn>
                <a:cxn ang="0">
                  <a:pos x="4" y="26"/>
                </a:cxn>
                <a:cxn ang="0">
                  <a:pos x="22" y="33"/>
                </a:cxn>
                <a:cxn ang="0">
                  <a:pos x="22" y="33"/>
                </a:cxn>
                <a:cxn ang="0">
                  <a:pos x="173" y="120"/>
                </a:cxn>
                <a:cxn ang="0">
                  <a:pos x="173" y="120"/>
                </a:cxn>
                <a:cxn ang="0">
                  <a:pos x="188" y="132"/>
                </a:cxn>
                <a:cxn ang="0">
                  <a:pos x="204" y="116"/>
                </a:cxn>
                <a:cxn ang="0">
                  <a:pos x="188" y="100"/>
                </a:cxn>
              </a:cxnLst>
              <a:rect l="0" t="0" r="r" b="b"/>
              <a:pathLst>
                <a:path w="204" h="132">
                  <a:moveTo>
                    <a:pt x="188" y="100"/>
                  </a:moveTo>
                  <a:cubicBezTo>
                    <a:pt x="186" y="100"/>
                    <a:pt x="185" y="100"/>
                    <a:pt x="184" y="100"/>
                  </a:cubicBezTo>
                  <a:cubicBezTo>
                    <a:pt x="184" y="100"/>
                    <a:pt x="184" y="100"/>
                    <a:pt x="184" y="100"/>
                  </a:cubicBezTo>
                  <a:cubicBezTo>
                    <a:pt x="168" y="104"/>
                    <a:pt x="38" y="29"/>
                    <a:pt x="34" y="14"/>
                  </a:cubicBezTo>
                  <a:cubicBezTo>
                    <a:pt x="34" y="14"/>
                    <a:pt x="34" y="14"/>
                    <a:pt x="34" y="14"/>
                  </a:cubicBezTo>
                  <a:cubicBezTo>
                    <a:pt x="33" y="13"/>
                    <a:pt x="33" y="11"/>
                    <a:pt x="32" y="10"/>
                  </a:cubicBezTo>
                  <a:cubicBezTo>
                    <a:pt x="28" y="2"/>
                    <a:pt x="18" y="0"/>
                    <a:pt x="10" y="4"/>
                  </a:cubicBezTo>
                  <a:cubicBezTo>
                    <a:pt x="3" y="9"/>
                    <a:pt x="0" y="18"/>
                    <a:pt x="4" y="26"/>
                  </a:cubicBezTo>
                  <a:cubicBezTo>
                    <a:pt x="8" y="32"/>
                    <a:pt x="16" y="35"/>
                    <a:pt x="22" y="33"/>
                  </a:cubicBezTo>
                  <a:cubicBezTo>
                    <a:pt x="22" y="33"/>
                    <a:pt x="22" y="33"/>
                    <a:pt x="22" y="33"/>
                  </a:cubicBezTo>
                  <a:cubicBezTo>
                    <a:pt x="38" y="29"/>
                    <a:pt x="168" y="104"/>
                    <a:pt x="173" y="120"/>
                  </a:cubicBezTo>
                  <a:cubicBezTo>
                    <a:pt x="173" y="120"/>
                    <a:pt x="173" y="120"/>
                    <a:pt x="173" y="120"/>
                  </a:cubicBezTo>
                  <a:cubicBezTo>
                    <a:pt x="174" y="127"/>
                    <a:pt x="181" y="132"/>
                    <a:pt x="188" y="132"/>
                  </a:cubicBezTo>
                  <a:cubicBezTo>
                    <a:pt x="197" y="132"/>
                    <a:pt x="204" y="124"/>
                    <a:pt x="204" y="116"/>
                  </a:cubicBezTo>
                  <a:cubicBezTo>
                    <a:pt x="204" y="107"/>
                    <a:pt x="197" y="100"/>
                    <a:pt x="188" y="100"/>
                  </a:cubicBezTo>
                  <a:close/>
                </a:path>
              </a:pathLst>
            </a:custGeom>
            <a:solidFill>
              <a:schemeClr val="accent5"/>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3" name="Freeform: Shape 178"/>
            <p:cNvSpPr/>
            <p:nvPr/>
          </p:nvSpPr>
          <p:spPr bwMode="auto">
            <a:xfrm>
              <a:off x="4464426" y="3162409"/>
              <a:ext cx="1367512" cy="891101"/>
            </a:xfrm>
            <a:custGeom>
              <a:avLst/>
              <a:gdLst/>
              <a:ahLst/>
              <a:cxnLst>
                <a:cxn ang="0">
                  <a:pos x="193" y="5"/>
                </a:cxn>
                <a:cxn ang="0">
                  <a:pos x="172" y="11"/>
                </a:cxn>
                <a:cxn ang="0">
                  <a:pos x="170" y="14"/>
                </a:cxn>
                <a:cxn ang="0">
                  <a:pos x="170" y="14"/>
                </a:cxn>
                <a:cxn ang="0">
                  <a:pos x="20" y="101"/>
                </a:cxn>
                <a:cxn ang="0">
                  <a:pos x="20" y="101"/>
                </a:cxn>
                <a:cxn ang="0">
                  <a:pos x="16" y="101"/>
                </a:cxn>
                <a:cxn ang="0">
                  <a:pos x="0" y="117"/>
                </a:cxn>
                <a:cxn ang="0">
                  <a:pos x="16" y="133"/>
                </a:cxn>
                <a:cxn ang="0">
                  <a:pos x="31" y="121"/>
                </a:cxn>
                <a:cxn ang="0">
                  <a:pos x="31" y="121"/>
                </a:cxn>
                <a:cxn ang="0">
                  <a:pos x="181" y="34"/>
                </a:cxn>
                <a:cxn ang="0">
                  <a:pos x="181" y="34"/>
                </a:cxn>
                <a:cxn ang="0">
                  <a:pos x="199" y="27"/>
                </a:cxn>
                <a:cxn ang="0">
                  <a:pos x="193" y="5"/>
                </a:cxn>
              </a:cxnLst>
              <a:rect l="0" t="0" r="r" b="b"/>
              <a:pathLst>
                <a:path w="204" h="133">
                  <a:moveTo>
                    <a:pt x="193" y="5"/>
                  </a:moveTo>
                  <a:cubicBezTo>
                    <a:pt x="186" y="0"/>
                    <a:pt x="176" y="3"/>
                    <a:pt x="172" y="11"/>
                  </a:cubicBezTo>
                  <a:cubicBezTo>
                    <a:pt x="171" y="12"/>
                    <a:pt x="170" y="13"/>
                    <a:pt x="170" y="14"/>
                  </a:cubicBezTo>
                  <a:cubicBezTo>
                    <a:pt x="170" y="14"/>
                    <a:pt x="170" y="14"/>
                    <a:pt x="170" y="14"/>
                  </a:cubicBezTo>
                  <a:cubicBezTo>
                    <a:pt x="166" y="30"/>
                    <a:pt x="35" y="105"/>
                    <a:pt x="20" y="101"/>
                  </a:cubicBezTo>
                  <a:cubicBezTo>
                    <a:pt x="20" y="101"/>
                    <a:pt x="20" y="101"/>
                    <a:pt x="20" y="101"/>
                  </a:cubicBezTo>
                  <a:cubicBezTo>
                    <a:pt x="19" y="101"/>
                    <a:pt x="17" y="101"/>
                    <a:pt x="16" y="101"/>
                  </a:cubicBezTo>
                  <a:cubicBezTo>
                    <a:pt x="7" y="101"/>
                    <a:pt x="0" y="108"/>
                    <a:pt x="0" y="117"/>
                  </a:cubicBezTo>
                  <a:cubicBezTo>
                    <a:pt x="0" y="125"/>
                    <a:pt x="7" y="133"/>
                    <a:pt x="16" y="133"/>
                  </a:cubicBezTo>
                  <a:cubicBezTo>
                    <a:pt x="23" y="133"/>
                    <a:pt x="30" y="128"/>
                    <a:pt x="31" y="121"/>
                  </a:cubicBezTo>
                  <a:cubicBezTo>
                    <a:pt x="31" y="121"/>
                    <a:pt x="31" y="121"/>
                    <a:pt x="31" y="121"/>
                  </a:cubicBezTo>
                  <a:cubicBezTo>
                    <a:pt x="35" y="105"/>
                    <a:pt x="166" y="30"/>
                    <a:pt x="181" y="34"/>
                  </a:cubicBezTo>
                  <a:cubicBezTo>
                    <a:pt x="181" y="34"/>
                    <a:pt x="181" y="34"/>
                    <a:pt x="181" y="34"/>
                  </a:cubicBezTo>
                  <a:cubicBezTo>
                    <a:pt x="188" y="36"/>
                    <a:pt x="196" y="33"/>
                    <a:pt x="199" y="27"/>
                  </a:cubicBezTo>
                  <a:cubicBezTo>
                    <a:pt x="204" y="19"/>
                    <a:pt x="201" y="9"/>
                    <a:pt x="193" y="5"/>
                  </a:cubicBezTo>
                  <a:close/>
                </a:path>
              </a:pathLst>
            </a:custGeom>
            <a:solidFill>
              <a:schemeClr val="accent4"/>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Freeform: Shape 179"/>
            <p:cNvSpPr/>
            <p:nvPr/>
          </p:nvSpPr>
          <p:spPr bwMode="auto">
            <a:xfrm>
              <a:off x="5583124" y="1856620"/>
              <a:ext cx="241100" cy="1554605"/>
            </a:xfrm>
            <a:custGeom>
              <a:avLst/>
              <a:gdLst/>
              <a:ahLst/>
              <a:cxnLst>
                <a:cxn ang="0">
                  <a:pos x="30" y="202"/>
                </a:cxn>
                <a:cxn ang="0">
                  <a:pos x="30" y="202"/>
                </a:cxn>
                <a:cxn ang="0">
                  <a:pos x="29" y="29"/>
                </a:cxn>
                <a:cxn ang="0">
                  <a:pos x="29" y="29"/>
                </a:cxn>
                <a:cxn ang="0">
                  <a:pos x="32" y="10"/>
                </a:cxn>
                <a:cxn ang="0">
                  <a:pos x="10" y="4"/>
                </a:cxn>
                <a:cxn ang="0">
                  <a:pos x="4" y="26"/>
                </a:cxn>
                <a:cxn ang="0">
                  <a:pos x="7" y="29"/>
                </a:cxn>
                <a:cxn ang="0">
                  <a:pos x="7" y="29"/>
                </a:cxn>
                <a:cxn ang="0">
                  <a:pos x="7" y="202"/>
                </a:cxn>
                <a:cxn ang="0">
                  <a:pos x="7" y="202"/>
                </a:cxn>
                <a:cxn ang="0">
                  <a:pos x="5" y="206"/>
                </a:cxn>
                <a:cxn ang="0">
                  <a:pos x="10" y="227"/>
                </a:cxn>
                <a:cxn ang="0">
                  <a:pos x="32" y="222"/>
                </a:cxn>
                <a:cxn ang="0">
                  <a:pos x="30" y="202"/>
                </a:cxn>
              </a:cxnLst>
              <a:rect l="0" t="0" r="r" b="b"/>
              <a:pathLst>
                <a:path w="36" h="232">
                  <a:moveTo>
                    <a:pt x="30" y="202"/>
                  </a:moveTo>
                  <a:cubicBezTo>
                    <a:pt x="30" y="202"/>
                    <a:pt x="30" y="202"/>
                    <a:pt x="30" y="202"/>
                  </a:cubicBezTo>
                  <a:cubicBezTo>
                    <a:pt x="18" y="191"/>
                    <a:pt x="18" y="40"/>
                    <a:pt x="29" y="29"/>
                  </a:cubicBezTo>
                  <a:cubicBezTo>
                    <a:pt x="29" y="29"/>
                    <a:pt x="29" y="29"/>
                    <a:pt x="29" y="29"/>
                  </a:cubicBezTo>
                  <a:cubicBezTo>
                    <a:pt x="34" y="24"/>
                    <a:pt x="36" y="16"/>
                    <a:pt x="32" y="10"/>
                  </a:cubicBezTo>
                  <a:cubicBezTo>
                    <a:pt x="28" y="2"/>
                    <a:pt x="18" y="0"/>
                    <a:pt x="10" y="4"/>
                  </a:cubicBezTo>
                  <a:cubicBezTo>
                    <a:pt x="3" y="8"/>
                    <a:pt x="0" y="18"/>
                    <a:pt x="4" y="26"/>
                  </a:cubicBezTo>
                  <a:cubicBezTo>
                    <a:pt x="5" y="27"/>
                    <a:pt x="6" y="28"/>
                    <a:pt x="7" y="29"/>
                  </a:cubicBezTo>
                  <a:cubicBezTo>
                    <a:pt x="7" y="29"/>
                    <a:pt x="7" y="29"/>
                    <a:pt x="7" y="29"/>
                  </a:cubicBezTo>
                  <a:cubicBezTo>
                    <a:pt x="18" y="40"/>
                    <a:pt x="18" y="191"/>
                    <a:pt x="7" y="202"/>
                  </a:cubicBezTo>
                  <a:cubicBezTo>
                    <a:pt x="7" y="202"/>
                    <a:pt x="7" y="202"/>
                    <a:pt x="7" y="202"/>
                  </a:cubicBezTo>
                  <a:cubicBezTo>
                    <a:pt x="6" y="203"/>
                    <a:pt x="5" y="204"/>
                    <a:pt x="5" y="206"/>
                  </a:cubicBezTo>
                  <a:cubicBezTo>
                    <a:pt x="0" y="213"/>
                    <a:pt x="3" y="223"/>
                    <a:pt x="10" y="227"/>
                  </a:cubicBezTo>
                  <a:cubicBezTo>
                    <a:pt x="18" y="232"/>
                    <a:pt x="28" y="229"/>
                    <a:pt x="32" y="222"/>
                  </a:cubicBezTo>
                  <a:cubicBezTo>
                    <a:pt x="36" y="215"/>
                    <a:pt x="35" y="207"/>
                    <a:pt x="30" y="202"/>
                  </a:cubicBezTo>
                  <a:close/>
                </a:path>
              </a:pathLst>
            </a:custGeom>
            <a:solidFill>
              <a:schemeClr val="accent3"/>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 name="Freeform: Shape 180"/>
            <p:cNvSpPr/>
            <p:nvPr/>
          </p:nvSpPr>
          <p:spPr bwMode="auto">
            <a:xfrm>
              <a:off x="3312939" y="1193117"/>
              <a:ext cx="1379084" cy="904603"/>
            </a:xfrm>
            <a:custGeom>
              <a:avLst/>
              <a:gdLst/>
              <a:ahLst/>
              <a:cxnLst>
                <a:cxn ang="0">
                  <a:pos x="196" y="5"/>
                </a:cxn>
                <a:cxn ang="0">
                  <a:pos x="174" y="11"/>
                </a:cxn>
                <a:cxn ang="0">
                  <a:pos x="172" y="15"/>
                </a:cxn>
                <a:cxn ang="0">
                  <a:pos x="172" y="15"/>
                </a:cxn>
                <a:cxn ang="0">
                  <a:pos x="22" y="102"/>
                </a:cxn>
                <a:cxn ang="0">
                  <a:pos x="22" y="102"/>
                </a:cxn>
                <a:cxn ang="0">
                  <a:pos x="4" y="109"/>
                </a:cxn>
                <a:cxn ang="0">
                  <a:pos x="10" y="131"/>
                </a:cxn>
                <a:cxn ang="0">
                  <a:pos x="32" y="125"/>
                </a:cxn>
                <a:cxn ang="0">
                  <a:pos x="33" y="121"/>
                </a:cxn>
                <a:cxn ang="0">
                  <a:pos x="33" y="121"/>
                </a:cxn>
                <a:cxn ang="0">
                  <a:pos x="183" y="35"/>
                </a:cxn>
                <a:cxn ang="0">
                  <a:pos x="183" y="34"/>
                </a:cxn>
                <a:cxn ang="0">
                  <a:pos x="201" y="27"/>
                </a:cxn>
                <a:cxn ang="0">
                  <a:pos x="196" y="5"/>
                </a:cxn>
              </a:cxnLst>
              <a:rect l="0" t="0" r="r" b="b"/>
              <a:pathLst>
                <a:path w="206" h="135">
                  <a:moveTo>
                    <a:pt x="196" y="5"/>
                  </a:moveTo>
                  <a:cubicBezTo>
                    <a:pt x="188" y="0"/>
                    <a:pt x="178" y="3"/>
                    <a:pt x="174" y="11"/>
                  </a:cubicBezTo>
                  <a:cubicBezTo>
                    <a:pt x="173" y="12"/>
                    <a:pt x="172" y="14"/>
                    <a:pt x="172" y="15"/>
                  </a:cubicBezTo>
                  <a:cubicBezTo>
                    <a:pt x="172" y="15"/>
                    <a:pt x="172" y="15"/>
                    <a:pt x="172" y="15"/>
                  </a:cubicBezTo>
                  <a:cubicBezTo>
                    <a:pt x="168" y="30"/>
                    <a:pt x="38" y="106"/>
                    <a:pt x="22" y="102"/>
                  </a:cubicBezTo>
                  <a:cubicBezTo>
                    <a:pt x="22" y="102"/>
                    <a:pt x="22" y="102"/>
                    <a:pt x="22" y="102"/>
                  </a:cubicBezTo>
                  <a:cubicBezTo>
                    <a:pt x="15" y="100"/>
                    <a:pt x="8" y="103"/>
                    <a:pt x="4" y="109"/>
                  </a:cubicBezTo>
                  <a:cubicBezTo>
                    <a:pt x="0" y="117"/>
                    <a:pt x="2" y="127"/>
                    <a:pt x="10" y="131"/>
                  </a:cubicBezTo>
                  <a:cubicBezTo>
                    <a:pt x="18" y="135"/>
                    <a:pt x="27" y="133"/>
                    <a:pt x="32" y="125"/>
                  </a:cubicBezTo>
                  <a:cubicBezTo>
                    <a:pt x="33" y="124"/>
                    <a:pt x="33" y="123"/>
                    <a:pt x="33" y="121"/>
                  </a:cubicBezTo>
                  <a:cubicBezTo>
                    <a:pt x="33" y="121"/>
                    <a:pt x="33" y="121"/>
                    <a:pt x="33" y="121"/>
                  </a:cubicBezTo>
                  <a:cubicBezTo>
                    <a:pt x="38" y="106"/>
                    <a:pt x="168" y="30"/>
                    <a:pt x="183" y="35"/>
                  </a:cubicBezTo>
                  <a:cubicBezTo>
                    <a:pt x="183" y="34"/>
                    <a:pt x="183" y="34"/>
                    <a:pt x="183" y="34"/>
                  </a:cubicBezTo>
                  <a:cubicBezTo>
                    <a:pt x="190" y="36"/>
                    <a:pt x="198" y="33"/>
                    <a:pt x="201" y="27"/>
                  </a:cubicBezTo>
                  <a:cubicBezTo>
                    <a:pt x="206" y="19"/>
                    <a:pt x="203" y="9"/>
                    <a:pt x="196" y="5"/>
                  </a:cubicBezTo>
                  <a:close/>
                </a:path>
              </a:pathLst>
            </a:custGeom>
            <a:solidFill>
              <a:schemeClr val="accent1"/>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6" name="Freeform: Shape 181"/>
            <p:cNvSpPr/>
            <p:nvPr/>
          </p:nvSpPr>
          <p:spPr bwMode="auto">
            <a:xfrm>
              <a:off x="4464426" y="1212404"/>
              <a:ext cx="1359797" cy="885314"/>
            </a:xfrm>
            <a:custGeom>
              <a:avLst/>
              <a:gdLst/>
              <a:ahLst/>
              <a:cxnLst>
                <a:cxn ang="0">
                  <a:pos x="199" y="106"/>
                </a:cxn>
                <a:cxn ang="0">
                  <a:pos x="181" y="98"/>
                </a:cxn>
                <a:cxn ang="0">
                  <a:pos x="181" y="98"/>
                </a:cxn>
                <a:cxn ang="0">
                  <a:pos x="31" y="12"/>
                </a:cxn>
                <a:cxn ang="0">
                  <a:pos x="31" y="12"/>
                </a:cxn>
                <a:cxn ang="0">
                  <a:pos x="16" y="0"/>
                </a:cxn>
                <a:cxn ang="0">
                  <a:pos x="0" y="16"/>
                </a:cxn>
                <a:cxn ang="0">
                  <a:pos x="16" y="32"/>
                </a:cxn>
                <a:cxn ang="0">
                  <a:pos x="20" y="32"/>
                </a:cxn>
                <a:cxn ang="0">
                  <a:pos x="20" y="32"/>
                </a:cxn>
                <a:cxn ang="0">
                  <a:pos x="170" y="118"/>
                </a:cxn>
                <a:cxn ang="0">
                  <a:pos x="170" y="118"/>
                </a:cxn>
                <a:cxn ang="0">
                  <a:pos x="171" y="122"/>
                </a:cxn>
                <a:cxn ang="0">
                  <a:pos x="193" y="128"/>
                </a:cxn>
                <a:cxn ang="0">
                  <a:pos x="199" y="106"/>
                </a:cxn>
              </a:cxnLst>
              <a:rect l="0" t="0" r="r" b="b"/>
              <a:pathLst>
                <a:path w="203" h="132">
                  <a:moveTo>
                    <a:pt x="199" y="106"/>
                  </a:moveTo>
                  <a:cubicBezTo>
                    <a:pt x="195" y="99"/>
                    <a:pt x="188" y="97"/>
                    <a:pt x="181" y="98"/>
                  </a:cubicBezTo>
                  <a:cubicBezTo>
                    <a:pt x="181" y="98"/>
                    <a:pt x="181" y="98"/>
                    <a:pt x="181" y="98"/>
                  </a:cubicBezTo>
                  <a:cubicBezTo>
                    <a:pt x="166" y="103"/>
                    <a:pt x="35" y="27"/>
                    <a:pt x="31" y="12"/>
                  </a:cubicBezTo>
                  <a:cubicBezTo>
                    <a:pt x="31" y="12"/>
                    <a:pt x="31" y="12"/>
                    <a:pt x="31" y="12"/>
                  </a:cubicBezTo>
                  <a:cubicBezTo>
                    <a:pt x="29" y="5"/>
                    <a:pt x="23" y="0"/>
                    <a:pt x="16" y="0"/>
                  </a:cubicBezTo>
                  <a:cubicBezTo>
                    <a:pt x="7" y="0"/>
                    <a:pt x="0" y="7"/>
                    <a:pt x="0" y="16"/>
                  </a:cubicBezTo>
                  <a:cubicBezTo>
                    <a:pt x="0" y="25"/>
                    <a:pt x="7" y="32"/>
                    <a:pt x="16" y="32"/>
                  </a:cubicBezTo>
                  <a:cubicBezTo>
                    <a:pt x="17" y="32"/>
                    <a:pt x="18" y="32"/>
                    <a:pt x="20" y="32"/>
                  </a:cubicBezTo>
                  <a:cubicBezTo>
                    <a:pt x="20" y="32"/>
                    <a:pt x="20" y="32"/>
                    <a:pt x="20" y="32"/>
                  </a:cubicBezTo>
                  <a:cubicBezTo>
                    <a:pt x="35" y="27"/>
                    <a:pt x="166" y="103"/>
                    <a:pt x="170" y="118"/>
                  </a:cubicBezTo>
                  <a:cubicBezTo>
                    <a:pt x="170" y="118"/>
                    <a:pt x="170" y="118"/>
                    <a:pt x="170" y="118"/>
                  </a:cubicBezTo>
                  <a:cubicBezTo>
                    <a:pt x="170" y="119"/>
                    <a:pt x="171" y="121"/>
                    <a:pt x="171" y="122"/>
                  </a:cubicBezTo>
                  <a:cubicBezTo>
                    <a:pt x="176" y="129"/>
                    <a:pt x="186" y="132"/>
                    <a:pt x="193" y="128"/>
                  </a:cubicBezTo>
                  <a:cubicBezTo>
                    <a:pt x="201" y="123"/>
                    <a:pt x="203" y="113"/>
                    <a:pt x="199" y="106"/>
                  </a:cubicBezTo>
                  <a:close/>
                </a:path>
              </a:pathLst>
            </a:custGeom>
            <a:solidFill>
              <a:schemeClr val="accent2"/>
            </a:solidFill>
            <a:ln w="9525">
              <a:no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Oval 182"/>
            <p:cNvSpPr/>
            <p:nvPr/>
          </p:nvSpPr>
          <p:spPr bwMode="auto">
            <a:xfrm>
              <a:off x="4454469" y="1206809"/>
              <a:ext cx="229000" cy="229000"/>
            </a:xfrm>
            <a:prstGeom prst="ellipse">
              <a:avLst/>
            </a:prstGeom>
            <a:solidFill>
              <a:schemeClr val="accent1"/>
            </a:solidFill>
            <a:ln w="12700">
              <a:solidFill>
                <a:schemeClr val="bg1"/>
              </a:solidFill>
              <a:round/>
            </a:ln>
            <a:effec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Oval 183"/>
            <p:cNvSpPr/>
            <p:nvPr/>
          </p:nvSpPr>
          <p:spPr bwMode="auto">
            <a:xfrm>
              <a:off x="3319878" y="1852172"/>
              <a:ext cx="229000" cy="229000"/>
            </a:xfrm>
            <a:prstGeom prst="ellipse">
              <a:avLst/>
            </a:prstGeom>
            <a:solidFill>
              <a:schemeClr val="accent6"/>
            </a:solidFill>
            <a:ln w="12700">
              <a:solidFill>
                <a:schemeClr val="bg1"/>
              </a:solidFill>
              <a:round/>
            </a:ln>
            <a:effec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9" name="Oval 184"/>
            <p:cNvSpPr/>
            <p:nvPr/>
          </p:nvSpPr>
          <p:spPr bwMode="auto">
            <a:xfrm>
              <a:off x="5594265" y="1852172"/>
              <a:ext cx="229000" cy="229000"/>
            </a:xfrm>
            <a:prstGeom prst="ellipse">
              <a:avLst/>
            </a:prstGeom>
            <a:solidFill>
              <a:schemeClr val="accent2"/>
            </a:solidFill>
            <a:ln w="12700">
              <a:solidFill>
                <a:schemeClr val="bg1"/>
              </a:solidFill>
              <a:round/>
            </a:ln>
            <a:effec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0" name="Oval 185"/>
            <p:cNvSpPr/>
            <p:nvPr/>
          </p:nvSpPr>
          <p:spPr bwMode="auto">
            <a:xfrm>
              <a:off x="5594265" y="3174127"/>
              <a:ext cx="229000" cy="229000"/>
            </a:xfrm>
            <a:prstGeom prst="ellipse">
              <a:avLst/>
            </a:prstGeom>
            <a:solidFill>
              <a:schemeClr val="accent3"/>
            </a:solidFill>
            <a:ln w="12700">
              <a:solidFill>
                <a:schemeClr val="bg1"/>
              </a:solidFill>
              <a:round/>
            </a:ln>
            <a:effec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1" name="Oval 186"/>
            <p:cNvSpPr/>
            <p:nvPr/>
          </p:nvSpPr>
          <p:spPr bwMode="auto">
            <a:xfrm>
              <a:off x="3319878" y="3174127"/>
              <a:ext cx="229000" cy="229000"/>
            </a:xfrm>
            <a:prstGeom prst="ellipse">
              <a:avLst/>
            </a:prstGeom>
            <a:solidFill>
              <a:schemeClr val="accent5"/>
            </a:solidFill>
            <a:ln w="12700">
              <a:solidFill>
                <a:schemeClr val="bg1"/>
              </a:solidFill>
              <a:round/>
            </a:ln>
            <a:effec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2" name="Oval 187"/>
            <p:cNvSpPr/>
            <p:nvPr/>
          </p:nvSpPr>
          <p:spPr bwMode="auto">
            <a:xfrm>
              <a:off x="4454469" y="3819491"/>
              <a:ext cx="229000" cy="229000"/>
            </a:xfrm>
            <a:prstGeom prst="ellipse">
              <a:avLst/>
            </a:prstGeom>
            <a:solidFill>
              <a:schemeClr val="accent4"/>
            </a:solidFill>
            <a:ln w="12700">
              <a:solidFill>
                <a:schemeClr val="bg1"/>
              </a:solidFill>
              <a:round/>
            </a:ln>
            <a:effec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3" name="Freeform: Shape 188"/>
            <p:cNvSpPr/>
            <p:nvPr/>
          </p:nvSpPr>
          <p:spPr bwMode="auto">
            <a:xfrm>
              <a:off x="5147871" y="1418003"/>
              <a:ext cx="822698" cy="248776"/>
            </a:xfrm>
            <a:custGeom>
              <a:avLst/>
              <a:gdLst/>
              <a:ahLst/>
              <a:cxnLst>
                <a:cxn ang="0">
                  <a:pos x="5" y="41"/>
                </a:cxn>
                <a:cxn ang="0">
                  <a:pos x="7" y="42"/>
                </a:cxn>
                <a:cxn ang="0">
                  <a:pos x="34" y="0"/>
                </a:cxn>
                <a:cxn ang="0">
                  <a:pos x="34" y="0"/>
                </a:cxn>
                <a:cxn ang="0">
                  <a:pos x="34" y="0"/>
                </a:cxn>
                <a:cxn ang="0">
                  <a:pos x="166" y="0"/>
                </a:cxn>
                <a:cxn ang="0">
                  <a:pos x="166" y="0"/>
                </a:cxn>
                <a:cxn ang="0">
                  <a:pos x="34" y="0"/>
                </a:cxn>
                <a:cxn ang="0">
                  <a:pos x="7" y="42"/>
                </a:cxn>
                <a:cxn ang="0">
                  <a:pos x="9" y="46"/>
                </a:cxn>
                <a:cxn ang="0">
                  <a:pos x="5" y="50"/>
                </a:cxn>
                <a:cxn ang="0">
                  <a:pos x="0" y="46"/>
                </a:cxn>
                <a:cxn ang="0">
                  <a:pos x="5" y="41"/>
                </a:cxn>
              </a:cxnLst>
              <a:rect l="0" t="0" r="r" b="b"/>
              <a:pathLst>
                <a:path w="166" h="50">
                  <a:moveTo>
                    <a:pt x="5" y="41"/>
                  </a:moveTo>
                  <a:cubicBezTo>
                    <a:pt x="6" y="41"/>
                    <a:pt x="6" y="41"/>
                    <a:pt x="7" y="42"/>
                  </a:cubicBezTo>
                  <a:cubicBezTo>
                    <a:pt x="34" y="0"/>
                    <a:pt x="34" y="0"/>
                    <a:pt x="34" y="0"/>
                  </a:cubicBezTo>
                  <a:cubicBezTo>
                    <a:pt x="34" y="0"/>
                    <a:pt x="34" y="0"/>
                    <a:pt x="34" y="0"/>
                  </a:cubicBezTo>
                  <a:cubicBezTo>
                    <a:pt x="34" y="0"/>
                    <a:pt x="34" y="0"/>
                    <a:pt x="34" y="0"/>
                  </a:cubicBezTo>
                  <a:cubicBezTo>
                    <a:pt x="166" y="0"/>
                    <a:pt x="166" y="0"/>
                    <a:pt x="166" y="0"/>
                  </a:cubicBezTo>
                  <a:cubicBezTo>
                    <a:pt x="166" y="0"/>
                    <a:pt x="166" y="0"/>
                    <a:pt x="166" y="0"/>
                  </a:cubicBezTo>
                  <a:cubicBezTo>
                    <a:pt x="34" y="0"/>
                    <a:pt x="34" y="0"/>
                    <a:pt x="34" y="0"/>
                  </a:cubicBezTo>
                  <a:cubicBezTo>
                    <a:pt x="7" y="42"/>
                    <a:pt x="7" y="42"/>
                    <a:pt x="7" y="42"/>
                  </a:cubicBezTo>
                  <a:cubicBezTo>
                    <a:pt x="8" y="43"/>
                    <a:pt x="9" y="44"/>
                    <a:pt x="9" y="46"/>
                  </a:cubicBezTo>
                  <a:cubicBezTo>
                    <a:pt x="9" y="48"/>
                    <a:pt x="7" y="50"/>
                    <a:pt x="5" y="50"/>
                  </a:cubicBezTo>
                  <a:cubicBezTo>
                    <a:pt x="2" y="50"/>
                    <a:pt x="0" y="48"/>
                    <a:pt x="0" y="46"/>
                  </a:cubicBezTo>
                  <a:cubicBezTo>
                    <a:pt x="0" y="43"/>
                    <a:pt x="2" y="41"/>
                    <a:pt x="5" y="41"/>
                  </a:cubicBezTo>
                  <a:close/>
                </a:path>
              </a:pathLst>
            </a:custGeom>
            <a:solidFill>
              <a:schemeClr val="bg1">
                <a:lumMod val="50000"/>
              </a:schemeClr>
            </a:solidFill>
            <a:ln w="9525">
              <a:solidFill>
                <a:schemeClr val="bg1">
                  <a:lumMod val="50000"/>
                </a:schemeClr>
              </a:solid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4" name="Freeform: Shape 189"/>
            <p:cNvSpPr/>
            <p:nvPr/>
          </p:nvSpPr>
          <p:spPr bwMode="auto">
            <a:xfrm flipH="1">
              <a:off x="3174307" y="1418003"/>
              <a:ext cx="822698" cy="248776"/>
            </a:xfrm>
            <a:custGeom>
              <a:avLst/>
              <a:gdLst/>
              <a:ahLst/>
              <a:cxnLst>
                <a:cxn ang="0">
                  <a:pos x="5" y="41"/>
                </a:cxn>
                <a:cxn ang="0">
                  <a:pos x="7" y="42"/>
                </a:cxn>
                <a:cxn ang="0">
                  <a:pos x="34" y="0"/>
                </a:cxn>
                <a:cxn ang="0">
                  <a:pos x="34" y="0"/>
                </a:cxn>
                <a:cxn ang="0">
                  <a:pos x="34" y="0"/>
                </a:cxn>
                <a:cxn ang="0">
                  <a:pos x="166" y="0"/>
                </a:cxn>
                <a:cxn ang="0">
                  <a:pos x="166" y="0"/>
                </a:cxn>
                <a:cxn ang="0">
                  <a:pos x="34" y="0"/>
                </a:cxn>
                <a:cxn ang="0">
                  <a:pos x="7" y="42"/>
                </a:cxn>
                <a:cxn ang="0">
                  <a:pos x="9" y="46"/>
                </a:cxn>
                <a:cxn ang="0">
                  <a:pos x="5" y="50"/>
                </a:cxn>
                <a:cxn ang="0">
                  <a:pos x="0" y="46"/>
                </a:cxn>
                <a:cxn ang="0">
                  <a:pos x="5" y="41"/>
                </a:cxn>
              </a:cxnLst>
              <a:rect l="0" t="0" r="r" b="b"/>
              <a:pathLst>
                <a:path w="166" h="50">
                  <a:moveTo>
                    <a:pt x="5" y="41"/>
                  </a:moveTo>
                  <a:cubicBezTo>
                    <a:pt x="6" y="41"/>
                    <a:pt x="6" y="41"/>
                    <a:pt x="7" y="42"/>
                  </a:cubicBezTo>
                  <a:cubicBezTo>
                    <a:pt x="34" y="0"/>
                    <a:pt x="34" y="0"/>
                    <a:pt x="34" y="0"/>
                  </a:cubicBezTo>
                  <a:cubicBezTo>
                    <a:pt x="34" y="0"/>
                    <a:pt x="34" y="0"/>
                    <a:pt x="34" y="0"/>
                  </a:cubicBezTo>
                  <a:cubicBezTo>
                    <a:pt x="34" y="0"/>
                    <a:pt x="34" y="0"/>
                    <a:pt x="34" y="0"/>
                  </a:cubicBezTo>
                  <a:cubicBezTo>
                    <a:pt x="166" y="0"/>
                    <a:pt x="166" y="0"/>
                    <a:pt x="166" y="0"/>
                  </a:cubicBezTo>
                  <a:cubicBezTo>
                    <a:pt x="166" y="0"/>
                    <a:pt x="166" y="0"/>
                    <a:pt x="166" y="0"/>
                  </a:cubicBezTo>
                  <a:cubicBezTo>
                    <a:pt x="34" y="0"/>
                    <a:pt x="34" y="0"/>
                    <a:pt x="34" y="0"/>
                  </a:cubicBezTo>
                  <a:cubicBezTo>
                    <a:pt x="7" y="42"/>
                    <a:pt x="7" y="42"/>
                    <a:pt x="7" y="42"/>
                  </a:cubicBezTo>
                  <a:cubicBezTo>
                    <a:pt x="8" y="43"/>
                    <a:pt x="9" y="44"/>
                    <a:pt x="9" y="46"/>
                  </a:cubicBezTo>
                  <a:cubicBezTo>
                    <a:pt x="9" y="48"/>
                    <a:pt x="7" y="50"/>
                    <a:pt x="5" y="50"/>
                  </a:cubicBezTo>
                  <a:cubicBezTo>
                    <a:pt x="2" y="50"/>
                    <a:pt x="0" y="48"/>
                    <a:pt x="0" y="46"/>
                  </a:cubicBezTo>
                  <a:cubicBezTo>
                    <a:pt x="0" y="43"/>
                    <a:pt x="2" y="41"/>
                    <a:pt x="5" y="41"/>
                  </a:cubicBezTo>
                  <a:close/>
                </a:path>
              </a:pathLst>
            </a:custGeom>
            <a:solidFill>
              <a:schemeClr val="bg1">
                <a:lumMod val="50000"/>
              </a:schemeClr>
            </a:solidFill>
            <a:ln w="9525">
              <a:solidFill>
                <a:schemeClr val="bg1">
                  <a:lumMod val="50000"/>
                </a:schemeClr>
              </a:solid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 name="Freeform: Shape 190"/>
            <p:cNvSpPr/>
            <p:nvPr/>
          </p:nvSpPr>
          <p:spPr bwMode="auto">
            <a:xfrm flipV="1">
              <a:off x="5147871" y="3590491"/>
              <a:ext cx="822698" cy="248776"/>
            </a:xfrm>
            <a:custGeom>
              <a:avLst/>
              <a:gdLst/>
              <a:ahLst/>
              <a:cxnLst>
                <a:cxn ang="0">
                  <a:pos x="5" y="41"/>
                </a:cxn>
                <a:cxn ang="0">
                  <a:pos x="7" y="42"/>
                </a:cxn>
                <a:cxn ang="0">
                  <a:pos x="34" y="0"/>
                </a:cxn>
                <a:cxn ang="0">
                  <a:pos x="34" y="0"/>
                </a:cxn>
                <a:cxn ang="0">
                  <a:pos x="34" y="0"/>
                </a:cxn>
                <a:cxn ang="0">
                  <a:pos x="166" y="0"/>
                </a:cxn>
                <a:cxn ang="0">
                  <a:pos x="166" y="0"/>
                </a:cxn>
                <a:cxn ang="0">
                  <a:pos x="34" y="0"/>
                </a:cxn>
                <a:cxn ang="0">
                  <a:pos x="7" y="42"/>
                </a:cxn>
                <a:cxn ang="0">
                  <a:pos x="9" y="46"/>
                </a:cxn>
                <a:cxn ang="0">
                  <a:pos x="5" y="50"/>
                </a:cxn>
                <a:cxn ang="0">
                  <a:pos x="0" y="46"/>
                </a:cxn>
                <a:cxn ang="0">
                  <a:pos x="5" y="41"/>
                </a:cxn>
              </a:cxnLst>
              <a:rect l="0" t="0" r="r" b="b"/>
              <a:pathLst>
                <a:path w="166" h="50">
                  <a:moveTo>
                    <a:pt x="5" y="41"/>
                  </a:moveTo>
                  <a:cubicBezTo>
                    <a:pt x="6" y="41"/>
                    <a:pt x="6" y="41"/>
                    <a:pt x="7" y="42"/>
                  </a:cubicBezTo>
                  <a:cubicBezTo>
                    <a:pt x="34" y="0"/>
                    <a:pt x="34" y="0"/>
                    <a:pt x="34" y="0"/>
                  </a:cubicBezTo>
                  <a:cubicBezTo>
                    <a:pt x="34" y="0"/>
                    <a:pt x="34" y="0"/>
                    <a:pt x="34" y="0"/>
                  </a:cubicBezTo>
                  <a:cubicBezTo>
                    <a:pt x="34" y="0"/>
                    <a:pt x="34" y="0"/>
                    <a:pt x="34" y="0"/>
                  </a:cubicBezTo>
                  <a:cubicBezTo>
                    <a:pt x="166" y="0"/>
                    <a:pt x="166" y="0"/>
                    <a:pt x="166" y="0"/>
                  </a:cubicBezTo>
                  <a:cubicBezTo>
                    <a:pt x="166" y="0"/>
                    <a:pt x="166" y="0"/>
                    <a:pt x="166" y="0"/>
                  </a:cubicBezTo>
                  <a:cubicBezTo>
                    <a:pt x="34" y="0"/>
                    <a:pt x="34" y="0"/>
                    <a:pt x="34" y="0"/>
                  </a:cubicBezTo>
                  <a:cubicBezTo>
                    <a:pt x="7" y="42"/>
                    <a:pt x="7" y="42"/>
                    <a:pt x="7" y="42"/>
                  </a:cubicBezTo>
                  <a:cubicBezTo>
                    <a:pt x="8" y="43"/>
                    <a:pt x="9" y="44"/>
                    <a:pt x="9" y="46"/>
                  </a:cubicBezTo>
                  <a:cubicBezTo>
                    <a:pt x="9" y="48"/>
                    <a:pt x="7" y="50"/>
                    <a:pt x="5" y="50"/>
                  </a:cubicBezTo>
                  <a:cubicBezTo>
                    <a:pt x="2" y="50"/>
                    <a:pt x="0" y="48"/>
                    <a:pt x="0" y="46"/>
                  </a:cubicBezTo>
                  <a:cubicBezTo>
                    <a:pt x="0" y="43"/>
                    <a:pt x="2" y="41"/>
                    <a:pt x="5" y="41"/>
                  </a:cubicBezTo>
                  <a:close/>
                </a:path>
              </a:pathLst>
            </a:custGeom>
            <a:solidFill>
              <a:schemeClr val="bg1">
                <a:lumMod val="50000"/>
              </a:schemeClr>
            </a:solidFill>
            <a:ln w="9525">
              <a:solidFill>
                <a:schemeClr val="bg1">
                  <a:lumMod val="50000"/>
                </a:schemeClr>
              </a:solid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 name="Freeform: Shape 191"/>
            <p:cNvSpPr/>
            <p:nvPr/>
          </p:nvSpPr>
          <p:spPr bwMode="auto">
            <a:xfrm flipH="1" flipV="1">
              <a:off x="3174307" y="3590491"/>
              <a:ext cx="822698" cy="248776"/>
            </a:xfrm>
            <a:custGeom>
              <a:avLst/>
              <a:gdLst/>
              <a:ahLst/>
              <a:cxnLst>
                <a:cxn ang="0">
                  <a:pos x="5" y="41"/>
                </a:cxn>
                <a:cxn ang="0">
                  <a:pos x="7" y="42"/>
                </a:cxn>
                <a:cxn ang="0">
                  <a:pos x="34" y="0"/>
                </a:cxn>
                <a:cxn ang="0">
                  <a:pos x="34" y="0"/>
                </a:cxn>
                <a:cxn ang="0">
                  <a:pos x="34" y="0"/>
                </a:cxn>
                <a:cxn ang="0">
                  <a:pos x="166" y="0"/>
                </a:cxn>
                <a:cxn ang="0">
                  <a:pos x="166" y="0"/>
                </a:cxn>
                <a:cxn ang="0">
                  <a:pos x="34" y="0"/>
                </a:cxn>
                <a:cxn ang="0">
                  <a:pos x="7" y="42"/>
                </a:cxn>
                <a:cxn ang="0">
                  <a:pos x="9" y="46"/>
                </a:cxn>
                <a:cxn ang="0">
                  <a:pos x="5" y="50"/>
                </a:cxn>
                <a:cxn ang="0">
                  <a:pos x="0" y="46"/>
                </a:cxn>
                <a:cxn ang="0">
                  <a:pos x="5" y="41"/>
                </a:cxn>
              </a:cxnLst>
              <a:rect l="0" t="0" r="r" b="b"/>
              <a:pathLst>
                <a:path w="166" h="50">
                  <a:moveTo>
                    <a:pt x="5" y="41"/>
                  </a:moveTo>
                  <a:cubicBezTo>
                    <a:pt x="6" y="41"/>
                    <a:pt x="6" y="41"/>
                    <a:pt x="7" y="42"/>
                  </a:cubicBezTo>
                  <a:cubicBezTo>
                    <a:pt x="34" y="0"/>
                    <a:pt x="34" y="0"/>
                    <a:pt x="34" y="0"/>
                  </a:cubicBezTo>
                  <a:cubicBezTo>
                    <a:pt x="34" y="0"/>
                    <a:pt x="34" y="0"/>
                    <a:pt x="34" y="0"/>
                  </a:cubicBezTo>
                  <a:cubicBezTo>
                    <a:pt x="34" y="0"/>
                    <a:pt x="34" y="0"/>
                    <a:pt x="34" y="0"/>
                  </a:cubicBezTo>
                  <a:cubicBezTo>
                    <a:pt x="166" y="0"/>
                    <a:pt x="166" y="0"/>
                    <a:pt x="166" y="0"/>
                  </a:cubicBezTo>
                  <a:cubicBezTo>
                    <a:pt x="166" y="0"/>
                    <a:pt x="166" y="0"/>
                    <a:pt x="166" y="0"/>
                  </a:cubicBezTo>
                  <a:cubicBezTo>
                    <a:pt x="34" y="0"/>
                    <a:pt x="34" y="0"/>
                    <a:pt x="34" y="0"/>
                  </a:cubicBezTo>
                  <a:cubicBezTo>
                    <a:pt x="7" y="42"/>
                    <a:pt x="7" y="42"/>
                    <a:pt x="7" y="42"/>
                  </a:cubicBezTo>
                  <a:cubicBezTo>
                    <a:pt x="8" y="43"/>
                    <a:pt x="9" y="44"/>
                    <a:pt x="9" y="46"/>
                  </a:cubicBezTo>
                  <a:cubicBezTo>
                    <a:pt x="9" y="48"/>
                    <a:pt x="7" y="50"/>
                    <a:pt x="5" y="50"/>
                  </a:cubicBezTo>
                  <a:cubicBezTo>
                    <a:pt x="2" y="50"/>
                    <a:pt x="0" y="48"/>
                    <a:pt x="0" y="46"/>
                  </a:cubicBezTo>
                  <a:cubicBezTo>
                    <a:pt x="0" y="43"/>
                    <a:pt x="2" y="41"/>
                    <a:pt x="5" y="41"/>
                  </a:cubicBezTo>
                  <a:close/>
                </a:path>
              </a:pathLst>
            </a:custGeom>
            <a:solidFill>
              <a:schemeClr val="bg1">
                <a:lumMod val="50000"/>
              </a:schemeClr>
            </a:solidFill>
            <a:ln w="9525">
              <a:solidFill>
                <a:schemeClr val="bg1">
                  <a:lumMod val="50000"/>
                </a:schemeClr>
              </a:solidFill>
              <a:round/>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cxnSp>
          <p:nvCxnSpPr>
            <p:cNvPr id="27" name="Straight Connector 196"/>
            <p:cNvCxnSpPr/>
            <p:nvPr/>
          </p:nvCxnSpPr>
          <p:spPr>
            <a:xfrm>
              <a:off x="5738256" y="2633052"/>
              <a:ext cx="699491" cy="1736"/>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197"/>
            <p:cNvCxnSpPr/>
            <p:nvPr/>
          </p:nvCxnSpPr>
          <p:spPr>
            <a:xfrm flipH="1">
              <a:off x="2691863" y="2633052"/>
              <a:ext cx="699491" cy="1736"/>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9" name="Group 150"/>
          <p:cNvGrpSpPr/>
          <p:nvPr/>
        </p:nvGrpSpPr>
        <p:grpSpPr>
          <a:xfrm>
            <a:off x="7960760" y="1721997"/>
            <a:ext cx="2879569" cy="866137"/>
            <a:chOff x="8601584" y="1451933"/>
            <a:chExt cx="2196245" cy="866137"/>
          </a:xfrm>
        </p:grpSpPr>
        <p:sp>
          <p:nvSpPr>
            <p:cNvPr id="45" name="TextBox 151"/>
            <p:cNvSpPr txBox="1"/>
            <p:nvPr/>
          </p:nvSpPr>
          <p:spPr bwMode="auto">
            <a:xfrm>
              <a:off x="8601584" y="1451933"/>
              <a:ext cx="2196244" cy="309958"/>
            </a:xfrm>
            <a:prstGeom prst="rect">
              <a:avLst/>
            </a:prstGeom>
            <a:noFill/>
          </p:spPr>
          <p:txBody>
            <a:bodyPr wrap="none" lIns="480000" tIns="0" rIns="480000" bIns="0" anchor="ctr" anchorCtr="0">
              <a:normAutofit/>
            </a:bodyPr>
            <a:lstStyle/>
            <a:p>
              <a:pPr algn="l"/>
              <a:r>
                <a:rPr lang="zh-CN" altLang="en-US" sz="16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46" name="TextBox 152"/>
            <p:cNvSpPr txBox="1"/>
            <p:nvPr/>
          </p:nvSpPr>
          <p:spPr bwMode="auto">
            <a:xfrm>
              <a:off x="8601585" y="1761891"/>
              <a:ext cx="2196244" cy="556179"/>
            </a:xfrm>
            <a:prstGeom prst="rect">
              <a:avLst/>
            </a:prstGeom>
            <a:noFill/>
          </p:spPr>
          <p:txBody>
            <a:bodyPr wrap="square" lIns="480000" tIns="0" rIns="480000" bIns="0">
              <a:noAutofit/>
            </a:bodyPr>
            <a:lstStyle/>
            <a:p>
              <a:pPr algn="l" latinLnBrk="0">
                <a:lnSpc>
                  <a:spcPct val="120000"/>
                </a:lnSpc>
              </a:pPr>
              <a: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grpSp>
      <p:grpSp>
        <p:nvGrpSpPr>
          <p:cNvPr id="30" name="Group 153"/>
          <p:cNvGrpSpPr/>
          <p:nvPr/>
        </p:nvGrpSpPr>
        <p:grpSpPr>
          <a:xfrm>
            <a:off x="1319222" y="1721997"/>
            <a:ext cx="2913191" cy="866137"/>
            <a:chOff x="1415480" y="1669738"/>
            <a:chExt cx="2913191" cy="866137"/>
          </a:xfrm>
        </p:grpSpPr>
        <p:sp>
          <p:nvSpPr>
            <p:cNvPr id="43" name="TextBox 154"/>
            <p:cNvSpPr txBox="1"/>
            <p:nvPr/>
          </p:nvSpPr>
          <p:spPr bwMode="auto">
            <a:xfrm>
              <a:off x="1415480" y="1669738"/>
              <a:ext cx="2913191" cy="309958"/>
            </a:xfrm>
            <a:prstGeom prst="rect">
              <a:avLst/>
            </a:prstGeom>
            <a:noFill/>
          </p:spPr>
          <p:txBody>
            <a:bodyPr wrap="none" lIns="96000" tIns="0" rIns="480000" bIns="0" anchor="ctr" anchorCtr="0">
              <a:normAutofit/>
            </a:bodyPr>
            <a:lstStyle/>
            <a:p>
              <a:pPr algn="r"/>
              <a:r>
                <a:rPr lang="zh-CN" altLang="en-US" sz="16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44" name="TextBox 155"/>
            <p:cNvSpPr txBox="1"/>
            <p:nvPr/>
          </p:nvSpPr>
          <p:spPr bwMode="auto">
            <a:xfrm>
              <a:off x="1415480" y="1979696"/>
              <a:ext cx="2913191" cy="556179"/>
            </a:xfrm>
            <a:prstGeom prst="rect">
              <a:avLst/>
            </a:prstGeom>
            <a:noFill/>
          </p:spPr>
          <p:txBody>
            <a:bodyPr wrap="square" lIns="96000" tIns="0" rIns="480000" bIns="0" anchor="t" anchorCtr="0">
              <a:normAutofit/>
            </a:bodyPr>
            <a:lstStyle/>
            <a:p>
              <a:pPr algn="r" latinLnBrk="0">
                <a:lnSpc>
                  <a:spcPct val="120000"/>
                </a:lnSpc>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grpSp>
      <p:grpSp>
        <p:nvGrpSpPr>
          <p:cNvPr id="31" name="Group 156"/>
          <p:cNvGrpSpPr/>
          <p:nvPr/>
        </p:nvGrpSpPr>
        <p:grpSpPr>
          <a:xfrm>
            <a:off x="8583664" y="3443430"/>
            <a:ext cx="2879569" cy="866137"/>
            <a:chOff x="8601584" y="1451933"/>
            <a:chExt cx="2196245" cy="866137"/>
          </a:xfrm>
        </p:grpSpPr>
        <p:sp>
          <p:nvSpPr>
            <p:cNvPr id="41" name="TextBox 157"/>
            <p:cNvSpPr txBox="1"/>
            <p:nvPr/>
          </p:nvSpPr>
          <p:spPr bwMode="auto">
            <a:xfrm>
              <a:off x="8601584" y="1451933"/>
              <a:ext cx="2196244" cy="309958"/>
            </a:xfrm>
            <a:prstGeom prst="rect">
              <a:avLst/>
            </a:prstGeom>
            <a:noFill/>
          </p:spPr>
          <p:txBody>
            <a:bodyPr wrap="none" lIns="480000" tIns="0" rIns="480000" bIns="0" anchor="ctr" anchorCtr="0">
              <a:normAutofit/>
            </a:bodyPr>
            <a:lstStyle/>
            <a:p>
              <a:pPr algn="l"/>
              <a:r>
                <a:rPr lang="zh-CN" altLang="en-US" sz="16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42" name="TextBox 158"/>
            <p:cNvSpPr txBox="1"/>
            <p:nvPr/>
          </p:nvSpPr>
          <p:spPr bwMode="auto">
            <a:xfrm>
              <a:off x="8601585" y="1761891"/>
              <a:ext cx="2196244" cy="556179"/>
            </a:xfrm>
            <a:prstGeom prst="rect">
              <a:avLst/>
            </a:prstGeom>
            <a:noFill/>
          </p:spPr>
          <p:txBody>
            <a:bodyPr wrap="square" lIns="480000" tIns="0" rIns="480000" bIns="0">
              <a:noAutofit/>
            </a:bodyPr>
            <a:lstStyle/>
            <a:p>
              <a:pPr algn="l" latinLnBrk="0">
                <a:lnSpc>
                  <a:spcPct val="120000"/>
                </a:lnSpc>
              </a:pPr>
              <a: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grpSp>
      <p:grpSp>
        <p:nvGrpSpPr>
          <p:cNvPr id="32" name="Group 159"/>
          <p:cNvGrpSpPr/>
          <p:nvPr/>
        </p:nvGrpSpPr>
        <p:grpSpPr>
          <a:xfrm>
            <a:off x="675962" y="3443430"/>
            <a:ext cx="2913191" cy="866137"/>
            <a:chOff x="1415480" y="1669738"/>
            <a:chExt cx="2913191" cy="866137"/>
          </a:xfrm>
        </p:grpSpPr>
        <p:sp>
          <p:nvSpPr>
            <p:cNvPr id="39" name="TextBox 161"/>
            <p:cNvSpPr txBox="1"/>
            <p:nvPr/>
          </p:nvSpPr>
          <p:spPr bwMode="auto">
            <a:xfrm>
              <a:off x="1415480" y="1669738"/>
              <a:ext cx="2913191" cy="309958"/>
            </a:xfrm>
            <a:prstGeom prst="rect">
              <a:avLst/>
            </a:prstGeom>
            <a:noFill/>
          </p:spPr>
          <p:txBody>
            <a:bodyPr wrap="none" lIns="96000" tIns="0" rIns="480000" bIns="0" anchor="ctr" anchorCtr="0">
              <a:normAutofit/>
            </a:bodyPr>
            <a:lstStyle/>
            <a:p>
              <a:pPr algn="r"/>
              <a:r>
                <a:rPr lang="zh-CN" altLang="en-US" sz="16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40" name="TextBox 162"/>
            <p:cNvSpPr txBox="1"/>
            <p:nvPr/>
          </p:nvSpPr>
          <p:spPr bwMode="auto">
            <a:xfrm>
              <a:off x="1415480" y="1979696"/>
              <a:ext cx="2913191" cy="556179"/>
            </a:xfrm>
            <a:prstGeom prst="rect">
              <a:avLst/>
            </a:prstGeom>
            <a:noFill/>
          </p:spPr>
          <p:txBody>
            <a:bodyPr wrap="square" lIns="96000" tIns="0" rIns="480000" bIns="0" anchor="t" anchorCtr="0">
              <a:normAutofit/>
            </a:bodyPr>
            <a:lstStyle/>
            <a:p>
              <a:pPr algn="r" latinLnBrk="0">
                <a:lnSpc>
                  <a:spcPct val="120000"/>
                </a:lnSpc>
              </a:pPr>
              <a: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grpSp>
      <p:grpSp>
        <p:nvGrpSpPr>
          <p:cNvPr id="33" name="Group 164"/>
          <p:cNvGrpSpPr/>
          <p:nvPr/>
        </p:nvGrpSpPr>
        <p:grpSpPr>
          <a:xfrm>
            <a:off x="1319222" y="5076581"/>
            <a:ext cx="2913191" cy="866137"/>
            <a:chOff x="1415480" y="1669738"/>
            <a:chExt cx="2913191" cy="866137"/>
          </a:xfrm>
        </p:grpSpPr>
        <p:sp>
          <p:nvSpPr>
            <p:cNvPr id="37" name="TextBox 165"/>
            <p:cNvSpPr txBox="1"/>
            <p:nvPr/>
          </p:nvSpPr>
          <p:spPr bwMode="auto">
            <a:xfrm>
              <a:off x="1415480" y="1669738"/>
              <a:ext cx="2913191" cy="309958"/>
            </a:xfrm>
            <a:prstGeom prst="rect">
              <a:avLst/>
            </a:prstGeom>
            <a:noFill/>
          </p:spPr>
          <p:txBody>
            <a:bodyPr wrap="none" lIns="96000" tIns="0" rIns="480000" bIns="0" anchor="ctr" anchorCtr="0">
              <a:normAutofit/>
            </a:bodyPr>
            <a:lstStyle/>
            <a:p>
              <a:pPr algn="r"/>
              <a:r>
                <a:rPr lang="zh-CN" altLang="en-US" sz="16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38" name="TextBox 167"/>
            <p:cNvSpPr txBox="1"/>
            <p:nvPr/>
          </p:nvSpPr>
          <p:spPr bwMode="auto">
            <a:xfrm>
              <a:off x="1415480" y="1979696"/>
              <a:ext cx="2913191" cy="556179"/>
            </a:xfrm>
            <a:prstGeom prst="rect">
              <a:avLst/>
            </a:prstGeom>
            <a:noFill/>
          </p:spPr>
          <p:txBody>
            <a:bodyPr wrap="square" lIns="96000" tIns="0" rIns="480000" bIns="0" anchor="t" anchorCtr="0">
              <a:normAutofit/>
            </a:bodyPr>
            <a:lstStyle/>
            <a:p>
              <a:pPr algn="r" latinLnBrk="0">
                <a:lnSpc>
                  <a:spcPct val="120000"/>
                </a:lnSpc>
              </a:pPr>
              <a: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grpSp>
      <p:grpSp>
        <p:nvGrpSpPr>
          <p:cNvPr id="34" name="Group 168"/>
          <p:cNvGrpSpPr/>
          <p:nvPr/>
        </p:nvGrpSpPr>
        <p:grpSpPr>
          <a:xfrm>
            <a:off x="7960760" y="5076581"/>
            <a:ext cx="2879569" cy="866137"/>
            <a:chOff x="8601584" y="1451933"/>
            <a:chExt cx="2196245" cy="866137"/>
          </a:xfrm>
        </p:grpSpPr>
        <p:sp>
          <p:nvSpPr>
            <p:cNvPr id="35" name="TextBox 170"/>
            <p:cNvSpPr txBox="1"/>
            <p:nvPr/>
          </p:nvSpPr>
          <p:spPr bwMode="auto">
            <a:xfrm>
              <a:off x="8601584" y="1451933"/>
              <a:ext cx="2196244" cy="309958"/>
            </a:xfrm>
            <a:prstGeom prst="rect">
              <a:avLst/>
            </a:prstGeom>
            <a:noFill/>
          </p:spPr>
          <p:txBody>
            <a:bodyPr wrap="none" lIns="480000" tIns="0" rIns="480000" bIns="0" anchor="ctr" anchorCtr="0">
              <a:normAutofit/>
            </a:bodyPr>
            <a:lstStyle/>
            <a:p>
              <a:pPr algn="l"/>
              <a:r>
                <a:rPr lang="zh-CN" altLang="en-US" sz="16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36" name="TextBox 171"/>
            <p:cNvSpPr txBox="1"/>
            <p:nvPr/>
          </p:nvSpPr>
          <p:spPr bwMode="auto">
            <a:xfrm>
              <a:off x="8601585" y="1761891"/>
              <a:ext cx="2196244" cy="556179"/>
            </a:xfrm>
            <a:prstGeom prst="rect">
              <a:avLst/>
            </a:prstGeom>
            <a:noFill/>
          </p:spPr>
          <p:txBody>
            <a:bodyPr wrap="square" lIns="480000" tIns="0" rIns="480000" bIns="0">
              <a:noAutofit/>
            </a:bodyPr>
            <a:lstStyle/>
            <a:p>
              <a:pPr algn="l" latinLnBrk="0">
                <a:lnSpc>
                  <a:spcPct val="120000"/>
                </a:lnSpc>
              </a:pPr>
              <a: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0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grpSp>
      <p:sp>
        <p:nvSpPr>
          <p:cNvPr id="165" name="文本框 164"/>
          <p:cNvSpPr txBox="1"/>
          <p:nvPr/>
        </p:nvSpPr>
        <p:spPr>
          <a:xfrm>
            <a:off x="4663418" y="-56858"/>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166" name="图片 1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167" name="图片 1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anim calcmode="lin" valueType="num">
                                      <p:cBhvr>
                                        <p:cTn id="8" dur="1000" fill="hold"/>
                                        <p:tgtEl>
                                          <p:spTgt spid="165"/>
                                        </p:tgtEl>
                                        <p:attrNameLst>
                                          <p:attrName>ppt_x</p:attrName>
                                        </p:attrNameLst>
                                      </p:cBhvr>
                                      <p:tavLst>
                                        <p:tav tm="0">
                                          <p:val>
                                            <p:strVal val="#ppt_x"/>
                                          </p:val>
                                        </p:tav>
                                        <p:tav tm="100000">
                                          <p:val>
                                            <p:strVal val="#ppt_x"/>
                                          </p:val>
                                        </p:tav>
                                      </p:tavLst>
                                    </p:anim>
                                    <p:anim calcmode="lin" valueType="num">
                                      <p:cBhvr>
                                        <p:cTn id="9" dur="1000" fill="hold"/>
                                        <p:tgtEl>
                                          <p:spTgt spid="165"/>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p:cTn id="12" dur="1000" fill="hold"/>
                                        <p:tgtEl>
                                          <p:spTgt spid="164"/>
                                        </p:tgtEl>
                                        <p:attrNameLst>
                                          <p:attrName>ppt_w</p:attrName>
                                        </p:attrNameLst>
                                      </p:cBhvr>
                                      <p:tavLst>
                                        <p:tav tm="0">
                                          <p:val>
                                            <p:fltVal val="0"/>
                                          </p:val>
                                        </p:tav>
                                        <p:tav tm="100000">
                                          <p:val>
                                            <p:strVal val="#ppt_w"/>
                                          </p:val>
                                        </p:tav>
                                      </p:tavLst>
                                    </p:anim>
                                    <p:anim calcmode="lin" valueType="num">
                                      <p:cBhvr>
                                        <p:cTn id="13" dur="1000" fill="hold"/>
                                        <p:tgtEl>
                                          <p:spTgt spid="164"/>
                                        </p:tgtEl>
                                        <p:attrNameLst>
                                          <p:attrName>ppt_h</p:attrName>
                                        </p:attrNameLst>
                                      </p:cBhvr>
                                      <p:tavLst>
                                        <p:tav tm="0">
                                          <p:val>
                                            <p:fltVal val="0"/>
                                          </p:val>
                                        </p:tav>
                                        <p:tav tm="100000">
                                          <p:val>
                                            <p:strVal val="#ppt_h"/>
                                          </p:val>
                                        </p:tav>
                                      </p:tavLst>
                                    </p:anim>
                                    <p:anim calcmode="lin" valueType="num">
                                      <p:cBhvr>
                                        <p:cTn id="14" dur="1000" fill="hold"/>
                                        <p:tgtEl>
                                          <p:spTgt spid="164"/>
                                        </p:tgtEl>
                                        <p:attrNameLst>
                                          <p:attrName>style.rotation</p:attrName>
                                        </p:attrNameLst>
                                      </p:cBhvr>
                                      <p:tavLst>
                                        <p:tav tm="0">
                                          <p:val>
                                            <p:fltVal val="90"/>
                                          </p:val>
                                        </p:tav>
                                        <p:tav tm="100000">
                                          <p:val>
                                            <p:fltVal val="0"/>
                                          </p:val>
                                        </p:tav>
                                      </p:tavLst>
                                    </p:anim>
                                    <p:animEffect transition="in" filter="fade">
                                      <p:cBhvr>
                                        <p:cTn id="15" dur="1000"/>
                                        <p:tgtEl>
                                          <p:spTgt spid="164"/>
                                        </p:tgtEl>
                                      </p:cBhvr>
                                    </p:animEffect>
                                  </p:childTnLst>
                                </p:cTn>
                              </p:par>
                              <p:par>
                                <p:cTn id="16" presetID="53" presetClass="entr" presetSubtype="16"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par>
                                <p:cTn id="21" presetID="53" presetClass="entr" presetSubtype="16"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53" presetClass="entr" presetSubtype="16"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53" presetClass="entr" presetSubtype="16"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par>
                                <p:cTn id="36" presetID="53" presetClass="entr" presetSubtype="16"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par>
                                <p:cTn id="41" presetID="53"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956710" y="2335739"/>
            <a:ext cx="9235290" cy="1093261"/>
          </a:xfrm>
          <a:prstGeom prst="rect">
            <a:avLst/>
          </a:prstGeom>
        </p:spPr>
        <p:txBody>
          <a:bodyPr vert="horz" lIns="121876" tIns="60937" rIns="121876" bIns="6093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9600" dirty="0">
                <a:solidFill>
                  <a:schemeClr val="tx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谢谢你的观看！</a:t>
            </a:r>
          </a:p>
        </p:txBody>
      </p:sp>
      <p:sp>
        <p:nvSpPr>
          <p:cNvPr id="5" name="Rectangle 4"/>
          <p:cNvSpPr txBox="1">
            <a:spLocks noChangeArrowheads="1"/>
          </p:cNvSpPr>
          <p:nvPr/>
        </p:nvSpPr>
        <p:spPr>
          <a:xfrm>
            <a:off x="5550649" y="3604567"/>
            <a:ext cx="5831224" cy="430189"/>
          </a:xfrm>
          <a:prstGeom prst="rect">
            <a:avLst/>
          </a:prstGeom>
        </p:spPr>
        <p:txBody>
          <a:bodyPr vert="horz" lIns="121876" tIns="60937" rIns="121876" bIns="60937"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865" dirty="0">
                <a:solidFill>
                  <a:schemeClr val="tx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框架完整的年终总结、工作汇报、述职报告</a:t>
            </a:r>
            <a:r>
              <a:rPr lang="en-US" altLang="zh-CN" sz="1865" dirty="0">
                <a:solidFill>
                  <a:schemeClr val="tx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PPT</a:t>
            </a:r>
            <a:r>
              <a:rPr lang="zh-CN" altLang="en-US" sz="1865" dirty="0">
                <a:solidFill>
                  <a:schemeClr val="tx2"/>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模板</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800"/>
                            </p:stCondLst>
                            <p:childTnLst>
                              <p:par>
                                <p:cTn id="13" presetID="53" presetClass="entr" presetSubtype="16" fill="hold" grpId="0" nodeType="afterEffect">
                                  <p:stCondLst>
                                    <p:cond delay="0"/>
                                  </p:stCondLst>
                                  <p:iterate type="lt">
                                    <p:tmPct val="7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480698" y="1909998"/>
            <a:ext cx="2711302" cy="848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文本框 16"/>
          <p:cNvSpPr txBox="1"/>
          <p:nvPr/>
        </p:nvSpPr>
        <p:spPr>
          <a:xfrm>
            <a:off x="9679365" y="2011006"/>
            <a:ext cx="2321469" cy="646331"/>
          </a:xfrm>
          <a:prstGeom prst="rect">
            <a:avLst/>
          </a:prstGeom>
          <a:noFill/>
        </p:spPr>
        <p:txBody>
          <a:bodyPr wrap="none" rtlCol="0">
            <a:spAutoFit/>
          </a:bodyPr>
          <a:lstStyle/>
          <a:p>
            <a:r>
              <a:rPr lang="en-US" altLang="zh-CN" sz="36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PART </a:t>
            </a:r>
            <a:r>
              <a:rPr lang="en-US" altLang="zh-CN" sz="3600" b="1"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01</a:t>
            </a:r>
            <a:endParaRPr lang="zh-CN" altLang="en-US" sz="3600" b="1"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文本框 17"/>
          <p:cNvSpPr txBox="1"/>
          <p:nvPr/>
        </p:nvSpPr>
        <p:spPr>
          <a:xfrm>
            <a:off x="5801380" y="3092792"/>
            <a:ext cx="3877985" cy="1138773"/>
          </a:xfrm>
          <a:prstGeom prst="rect">
            <a:avLst/>
          </a:prstGeom>
          <a:noFill/>
        </p:spPr>
        <p:txBody>
          <a:bodyPr wrap="none" rtlCol="0">
            <a:spAutoFit/>
          </a:bodyPr>
          <a:lstStyle/>
          <a:p>
            <a:pPr algn="ctr">
              <a:lnSpc>
                <a:spcPts val="8000"/>
              </a:lnSpc>
            </a:pPr>
            <a:r>
              <a:rPr lang="zh-CN" altLang="en-US" sz="7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方案计划</a:t>
            </a:r>
          </a:p>
        </p:txBody>
      </p:sp>
      <p:sp>
        <p:nvSpPr>
          <p:cNvPr id="19" name="文本框 18"/>
          <p:cNvSpPr txBox="1"/>
          <p:nvPr/>
        </p:nvSpPr>
        <p:spPr>
          <a:xfrm>
            <a:off x="5801380" y="4099654"/>
            <a:ext cx="5614037" cy="733599"/>
          </a:xfrm>
          <a:prstGeom prst="rect">
            <a:avLst/>
          </a:prstGeom>
          <a:noFill/>
        </p:spPr>
        <p:txBody>
          <a:bodyPr wrap="none" rtlCol="0">
            <a:spAutoFit/>
          </a:bodyPr>
          <a:lstStyle/>
          <a:p>
            <a:pPr>
              <a:lnSpc>
                <a:spcPts val="2600"/>
              </a:lnSpc>
            </a:pPr>
            <a:r>
              <a:rPr lang="en-US" altLang="zh-CN"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THIS IS A BUSINESS TEMPLATE</a:t>
            </a:r>
          </a:p>
          <a:p>
            <a:pPr>
              <a:lnSpc>
                <a:spcPts val="2600"/>
              </a:lnSpc>
            </a:pPr>
            <a:r>
              <a:rPr lang="en-US" altLang="zh-CN"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AND ALL PAGES ARE DESIGNED BY ALONIC</a:t>
            </a:r>
            <a:endParaRPr lang="zh-CN" altLang="en-US"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t="5192" b="11476"/>
          <a:stretch>
            <a:fillRect/>
          </a:stretch>
        </p:blipFill>
        <p:spPr>
          <a:xfrm>
            <a:off x="-291717" y="630114"/>
            <a:ext cx="5608703" cy="6227886"/>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5871" y="2756054"/>
            <a:ext cx="4187918" cy="412239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7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75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2" name="Group 932"/>
          <p:cNvGrpSpPr/>
          <p:nvPr/>
        </p:nvGrpSpPr>
        <p:grpSpPr>
          <a:xfrm>
            <a:off x="1160275" y="2123663"/>
            <a:ext cx="1788307" cy="3234312"/>
            <a:chOff x="0" y="94785"/>
            <a:chExt cx="3577740" cy="6470659"/>
          </a:xfrm>
        </p:grpSpPr>
        <p:sp>
          <p:nvSpPr>
            <p:cNvPr id="923" name="Shape 923"/>
            <p:cNvSpPr/>
            <p:nvPr/>
          </p:nvSpPr>
          <p:spPr>
            <a:xfrm>
              <a:off x="1110735" y="1658055"/>
              <a:ext cx="1356270" cy="976620"/>
            </a:xfrm>
            <a:custGeom>
              <a:avLst/>
              <a:gdLst/>
              <a:ahLst/>
              <a:cxnLst>
                <a:cxn ang="0">
                  <a:pos x="wd2" y="hd2"/>
                </a:cxn>
                <a:cxn ang="5400000">
                  <a:pos x="wd2" y="hd2"/>
                </a:cxn>
                <a:cxn ang="10800000">
                  <a:pos x="wd2" y="hd2"/>
                </a:cxn>
                <a:cxn ang="16200000">
                  <a:pos x="wd2" y="hd2"/>
                </a:cxn>
              </a:cxnLst>
              <a:rect l="0" t="0" r="r" b="b"/>
              <a:pathLst>
                <a:path w="21598" h="21593" extrusionOk="0">
                  <a:moveTo>
                    <a:pt x="2238" y="4295"/>
                  </a:moveTo>
                  <a:lnTo>
                    <a:pt x="1411" y="3147"/>
                  </a:lnTo>
                  <a:lnTo>
                    <a:pt x="2243" y="1991"/>
                  </a:lnTo>
                  <a:lnTo>
                    <a:pt x="3070" y="3140"/>
                  </a:lnTo>
                  <a:cubicBezTo>
                    <a:pt x="3070" y="3140"/>
                    <a:pt x="2238" y="4295"/>
                    <a:pt x="2238" y="4295"/>
                  </a:cubicBezTo>
                  <a:close/>
                  <a:moveTo>
                    <a:pt x="19343" y="1974"/>
                  </a:moveTo>
                  <a:lnTo>
                    <a:pt x="20185" y="3143"/>
                  </a:lnTo>
                  <a:lnTo>
                    <a:pt x="19344" y="4310"/>
                  </a:lnTo>
                  <a:lnTo>
                    <a:pt x="18502" y="3141"/>
                  </a:lnTo>
                  <a:cubicBezTo>
                    <a:pt x="18502" y="3141"/>
                    <a:pt x="19343" y="1974"/>
                    <a:pt x="19343" y="1974"/>
                  </a:cubicBezTo>
                  <a:close/>
                  <a:moveTo>
                    <a:pt x="21575" y="12000"/>
                  </a:moveTo>
                  <a:cubicBezTo>
                    <a:pt x="21569" y="11855"/>
                    <a:pt x="21502" y="11724"/>
                    <a:pt x="21405" y="11663"/>
                  </a:cubicBezTo>
                  <a:lnTo>
                    <a:pt x="14636" y="7446"/>
                  </a:lnTo>
                  <a:cubicBezTo>
                    <a:pt x="15959" y="6916"/>
                    <a:pt x="17240" y="6113"/>
                    <a:pt x="18429" y="5025"/>
                  </a:cubicBezTo>
                  <a:lnTo>
                    <a:pt x="18630" y="5303"/>
                  </a:lnTo>
                  <a:lnTo>
                    <a:pt x="19335" y="6284"/>
                  </a:lnTo>
                  <a:lnTo>
                    <a:pt x="20040" y="5306"/>
                  </a:lnTo>
                  <a:lnTo>
                    <a:pt x="20891" y="4124"/>
                  </a:lnTo>
                  <a:lnTo>
                    <a:pt x="21596" y="3143"/>
                  </a:lnTo>
                  <a:lnTo>
                    <a:pt x="20889" y="2164"/>
                  </a:lnTo>
                  <a:lnTo>
                    <a:pt x="19331" y="0"/>
                  </a:lnTo>
                  <a:lnTo>
                    <a:pt x="18626" y="977"/>
                  </a:lnTo>
                  <a:lnTo>
                    <a:pt x="17774" y="2160"/>
                  </a:lnTo>
                  <a:lnTo>
                    <a:pt x="17069" y="3138"/>
                  </a:lnTo>
                  <a:lnTo>
                    <a:pt x="17551" y="3807"/>
                  </a:lnTo>
                  <a:cubicBezTo>
                    <a:pt x="16073" y="5101"/>
                    <a:pt x="14449" y="5924"/>
                    <a:pt x="12783" y="6293"/>
                  </a:cubicBezTo>
                  <a:lnTo>
                    <a:pt x="9370" y="4166"/>
                  </a:lnTo>
                  <a:cubicBezTo>
                    <a:pt x="9174" y="4046"/>
                    <a:pt x="8958" y="4347"/>
                    <a:pt x="9045" y="4618"/>
                  </a:cubicBezTo>
                  <a:lnTo>
                    <a:pt x="9633" y="6439"/>
                  </a:lnTo>
                  <a:cubicBezTo>
                    <a:pt x="7683" y="6192"/>
                    <a:pt x="5764" y="5327"/>
                    <a:pt x="4042" y="3826"/>
                  </a:cubicBezTo>
                  <a:lnTo>
                    <a:pt x="4526" y="3151"/>
                  </a:lnTo>
                  <a:lnTo>
                    <a:pt x="3821" y="2170"/>
                  </a:lnTo>
                  <a:lnTo>
                    <a:pt x="2967" y="986"/>
                  </a:lnTo>
                  <a:lnTo>
                    <a:pt x="2261" y="5"/>
                  </a:lnTo>
                  <a:lnTo>
                    <a:pt x="1556" y="983"/>
                  </a:lnTo>
                  <a:lnTo>
                    <a:pt x="705" y="2167"/>
                  </a:lnTo>
                  <a:lnTo>
                    <a:pt x="0" y="3145"/>
                  </a:lnTo>
                  <a:lnTo>
                    <a:pt x="706" y="4124"/>
                  </a:lnTo>
                  <a:lnTo>
                    <a:pt x="1559" y="5310"/>
                  </a:lnTo>
                  <a:lnTo>
                    <a:pt x="2266" y="6290"/>
                  </a:lnTo>
                  <a:lnTo>
                    <a:pt x="2970" y="5311"/>
                  </a:lnTo>
                  <a:lnTo>
                    <a:pt x="3163" y="5045"/>
                  </a:lnTo>
                  <a:cubicBezTo>
                    <a:pt x="5304" y="6995"/>
                    <a:pt x="7738" y="8031"/>
                    <a:pt x="10194" y="8176"/>
                  </a:cubicBezTo>
                  <a:lnTo>
                    <a:pt x="14444" y="21329"/>
                  </a:lnTo>
                  <a:cubicBezTo>
                    <a:pt x="14486" y="21462"/>
                    <a:pt x="14582" y="21555"/>
                    <a:pt x="14687" y="21560"/>
                  </a:cubicBezTo>
                  <a:lnTo>
                    <a:pt x="15338" y="21592"/>
                  </a:lnTo>
                  <a:cubicBezTo>
                    <a:pt x="15444" y="21600"/>
                    <a:pt x="15539" y="21515"/>
                    <a:pt x="15572" y="21378"/>
                  </a:cubicBezTo>
                  <a:lnTo>
                    <a:pt x="17110" y="15364"/>
                  </a:lnTo>
                  <a:lnTo>
                    <a:pt x="21441" y="13230"/>
                  </a:lnTo>
                  <a:cubicBezTo>
                    <a:pt x="21475" y="13214"/>
                    <a:pt x="21505" y="13188"/>
                    <a:pt x="21528" y="13154"/>
                  </a:cubicBezTo>
                  <a:cubicBezTo>
                    <a:pt x="21575" y="13092"/>
                    <a:pt x="21600" y="13003"/>
                    <a:pt x="21597" y="12903"/>
                  </a:cubicBezTo>
                  <a:cubicBezTo>
                    <a:pt x="21597" y="12903"/>
                    <a:pt x="21575" y="12000"/>
                    <a:pt x="21575" y="12000"/>
                  </a:cubicBezTo>
                  <a:close/>
                </a:path>
              </a:pathLst>
            </a:custGeom>
            <a:solidFill>
              <a:schemeClr val="accent1"/>
            </a:solidFill>
            <a:ln w="12700" cap="flat">
              <a:noFill/>
              <a:miter lim="400000"/>
            </a:ln>
            <a:effectLst/>
          </p:spPr>
          <p:txBody>
            <a:bodyPr wrap="square" lIns="50784" tIns="50784" rIns="50784" bIns="50784"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927" name="Group 927"/>
            <p:cNvGrpSpPr/>
            <p:nvPr/>
          </p:nvGrpSpPr>
          <p:grpSpPr>
            <a:xfrm>
              <a:off x="0" y="3441169"/>
              <a:ext cx="3577740" cy="3124275"/>
              <a:chOff x="0" y="0"/>
              <a:chExt cx="3577739" cy="3124274"/>
            </a:xfrm>
          </p:grpSpPr>
          <p:sp>
            <p:nvSpPr>
              <p:cNvPr id="924" name="Shape 924"/>
              <p:cNvSpPr/>
              <p:nvPr/>
            </p:nvSpPr>
            <p:spPr>
              <a:xfrm>
                <a:off x="0" y="0"/>
                <a:ext cx="3413615" cy="1071986"/>
              </a:xfrm>
              <a:prstGeom prst="rect">
                <a:avLst/>
              </a:prstGeom>
              <a:noFill/>
              <a:ln w="12700" cap="flat">
                <a:noFill/>
                <a:miter lim="400000"/>
              </a:ln>
              <a:effectLst/>
            </p:spPr>
            <p:txBody>
              <a:bodyPr wrap="square" lIns="67711" tIns="67711" rIns="67711" bIns="67711" numCol="1" anchor="ctr">
                <a:noAutofit/>
              </a:bodyPr>
              <a:lstStyle/>
              <a:p>
                <a:pPr>
                  <a:lnSpc>
                    <a:spcPts val="1600"/>
                  </a:lnSpc>
                  <a:spcBef>
                    <a:spcPts val="300"/>
                  </a:spcBef>
                  <a:defRPr sz="1800"/>
                </a:pPr>
                <a:r>
                  <a:rPr sz="1600" cap="all"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Graphic</a:t>
                </a:r>
              </a:p>
              <a:p>
                <a:pPr>
                  <a:lnSpc>
                    <a:spcPts val="1600"/>
                  </a:lnSpc>
                  <a:spcBef>
                    <a:spcPts val="300"/>
                  </a:spcBef>
                  <a:defRPr sz="1800"/>
                </a:pPr>
                <a:r>
                  <a:rPr sz="1600" cap="all"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design Text 01</a:t>
                </a:r>
              </a:p>
            </p:txBody>
          </p:sp>
          <p:sp>
            <p:nvSpPr>
              <p:cNvPr id="925" name="Shape 925"/>
              <p:cNvSpPr/>
              <p:nvPr/>
            </p:nvSpPr>
            <p:spPr>
              <a:xfrm>
                <a:off x="0" y="1674318"/>
                <a:ext cx="3577740" cy="1449957"/>
              </a:xfrm>
              <a:prstGeom prst="rect">
                <a:avLst/>
              </a:prstGeom>
              <a:noFill/>
              <a:ln w="12700" cap="flat">
                <a:noFill/>
                <a:miter lim="400000"/>
              </a:ln>
              <a:effectLst/>
            </p:spPr>
            <p:txBody>
              <a:bodyPr wrap="square" lIns="67711" tIns="67711" rIns="67711" bIns="67711" numCol="1" anchor="ctr">
                <a:noAutofit/>
              </a:bodyPr>
              <a:lstStyle>
                <a:lvl1pPr algn="l">
                  <a:lnSpc>
                    <a:spcPts val="3500"/>
                  </a:lnSpc>
                  <a:spcBef>
                    <a:spcPts val="600"/>
                  </a:spcBef>
                  <a:defRPr sz="2000" spc="0">
                    <a:solidFill>
                      <a:srgbClr val="A6AAA9"/>
                    </a:solidFill>
                    <a:latin typeface="Roboto Regular"/>
                    <a:ea typeface="Roboto Regular"/>
                    <a:cs typeface="Roboto Regular"/>
                    <a:sym typeface="Roboto Regular"/>
                  </a:defRPr>
                </a:lvl1pPr>
              </a:lstStyle>
              <a:p>
                <a:pPr lvl="0">
                  <a:lnSpc>
                    <a:spcPct val="130000"/>
                  </a:lnSpc>
                  <a:defRPr sz="1800" spc="0">
                    <a:solidFill>
                      <a:srgbClr val="000000"/>
                    </a:solidFill>
                  </a:defRPr>
                </a:pPr>
                <a:r>
                  <a:rPr sz="935" dirty="0">
                    <a:solidFill>
                      <a:schemeClr val="accent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Lorem ipsum dolor sit amet, consectetuer adipiscing  diam nonummy nibhe euismod.</a:t>
                </a:r>
              </a:p>
            </p:txBody>
          </p:sp>
          <p:sp>
            <p:nvSpPr>
              <p:cNvPr id="926" name="Shape 926"/>
              <p:cNvSpPr/>
              <p:nvPr/>
            </p:nvSpPr>
            <p:spPr>
              <a:xfrm>
                <a:off x="81803" y="1349892"/>
                <a:ext cx="1076050" cy="1"/>
              </a:xfrm>
              <a:prstGeom prst="line">
                <a:avLst/>
              </a:prstGeom>
              <a:noFill/>
              <a:ln w="19050" cap="flat" cmpd="sng">
                <a:solidFill>
                  <a:srgbClr val="53585F"/>
                </a:solidFill>
                <a:prstDash val="solid"/>
                <a:miter lim="400000"/>
              </a:ln>
              <a:effectLst/>
            </p:spPr>
            <p:txBody>
              <a:bodyPr wrap="square" lIns="0" tIns="0" rIns="0" bIns="0" numCol="1" anchor="ctr">
                <a:noAutofit/>
              </a:bodyP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931" name="Group 931"/>
            <p:cNvGrpSpPr/>
            <p:nvPr/>
          </p:nvGrpSpPr>
          <p:grpSpPr>
            <a:xfrm>
              <a:off x="52004" y="94785"/>
              <a:ext cx="3473732" cy="762834"/>
              <a:chOff x="-1" y="-38446"/>
              <a:chExt cx="3473731" cy="762832"/>
            </a:xfrm>
          </p:grpSpPr>
          <p:sp>
            <p:nvSpPr>
              <p:cNvPr id="928" name="Shape 928"/>
              <p:cNvSpPr/>
              <p:nvPr/>
            </p:nvSpPr>
            <p:spPr>
              <a:xfrm>
                <a:off x="-1" y="347930"/>
                <a:ext cx="3473731" cy="1"/>
              </a:xfrm>
              <a:prstGeom prst="line">
                <a:avLst/>
              </a:prstGeom>
              <a:noFill/>
              <a:ln w="19050" cap="flat" cmpd="sng">
                <a:solidFill>
                  <a:srgbClr val="7F7F7F"/>
                </a:solidFill>
                <a:prstDash val="solid"/>
                <a:miter lim="400000"/>
              </a:ln>
              <a:effectLst/>
            </p:spPr>
            <p:txBody>
              <a:bodyPr wrap="square" lIns="0" tIns="0" rIns="0" bIns="0" numCol="1" anchor="ctr">
                <a:noAutofit/>
              </a:bodyP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29" name="Shape 929"/>
              <p:cNvSpPr/>
              <p:nvPr/>
            </p:nvSpPr>
            <p:spPr>
              <a:xfrm rot="1019160">
                <a:off x="1355449" y="-38446"/>
                <a:ext cx="762831" cy="7628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A6AAA9"/>
                </a:solidFill>
                <a:prstDash val="solid"/>
                <a:miter lim="400000"/>
              </a:ln>
              <a:effectLst/>
            </p:spPr>
            <p:txBody>
              <a:bodyPr wrap="square" lIns="0" tIns="0" rIns="0" bIns="0" numCol="1" anchor="ctr">
                <a:noAutofit/>
              </a:bodyPr>
              <a:lstStyle/>
              <a:p>
                <a:pPr lvl="0">
                  <a:defRPr sz="3200"/>
                </a:pPr>
                <a:endParaRPr sz="4265">
                  <a:solidFill>
                    <a:schemeClr val="accent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30" name="Shape 930"/>
              <p:cNvSpPr/>
              <p:nvPr/>
            </p:nvSpPr>
            <p:spPr>
              <a:xfrm>
                <a:off x="1446550" y="15487"/>
                <a:ext cx="677659" cy="642895"/>
              </a:xfrm>
              <a:prstGeom prst="rect">
                <a:avLst/>
              </a:prstGeom>
              <a:noFill/>
              <a:ln w="12700" cap="flat">
                <a:noFill/>
                <a:miter lim="400000"/>
              </a:ln>
              <a:effectLst/>
            </p:spPr>
            <p:txBody>
              <a:bodyPr wrap="none" lIns="67711" tIns="67711" rIns="67711" bIns="67711" numCol="1" anchor="ctr">
                <a:spAutoFit/>
              </a:bodyPr>
              <a:lstStyle>
                <a:lvl1pPr algn="l">
                  <a:lnSpc>
                    <a:spcPts val="7000"/>
                  </a:lnSpc>
                  <a:defRPr sz="3200" cap="all" spc="0">
                    <a:solidFill>
                      <a:srgbClr val="3AA6DE"/>
                    </a:solidFill>
                    <a:latin typeface="Roboto Bold"/>
                    <a:ea typeface="Roboto Bold"/>
                    <a:cs typeface="Roboto Bold"/>
                    <a:sym typeface="Roboto Bold"/>
                  </a:defRPr>
                </a:lvl1pPr>
              </a:lstStyle>
              <a:p>
                <a:pPr lvl="0">
                  <a:lnSpc>
                    <a:spcPct val="90000"/>
                  </a:lnSpc>
                  <a:defRPr sz="1800" cap="none" spc="0">
                    <a:solidFill>
                      <a:srgbClr val="000000"/>
                    </a:solidFill>
                  </a:defRPr>
                </a:pPr>
                <a:r>
                  <a:rPr sz="133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01</a:t>
                </a:r>
              </a:p>
            </p:txBody>
          </p:sp>
        </p:grpSp>
      </p:grpSp>
      <p:grpSp>
        <p:nvGrpSpPr>
          <p:cNvPr id="942" name="Group 942"/>
          <p:cNvGrpSpPr/>
          <p:nvPr/>
        </p:nvGrpSpPr>
        <p:grpSpPr>
          <a:xfrm>
            <a:off x="3831142" y="2124466"/>
            <a:ext cx="1779895" cy="3233509"/>
            <a:chOff x="0" y="-2"/>
            <a:chExt cx="3560915" cy="6469053"/>
          </a:xfrm>
        </p:grpSpPr>
        <p:sp>
          <p:nvSpPr>
            <p:cNvPr id="933" name="Shape 933"/>
            <p:cNvSpPr/>
            <p:nvPr/>
          </p:nvSpPr>
          <p:spPr>
            <a:xfrm>
              <a:off x="1243166" y="1539667"/>
              <a:ext cx="1074582" cy="976620"/>
            </a:xfrm>
            <a:custGeom>
              <a:avLst/>
              <a:gdLst/>
              <a:ahLst/>
              <a:cxnLst>
                <a:cxn ang="0">
                  <a:pos x="wd2" y="hd2"/>
                </a:cxn>
                <a:cxn ang="5400000">
                  <a:pos x="wd2" y="hd2"/>
                </a:cxn>
                <a:cxn ang="10800000">
                  <a:pos x="wd2" y="hd2"/>
                </a:cxn>
                <a:cxn ang="16200000">
                  <a:pos x="wd2" y="hd2"/>
                </a:cxn>
              </a:cxnLst>
              <a:rect l="0" t="0" r="r" b="b"/>
              <a:pathLst>
                <a:path w="21492" h="21600" extrusionOk="0">
                  <a:moveTo>
                    <a:pt x="20270" y="12587"/>
                  </a:moveTo>
                  <a:lnTo>
                    <a:pt x="11292" y="12587"/>
                  </a:lnTo>
                  <a:lnTo>
                    <a:pt x="11292" y="20248"/>
                  </a:lnTo>
                  <a:lnTo>
                    <a:pt x="20270" y="20248"/>
                  </a:lnTo>
                  <a:cubicBezTo>
                    <a:pt x="20270" y="20248"/>
                    <a:pt x="20270" y="12587"/>
                    <a:pt x="20270" y="12587"/>
                  </a:cubicBezTo>
                  <a:close/>
                  <a:moveTo>
                    <a:pt x="21492" y="11911"/>
                  </a:moveTo>
                  <a:lnTo>
                    <a:pt x="21492" y="20924"/>
                  </a:lnTo>
                  <a:cubicBezTo>
                    <a:pt x="21492" y="21298"/>
                    <a:pt x="21218" y="21600"/>
                    <a:pt x="20881" y="21600"/>
                  </a:cubicBezTo>
                  <a:lnTo>
                    <a:pt x="10681" y="21600"/>
                  </a:lnTo>
                  <a:cubicBezTo>
                    <a:pt x="10344" y="21600"/>
                    <a:pt x="10070" y="21298"/>
                    <a:pt x="10070" y="20924"/>
                  </a:cubicBezTo>
                  <a:lnTo>
                    <a:pt x="10070" y="11911"/>
                  </a:lnTo>
                  <a:cubicBezTo>
                    <a:pt x="10070" y="11538"/>
                    <a:pt x="10344" y="11235"/>
                    <a:pt x="10681" y="11235"/>
                  </a:cubicBezTo>
                  <a:lnTo>
                    <a:pt x="20881" y="11235"/>
                  </a:lnTo>
                  <a:cubicBezTo>
                    <a:pt x="21218" y="11235"/>
                    <a:pt x="21492" y="11538"/>
                    <a:pt x="21492" y="11911"/>
                  </a:cubicBezTo>
                  <a:cubicBezTo>
                    <a:pt x="21492" y="11911"/>
                    <a:pt x="21492" y="11911"/>
                    <a:pt x="21492" y="11911"/>
                  </a:cubicBezTo>
                  <a:close/>
                  <a:moveTo>
                    <a:pt x="12342" y="3106"/>
                  </a:moveTo>
                  <a:cubicBezTo>
                    <a:pt x="12342" y="3187"/>
                    <a:pt x="12336" y="3272"/>
                    <a:pt x="12325" y="3358"/>
                  </a:cubicBezTo>
                  <a:cubicBezTo>
                    <a:pt x="12301" y="3551"/>
                    <a:pt x="12352" y="3747"/>
                    <a:pt x="12468" y="3895"/>
                  </a:cubicBezTo>
                  <a:cubicBezTo>
                    <a:pt x="12583" y="4042"/>
                    <a:pt x="12750" y="4128"/>
                    <a:pt x="12927" y="4129"/>
                  </a:cubicBezTo>
                  <a:cubicBezTo>
                    <a:pt x="15511" y="4143"/>
                    <a:pt x="17687" y="6196"/>
                    <a:pt x="18102" y="9011"/>
                  </a:cubicBezTo>
                  <a:cubicBezTo>
                    <a:pt x="18156" y="9379"/>
                    <a:pt x="18470" y="9629"/>
                    <a:pt x="18803" y="9569"/>
                  </a:cubicBezTo>
                  <a:cubicBezTo>
                    <a:pt x="19136" y="9509"/>
                    <a:pt x="19362" y="9162"/>
                    <a:pt x="19308" y="8793"/>
                  </a:cubicBezTo>
                  <a:cubicBezTo>
                    <a:pt x="19064" y="7137"/>
                    <a:pt x="18293" y="5618"/>
                    <a:pt x="17138" y="4516"/>
                  </a:cubicBezTo>
                  <a:cubicBezTo>
                    <a:pt x="16127" y="3553"/>
                    <a:pt x="14872" y="2960"/>
                    <a:pt x="13551" y="2813"/>
                  </a:cubicBezTo>
                  <a:cubicBezTo>
                    <a:pt x="13418" y="1237"/>
                    <a:pt x="12215" y="0"/>
                    <a:pt x="10756" y="0"/>
                  </a:cubicBezTo>
                  <a:cubicBezTo>
                    <a:pt x="9985" y="0"/>
                    <a:pt x="9265" y="343"/>
                    <a:pt x="8742" y="939"/>
                  </a:cubicBezTo>
                  <a:cubicBezTo>
                    <a:pt x="8156" y="649"/>
                    <a:pt x="7517" y="498"/>
                    <a:pt x="6869" y="498"/>
                  </a:cubicBezTo>
                  <a:cubicBezTo>
                    <a:pt x="4342" y="498"/>
                    <a:pt x="2287" y="2771"/>
                    <a:pt x="2287" y="5565"/>
                  </a:cubicBezTo>
                  <a:cubicBezTo>
                    <a:pt x="2287" y="5984"/>
                    <a:pt x="2332" y="6395"/>
                    <a:pt x="2423" y="6795"/>
                  </a:cubicBezTo>
                  <a:cubicBezTo>
                    <a:pt x="1613" y="7247"/>
                    <a:pt x="968" y="7951"/>
                    <a:pt x="538" y="8858"/>
                  </a:cubicBezTo>
                  <a:cubicBezTo>
                    <a:pt x="59" y="9868"/>
                    <a:pt x="-108" y="11056"/>
                    <a:pt x="69" y="12203"/>
                  </a:cubicBezTo>
                  <a:cubicBezTo>
                    <a:pt x="251" y="13384"/>
                    <a:pt x="792" y="14448"/>
                    <a:pt x="1593" y="15200"/>
                  </a:cubicBezTo>
                  <a:cubicBezTo>
                    <a:pt x="2491" y="16042"/>
                    <a:pt x="3696" y="16487"/>
                    <a:pt x="5078" y="16487"/>
                  </a:cubicBezTo>
                  <a:lnTo>
                    <a:pt x="8290" y="16487"/>
                  </a:lnTo>
                  <a:cubicBezTo>
                    <a:pt x="8628" y="16487"/>
                    <a:pt x="8901" y="16184"/>
                    <a:pt x="8901" y="15811"/>
                  </a:cubicBezTo>
                  <a:cubicBezTo>
                    <a:pt x="8901" y="15438"/>
                    <a:pt x="8628" y="15135"/>
                    <a:pt x="8290" y="15135"/>
                  </a:cubicBezTo>
                  <a:lnTo>
                    <a:pt x="5078" y="15135"/>
                  </a:lnTo>
                  <a:cubicBezTo>
                    <a:pt x="2632" y="15135"/>
                    <a:pt x="1509" y="13503"/>
                    <a:pt x="1274" y="11976"/>
                  </a:cubicBezTo>
                  <a:cubicBezTo>
                    <a:pt x="1040" y="10454"/>
                    <a:pt x="1598" y="8503"/>
                    <a:pt x="3376" y="7813"/>
                  </a:cubicBezTo>
                  <a:cubicBezTo>
                    <a:pt x="3533" y="7752"/>
                    <a:pt x="3660" y="7623"/>
                    <a:pt x="3729" y="7456"/>
                  </a:cubicBezTo>
                  <a:cubicBezTo>
                    <a:pt x="3798" y="7289"/>
                    <a:pt x="3803" y="7098"/>
                    <a:pt x="3742" y="6927"/>
                  </a:cubicBezTo>
                  <a:cubicBezTo>
                    <a:pt x="3587" y="6494"/>
                    <a:pt x="3509" y="6035"/>
                    <a:pt x="3509" y="5565"/>
                  </a:cubicBezTo>
                  <a:cubicBezTo>
                    <a:pt x="3509" y="3516"/>
                    <a:pt x="5016" y="1850"/>
                    <a:pt x="6869" y="1850"/>
                  </a:cubicBezTo>
                  <a:cubicBezTo>
                    <a:pt x="7477" y="1850"/>
                    <a:pt x="8072" y="2031"/>
                    <a:pt x="8591" y="2374"/>
                  </a:cubicBezTo>
                  <a:cubicBezTo>
                    <a:pt x="8874" y="2562"/>
                    <a:pt x="9241" y="2467"/>
                    <a:pt x="9419" y="2160"/>
                  </a:cubicBezTo>
                  <a:cubicBezTo>
                    <a:pt x="9713" y="1654"/>
                    <a:pt x="10212" y="1352"/>
                    <a:pt x="10756" y="1352"/>
                  </a:cubicBezTo>
                  <a:cubicBezTo>
                    <a:pt x="11630" y="1352"/>
                    <a:pt x="12342" y="2139"/>
                    <a:pt x="12342" y="3106"/>
                  </a:cubicBezTo>
                  <a:cubicBezTo>
                    <a:pt x="12342" y="3106"/>
                    <a:pt x="12342" y="3106"/>
                    <a:pt x="12342" y="3106"/>
                  </a:cubicBezTo>
                  <a:close/>
                  <a:moveTo>
                    <a:pt x="12506" y="15422"/>
                  </a:moveTo>
                  <a:cubicBezTo>
                    <a:pt x="12313" y="15115"/>
                    <a:pt x="12381" y="14694"/>
                    <a:pt x="12658" y="14480"/>
                  </a:cubicBezTo>
                  <a:cubicBezTo>
                    <a:pt x="12935" y="14267"/>
                    <a:pt x="13316" y="14342"/>
                    <a:pt x="13509" y="14648"/>
                  </a:cubicBezTo>
                  <a:lnTo>
                    <a:pt x="14199" y="15742"/>
                  </a:lnTo>
                  <a:lnTo>
                    <a:pt x="17363" y="15742"/>
                  </a:lnTo>
                  <a:lnTo>
                    <a:pt x="18053" y="14648"/>
                  </a:lnTo>
                  <a:cubicBezTo>
                    <a:pt x="18246" y="14342"/>
                    <a:pt x="18627" y="14267"/>
                    <a:pt x="18904" y="14480"/>
                  </a:cubicBezTo>
                  <a:cubicBezTo>
                    <a:pt x="19181" y="14694"/>
                    <a:pt x="19249" y="15115"/>
                    <a:pt x="19055" y="15422"/>
                  </a:cubicBezTo>
                  <a:lnTo>
                    <a:pt x="18427" y="16417"/>
                  </a:lnTo>
                  <a:lnTo>
                    <a:pt x="19056" y="17414"/>
                  </a:lnTo>
                  <a:cubicBezTo>
                    <a:pt x="19249" y="17720"/>
                    <a:pt x="19181" y="18141"/>
                    <a:pt x="18904" y="18355"/>
                  </a:cubicBezTo>
                  <a:cubicBezTo>
                    <a:pt x="18797" y="18437"/>
                    <a:pt x="18675" y="18477"/>
                    <a:pt x="18555" y="18477"/>
                  </a:cubicBezTo>
                  <a:cubicBezTo>
                    <a:pt x="18362" y="18477"/>
                    <a:pt x="18172" y="18376"/>
                    <a:pt x="18053" y="18187"/>
                  </a:cubicBezTo>
                  <a:lnTo>
                    <a:pt x="17363" y="17094"/>
                  </a:lnTo>
                  <a:lnTo>
                    <a:pt x="14199" y="17094"/>
                  </a:lnTo>
                  <a:lnTo>
                    <a:pt x="13509" y="18187"/>
                  </a:lnTo>
                  <a:cubicBezTo>
                    <a:pt x="13316" y="18493"/>
                    <a:pt x="12935" y="18568"/>
                    <a:pt x="12658" y="18355"/>
                  </a:cubicBezTo>
                  <a:cubicBezTo>
                    <a:pt x="12381" y="18141"/>
                    <a:pt x="12314" y="17720"/>
                    <a:pt x="12506" y="17414"/>
                  </a:cubicBezTo>
                  <a:lnTo>
                    <a:pt x="13135" y="16417"/>
                  </a:lnTo>
                  <a:cubicBezTo>
                    <a:pt x="13135" y="16417"/>
                    <a:pt x="12506" y="15422"/>
                    <a:pt x="12506" y="15422"/>
                  </a:cubicBezTo>
                  <a:close/>
                </a:path>
              </a:pathLst>
            </a:custGeom>
            <a:solidFill>
              <a:schemeClr val="accent2"/>
            </a:solidFill>
            <a:ln w="12700" cap="flat">
              <a:noFill/>
              <a:miter lim="400000"/>
            </a:ln>
            <a:effectLst/>
          </p:spPr>
          <p:txBody>
            <a:bodyPr wrap="square" lIns="50784" tIns="50784" rIns="50784" bIns="50784"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937" name="Group 937"/>
            <p:cNvGrpSpPr/>
            <p:nvPr/>
          </p:nvGrpSpPr>
          <p:grpSpPr>
            <a:xfrm>
              <a:off x="0" y="3344776"/>
              <a:ext cx="3560915" cy="3124275"/>
              <a:chOff x="0" y="0"/>
              <a:chExt cx="3560914" cy="3124274"/>
            </a:xfrm>
          </p:grpSpPr>
          <p:sp>
            <p:nvSpPr>
              <p:cNvPr id="934" name="Shape 934"/>
              <p:cNvSpPr/>
              <p:nvPr/>
            </p:nvSpPr>
            <p:spPr>
              <a:xfrm>
                <a:off x="0" y="0"/>
                <a:ext cx="3413615" cy="1071986"/>
              </a:xfrm>
              <a:prstGeom prst="rect">
                <a:avLst/>
              </a:prstGeom>
              <a:noFill/>
              <a:ln w="12700" cap="flat">
                <a:noFill/>
                <a:miter lim="400000"/>
              </a:ln>
              <a:effectLst/>
            </p:spPr>
            <p:txBody>
              <a:bodyPr wrap="square" lIns="67711" tIns="67711" rIns="67711" bIns="67711" numCol="1" anchor="ctr">
                <a:noAutofit/>
              </a:bodyPr>
              <a:lstStyle/>
              <a:p>
                <a:pPr>
                  <a:lnSpc>
                    <a:spcPts val="1600"/>
                  </a:lnSpc>
                  <a:spcBef>
                    <a:spcPts val="300"/>
                  </a:spcBef>
                  <a:defRPr sz="1800"/>
                </a:pPr>
                <a:r>
                  <a:rPr sz="1600" cap="all"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Club Design</a:t>
                </a:r>
              </a:p>
              <a:p>
                <a:pPr>
                  <a:lnSpc>
                    <a:spcPts val="1600"/>
                  </a:lnSpc>
                  <a:spcBef>
                    <a:spcPts val="300"/>
                  </a:spcBef>
                  <a:defRPr sz="1800"/>
                </a:pPr>
                <a:r>
                  <a:rPr sz="1600" cap="all"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Text goes 02</a:t>
                </a:r>
              </a:p>
            </p:txBody>
          </p:sp>
          <p:sp>
            <p:nvSpPr>
              <p:cNvPr id="935" name="Shape 935"/>
              <p:cNvSpPr/>
              <p:nvPr/>
            </p:nvSpPr>
            <p:spPr>
              <a:xfrm>
                <a:off x="0" y="1674318"/>
                <a:ext cx="3560915" cy="1449957"/>
              </a:xfrm>
              <a:prstGeom prst="rect">
                <a:avLst/>
              </a:prstGeom>
              <a:noFill/>
              <a:ln w="12700" cap="flat">
                <a:noFill/>
                <a:miter lim="400000"/>
              </a:ln>
              <a:effectLst/>
            </p:spPr>
            <p:txBody>
              <a:bodyPr wrap="square" lIns="67711" tIns="67711" rIns="67711" bIns="67711" numCol="1" anchor="ctr">
                <a:noAutofit/>
              </a:bodyPr>
              <a:lstStyle>
                <a:lvl1pPr algn="l">
                  <a:lnSpc>
                    <a:spcPts val="3500"/>
                  </a:lnSpc>
                  <a:spcBef>
                    <a:spcPts val="600"/>
                  </a:spcBef>
                  <a:defRPr sz="2000" spc="0">
                    <a:solidFill>
                      <a:srgbClr val="A6AAA9"/>
                    </a:solidFill>
                    <a:latin typeface="Roboto Regular"/>
                    <a:ea typeface="Roboto Regular"/>
                    <a:cs typeface="Roboto Regular"/>
                    <a:sym typeface="Roboto Regular"/>
                  </a:defRPr>
                </a:lvl1pPr>
              </a:lstStyle>
              <a:p>
                <a:pPr lvl="0">
                  <a:lnSpc>
                    <a:spcPct val="130000"/>
                  </a:lnSpc>
                  <a:defRPr sz="1800" spc="0">
                    <a:solidFill>
                      <a:srgbClr val="000000"/>
                    </a:solidFill>
                  </a:defRPr>
                </a:pPr>
                <a:r>
                  <a:rPr sz="935" dirty="0">
                    <a:solidFill>
                      <a:schemeClr val="accent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Lorem ipsum dolor sit amet, consectetuer adipiscing  diam nonummy nibhe euismod.</a:t>
                </a:r>
              </a:p>
            </p:txBody>
          </p:sp>
          <p:sp>
            <p:nvSpPr>
              <p:cNvPr id="936" name="Shape 936"/>
              <p:cNvSpPr/>
              <p:nvPr/>
            </p:nvSpPr>
            <p:spPr>
              <a:xfrm>
                <a:off x="81803" y="1349892"/>
                <a:ext cx="1076050" cy="1"/>
              </a:xfrm>
              <a:prstGeom prst="line">
                <a:avLst/>
              </a:prstGeom>
              <a:noFill/>
              <a:ln w="19050" cap="flat" cmpd="sng">
                <a:solidFill>
                  <a:srgbClr val="53585F"/>
                </a:solidFill>
                <a:prstDash val="solid"/>
                <a:miter lim="400000"/>
              </a:ln>
              <a:effectLst/>
            </p:spPr>
            <p:txBody>
              <a:bodyPr wrap="square" lIns="0" tIns="0" rIns="0" bIns="0" numCol="1" anchor="ctr">
                <a:noAutofit/>
              </a:bodyP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941" name="Group 941"/>
            <p:cNvGrpSpPr/>
            <p:nvPr/>
          </p:nvGrpSpPr>
          <p:grpSpPr>
            <a:xfrm>
              <a:off x="43591" y="-2"/>
              <a:ext cx="3473732" cy="759622"/>
              <a:chOff x="-1" y="-36840"/>
              <a:chExt cx="3473731" cy="759620"/>
            </a:xfrm>
          </p:grpSpPr>
          <p:sp>
            <p:nvSpPr>
              <p:cNvPr id="938" name="Shape 938"/>
              <p:cNvSpPr/>
              <p:nvPr/>
            </p:nvSpPr>
            <p:spPr>
              <a:xfrm>
                <a:off x="-1" y="347930"/>
                <a:ext cx="3473731" cy="1"/>
              </a:xfrm>
              <a:prstGeom prst="line">
                <a:avLst/>
              </a:prstGeom>
              <a:noFill/>
              <a:ln w="19050" cap="flat" cmpd="sng">
                <a:solidFill>
                  <a:srgbClr val="7F7F7F"/>
                </a:solidFill>
                <a:prstDash val="solid"/>
                <a:miter lim="400000"/>
              </a:ln>
              <a:effectLst/>
            </p:spPr>
            <p:txBody>
              <a:bodyPr wrap="square" lIns="0" tIns="0" rIns="0" bIns="0" numCol="1" anchor="ctr">
                <a:noAutofit/>
              </a:bodyP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39" name="Shape 939"/>
              <p:cNvSpPr/>
              <p:nvPr/>
            </p:nvSpPr>
            <p:spPr>
              <a:xfrm>
                <a:off x="1357054" y="-36840"/>
                <a:ext cx="759621" cy="7596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85888D"/>
                </a:solidFill>
                <a:prstDash val="solid"/>
                <a:miter lim="400000"/>
              </a:ln>
              <a:effectLst/>
            </p:spPr>
            <p:txBody>
              <a:bodyPr wrap="square" lIns="0" tIns="0" rIns="0" bIns="0" numCol="1" anchor="ctr">
                <a:noAutofit/>
              </a:bodyPr>
              <a:lstStyle/>
              <a:p>
                <a:pPr lvl="0">
                  <a:defRPr sz="3200"/>
                </a:pPr>
                <a:endParaRPr sz="426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40" name="Shape 940"/>
              <p:cNvSpPr/>
              <p:nvPr/>
            </p:nvSpPr>
            <p:spPr>
              <a:xfrm>
                <a:off x="1446552" y="15492"/>
                <a:ext cx="677660" cy="642894"/>
              </a:xfrm>
              <a:prstGeom prst="rect">
                <a:avLst/>
              </a:prstGeom>
              <a:noFill/>
              <a:ln w="12700" cap="flat">
                <a:noFill/>
                <a:miter lim="400000"/>
              </a:ln>
              <a:effectLst/>
            </p:spPr>
            <p:txBody>
              <a:bodyPr wrap="none" lIns="67711" tIns="67711" rIns="67711" bIns="67711" numCol="1" anchor="ctr">
                <a:spAutoFit/>
              </a:bodyPr>
              <a:lstStyle>
                <a:lvl1pPr algn="l">
                  <a:lnSpc>
                    <a:spcPts val="7000"/>
                  </a:lnSpc>
                  <a:defRPr sz="3200" cap="all" spc="0">
                    <a:solidFill>
                      <a:srgbClr val="A6AAA9"/>
                    </a:solidFill>
                    <a:latin typeface="Roboto Bold"/>
                    <a:ea typeface="Roboto Bold"/>
                    <a:cs typeface="Roboto Bold"/>
                    <a:sym typeface="Roboto Bold"/>
                  </a:defRPr>
                </a:lvl1pPr>
              </a:lstStyle>
              <a:p>
                <a:pPr lvl="0">
                  <a:lnSpc>
                    <a:spcPct val="90000"/>
                  </a:lnSpc>
                  <a:defRPr sz="1800" cap="none" spc="0">
                    <a:solidFill>
                      <a:srgbClr val="000000"/>
                    </a:solidFill>
                  </a:defRPr>
                </a:pPr>
                <a:r>
                  <a:rPr sz="133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02</a:t>
                </a:r>
              </a:p>
            </p:txBody>
          </p:sp>
        </p:grpSp>
      </p:grpSp>
      <p:grpSp>
        <p:nvGrpSpPr>
          <p:cNvPr id="952" name="Group 952"/>
          <p:cNvGrpSpPr/>
          <p:nvPr/>
        </p:nvGrpSpPr>
        <p:grpSpPr>
          <a:xfrm>
            <a:off x="6493723" y="2124364"/>
            <a:ext cx="1788052" cy="3233610"/>
            <a:chOff x="0" y="-2"/>
            <a:chExt cx="3577231" cy="6469256"/>
          </a:xfrm>
        </p:grpSpPr>
        <p:sp>
          <p:nvSpPr>
            <p:cNvPr id="943" name="Shape 943"/>
            <p:cNvSpPr/>
            <p:nvPr/>
          </p:nvSpPr>
          <p:spPr>
            <a:xfrm>
              <a:off x="1275276" y="1539870"/>
              <a:ext cx="1026678" cy="976620"/>
            </a:xfrm>
            <a:custGeom>
              <a:avLst/>
              <a:gdLst/>
              <a:ahLst/>
              <a:cxnLst>
                <a:cxn ang="0">
                  <a:pos x="wd2" y="hd2"/>
                </a:cxn>
                <a:cxn ang="5400000">
                  <a:pos x="wd2" y="hd2"/>
                </a:cxn>
                <a:cxn ang="10800000">
                  <a:pos x="wd2" y="hd2"/>
                </a:cxn>
                <a:cxn ang="16200000">
                  <a:pos x="wd2" y="hd2"/>
                </a:cxn>
              </a:cxnLst>
              <a:rect l="0" t="0" r="r" b="b"/>
              <a:pathLst>
                <a:path w="21600" h="21600" extrusionOk="0">
                  <a:moveTo>
                    <a:pt x="6945" y="0"/>
                  </a:moveTo>
                  <a:cubicBezTo>
                    <a:pt x="5683" y="0"/>
                    <a:pt x="4623" y="908"/>
                    <a:pt x="4316" y="2135"/>
                  </a:cubicBezTo>
                  <a:lnTo>
                    <a:pt x="688" y="2135"/>
                  </a:lnTo>
                  <a:cubicBezTo>
                    <a:pt x="307" y="2135"/>
                    <a:pt x="0" y="2456"/>
                    <a:pt x="0" y="2858"/>
                  </a:cubicBezTo>
                  <a:cubicBezTo>
                    <a:pt x="0" y="3260"/>
                    <a:pt x="307" y="3589"/>
                    <a:pt x="688" y="3589"/>
                  </a:cubicBezTo>
                  <a:lnTo>
                    <a:pt x="4316" y="3589"/>
                  </a:lnTo>
                  <a:cubicBezTo>
                    <a:pt x="4623" y="4817"/>
                    <a:pt x="5683" y="5724"/>
                    <a:pt x="6945" y="5724"/>
                  </a:cubicBezTo>
                  <a:cubicBezTo>
                    <a:pt x="8208" y="5724"/>
                    <a:pt x="9274" y="4817"/>
                    <a:pt x="9582" y="3589"/>
                  </a:cubicBezTo>
                  <a:lnTo>
                    <a:pt x="20912" y="3589"/>
                  </a:lnTo>
                  <a:cubicBezTo>
                    <a:pt x="21293" y="3589"/>
                    <a:pt x="21600" y="3260"/>
                    <a:pt x="21600" y="2858"/>
                  </a:cubicBezTo>
                  <a:cubicBezTo>
                    <a:pt x="21600" y="2456"/>
                    <a:pt x="21293" y="2135"/>
                    <a:pt x="20912" y="2135"/>
                  </a:cubicBezTo>
                  <a:lnTo>
                    <a:pt x="9582" y="2135"/>
                  </a:lnTo>
                  <a:cubicBezTo>
                    <a:pt x="9275" y="908"/>
                    <a:pt x="8208" y="0"/>
                    <a:pt x="6945" y="0"/>
                  </a:cubicBezTo>
                  <a:close/>
                  <a:moveTo>
                    <a:pt x="6945" y="1454"/>
                  </a:moveTo>
                  <a:cubicBezTo>
                    <a:pt x="7684" y="1454"/>
                    <a:pt x="8288" y="2082"/>
                    <a:pt x="8288" y="2858"/>
                  </a:cubicBezTo>
                  <a:cubicBezTo>
                    <a:pt x="8288" y="3634"/>
                    <a:pt x="7684" y="4269"/>
                    <a:pt x="6945" y="4269"/>
                  </a:cubicBezTo>
                  <a:cubicBezTo>
                    <a:pt x="6207" y="4269"/>
                    <a:pt x="5610" y="3634"/>
                    <a:pt x="5610" y="2858"/>
                  </a:cubicBezTo>
                  <a:cubicBezTo>
                    <a:pt x="5610" y="2082"/>
                    <a:pt x="6207" y="1454"/>
                    <a:pt x="6945" y="1454"/>
                  </a:cubicBezTo>
                  <a:close/>
                  <a:moveTo>
                    <a:pt x="13663" y="7996"/>
                  </a:moveTo>
                  <a:cubicBezTo>
                    <a:pt x="12401" y="7996"/>
                    <a:pt x="11334" y="8903"/>
                    <a:pt x="11027" y="10131"/>
                  </a:cubicBezTo>
                  <a:lnTo>
                    <a:pt x="688" y="10131"/>
                  </a:lnTo>
                  <a:cubicBezTo>
                    <a:pt x="307" y="10131"/>
                    <a:pt x="0" y="10459"/>
                    <a:pt x="0" y="10862"/>
                  </a:cubicBezTo>
                  <a:cubicBezTo>
                    <a:pt x="0" y="11263"/>
                    <a:pt x="307" y="11585"/>
                    <a:pt x="688" y="11585"/>
                  </a:cubicBezTo>
                  <a:lnTo>
                    <a:pt x="11027" y="11585"/>
                  </a:lnTo>
                  <a:cubicBezTo>
                    <a:pt x="11335" y="12812"/>
                    <a:pt x="12401" y="13720"/>
                    <a:pt x="13663" y="13720"/>
                  </a:cubicBezTo>
                  <a:cubicBezTo>
                    <a:pt x="14926" y="13720"/>
                    <a:pt x="15986" y="12812"/>
                    <a:pt x="16293" y="11585"/>
                  </a:cubicBezTo>
                  <a:lnTo>
                    <a:pt x="20912" y="11585"/>
                  </a:lnTo>
                  <a:cubicBezTo>
                    <a:pt x="21294" y="11585"/>
                    <a:pt x="21600" y="11263"/>
                    <a:pt x="21600" y="10862"/>
                  </a:cubicBezTo>
                  <a:cubicBezTo>
                    <a:pt x="21600" y="10459"/>
                    <a:pt x="21293" y="10131"/>
                    <a:pt x="20912" y="10131"/>
                  </a:cubicBezTo>
                  <a:lnTo>
                    <a:pt x="16293" y="10131"/>
                  </a:lnTo>
                  <a:cubicBezTo>
                    <a:pt x="15986" y="8903"/>
                    <a:pt x="14926" y="7996"/>
                    <a:pt x="13663" y="7996"/>
                  </a:cubicBezTo>
                  <a:close/>
                  <a:moveTo>
                    <a:pt x="13663" y="9450"/>
                  </a:moveTo>
                  <a:cubicBezTo>
                    <a:pt x="14402" y="9450"/>
                    <a:pt x="14999" y="10085"/>
                    <a:pt x="14999" y="10862"/>
                  </a:cubicBezTo>
                  <a:cubicBezTo>
                    <a:pt x="14999" y="11637"/>
                    <a:pt x="14402" y="12265"/>
                    <a:pt x="13663" y="12265"/>
                  </a:cubicBezTo>
                  <a:cubicBezTo>
                    <a:pt x="12926" y="12265"/>
                    <a:pt x="12321" y="11637"/>
                    <a:pt x="12321" y="10862"/>
                  </a:cubicBezTo>
                  <a:cubicBezTo>
                    <a:pt x="12321" y="10085"/>
                    <a:pt x="12926" y="9450"/>
                    <a:pt x="13663" y="9450"/>
                  </a:cubicBezTo>
                  <a:close/>
                  <a:moveTo>
                    <a:pt x="6945" y="15869"/>
                  </a:moveTo>
                  <a:cubicBezTo>
                    <a:pt x="5683" y="15869"/>
                    <a:pt x="4623" y="16776"/>
                    <a:pt x="4316" y="18004"/>
                  </a:cubicBezTo>
                  <a:lnTo>
                    <a:pt x="688" y="18004"/>
                  </a:lnTo>
                  <a:cubicBezTo>
                    <a:pt x="307" y="18004"/>
                    <a:pt x="0" y="18332"/>
                    <a:pt x="0" y="18734"/>
                  </a:cubicBezTo>
                  <a:cubicBezTo>
                    <a:pt x="0" y="19136"/>
                    <a:pt x="307" y="19465"/>
                    <a:pt x="688" y="19465"/>
                  </a:cubicBezTo>
                  <a:lnTo>
                    <a:pt x="4316" y="19465"/>
                  </a:lnTo>
                  <a:cubicBezTo>
                    <a:pt x="4623" y="20693"/>
                    <a:pt x="5683" y="21600"/>
                    <a:pt x="6945" y="21600"/>
                  </a:cubicBezTo>
                  <a:cubicBezTo>
                    <a:pt x="8208" y="21600"/>
                    <a:pt x="9274" y="20693"/>
                    <a:pt x="9582" y="19465"/>
                  </a:cubicBezTo>
                  <a:lnTo>
                    <a:pt x="20912" y="19465"/>
                  </a:lnTo>
                  <a:cubicBezTo>
                    <a:pt x="21293" y="19465"/>
                    <a:pt x="21600" y="19136"/>
                    <a:pt x="21600" y="18734"/>
                  </a:cubicBezTo>
                  <a:cubicBezTo>
                    <a:pt x="21600" y="18332"/>
                    <a:pt x="21293" y="18004"/>
                    <a:pt x="20912" y="18004"/>
                  </a:cubicBezTo>
                  <a:lnTo>
                    <a:pt x="9582" y="18004"/>
                  </a:lnTo>
                  <a:cubicBezTo>
                    <a:pt x="9275" y="16776"/>
                    <a:pt x="8208" y="15869"/>
                    <a:pt x="6945" y="15869"/>
                  </a:cubicBezTo>
                  <a:close/>
                  <a:moveTo>
                    <a:pt x="6945" y="17323"/>
                  </a:moveTo>
                  <a:cubicBezTo>
                    <a:pt x="7684" y="17323"/>
                    <a:pt x="8288" y="17958"/>
                    <a:pt x="8288" y="18734"/>
                  </a:cubicBezTo>
                  <a:cubicBezTo>
                    <a:pt x="8288" y="19510"/>
                    <a:pt x="7684" y="20138"/>
                    <a:pt x="6945" y="20138"/>
                  </a:cubicBezTo>
                  <a:cubicBezTo>
                    <a:pt x="6207" y="20138"/>
                    <a:pt x="5610" y="19510"/>
                    <a:pt x="5610" y="18734"/>
                  </a:cubicBezTo>
                  <a:cubicBezTo>
                    <a:pt x="5610" y="17958"/>
                    <a:pt x="6207" y="17323"/>
                    <a:pt x="6945" y="17323"/>
                  </a:cubicBezTo>
                  <a:close/>
                </a:path>
              </a:pathLst>
            </a:custGeom>
            <a:solidFill>
              <a:schemeClr val="accent3"/>
            </a:solidFill>
            <a:ln w="12700" cap="flat">
              <a:noFill/>
              <a:miter lim="400000"/>
            </a:ln>
            <a:effectLst/>
          </p:spPr>
          <p:txBody>
            <a:bodyPr wrap="square" lIns="50784" tIns="50784" rIns="50784" bIns="50784"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947" name="Group 947"/>
            <p:cNvGrpSpPr/>
            <p:nvPr/>
          </p:nvGrpSpPr>
          <p:grpSpPr>
            <a:xfrm>
              <a:off x="0" y="3344979"/>
              <a:ext cx="3577231" cy="3124275"/>
              <a:chOff x="0" y="0"/>
              <a:chExt cx="3577230" cy="3124274"/>
            </a:xfrm>
          </p:grpSpPr>
          <p:sp>
            <p:nvSpPr>
              <p:cNvPr id="944" name="Shape 944"/>
              <p:cNvSpPr/>
              <p:nvPr/>
            </p:nvSpPr>
            <p:spPr>
              <a:xfrm>
                <a:off x="0" y="0"/>
                <a:ext cx="3536228" cy="1071986"/>
              </a:xfrm>
              <a:prstGeom prst="rect">
                <a:avLst/>
              </a:prstGeom>
              <a:noFill/>
              <a:ln w="12700" cap="flat">
                <a:noFill/>
                <a:miter lim="400000"/>
              </a:ln>
              <a:effectLst/>
            </p:spPr>
            <p:txBody>
              <a:bodyPr wrap="square" lIns="67711" tIns="67711" rIns="67711" bIns="67711" numCol="1" anchor="ctr">
                <a:noAutofit/>
              </a:bodyPr>
              <a:lstStyle/>
              <a:p>
                <a:pPr>
                  <a:lnSpc>
                    <a:spcPts val="1600"/>
                  </a:lnSpc>
                  <a:spcBef>
                    <a:spcPts val="300"/>
                  </a:spcBef>
                  <a:defRPr sz="1800"/>
                </a:pPr>
                <a:r>
                  <a:rPr sz="1600" cap="all"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music sound</a:t>
                </a:r>
              </a:p>
              <a:p>
                <a:pPr>
                  <a:lnSpc>
                    <a:spcPts val="1600"/>
                  </a:lnSpc>
                  <a:spcBef>
                    <a:spcPts val="300"/>
                  </a:spcBef>
                  <a:defRPr sz="1800"/>
                </a:pPr>
                <a:r>
                  <a:rPr sz="1600" cap="all"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Text goes here</a:t>
                </a:r>
              </a:p>
            </p:txBody>
          </p:sp>
          <p:sp>
            <p:nvSpPr>
              <p:cNvPr id="945" name="Shape 945"/>
              <p:cNvSpPr/>
              <p:nvPr/>
            </p:nvSpPr>
            <p:spPr>
              <a:xfrm>
                <a:off x="0" y="1674318"/>
                <a:ext cx="3577231" cy="1449957"/>
              </a:xfrm>
              <a:prstGeom prst="rect">
                <a:avLst/>
              </a:prstGeom>
              <a:noFill/>
              <a:ln w="12700" cap="flat">
                <a:noFill/>
                <a:miter lim="400000"/>
              </a:ln>
              <a:effectLst/>
            </p:spPr>
            <p:txBody>
              <a:bodyPr wrap="square" lIns="67711" tIns="67711" rIns="67711" bIns="67711" numCol="1" anchor="ctr">
                <a:noAutofit/>
              </a:bodyPr>
              <a:lstStyle>
                <a:lvl1pPr algn="l">
                  <a:lnSpc>
                    <a:spcPts val="3500"/>
                  </a:lnSpc>
                  <a:spcBef>
                    <a:spcPts val="600"/>
                  </a:spcBef>
                  <a:defRPr sz="2000" spc="0">
                    <a:solidFill>
                      <a:srgbClr val="A6AAA9"/>
                    </a:solidFill>
                    <a:latin typeface="Roboto Regular"/>
                    <a:ea typeface="Roboto Regular"/>
                    <a:cs typeface="Roboto Regular"/>
                    <a:sym typeface="Roboto Regular"/>
                  </a:defRPr>
                </a:lvl1pPr>
              </a:lstStyle>
              <a:p>
                <a:pPr lvl="0">
                  <a:lnSpc>
                    <a:spcPct val="130000"/>
                  </a:lnSpc>
                  <a:defRPr sz="1800" spc="0">
                    <a:solidFill>
                      <a:srgbClr val="000000"/>
                    </a:solidFill>
                  </a:defRPr>
                </a:pPr>
                <a:r>
                  <a:rPr sz="935" dirty="0">
                    <a:solidFill>
                      <a:schemeClr val="accent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Lorem ipsum dolor sit amet, consectetuer adipiscing  diam nonummy nibhe euismod.</a:t>
                </a:r>
              </a:p>
            </p:txBody>
          </p:sp>
          <p:sp>
            <p:nvSpPr>
              <p:cNvPr id="946" name="Shape 946"/>
              <p:cNvSpPr/>
              <p:nvPr/>
            </p:nvSpPr>
            <p:spPr>
              <a:xfrm>
                <a:off x="81803" y="1349892"/>
                <a:ext cx="1076050" cy="1"/>
              </a:xfrm>
              <a:prstGeom prst="line">
                <a:avLst/>
              </a:prstGeom>
              <a:noFill/>
              <a:ln w="19050" cap="flat" cmpd="sng">
                <a:solidFill>
                  <a:srgbClr val="53585F"/>
                </a:solidFill>
                <a:prstDash val="solid"/>
                <a:miter lim="400000"/>
              </a:ln>
              <a:effectLst/>
            </p:spPr>
            <p:txBody>
              <a:bodyPr wrap="square" lIns="0" tIns="0" rIns="0" bIns="0" numCol="1" anchor="ctr">
                <a:noAutofit/>
              </a:bodyP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951" name="Group 951"/>
            <p:cNvGrpSpPr/>
            <p:nvPr/>
          </p:nvGrpSpPr>
          <p:grpSpPr>
            <a:xfrm>
              <a:off x="51749" y="-2"/>
              <a:ext cx="3473732" cy="760028"/>
              <a:chOff x="-1" y="-37043"/>
              <a:chExt cx="3473731" cy="760026"/>
            </a:xfrm>
          </p:grpSpPr>
          <p:sp>
            <p:nvSpPr>
              <p:cNvPr id="948" name="Shape 948"/>
              <p:cNvSpPr/>
              <p:nvPr/>
            </p:nvSpPr>
            <p:spPr>
              <a:xfrm>
                <a:off x="-1" y="347930"/>
                <a:ext cx="3473731" cy="1"/>
              </a:xfrm>
              <a:prstGeom prst="line">
                <a:avLst/>
              </a:prstGeom>
              <a:noFill/>
              <a:ln w="19050" cap="flat" cmpd="sng">
                <a:solidFill>
                  <a:srgbClr val="7F7F7F"/>
                </a:solidFill>
                <a:prstDash val="solid"/>
                <a:miter lim="400000"/>
              </a:ln>
              <a:effectLst/>
            </p:spPr>
            <p:txBody>
              <a:bodyPr wrap="square" lIns="0" tIns="0" rIns="0" bIns="0" numCol="1" anchor="ctr">
                <a:noAutofit/>
              </a:bodyP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49" name="Shape 949"/>
              <p:cNvSpPr/>
              <p:nvPr/>
            </p:nvSpPr>
            <p:spPr>
              <a:xfrm>
                <a:off x="1356851" y="-37043"/>
                <a:ext cx="760027" cy="7600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85888D"/>
                </a:solidFill>
                <a:prstDash val="solid"/>
                <a:miter lim="400000"/>
              </a:ln>
              <a:effectLst/>
            </p:spPr>
            <p:txBody>
              <a:bodyPr wrap="square" lIns="0" tIns="0" rIns="0" bIns="0" numCol="1" anchor="ctr">
                <a:noAutofit/>
              </a:bodyP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50" name="Shape 950"/>
              <p:cNvSpPr/>
              <p:nvPr/>
            </p:nvSpPr>
            <p:spPr>
              <a:xfrm>
                <a:off x="1446550" y="15487"/>
                <a:ext cx="677659" cy="642895"/>
              </a:xfrm>
              <a:prstGeom prst="rect">
                <a:avLst/>
              </a:prstGeom>
              <a:noFill/>
              <a:ln w="12700" cap="flat">
                <a:noFill/>
                <a:miter lim="400000"/>
              </a:ln>
              <a:effectLst/>
            </p:spPr>
            <p:txBody>
              <a:bodyPr wrap="none" lIns="67711" tIns="67711" rIns="67711" bIns="67711" numCol="1" anchor="ctr">
                <a:spAutoFit/>
              </a:bodyPr>
              <a:lstStyle>
                <a:lvl1pPr algn="l">
                  <a:lnSpc>
                    <a:spcPts val="7000"/>
                  </a:lnSpc>
                  <a:defRPr sz="3200" cap="all" spc="0">
                    <a:solidFill>
                      <a:srgbClr val="A6AAA9"/>
                    </a:solidFill>
                    <a:latin typeface="Roboto Bold"/>
                    <a:ea typeface="Roboto Bold"/>
                    <a:cs typeface="Roboto Bold"/>
                    <a:sym typeface="Roboto Bold"/>
                  </a:defRPr>
                </a:lvl1pPr>
              </a:lstStyle>
              <a:p>
                <a:pPr lvl="0">
                  <a:lnSpc>
                    <a:spcPct val="90000"/>
                  </a:lnSpc>
                  <a:defRPr sz="1800" cap="none" spc="0">
                    <a:solidFill>
                      <a:srgbClr val="000000"/>
                    </a:solidFill>
                  </a:defRPr>
                </a:pPr>
                <a:r>
                  <a:rPr sz="133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03</a:t>
                </a:r>
              </a:p>
            </p:txBody>
          </p:sp>
        </p:grpSp>
      </p:grpSp>
      <p:grpSp>
        <p:nvGrpSpPr>
          <p:cNvPr id="962" name="Group 962"/>
          <p:cNvGrpSpPr/>
          <p:nvPr/>
        </p:nvGrpSpPr>
        <p:grpSpPr>
          <a:xfrm>
            <a:off x="9156308" y="2142878"/>
            <a:ext cx="1796205" cy="3215095"/>
            <a:chOff x="0" y="-1"/>
            <a:chExt cx="3593547" cy="6432214"/>
          </a:xfrm>
        </p:grpSpPr>
        <p:sp>
          <p:nvSpPr>
            <p:cNvPr id="953" name="Shape 953"/>
            <p:cNvSpPr/>
            <p:nvPr/>
          </p:nvSpPr>
          <p:spPr>
            <a:xfrm>
              <a:off x="1214919" y="1502828"/>
              <a:ext cx="1163708" cy="976620"/>
            </a:xfrm>
            <a:custGeom>
              <a:avLst/>
              <a:gdLst/>
              <a:ahLst/>
              <a:cxnLst>
                <a:cxn ang="0">
                  <a:pos x="wd2" y="hd2"/>
                </a:cxn>
                <a:cxn ang="5400000">
                  <a:pos x="wd2" y="hd2"/>
                </a:cxn>
                <a:cxn ang="10800000">
                  <a:pos x="wd2" y="hd2"/>
                </a:cxn>
                <a:cxn ang="16200000">
                  <a:pos x="wd2" y="hd2"/>
                </a:cxn>
              </a:cxnLst>
              <a:rect l="0" t="0" r="r" b="b"/>
              <a:pathLst>
                <a:path w="21600" h="21600" extrusionOk="0">
                  <a:moveTo>
                    <a:pt x="3637" y="0"/>
                  </a:moveTo>
                  <a:cubicBezTo>
                    <a:pt x="2849" y="0"/>
                    <a:pt x="2207" y="758"/>
                    <a:pt x="2207" y="1696"/>
                  </a:cubicBezTo>
                  <a:lnTo>
                    <a:pt x="2207" y="1869"/>
                  </a:lnTo>
                  <a:cubicBezTo>
                    <a:pt x="2209" y="2295"/>
                    <a:pt x="2498" y="2638"/>
                    <a:pt x="2853" y="2638"/>
                  </a:cubicBezTo>
                  <a:cubicBezTo>
                    <a:pt x="3211" y="2638"/>
                    <a:pt x="3499" y="2295"/>
                    <a:pt x="3499" y="1869"/>
                  </a:cubicBezTo>
                  <a:lnTo>
                    <a:pt x="3499" y="1696"/>
                  </a:lnTo>
                  <a:cubicBezTo>
                    <a:pt x="3499" y="1607"/>
                    <a:pt x="3563" y="1539"/>
                    <a:pt x="3637" y="1539"/>
                  </a:cubicBezTo>
                  <a:lnTo>
                    <a:pt x="4678" y="1539"/>
                  </a:lnTo>
                  <a:cubicBezTo>
                    <a:pt x="4753" y="1539"/>
                    <a:pt x="4817" y="1607"/>
                    <a:pt x="4817" y="1696"/>
                  </a:cubicBezTo>
                  <a:lnTo>
                    <a:pt x="4817" y="1869"/>
                  </a:lnTo>
                  <a:cubicBezTo>
                    <a:pt x="4817" y="2295"/>
                    <a:pt x="5107" y="2638"/>
                    <a:pt x="5463" y="2638"/>
                  </a:cubicBezTo>
                  <a:cubicBezTo>
                    <a:pt x="5818" y="2638"/>
                    <a:pt x="6108" y="2295"/>
                    <a:pt x="6108" y="1869"/>
                  </a:cubicBezTo>
                  <a:lnTo>
                    <a:pt x="6108" y="1696"/>
                  </a:lnTo>
                  <a:cubicBezTo>
                    <a:pt x="6108" y="758"/>
                    <a:pt x="5465" y="0"/>
                    <a:pt x="4678" y="0"/>
                  </a:cubicBezTo>
                  <a:lnTo>
                    <a:pt x="3637" y="0"/>
                  </a:lnTo>
                  <a:close/>
                  <a:moveTo>
                    <a:pt x="2089" y="3156"/>
                  </a:moveTo>
                  <a:cubicBezTo>
                    <a:pt x="937" y="3156"/>
                    <a:pt x="0" y="4263"/>
                    <a:pt x="0" y="5638"/>
                  </a:cubicBezTo>
                  <a:lnTo>
                    <a:pt x="0" y="19111"/>
                  </a:lnTo>
                  <a:cubicBezTo>
                    <a:pt x="0" y="20483"/>
                    <a:pt x="937" y="21600"/>
                    <a:pt x="2089" y="21600"/>
                  </a:cubicBezTo>
                  <a:lnTo>
                    <a:pt x="3137" y="21600"/>
                  </a:lnTo>
                  <a:cubicBezTo>
                    <a:pt x="3495" y="21600"/>
                    <a:pt x="3789" y="21257"/>
                    <a:pt x="3789" y="20831"/>
                  </a:cubicBezTo>
                  <a:cubicBezTo>
                    <a:pt x="3789" y="20403"/>
                    <a:pt x="3495" y="20061"/>
                    <a:pt x="3137" y="20061"/>
                  </a:cubicBezTo>
                  <a:lnTo>
                    <a:pt x="2089" y="20061"/>
                  </a:lnTo>
                  <a:cubicBezTo>
                    <a:pt x="1651" y="20061"/>
                    <a:pt x="1292" y="19632"/>
                    <a:pt x="1292" y="19111"/>
                  </a:cubicBezTo>
                  <a:lnTo>
                    <a:pt x="1292" y="5638"/>
                  </a:lnTo>
                  <a:cubicBezTo>
                    <a:pt x="1292" y="5119"/>
                    <a:pt x="1651" y="4695"/>
                    <a:pt x="2089" y="4695"/>
                  </a:cubicBezTo>
                  <a:lnTo>
                    <a:pt x="7044" y="4695"/>
                  </a:lnTo>
                  <a:cubicBezTo>
                    <a:pt x="7400" y="4695"/>
                    <a:pt x="7690" y="4350"/>
                    <a:pt x="7690" y="3926"/>
                  </a:cubicBezTo>
                  <a:cubicBezTo>
                    <a:pt x="7690" y="3501"/>
                    <a:pt x="7400" y="3156"/>
                    <a:pt x="7044" y="3156"/>
                  </a:cubicBezTo>
                  <a:lnTo>
                    <a:pt x="2089" y="3156"/>
                  </a:lnTo>
                  <a:close/>
                  <a:moveTo>
                    <a:pt x="18463" y="3156"/>
                  </a:moveTo>
                  <a:cubicBezTo>
                    <a:pt x="18105" y="3156"/>
                    <a:pt x="17818" y="3499"/>
                    <a:pt x="17818" y="3926"/>
                  </a:cubicBezTo>
                  <a:cubicBezTo>
                    <a:pt x="17818" y="4350"/>
                    <a:pt x="18105" y="4695"/>
                    <a:pt x="18463" y="4695"/>
                  </a:cubicBezTo>
                  <a:lnTo>
                    <a:pt x="19511" y="4695"/>
                  </a:lnTo>
                  <a:cubicBezTo>
                    <a:pt x="19949" y="4695"/>
                    <a:pt x="20308" y="5117"/>
                    <a:pt x="20308" y="5638"/>
                  </a:cubicBezTo>
                  <a:lnTo>
                    <a:pt x="20308" y="19119"/>
                  </a:lnTo>
                  <a:cubicBezTo>
                    <a:pt x="20308" y="19640"/>
                    <a:pt x="19949" y="20061"/>
                    <a:pt x="19511" y="20061"/>
                  </a:cubicBezTo>
                  <a:lnTo>
                    <a:pt x="14879" y="20061"/>
                  </a:lnTo>
                  <a:cubicBezTo>
                    <a:pt x="14521" y="20061"/>
                    <a:pt x="14233" y="20406"/>
                    <a:pt x="14233" y="20831"/>
                  </a:cubicBezTo>
                  <a:cubicBezTo>
                    <a:pt x="14233" y="21257"/>
                    <a:pt x="14521" y="21600"/>
                    <a:pt x="14879" y="21600"/>
                  </a:cubicBezTo>
                  <a:lnTo>
                    <a:pt x="19511" y="21600"/>
                  </a:lnTo>
                  <a:cubicBezTo>
                    <a:pt x="20663" y="21600"/>
                    <a:pt x="21600" y="20491"/>
                    <a:pt x="21600" y="19119"/>
                  </a:cubicBezTo>
                  <a:lnTo>
                    <a:pt x="21600" y="5638"/>
                  </a:lnTo>
                  <a:cubicBezTo>
                    <a:pt x="21600" y="4265"/>
                    <a:pt x="20663" y="3156"/>
                    <a:pt x="19511" y="3156"/>
                  </a:cubicBezTo>
                  <a:lnTo>
                    <a:pt x="18463" y="3156"/>
                  </a:lnTo>
                  <a:close/>
                  <a:moveTo>
                    <a:pt x="11828" y="4994"/>
                  </a:moveTo>
                  <a:cubicBezTo>
                    <a:pt x="8408" y="4994"/>
                    <a:pt x="5627" y="8307"/>
                    <a:pt x="5627" y="12382"/>
                  </a:cubicBezTo>
                  <a:cubicBezTo>
                    <a:pt x="5627" y="16459"/>
                    <a:pt x="8408" y="19778"/>
                    <a:pt x="11828" y="19778"/>
                  </a:cubicBezTo>
                  <a:cubicBezTo>
                    <a:pt x="15250" y="19778"/>
                    <a:pt x="18029" y="16459"/>
                    <a:pt x="18029" y="12382"/>
                  </a:cubicBezTo>
                  <a:cubicBezTo>
                    <a:pt x="18029" y="8307"/>
                    <a:pt x="15250" y="4994"/>
                    <a:pt x="11828" y="4994"/>
                  </a:cubicBezTo>
                  <a:close/>
                  <a:moveTo>
                    <a:pt x="11828" y="6533"/>
                  </a:moveTo>
                  <a:cubicBezTo>
                    <a:pt x="14535" y="6533"/>
                    <a:pt x="16737" y="9159"/>
                    <a:pt x="16737" y="12382"/>
                  </a:cubicBezTo>
                  <a:cubicBezTo>
                    <a:pt x="16737" y="15608"/>
                    <a:pt x="14535" y="18232"/>
                    <a:pt x="11828" y="18232"/>
                  </a:cubicBezTo>
                  <a:cubicBezTo>
                    <a:pt x="9123" y="18232"/>
                    <a:pt x="6919" y="15608"/>
                    <a:pt x="6919" y="12382"/>
                  </a:cubicBezTo>
                  <a:cubicBezTo>
                    <a:pt x="6919" y="9159"/>
                    <a:pt x="9125" y="6533"/>
                    <a:pt x="11828" y="6533"/>
                  </a:cubicBezTo>
                  <a:close/>
                  <a:moveTo>
                    <a:pt x="11821" y="7491"/>
                  </a:moveTo>
                  <a:cubicBezTo>
                    <a:pt x="9562" y="7491"/>
                    <a:pt x="7723" y="9682"/>
                    <a:pt x="7723" y="12374"/>
                  </a:cubicBezTo>
                  <a:cubicBezTo>
                    <a:pt x="7723" y="15068"/>
                    <a:pt x="9562" y="17258"/>
                    <a:pt x="11821" y="17258"/>
                  </a:cubicBezTo>
                  <a:cubicBezTo>
                    <a:pt x="14083" y="17258"/>
                    <a:pt x="15920" y="15068"/>
                    <a:pt x="15920" y="12374"/>
                  </a:cubicBezTo>
                  <a:cubicBezTo>
                    <a:pt x="15920" y="9682"/>
                    <a:pt x="14083" y="7491"/>
                    <a:pt x="11821" y="7491"/>
                  </a:cubicBezTo>
                  <a:close/>
                  <a:moveTo>
                    <a:pt x="11821" y="9037"/>
                  </a:moveTo>
                  <a:cubicBezTo>
                    <a:pt x="13369" y="9037"/>
                    <a:pt x="14628" y="10533"/>
                    <a:pt x="14628" y="12374"/>
                  </a:cubicBezTo>
                  <a:cubicBezTo>
                    <a:pt x="14628" y="14217"/>
                    <a:pt x="13369" y="15719"/>
                    <a:pt x="11821" y="15719"/>
                  </a:cubicBezTo>
                  <a:cubicBezTo>
                    <a:pt x="10277" y="15719"/>
                    <a:pt x="9021" y="14217"/>
                    <a:pt x="9021" y="12374"/>
                  </a:cubicBezTo>
                  <a:cubicBezTo>
                    <a:pt x="9021" y="10533"/>
                    <a:pt x="10277" y="9037"/>
                    <a:pt x="11821" y="9037"/>
                  </a:cubicBezTo>
                  <a:close/>
                </a:path>
              </a:pathLst>
            </a:custGeom>
            <a:solidFill>
              <a:schemeClr val="accent4"/>
            </a:solidFill>
            <a:ln w="12700" cap="flat">
              <a:noFill/>
              <a:miter lim="400000"/>
            </a:ln>
            <a:effectLst/>
          </p:spPr>
          <p:txBody>
            <a:bodyPr wrap="square" lIns="50784" tIns="50784" rIns="50784" bIns="50784"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accent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957" name="Group 957"/>
            <p:cNvGrpSpPr/>
            <p:nvPr/>
          </p:nvGrpSpPr>
          <p:grpSpPr>
            <a:xfrm>
              <a:off x="0" y="3307936"/>
              <a:ext cx="3593547" cy="3124277"/>
              <a:chOff x="0" y="0"/>
              <a:chExt cx="3593546" cy="3124275"/>
            </a:xfrm>
          </p:grpSpPr>
          <p:sp>
            <p:nvSpPr>
              <p:cNvPr id="954" name="Shape 954"/>
              <p:cNvSpPr/>
              <p:nvPr/>
            </p:nvSpPr>
            <p:spPr>
              <a:xfrm>
                <a:off x="0" y="0"/>
                <a:ext cx="3593545" cy="1071986"/>
              </a:xfrm>
              <a:prstGeom prst="rect">
                <a:avLst/>
              </a:prstGeom>
              <a:noFill/>
              <a:ln w="12700" cap="flat">
                <a:noFill/>
                <a:miter lim="400000"/>
              </a:ln>
              <a:effectLst/>
            </p:spPr>
            <p:txBody>
              <a:bodyPr wrap="square" lIns="67711" tIns="67711" rIns="67711" bIns="67711" numCol="1" anchor="ctr">
                <a:noAutofit/>
              </a:bodyPr>
              <a:lstStyle/>
              <a:p>
                <a:pPr>
                  <a:lnSpc>
                    <a:spcPts val="1600"/>
                  </a:lnSpc>
                  <a:spcBef>
                    <a:spcPts val="300"/>
                  </a:spcBef>
                  <a:defRPr sz="1800"/>
                </a:pPr>
                <a:r>
                  <a:rPr sz="1600" cap="all"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Photo gallery </a:t>
                </a:r>
                <a:r>
                  <a:rPr sz="1600" cap="all" dirty="0">
                    <a:solidFill>
                      <a:schemeClr val="accent4"/>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text goes here</a:t>
                </a:r>
              </a:p>
            </p:txBody>
          </p:sp>
          <p:sp>
            <p:nvSpPr>
              <p:cNvPr id="955" name="Shape 955"/>
              <p:cNvSpPr/>
              <p:nvPr/>
            </p:nvSpPr>
            <p:spPr>
              <a:xfrm>
                <a:off x="0" y="1674318"/>
                <a:ext cx="3593546" cy="1449957"/>
              </a:xfrm>
              <a:prstGeom prst="rect">
                <a:avLst/>
              </a:prstGeom>
              <a:noFill/>
              <a:ln w="12700" cap="flat">
                <a:noFill/>
                <a:miter lim="400000"/>
              </a:ln>
              <a:effectLst/>
            </p:spPr>
            <p:txBody>
              <a:bodyPr wrap="square" lIns="67711" tIns="67711" rIns="67711" bIns="67711" numCol="1" anchor="ctr">
                <a:noAutofit/>
              </a:bodyPr>
              <a:lstStyle>
                <a:lvl1pPr algn="l">
                  <a:lnSpc>
                    <a:spcPts val="3500"/>
                  </a:lnSpc>
                  <a:spcBef>
                    <a:spcPts val="600"/>
                  </a:spcBef>
                  <a:defRPr sz="2000" spc="0">
                    <a:solidFill>
                      <a:srgbClr val="A6AAA9"/>
                    </a:solidFill>
                    <a:latin typeface="Roboto Regular"/>
                    <a:ea typeface="Roboto Regular"/>
                    <a:cs typeface="Roboto Regular"/>
                    <a:sym typeface="Roboto Regular"/>
                  </a:defRPr>
                </a:lvl1pPr>
              </a:lstStyle>
              <a:p>
                <a:pPr lvl="0">
                  <a:lnSpc>
                    <a:spcPct val="130000"/>
                  </a:lnSpc>
                  <a:defRPr sz="1800" spc="0">
                    <a:solidFill>
                      <a:srgbClr val="000000"/>
                    </a:solidFill>
                  </a:defRPr>
                </a:pPr>
                <a:r>
                  <a:rPr sz="935" dirty="0">
                    <a:solidFill>
                      <a:schemeClr val="accent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Lorem ipsum dolor sit amet, consectetuer adipiscing  diam nonummy nibhe euismod.</a:t>
                </a:r>
              </a:p>
            </p:txBody>
          </p:sp>
          <p:sp>
            <p:nvSpPr>
              <p:cNvPr id="956" name="Shape 956"/>
              <p:cNvSpPr/>
              <p:nvPr/>
            </p:nvSpPr>
            <p:spPr>
              <a:xfrm>
                <a:off x="81803" y="1349892"/>
                <a:ext cx="1076050" cy="1"/>
              </a:xfrm>
              <a:prstGeom prst="line">
                <a:avLst/>
              </a:prstGeom>
              <a:noFill/>
              <a:ln w="19050" cap="flat" cmpd="sng">
                <a:solidFill>
                  <a:srgbClr val="53585F"/>
                </a:solidFill>
                <a:prstDash val="solid"/>
                <a:miter lim="400000"/>
              </a:ln>
              <a:effectLst/>
            </p:spPr>
            <p:txBody>
              <a:bodyPr wrap="square" lIns="0" tIns="0" rIns="0" bIns="0" numCol="1" anchor="ctr">
                <a:noAutofit/>
              </a:bodyP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961" name="Group 961"/>
            <p:cNvGrpSpPr/>
            <p:nvPr/>
          </p:nvGrpSpPr>
          <p:grpSpPr>
            <a:xfrm>
              <a:off x="59906" y="-1"/>
              <a:ext cx="3473733" cy="685942"/>
              <a:chOff x="-1" y="0"/>
              <a:chExt cx="3473731" cy="685940"/>
            </a:xfrm>
          </p:grpSpPr>
          <p:sp>
            <p:nvSpPr>
              <p:cNvPr id="958" name="Shape 958"/>
              <p:cNvSpPr/>
              <p:nvPr/>
            </p:nvSpPr>
            <p:spPr>
              <a:xfrm>
                <a:off x="-1" y="347930"/>
                <a:ext cx="3473731" cy="1"/>
              </a:xfrm>
              <a:prstGeom prst="line">
                <a:avLst/>
              </a:prstGeom>
              <a:noFill/>
              <a:ln w="19050" cap="flat" cmpd="sng">
                <a:solidFill>
                  <a:srgbClr val="7F7F7F"/>
                </a:solidFill>
                <a:prstDash val="solid"/>
                <a:miter lim="400000"/>
              </a:ln>
              <a:effectLst/>
            </p:spPr>
            <p:txBody>
              <a:bodyPr wrap="square" lIns="0" tIns="0" rIns="0" bIns="0" numCol="1" anchor="ctr">
                <a:noAutofit/>
              </a:bodyP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59" name="Shape 959"/>
              <p:cNvSpPr/>
              <p:nvPr/>
            </p:nvSpPr>
            <p:spPr>
              <a:xfrm>
                <a:off x="1393894" y="0"/>
                <a:ext cx="685941" cy="6859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85888D"/>
                </a:solidFill>
                <a:prstDash val="solid"/>
                <a:miter lim="400000"/>
              </a:ln>
              <a:effectLst/>
            </p:spPr>
            <p:txBody>
              <a:bodyPr wrap="square" lIns="0" tIns="0" rIns="0" bIns="0" numCol="1" anchor="ctr">
                <a:noAutofit/>
              </a:bodyP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60" name="Shape 960"/>
              <p:cNvSpPr/>
              <p:nvPr/>
            </p:nvSpPr>
            <p:spPr>
              <a:xfrm>
                <a:off x="1446552" y="15487"/>
                <a:ext cx="677660" cy="642895"/>
              </a:xfrm>
              <a:prstGeom prst="rect">
                <a:avLst/>
              </a:prstGeom>
              <a:noFill/>
              <a:ln w="12700" cap="flat">
                <a:noFill/>
                <a:miter lim="400000"/>
              </a:ln>
              <a:effectLst/>
            </p:spPr>
            <p:txBody>
              <a:bodyPr wrap="none" lIns="67711" tIns="67711" rIns="67711" bIns="67711" numCol="1" anchor="ctr">
                <a:spAutoFit/>
              </a:bodyPr>
              <a:lstStyle>
                <a:lvl1pPr algn="l">
                  <a:lnSpc>
                    <a:spcPts val="7000"/>
                  </a:lnSpc>
                  <a:defRPr sz="3200" cap="all" spc="0">
                    <a:solidFill>
                      <a:srgbClr val="A6AAA9"/>
                    </a:solidFill>
                    <a:latin typeface="Roboto Bold"/>
                    <a:ea typeface="Roboto Bold"/>
                    <a:cs typeface="Roboto Bold"/>
                    <a:sym typeface="Roboto Bold"/>
                  </a:defRPr>
                </a:lvl1pPr>
              </a:lstStyle>
              <a:p>
                <a:pPr lvl="0">
                  <a:lnSpc>
                    <a:spcPct val="90000"/>
                  </a:lnSpc>
                  <a:defRPr sz="1800" cap="none" spc="0">
                    <a:solidFill>
                      <a:srgbClr val="000000"/>
                    </a:solidFill>
                  </a:defRPr>
                </a:pPr>
                <a:r>
                  <a:rPr sz="1335"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04</a:t>
                </a:r>
              </a:p>
            </p:txBody>
          </p:sp>
        </p:grpSp>
      </p:grpSp>
      <p:sp>
        <p:nvSpPr>
          <p:cNvPr id="963" name="Shape 963"/>
          <p:cNvSpPr/>
          <p:nvPr/>
        </p:nvSpPr>
        <p:spPr>
          <a:xfrm>
            <a:off x="3387757" y="3873362"/>
            <a:ext cx="0" cy="1467061"/>
          </a:xfrm>
          <a:prstGeom prst="line">
            <a:avLst/>
          </a:prstGeom>
          <a:ln w="19050" cmpd="sng">
            <a:solidFill>
              <a:srgbClr val="DCDEE0"/>
            </a:solidFill>
            <a:miter lim="400000"/>
          </a:ln>
        </p:spPr>
        <p:txBody>
          <a:bodyPr lIns="0" tIns="0" rIns="0" bIns="0" anchor="ct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64" name="Shape 964"/>
          <p:cNvSpPr/>
          <p:nvPr/>
        </p:nvSpPr>
        <p:spPr>
          <a:xfrm>
            <a:off x="6054417" y="3873362"/>
            <a:ext cx="0" cy="1467061"/>
          </a:xfrm>
          <a:prstGeom prst="line">
            <a:avLst/>
          </a:prstGeom>
          <a:ln w="19050" cmpd="sng">
            <a:solidFill>
              <a:srgbClr val="DCDEE0"/>
            </a:solidFill>
            <a:miter lim="400000"/>
          </a:ln>
        </p:spPr>
        <p:txBody>
          <a:bodyPr lIns="0" tIns="0" rIns="0" bIns="0" anchor="ct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965" name="Shape 965"/>
          <p:cNvSpPr/>
          <p:nvPr/>
        </p:nvSpPr>
        <p:spPr>
          <a:xfrm>
            <a:off x="8721077" y="3873362"/>
            <a:ext cx="0" cy="1467061"/>
          </a:xfrm>
          <a:prstGeom prst="line">
            <a:avLst/>
          </a:prstGeom>
          <a:ln w="19050" cmpd="sng">
            <a:solidFill>
              <a:srgbClr val="DCDEE0"/>
            </a:solidFill>
            <a:miter lim="400000"/>
          </a:ln>
        </p:spPr>
        <p:txBody>
          <a:bodyPr lIns="0" tIns="0" rIns="0" bIns="0" anchor="ctr"/>
          <a:lstStyle/>
          <a:p>
            <a:pPr lvl="0">
              <a:defRPr sz="3200"/>
            </a:pPr>
            <a:endParaRPr sz="4265">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5" name="文本框 44"/>
          <p:cNvSpPr txBox="1"/>
          <p:nvPr/>
        </p:nvSpPr>
        <p:spPr>
          <a:xfrm>
            <a:off x="4663418" y="25030"/>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46" name="图片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47" name="图片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indefinite" fill="hold"/>
                                        <p:tgtEl>
                                          <p:spTgt spid="932"/>
                                        </p:tgtEl>
                                        <p:attrNameLst>
                                          <p:attrName>style.visibility</p:attrName>
                                        </p:attrNameLst>
                                      </p:cBhvr>
                                      <p:to>
                                        <p:strVal val="visible"/>
                                      </p:to>
                                    </p:set>
                                    <p:anim calcmode="lin" valueType="num">
                                      <p:cBhvr>
                                        <p:cTn id="13" dur="80" fill="hold"/>
                                        <p:tgtEl>
                                          <p:spTgt spid="932"/>
                                        </p:tgtEl>
                                        <p:attrNameLst>
                                          <p:attrName>ppt_x</p:attrName>
                                        </p:attrNameLst>
                                      </p:cBhvr>
                                      <p:tavLst>
                                        <p:tav tm="0">
                                          <p:val>
                                            <p:strVal val="#ppt_x"/>
                                          </p:val>
                                        </p:tav>
                                        <p:tav tm="100000">
                                          <p:val>
                                            <p:strVal val="#ppt_x"/>
                                          </p:val>
                                        </p:tav>
                                      </p:tavLst>
                                    </p:anim>
                                    <p:anim calcmode="lin" valueType="num">
                                      <p:cBhvr>
                                        <p:cTn id="14" dur="80" fill="hold"/>
                                        <p:tgtEl>
                                          <p:spTgt spid="932"/>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4" presetClass="entr" presetSubtype="32" fill="hold" grpId="0" nodeType="afterEffect">
                                  <p:stCondLst>
                                    <p:cond delay="0"/>
                                  </p:stCondLst>
                                  <p:childTnLst>
                                    <p:set>
                                      <p:cBhvr>
                                        <p:cTn id="17" dur="indefinite" fill="hold"/>
                                        <p:tgtEl>
                                          <p:spTgt spid="963"/>
                                        </p:tgtEl>
                                        <p:attrNameLst>
                                          <p:attrName>style.visibility</p:attrName>
                                        </p:attrNameLst>
                                      </p:cBhvr>
                                      <p:to>
                                        <p:strVal val="visible"/>
                                      </p:to>
                                    </p:set>
                                    <p:animEffect transition="in" filter="box(out)">
                                      <p:cBhvr>
                                        <p:cTn id="18" dur="499"/>
                                        <p:tgtEl>
                                          <p:spTgt spid="963"/>
                                        </p:tgtEl>
                                      </p:cBhvr>
                                    </p:animEffect>
                                  </p:childTnLst>
                                </p:cTn>
                              </p:par>
                            </p:childTnLst>
                          </p:cTn>
                        </p:par>
                        <p:par>
                          <p:cTn id="19" fill="hold">
                            <p:stCondLst>
                              <p:cond delay="2000"/>
                            </p:stCondLst>
                            <p:childTnLst>
                              <p:par>
                                <p:cTn id="20" presetID="2" presetClass="entr" presetSubtype="1" fill="hold" grpId="0" nodeType="afterEffect">
                                  <p:stCondLst>
                                    <p:cond delay="0"/>
                                  </p:stCondLst>
                                  <p:childTnLst>
                                    <p:set>
                                      <p:cBhvr>
                                        <p:cTn id="21" dur="indefinite" fill="hold"/>
                                        <p:tgtEl>
                                          <p:spTgt spid="942"/>
                                        </p:tgtEl>
                                        <p:attrNameLst>
                                          <p:attrName>style.visibility</p:attrName>
                                        </p:attrNameLst>
                                      </p:cBhvr>
                                      <p:to>
                                        <p:strVal val="visible"/>
                                      </p:to>
                                    </p:set>
                                    <p:anim calcmode="lin" valueType="num">
                                      <p:cBhvr>
                                        <p:cTn id="22" dur="80" fill="hold"/>
                                        <p:tgtEl>
                                          <p:spTgt spid="942"/>
                                        </p:tgtEl>
                                        <p:attrNameLst>
                                          <p:attrName>ppt_x</p:attrName>
                                        </p:attrNameLst>
                                      </p:cBhvr>
                                      <p:tavLst>
                                        <p:tav tm="0">
                                          <p:val>
                                            <p:strVal val="#ppt_x"/>
                                          </p:val>
                                        </p:tav>
                                        <p:tav tm="100000">
                                          <p:val>
                                            <p:strVal val="#ppt_x"/>
                                          </p:val>
                                        </p:tav>
                                      </p:tavLst>
                                    </p:anim>
                                    <p:anim calcmode="lin" valueType="num">
                                      <p:cBhvr>
                                        <p:cTn id="23" dur="80" fill="hold"/>
                                        <p:tgtEl>
                                          <p:spTgt spid="942"/>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indefinite" fill="hold"/>
                                        <p:tgtEl>
                                          <p:spTgt spid="964"/>
                                        </p:tgtEl>
                                        <p:attrNameLst>
                                          <p:attrName>style.visibility</p:attrName>
                                        </p:attrNameLst>
                                      </p:cBhvr>
                                      <p:to>
                                        <p:strVal val="visible"/>
                                      </p:to>
                                    </p:set>
                                    <p:animEffect transition="in" filter="box(out)">
                                      <p:cBhvr>
                                        <p:cTn id="27" dur="499"/>
                                        <p:tgtEl>
                                          <p:spTgt spid="964"/>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indefinite" fill="hold"/>
                                        <p:tgtEl>
                                          <p:spTgt spid="952"/>
                                        </p:tgtEl>
                                        <p:attrNameLst>
                                          <p:attrName>style.visibility</p:attrName>
                                        </p:attrNameLst>
                                      </p:cBhvr>
                                      <p:to>
                                        <p:strVal val="visible"/>
                                      </p:to>
                                    </p:set>
                                    <p:anim calcmode="lin" valueType="num">
                                      <p:cBhvr>
                                        <p:cTn id="31" dur="80" fill="hold"/>
                                        <p:tgtEl>
                                          <p:spTgt spid="952"/>
                                        </p:tgtEl>
                                        <p:attrNameLst>
                                          <p:attrName>ppt_x</p:attrName>
                                        </p:attrNameLst>
                                      </p:cBhvr>
                                      <p:tavLst>
                                        <p:tav tm="0">
                                          <p:val>
                                            <p:strVal val="#ppt_x"/>
                                          </p:val>
                                        </p:tav>
                                        <p:tav tm="100000">
                                          <p:val>
                                            <p:strVal val="#ppt_x"/>
                                          </p:val>
                                        </p:tav>
                                      </p:tavLst>
                                    </p:anim>
                                    <p:anim calcmode="lin" valueType="num">
                                      <p:cBhvr>
                                        <p:cTn id="32" dur="80" fill="hold"/>
                                        <p:tgtEl>
                                          <p:spTgt spid="952"/>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4" presetClass="entr" presetSubtype="32" fill="hold" grpId="0" nodeType="afterEffect">
                                  <p:stCondLst>
                                    <p:cond delay="0"/>
                                  </p:stCondLst>
                                  <p:childTnLst>
                                    <p:set>
                                      <p:cBhvr>
                                        <p:cTn id="35" dur="indefinite" fill="hold"/>
                                        <p:tgtEl>
                                          <p:spTgt spid="965"/>
                                        </p:tgtEl>
                                        <p:attrNameLst>
                                          <p:attrName>style.visibility</p:attrName>
                                        </p:attrNameLst>
                                      </p:cBhvr>
                                      <p:to>
                                        <p:strVal val="visible"/>
                                      </p:to>
                                    </p:set>
                                    <p:animEffect transition="in" filter="box(out)">
                                      <p:cBhvr>
                                        <p:cTn id="36" dur="499"/>
                                        <p:tgtEl>
                                          <p:spTgt spid="965"/>
                                        </p:tgtEl>
                                      </p:cBhvr>
                                    </p:animEffect>
                                  </p:childTnLst>
                                </p:cTn>
                              </p:par>
                            </p:childTnLst>
                          </p:cTn>
                        </p:par>
                        <p:par>
                          <p:cTn id="37" fill="hold">
                            <p:stCondLst>
                              <p:cond delay="4000"/>
                            </p:stCondLst>
                            <p:childTnLst>
                              <p:par>
                                <p:cTn id="38" presetID="2" presetClass="entr" presetSubtype="1" fill="hold" grpId="0" nodeType="afterEffect">
                                  <p:stCondLst>
                                    <p:cond delay="0"/>
                                  </p:stCondLst>
                                  <p:childTnLst>
                                    <p:set>
                                      <p:cBhvr>
                                        <p:cTn id="39" dur="indefinite" fill="hold"/>
                                        <p:tgtEl>
                                          <p:spTgt spid="962"/>
                                        </p:tgtEl>
                                        <p:attrNameLst>
                                          <p:attrName>style.visibility</p:attrName>
                                        </p:attrNameLst>
                                      </p:cBhvr>
                                      <p:to>
                                        <p:strVal val="visible"/>
                                      </p:to>
                                    </p:set>
                                    <p:anim calcmode="lin" valueType="num">
                                      <p:cBhvr>
                                        <p:cTn id="40" dur="80" fill="hold"/>
                                        <p:tgtEl>
                                          <p:spTgt spid="962"/>
                                        </p:tgtEl>
                                        <p:attrNameLst>
                                          <p:attrName>ppt_x</p:attrName>
                                        </p:attrNameLst>
                                      </p:cBhvr>
                                      <p:tavLst>
                                        <p:tav tm="0">
                                          <p:val>
                                            <p:strVal val="#ppt_x"/>
                                          </p:val>
                                        </p:tav>
                                        <p:tav tm="100000">
                                          <p:val>
                                            <p:strVal val="#ppt_x"/>
                                          </p:val>
                                        </p:tav>
                                      </p:tavLst>
                                    </p:anim>
                                    <p:anim calcmode="lin" valueType="num">
                                      <p:cBhvr>
                                        <p:cTn id="41" dur="80" fill="hold"/>
                                        <p:tgtEl>
                                          <p:spTgt spid="9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animBg="1" advAuto="0"/>
      <p:bldP spid="942" grpId="0" animBg="1" advAuto="0"/>
      <p:bldP spid="952" grpId="0" animBg="1" advAuto="0"/>
      <p:bldP spid="962" grpId="0" animBg="1" advAuto="0"/>
      <p:bldP spid="963" grpId="0" animBg="1" advAuto="0"/>
      <p:bldP spid="964" grpId="0" animBg="1" advAuto="0"/>
      <p:bldP spid="965" grpId="0" animBg="1" advAuto="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1301378" y="5478248"/>
            <a:ext cx="289879" cy="2962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79" rIns="91357" bIns="45679" anchor="ctr"/>
          <a:lstStyle/>
          <a:p>
            <a:pPr algn="ctr" eaLnBrk="1" hangingPunct="1">
              <a:defRPr/>
            </a:pPr>
            <a:endParaRPr lang="zh-CN" altLang="en-US" sz="170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椭圆 13"/>
          <p:cNvSpPr/>
          <p:nvPr/>
        </p:nvSpPr>
        <p:spPr bwMode="auto">
          <a:xfrm rot="285728">
            <a:off x="2099071" y="4752494"/>
            <a:ext cx="289877" cy="296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79" rIns="91357" bIns="45679" anchor="ctr"/>
          <a:lstStyle/>
          <a:p>
            <a:pPr algn="ctr" eaLnBrk="1" hangingPunct="1">
              <a:defRPr/>
            </a:pPr>
            <a:endParaRPr lang="zh-CN" altLang="en-US" sz="170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5" name="椭圆 14"/>
          <p:cNvSpPr/>
          <p:nvPr/>
        </p:nvSpPr>
        <p:spPr bwMode="auto">
          <a:xfrm rot="20925770">
            <a:off x="3154903" y="4071177"/>
            <a:ext cx="287763" cy="2962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79" rIns="91357" bIns="45679" anchor="ctr"/>
          <a:lstStyle/>
          <a:p>
            <a:pPr algn="ctr" eaLnBrk="1" hangingPunct="1">
              <a:defRPr/>
            </a:pPr>
            <a:endParaRPr lang="zh-CN" altLang="en-US" sz="170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5" name="椭圆 24"/>
          <p:cNvSpPr/>
          <p:nvPr/>
        </p:nvSpPr>
        <p:spPr bwMode="auto">
          <a:xfrm rot="21146216">
            <a:off x="3956828" y="4847712"/>
            <a:ext cx="287763" cy="2962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79" rIns="91357" bIns="45679" anchor="ctr"/>
          <a:lstStyle/>
          <a:p>
            <a:pPr algn="ctr" eaLnBrk="1" hangingPunct="1">
              <a:defRPr/>
            </a:pPr>
            <a:endParaRPr lang="zh-CN" altLang="en-US" sz="170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 name="椭圆 25"/>
          <p:cNvSpPr/>
          <p:nvPr/>
        </p:nvSpPr>
        <p:spPr bwMode="auto">
          <a:xfrm rot="372077">
            <a:off x="5869600" y="4354707"/>
            <a:ext cx="287763" cy="2941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79" rIns="91357" bIns="45679" anchor="ctr"/>
          <a:lstStyle/>
          <a:p>
            <a:pPr algn="ctr" eaLnBrk="1" hangingPunct="1">
              <a:defRPr/>
            </a:pPr>
            <a:endParaRPr lang="zh-CN" altLang="en-US" sz="170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 name="椭圆 26"/>
          <p:cNvSpPr/>
          <p:nvPr/>
        </p:nvSpPr>
        <p:spPr bwMode="auto">
          <a:xfrm rot="444650">
            <a:off x="6787899" y="3777066"/>
            <a:ext cx="287763" cy="2941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79" rIns="91357" bIns="45679" anchor="ctr"/>
          <a:lstStyle/>
          <a:p>
            <a:pPr algn="ctr" eaLnBrk="1" hangingPunct="1">
              <a:defRPr/>
            </a:pPr>
            <a:endParaRPr lang="zh-CN" altLang="en-US" sz="170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8" name="椭圆 27"/>
          <p:cNvSpPr/>
          <p:nvPr/>
        </p:nvSpPr>
        <p:spPr bwMode="auto">
          <a:xfrm rot="411978">
            <a:off x="7492492" y="3064009"/>
            <a:ext cx="287763" cy="2941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79" rIns="91357" bIns="45679" anchor="ctr"/>
          <a:lstStyle/>
          <a:p>
            <a:pPr algn="ctr" eaLnBrk="1" hangingPunct="1">
              <a:defRPr/>
            </a:pPr>
            <a:endParaRPr lang="zh-CN" altLang="en-US" sz="170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椭圆 28"/>
          <p:cNvSpPr/>
          <p:nvPr/>
        </p:nvSpPr>
        <p:spPr bwMode="auto">
          <a:xfrm rot="705091">
            <a:off x="8975738" y="2145709"/>
            <a:ext cx="289877" cy="2941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79" rIns="91357" bIns="45679" anchor="ctr"/>
          <a:lstStyle/>
          <a:p>
            <a:pPr algn="ctr" eaLnBrk="1" hangingPunct="1">
              <a:defRPr/>
            </a:pPr>
            <a:endParaRPr lang="zh-CN" altLang="en-US" sz="170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0" name="椭圆 29"/>
          <p:cNvSpPr/>
          <p:nvPr/>
        </p:nvSpPr>
        <p:spPr bwMode="auto">
          <a:xfrm rot="1654378">
            <a:off x="10105627" y="1553258"/>
            <a:ext cx="287763" cy="2941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79" rIns="91357" bIns="45679" anchor="ctr"/>
          <a:lstStyle/>
          <a:p>
            <a:pPr algn="ctr" eaLnBrk="1" hangingPunct="1">
              <a:defRPr/>
            </a:pPr>
            <a:endParaRPr lang="zh-CN" altLang="en-US" sz="170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文本框 30"/>
          <p:cNvSpPr txBox="1">
            <a:spLocks noChangeArrowheads="1"/>
          </p:cNvSpPr>
          <p:nvPr/>
        </p:nvSpPr>
        <p:spPr bwMode="auto">
          <a:xfrm>
            <a:off x="1098251" y="6129944"/>
            <a:ext cx="628531" cy="297371"/>
          </a:xfrm>
          <a:prstGeom prst="rect">
            <a:avLst/>
          </a:prstGeom>
          <a:noFill/>
          <a:ln w="9525">
            <a:noFill/>
            <a:miter lim="800000"/>
          </a:ln>
        </p:spPr>
        <p:txBody>
          <a:bodyPr wrap="none" lIns="91357" tIns="45679" rIns="91357" bIns="45679">
            <a:spAutoFit/>
          </a:bodyPr>
          <a:lstStyle/>
          <a:p>
            <a:pPr eaLnBrk="1" hangingPunct="1">
              <a:defRPr/>
            </a:pPr>
            <a:r>
              <a:rPr lang="en-US" altLang="zh-CN"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3</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月份</a:t>
            </a:r>
          </a:p>
        </p:txBody>
      </p:sp>
      <p:sp>
        <p:nvSpPr>
          <p:cNvPr id="32" name="文本框 31"/>
          <p:cNvSpPr txBox="1">
            <a:spLocks noChangeArrowheads="1"/>
          </p:cNvSpPr>
          <p:nvPr/>
        </p:nvSpPr>
        <p:spPr bwMode="auto">
          <a:xfrm>
            <a:off x="1914987" y="6129944"/>
            <a:ext cx="628531" cy="297371"/>
          </a:xfrm>
          <a:prstGeom prst="rect">
            <a:avLst/>
          </a:prstGeom>
          <a:noFill/>
          <a:ln w="9525">
            <a:noFill/>
            <a:miter lim="800000"/>
          </a:ln>
        </p:spPr>
        <p:txBody>
          <a:bodyPr wrap="none" lIns="91357" tIns="45679" rIns="91357" bIns="45679">
            <a:spAutoFit/>
          </a:bodyPr>
          <a:lstStyle/>
          <a:p>
            <a:pPr eaLnBrk="1" hangingPunct="1">
              <a:defRPr/>
            </a:pPr>
            <a:r>
              <a:rPr lang="en-US" altLang="zh-CN"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4</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月份</a:t>
            </a:r>
          </a:p>
        </p:txBody>
      </p:sp>
      <p:sp>
        <p:nvSpPr>
          <p:cNvPr id="33" name="文本框 32"/>
          <p:cNvSpPr txBox="1">
            <a:spLocks noChangeArrowheads="1"/>
          </p:cNvSpPr>
          <p:nvPr/>
        </p:nvSpPr>
        <p:spPr bwMode="auto">
          <a:xfrm>
            <a:off x="2943314" y="6129944"/>
            <a:ext cx="628531" cy="297371"/>
          </a:xfrm>
          <a:prstGeom prst="rect">
            <a:avLst/>
          </a:prstGeom>
          <a:noFill/>
          <a:ln w="9525">
            <a:noFill/>
            <a:miter lim="800000"/>
          </a:ln>
        </p:spPr>
        <p:txBody>
          <a:bodyPr wrap="none" lIns="91357" tIns="45679" rIns="91357" bIns="45679">
            <a:spAutoFit/>
          </a:bodyPr>
          <a:lstStyle/>
          <a:p>
            <a:pPr eaLnBrk="1" hangingPunct="1">
              <a:defRPr/>
            </a:pPr>
            <a:r>
              <a:rPr lang="en-US" altLang="zh-CN"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5</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月份</a:t>
            </a:r>
          </a:p>
        </p:txBody>
      </p:sp>
      <p:sp>
        <p:nvSpPr>
          <p:cNvPr id="34" name="文本框 33"/>
          <p:cNvSpPr txBox="1">
            <a:spLocks noChangeArrowheads="1"/>
          </p:cNvSpPr>
          <p:nvPr/>
        </p:nvSpPr>
        <p:spPr bwMode="auto">
          <a:xfrm>
            <a:off x="3713499" y="6129944"/>
            <a:ext cx="628531" cy="297371"/>
          </a:xfrm>
          <a:prstGeom prst="rect">
            <a:avLst/>
          </a:prstGeom>
          <a:noFill/>
          <a:ln w="9525">
            <a:noFill/>
            <a:miter lim="800000"/>
          </a:ln>
        </p:spPr>
        <p:txBody>
          <a:bodyPr wrap="none" lIns="91357" tIns="45679" rIns="91357" bIns="45679">
            <a:spAutoFit/>
          </a:bodyPr>
          <a:lstStyle/>
          <a:p>
            <a:pPr eaLnBrk="1" hangingPunct="1">
              <a:defRPr/>
            </a:pPr>
            <a:r>
              <a:rPr lang="en-US" altLang="zh-CN"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6</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月份</a:t>
            </a:r>
          </a:p>
        </p:txBody>
      </p:sp>
      <p:sp>
        <p:nvSpPr>
          <p:cNvPr id="35" name="文本框 34"/>
          <p:cNvSpPr txBox="1">
            <a:spLocks noChangeArrowheads="1"/>
          </p:cNvSpPr>
          <p:nvPr/>
        </p:nvSpPr>
        <p:spPr bwMode="auto">
          <a:xfrm>
            <a:off x="5710907" y="6129944"/>
            <a:ext cx="628531" cy="297371"/>
          </a:xfrm>
          <a:prstGeom prst="rect">
            <a:avLst/>
          </a:prstGeom>
          <a:noFill/>
          <a:ln w="9525">
            <a:noFill/>
            <a:miter lim="800000"/>
          </a:ln>
        </p:spPr>
        <p:txBody>
          <a:bodyPr wrap="none" lIns="91357" tIns="45679" rIns="91357" bIns="45679">
            <a:spAutoFit/>
          </a:bodyPr>
          <a:lstStyle/>
          <a:p>
            <a:pPr eaLnBrk="1" hangingPunct="1">
              <a:defRPr/>
            </a:pPr>
            <a:r>
              <a:rPr lang="en-US" altLang="zh-CN"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8</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月份</a:t>
            </a:r>
          </a:p>
        </p:txBody>
      </p:sp>
      <p:sp>
        <p:nvSpPr>
          <p:cNvPr id="36" name="文本框 35"/>
          <p:cNvSpPr txBox="1">
            <a:spLocks noChangeArrowheads="1"/>
          </p:cNvSpPr>
          <p:nvPr/>
        </p:nvSpPr>
        <p:spPr bwMode="auto">
          <a:xfrm>
            <a:off x="6669410" y="6129944"/>
            <a:ext cx="628531" cy="297371"/>
          </a:xfrm>
          <a:prstGeom prst="rect">
            <a:avLst/>
          </a:prstGeom>
          <a:noFill/>
          <a:ln w="9525">
            <a:noFill/>
            <a:miter lim="800000"/>
          </a:ln>
        </p:spPr>
        <p:txBody>
          <a:bodyPr wrap="none" lIns="91357" tIns="45679" rIns="91357" bIns="45679">
            <a:spAutoFit/>
          </a:bodyPr>
          <a:lstStyle/>
          <a:p>
            <a:pPr eaLnBrk="1" hangingPunct="1">
              <a:defRPr/>
            </a:pPr>
            <a:r>
              <a:rPr lang="en-US" altLang="zh-CN"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9</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月份</a:t>
            </a:r>
          </a:p>
        </p:txBody>
      </p:sp>
      <p:sp>
        <p:nvSpPr>
          <p:cNvPr id="37" name="文本框 36"/>
          <p:cNvSpPr txBox="1">
            <a:spLocks noChangeArrowheads="1"/>
          </p:cNvSpPr>
          <p:nvPr/>
        </p:nvSpPr>
        <p:spPr bwMode="auto">
          <a:xfrm>
            <a:off x="7464988" y="6129944"/>
            <a:ext cx="729519" cy="297371"/>
          </a:xfrm>
          <a:prstGeom prst="rect">
            <a:avLst/>
          </a:prstGeom>
          <a:noFill/>
          <a:ln w="9525">
            <a:noFill/>
            <a:miter lim="800000"/>
          </a:ln>
        </p:spPr>
        <p:txBody>
          <a:bodyPr wrap="none" lIns="91357" tIns="45679" rIns="91357" bIns="45679">
            <a:spAutoFit/>
          </a:bodyPr>
          <a:lstStyle/>
          <a:p>
            <a:pPr eaLnBrk="1" hangingPunct="1">
              <a:defRPr/>
            </a:pPr>
            <a:r>
              <a:rPr lang="en-US" altLang="zh-CN"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10</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月份</a:t>
            </a:r>
          </a:p>
        </p:txBody>
      </p:sp>
      <p:sp>
        <p:nvSpPr>
          <p:cNvPr id="38" name="文本框 37"/>
          <p:cNvSpPr txBox="1">
            <a:spLocks noChangeArrowheads="1"/>
          </p:cNvSpPr>
          <p:nvPr/>
        </p:nvSpPr>
        <p:spPr bwMode="auto">
          <a:xfrm>
            <a:off x="8829741" y="6129944"/>
            <a:ext cx="729519" cy="297371"/>
          </a:xfrm>
          <a:prstGeom prst="rect">
            <a:avLst/>
          </a:prstGeom>
          <a:noFill/>
          <a:ln w="9525">
            <a:noFill/>
            <a:miter lim="800000"/>
          </a:ln>
        </p:spPr>
        <p:txBody>
          <a:bodyPr wrap="none" lIns="91357" tIns="45679" rIns="91357" bIns="45679">
            <a:spAutoFit/>
          </a:bodyPr>
          <a:lstStyle/>
          <a:p>
            <a:pPr eaLnBrk="1" hangingPunct="1">
              <a:defRPr/>
            </a:pPr>
            <a:r>
              <a:rPr lang="en-US" altLang="zh-CN"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11</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月份</a:t>
            </a:r>
          </a:p>
        </p:txBody>
      </p:sp>
      <p:sp>
        <p:nvSpPr>
          <p:cNvPr id="39" name="文本框 38"/>
          <p:cNvSpPr txBox="1">
            <a:spLocks noChangeArrowheads="1"/>
          </p:cNvSpPr>
          <p:nvPr/>
        </p:nvSpPr>
        <p:spPr bwMode="auto">
          <a:xfrm>
            <a:off x="9959630" y="6129944"/>
            <a:ext cx="729519" cy="297371"/>
          </a:xfrm>
          <a:prstGeom prst="rect">
            <a:avLst/>
          </a:prstGeom>
          <a:noFill/>
          <a:ln w="9525">
            <a:noFill/>
            <a:miter lim="800000"/>
          </a:ln>
        </p:spPr>
        <p:txBody>
          <a:bodyPr wrap="none" lIns="91357" tIns="45679" rIns="91357" bIns="45679">
            <a:spAutoFit/>
          </a:bodyPr>
          <a:lstStyle/>
          <a:p>
            <a:pPr eaLnBrk="1" hangingPunct="1">
              <a:defRPr/>
            </a:pPr>
            <a:r>
              <a:rPr lang="en-US" altLang="zh-CN"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12</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月份</a:t>
            </a:r>
          </a:p>
        </p:txBody>
      </p:sp>
      <p:sp>
        <p:nvSpPr>
          <p:cNvPr id="40" name="文本框 39"/>
          <p:cNvSpPr txBox="1">
            <a:spLocks noChangeArrowheads="1"/>
          </p:cNvSpPr>
          <p:nvPr/>
        </p:nvSpPr>
        <p:spPr bwMode="auto">
          <a:xfrm>
            <a:off x="1747832" y="5412655"/>
            <a:ext cx="1213626" cy="297371"/>
          </a:xfrm>
          <a:prstGeom prst="rect">
            <a:avLst/>
          </a:prstGeom>
          <a:noFill/>
          <a:ln w="9525">
            <a:noFill/>
            <a:miter lim="800000"/>
          </a:ln>
        </p:spPr>
        <p:txBody>
          <a:bodyPr wrap="none" lIns="91357" tIns="45679" rIns="91357" bIns="45679">
            <a:spAutoFit/>
          </a:bodyPr>
          <a:lstStyle/>
          <a:p>
            <a:pPr eaLnBrk="1" hangingPunct="1">
              <a:defRPr/>
            </a:pP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添加文字内容</a:t>
            </a:r>
          </a:p>
        </p:txBody>
      </p:sp>
      <p:sp>
        <p:nvSpPr>
          <p:cNvPr id="41" name="文本框 40"/>
          <p:cNvSpPr txBox="1">
            <a:spLocks noChangeArrowheads="1"/>
          </p:cNvSpPr>
          <p:nvPr/>
        </p:nvSpPr>
        <p:spPr bwMode="auto">
          <a:xfrm>
            <a:off x="484642" y="4678439"/>
            <a:ext cx="1213626" cy="297371"/>
          </a:xfrm>
          <a:prstGeom prst="rect">
            <a:avLst/>
          </a:prstGeom>
          <a:noFill/>
          <a:ln w="9525">
            <a:noFill/>
            <a:miter lim="800000"/>
          </a:ln>
        </p:spPr>
        <p:txBody>
          <a:bodyPr wrap="none" lIns="91357" tIns="45679" rIns="91357" bIns="45679">
            <a:spAutoFit/>
          </a:bodyPr>
          <a:lstStyle/>
          <a:p>
            <a:pPr eaLnBrk="1" hangingPunct="1">
              <a:defRPr/>
            </a:pP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添加文字内容</a:t>
            </a:r>
          </a:p>
        </p:txBody>
      </p:sp>
      <p:sp>
        <p:nvSpPr>
          <p:cNvPr id="42" name="文本框 41"/>
          <p:cNvSpPr txBox="1">
            <a:spLocks noChangeArrowheads="1"/>
          </p:cNvSpPr>
          <p:nvPr/>
        </p:nvSpPr>
        <p:spPr bwMode="auto">
          <a:xfrm>
            <a:off x="2680943" y="3641649"/>
            <a:ext cx="1213626" cy="297371"/>
          </a:xfrm>
          <a:prstGeom prst="rect">
            <a:avLst/>
          </a:prstGeom>
          <a:noFill/>
          <a:ln w="9525">
            <a:noFill/>
            <a:miter lim="800000"/>
          </a:ln>
        </p:spPr>
        <p:txBody>
          <a:bodyPr wrap="none" lIns="91357" tIns="45679" rIns="91357" bIns="45679">
            <a:spAutoFit/>
          </a:bodyPr>
          <a:lstStyle/>
          <a:p>
            <a:pPr eaLnBrk="1" hangingPunct="1">
              <a:defRPr/>
            </a:pP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添加文字内容</a:t>
            </a:r>
          </a:p>
        </p:txBody>
      </p:sp>
      <p:sp>
        <p:nvSpPr>
          <p:cNvPr id="43" name="文本框 42"/>
          <p:cNvSpPr txBox="1">
            <a:spLocks noChangeArrowheads="1"/>
          </p:cNvSpPr>
          <p:nvPr/>
        </p:nvSpPr>
        <p:spPr bwMode="auto">
          <a:xfrm>
            <a:off x="3874308" y="4435109"/>
            <a:ext cx="1213626" cy="297371"/>
          </a:xfrm>
          <a:prstGeom prst="rect">
            <a:avLst/>
          </a:prstGeom>
          <a:noFill/>
          <a:ln w="9525">
            <a:noFill/>
            <a:miter lim="800000"/>
          </a:ln>
        </p:spPr>
        <p:txBody>
          <a:bodyPr wrap="none" lIns="91357" tIns="45679" rIns="91357" bIns="45679">
            <a:spAutoFit/>
          </a:bodyPr>
          <a:lstStyle/>
          <a:p>
            <a:pPr eaLnBrk="1" hangingPunct="1">
              <a:defRPr/>
            </a:pP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添加文字内容</a:t>
            </a:r>
          </a:p>
        </p:txBody>
      </p:sp>
      <p:sp>
        <p:nvSpPr>
          <p:cNvPr id="44" name="文本框 43"/>
          <p:cNvSpPr txBox="1">
            <a:spLocks noChangeArrowheads="1"/>
          </p:cNvSpPr>
          <p:nvPr/>
        </p:nvSpPr>
        <p:spPr bwMode="auto">
          <a:xfrm>
            <a:off x="6214492" y="4348359"/>
            <a:ext cx="1213626" cy="297371"/>
          </a:xfrm>
          <a:prstGeom prst="rect">
            <a:avLst/>
          </a:prstGeom>
          <a:noFill/>
          <a:ln w="9525">
            <a:noFill/>
            <a:miter lim="800000"/>
          </a:ln>
        </p:spPr>
        <p:txBody>
          <a:bodyPr wrap="none" lIns="91357" tIns="45679" rIns="91357" bIns="45679">
            <a:spAutoFit/>
          </a:bodyPr>
          <a:lstStyle/>
          <a:p>
            <a:pPr eaLnBrk="1" hangingPunct="1">
              <a:defRPr/>
            </a:pP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添加文字内容</a:t>
            </a:r>
          </a:p>
        </p:txBody>
      </p:sp>
      <p:sp>
        <p:nvSpPr>
          <p:cNvPr id="45" name="文本框 44"/>
          <p:cNvSpPr txBox="1">
            <a:spLocks noChangeArrowheads="1"/>
          </p:cNvSpPr>
          <p:nvPr/>
        </p:nvSpPr>
        <p:spPr bwMode="auto">
          <a:xfrm>
            <a:off x="7137023" y="3789763"/>
            <a:ext cx="1213626" cy="297371"/>
          </a:xfrm>
          <a:prstGeom prst="rect">
            <a:avLst/>
          </a:prstGeom>
          <a:noFill/>
          <a:ln w="9525">
            <a:noFill/>
            <a:miter lim="800000"/>
          </a:ln>
        </p:spPr>
        <p:txBody>
          <a:bodyPr wrap="none" lIns="91357" tIns="45679" rIns="91357" bIns="45679">
            <a:spAutoFit/>
          </a:bodyPr>
          <a:lstStyle/>
          <a:p>
            <a:pPr eaLnBrk="1" hangingPunct="1">
              <a:defRPr/>
            </a:pP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添加文字内容</a:t>
            </a:r>
          </a:p>
        </p:txBody>
      </p:sp>
      <p:sp>
        <p:nvSpPr>
          <p:cNvPr id="46" name="文本框 45"/>
          <p:cNvSpPr txBox="1">
            <a:spLocks noChangeArrowheads="1"/>
          </p:cNvSpPr>
          <p:nvPr/>
        </p:nvSpPr>
        <p:spPr bwMode="auto">
          <a:xfrm>
            <a:off x="7909327" y="3047081"/>
            <a:ext cx="1213626" cy="297371"/>
          </a:xfrm>
          <a:prstGeom prst="rect">
            <a:avLst/>
          </a:prstGeom>
          <a:noFill/>
          <a:ln w="9525">
            <a:noFill/>
            <a:miter lim="800000"/>
          </a:ln>
        </p:spPr>
        <p:txBody>
          <a:bodyPr wrap="none" lIns="91357" tIns="45679" rIns="91357" bIns="45679">
            <a:spAutoFit/>
          </a:bodyPr>
          <a:lstStyle/>
          <a:p>
            <a:pPr eaLnBrk="1" hangingPunct="1">
              <a:defRPr/>
            </a:pP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添加文字内容</a:t>
            </a:r>
          </a:p>
        </p:txBody>
      </p:sp>
      <p:sp>
        <p:nvSpPr>
          <p:cNvPr id="47" name="文本框 46"/>
          <p:cNvSpPr txBox="1">
            <a:spLocks noChangeArrowheads="1"/>
          </p:cNvSpPr>
          <p:nvPr/>
        </p:nvSpPr>
        <p:spPr bwMode="auto">
          <a:xfrm>
            <a:off x="9396802" y="2137245"/>
            <a:ext cx="1213626" cy="297371"/>
          </a:xfrm>
          <a:prstGeom prst="rect">
            <a:avLst/>
          </a:prstGeom>
          <a:noFill/>
          <a:ln w="9525">
            <a:noFill/>
            <a:miter lim="800000"/>
          </a:ln>
        </p:spPr>
        <p:txBody>
          <a:bodyPr wrap="none" lIns="91357" tIns="45679" rIns="91357" bIns="45679">
            <a:spAutoFit/>
          </a:bodyPr>
          <a:lstStyle/>
          <a:p>
            <a:pPr eaLnBrk="1" hangingPunct="1">
              <a:defRPr/>
            </a:pP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添加文字内容</a:t>
            </a:r>
          </a:p>
        </p:txBody>
      </p:sp>
      <p:cxnSp>
        <p:nvCxnSpPr>
          <p:cNvPr id="48" name="直接连接符 47"/>
          <p:cNvCxnSpPr>
            <a:stCxn id="13" idx="7"/>
            <a:endCxn id="14" idx="3"/>
          </p:cNvCxnSpPr>
          <p:nvPr/>
        </p:nvCxnSpPr>
        <p:spPr>
          <a:xfrm flipV="1">
            <a:off x="1559518" y="4995824"/>
            <a:ext cx="573409" cy="53743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5095" y="4246795"/>
            <a:ext cx="801925" cy="55859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9391" y="4301809"/>
            <a:ext cx="564944" cy="60514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2608" y="5351294"/>
            <a:ext cx="287763" cy="2962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79" rIns="91357" bIns="45679" anchor="ctr"/>
          <a:lstStyle/>
          <a:p>
            <a:pPr algn="ctr" eaLnBrk="1" hangingPunct="1">
              <a:defRPr/>
            </a:pPr>
            <a:endParaRPr lang="zh-CN" altLang="en-US" sz="170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cxnSp>
        <p:nvCxnSpPr>
          <p:cNvPr id="52" name="直接连接符 51"/>
          <p:cNvCxnSpPr>
            <a:stCxn id="25" idx="5"/>
            <a:endCxn id="51" idx="2"/>
          </p:cNvCxnSpPr>
          <p:nvPr/>
        </p:nvCxnSpPr>
        <p:spPr>
          <a:xfrm>
            <a:off x="4214969" y="5086807"/>
            <a:ext cx="581871" cy="37874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61328" y="4593803"/>
            <a:ext cx="840011" cy="82731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5624" y="4014047"/>
            <a:ext cx="691899" cy="39567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46039" y="3303104"/>
            <a:ext cx="476076" cy="53109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48518" y="2374225"/>
            <a:ext cx="1250495" cy="74691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42342" y="1745806"/>
            <a:ext cx="869633" cy="46761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6543" y="5336483"/>
            <a:ext cx="1213626" cy="297371"/>
          </a:xfrm>
          <a:prstGeom prst="rect">
            <a:avLst/>
          </a:prstGeom>
          <a:noFill/>
          <a:ln w="9525">
            <a:noFill/>
            <a:miter lim="800000"/>
          </a:ln>
        </p:spPr>
        <p:txBody>
          <a:bodyPr wrap="none" lIns="91357" tIns="45679" rIns="91357" bIns="45679">
            <a:spAutoFit/>
          </a:bodyPr>
          <a:lstStyle/>
          <a:p>
            <a:pPr eaLnBrk="1" hangingPunct="1">
              <a:defRPr/>
            </a:pP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添加文字内容</a:t>
            </a:r>
          </a:p>
        </p:txBody>
      </p:sp>
      <p:sp>
        <p:nvSpPr>
          <p:cNvPr id="59" name="文本框 33"/>
          <p:cNvSpPr txBox="1">
            <a:spLocks noChangeArrowheads="1"/>
          </p:cNvSpPr>
          <p:nvPr/>
        </p:nvSpPr>
        <p:spPr bwMode="auto">
          <a:xfrm>
            <a:off x="4597946" y="6129944"/>
            <a:ext cx="628531" cy="297371"/>
          </a:xfrm>
          <a:prstGeom prst="rect">
            <a:avLst/>
          </a:prstGeom>
          <a:noFill/>
          <a:ln w="9525">
            <a:noFill/>
            <a:miter lim="800000"/>
          </a:ln>
        </p:spPr>
        <p:txBody>
          <a:bodyPr wrap="none" lIns="91357" tIns="45679" rIns="91357" bIns="45679">
            <a:spAutoFit/>
          </a:bodyPr>
          <a:lstStyle/>
          <a:p>
            <a:pPr eaLnBrk="1" hangingPunct="1">
              <a:defRPr/>
            </a:pPr>
            <a:r>
              <a:rPr lang="en-US" altLang="zh-CN"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7</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月份</a:t>
            </a:r>
          </a:p>
        </p:txBody>
      </p:sp>
      <p:sp>
        <p:nvSpPr>
          <p:cNvPr id="60" name="文本框 46"/>
          <p:cNvSpPr txBox="1">
            <a:spLocks noChangeArrowheads="1"/>
          </p:cNvSpPr>
          <p:nvPr/>
        </p:nvSpPr>
        <p:spPr bwMode="auto">
          <a:xfrm>
            <a:off x="9540683" y="1125847"/>
            <a:ext cx="1213626" cy="297371"/>
          </a:xfrm>
          <a:prstGeom prst="rect">
            <a:avLst/>
          </a:prstGeom>
          <a:noFill/>
          <a:ln w="9525">
            <a:noFill/>
            <a:miter lim="800000"/>
          </a:ln>
        </p:spPr>
        <p:txBody>
          <a:bodyPr wrap="none" lIns="91357" tIns="45679" rIns="91357" bIns="45679">
            <a:spAutoFit/>
          </a:bodyPr>
          <a:lstStyle/>
          <a:p>
            <a:pPr eaLnBrk="1" hangingPunct="1">
              <a:defRPr/>
            </a:pP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添加文字内容</a:t>
            </a:r>
          </a:p>
        </p:txBody>
      </p:sp>
      <p:grpSp>
        <p:nvGrpSpPr>
          <p:cNvPr id="2" name="组合 60"/>
          <p:cNvGrpSpPr/>
          <p:nvPr/>
        </p:nvGrpSpPr>
        <p:grpSpPr bwMode="auto">
          <a:xfrm>
            <a:off x="546003" y="5950092"/>
            <a:ext cx="10736064" cy="103680"/>
            <a:chOff x="738746" y="5964849"/>
            <a:chExt cx="10744200" cy="102248"/>
          </a:xfrm>
        </p:grpSpPr>
        <p:cxnSp>
          <p:nvCxnSpPr>
            <p:cNvPr id="62" name="直接连接符 61"/>
            <p:cNvCxnSpPr/>
            <p:nvPr/>
          </p:nvCxnSpPr>
          <p:spPr bwMode="auto">
            <a:xfrm>
              <a:off x="738746" y="6052490"/>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8683" y="5971110"/>
              <a:ext cx="0" cy="813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039" y="5966936"/>
              <a:ext cx="0" cy="813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554" y="5971110"/>
              <a:ext cx="0" cy="813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6148" y="5971110"/>
              <a:ext cx="0" cy="813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030" y="5971110"/>
              <a:ext cx="0" cy="813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4835" y="5973196"/>
              <a:ext cx="0" cy="813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709" y="5966936"/>
              <a:ext cx="0" cy="813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0954" y="5973196"/>
              <a:ext cx="0" cy="813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977" y="5964849"/>
              <a:ext cx="0" cy="813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3717" y="5985716"/>
              <a:ext cx="0" cy="813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3494" y="1197786"/>
            <a:ext cx="4216983" cy="1282448"/>
          </a:xfrm>
          <a:prstGeom prst="rect">
            <a:avLst/>
          </a:prstGeom>
        </p:spPr>
        <p:txBody>
          <a:bodyPr lIns="91357" tIns="45679" rIns="91357" bIns="45679">
            <a:spAutoFit/>
          </a:bodyPr>
          <a:lstStyle/>
          <a:p>
            <a:pPr eaLnBrk="1" hangingPunct="1">
              <a:lnSpc>
                <a:spcPct val="200000"/>
              </a:lnSpc>
              <a:defRPr/>
            </a:pPr>
            <a:r>
              <a:rPr lang="zh-CN" altLang="en-US"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点击添加小标题</a:t>
            </a:r>
            <a:endParaRPr lang="en-US" altLang="zh-CN" sz="1600" b="1"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eaLnBrk="1" hangingPunct="1">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您的内容打在这里，或者通过复制您的文本后，在此框中选择粘贴，并选择只保留文字。</a:t>
            </a:r>
            <a:endParaRPr lang="en-US" altLang="zh-CN"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pPr eaLnBrk="1" hangingPunct="1">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您的内容打在这里，或者通过复制您的文本后，在此框中选择粘贴，并选择只保留文字</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t>
            </a:r>
            <a:endParaRPr lang="en-US" altLang="zh-CN"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61" name="文本框 60"/>
          <p:cNvSpPr txBox="1"/>
          <p:nvPr/>
        </p:nvSpPr>
        <p:spPr>
          <a:xfrm>
            <a:off x="4663418" y="-56858"/>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74" name="图片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75" name="图片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500"/>
                                        <p:tgtEl>
                                          <p:spTgt spid="3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up)">
                                      <p:cBhvr>
                                        <p:cTn id="30" dur="500"/>
                                        <p:tgtEl>
                                          <p:spTgt spid="3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up)">
                                      <p:cBhvr>
                                        <p:cTn id="42" dur="500"/>
                                        <p:tgtEl>
                                          <p:spTgt spid="3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down)">
                                      <p:cBhvr>
                                        <p:cTn id="55" dur="500"/>
                                        <p:tgtEl>
                                          <p:spTgt spid="40"/>
                                        </p:tgtEl>
                                      </p:cBhvr>
                                    </p:animEffect>
                                  </p:childTnLst>
                                </p:cTn>
                              </p:par>
                            </p:childTnLst>
                          </p:cTn>
                        </p:par>
                        <p:par>
                          <p:cTn id="56" fill="hold">
                            <p:stCondLst>
                              <p:cond delay="3000"/>
                            </p:stCondLst>
                            <p:childTnLst>
                              <p:par>
                                <p:cTn id="57" presetID="22" presetClass="entr" presetSubtype="4"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down)">
                                      <p:cBhvr>
                                        <p:cTn id="66" dur="500"/>
                                        <p:tgtEl>
                                          <p:spTgt spid="41"/>
                                        </p:tgtEl>
                                      </p:cBhvr>
                                    </p:animEffect>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down)">
                                      <p:cBhvr>
                                        <p:cTn id="77" dur="500"/>
                                        <p:tgtEl>
                                          <p:spTgt spid="42"/>
                                        </p:tgtEl>
                                      </p:cBhvr>
                                    </p:animEffect>
                                  </p:childTnLst>
                                </p:cTn>
                              </p:par>
                            </p:childTnLst>
                          </p:cTn>
                        </p:par>
                        <p:par>
                          <p:cTn id="78" fill="hold">
                            <p:stCondLst>
                              <p:cond delay="5000"/>
                            </p:stCondLst>
                            <p:childTnLst>
                              <p:par>
                                <p:cTn id="79" presetID="22" presetClass="entr" presetSubtype="1"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up)">
                                      <p:cBhvr>
                                        <p:cTn id="81" dur="500"/>
                                        <p:tgtEl>
                                          <p:spTgt spid="50"/>
                                        </p:tgtEl>
                                      </p:cBhvr>
                                    </p:animEffect>
                                  </p:childTnLst>
                                </p:cTn>
                              </p:par>
                            </p:childTnLst>
                          </p:cTn>
                        </p:par>
                        <p:par>
                          <p:cTn id="82" fill="hold">
                            <p:stCondLst>
                              <p:cond delay="5500"/>
                            </p:stCondLst>
                            <p:childTnLst>
                              <p:par>
                                <p:cTn id="83" presetID="10"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down)">
                                      <p:cBhvr>
                                        <p:cTn id="88" dur="500"/>
                                        <p:tgtEl>
                                          <p:spTgt spid="43"/>
                                        </p:tgtEl>
                                      </p:cBhvr>
                                    </p:animEffect>
                                  </p:childTnLst>
                                </p:cTn>
                              </p:par>
                            </p:childTnLst>
                          </p:cTn>
                        </p:par>
                        <p:par>
                          <p:cTn id="89" fill="hold">
                            <p:stCondLst>
                              <p:cond delay="6000"/>
                            </p:stCondLst>
                            <p:childTnLst>
                              <p:par>
                                <p:cTn id="90" presetID="22" presetClass="entr" presetSubtype="1" fill="hold"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6500"/>
                            </p:stCondLst>
                            <p:childTnLst>
                              <p:par>
                                <p:cTn id="94" presetID="10"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500"/>
                                        <p:tgtEl>
                                          <p:spTgt spid="51"/>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down)">
                                      <p:cBhvr>
                                        <p:cTn id="99" dur="500"/>
                                        <p:tgtEl>
                                          <p:spTgt spid="58"/>
                                        </p:tgtEl>
                                      </p:cBhvr>
                                    </p:animEffect>
                                  </p:childTnLst>
                                </p:cTn>
                              </p:par>
                            </p:childTnLst>
                          </p:cTn>
                        </p:par>
                        <p:par>
                          <p:cTn id="100" fill="hold">
                            <p:stCondLst>
                              <p:cond delay="7000"/>
                            </p:stCondLst>
                            <p:childTnLst>
                              <p:par>
                                <p:cTn id="101" presetID="22" presetClass="entr" presetSubtype="4" fill="hold" nodeType="after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wipe(down)">
                                      <p:cBhvr>
                                        <p:cTn id="103" dur="500"/>
                                        <p:tgtEl>
                                          <p:spTgt spid="53"/>
                                        </p:tgtEl>
                                      </p:cBhvr>
                                    </p:animEffect>
                                  </p:childTnLst>
                                </p:cTn>
                              </p:par>
                            </p:childTnLst>
                          </p:cTn>
                        </p:par>
                        <p:par>
                          <p:cTn id="104" fill="hold">
                            <p:stCondLst>
                              <p:cond delay="7500"/>
                            </p:stCondLst>
                            <p:childTnLst>
                              <p:par>
                                <p:cTn id="105" presetID="10" presetClass="entr" presetSubtype="0"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wipe(down)">
                                      <p:cBhvr>
                                        <p:cTn id="110" dur="500"/>
                                        <p:tgtEl>
                                          <p:spTgt spid="44"/>
                                        </p:tgtEl>
                                      </p:cBhvr>
                                    </p:animEffect>
                                  </p:childTnLst>
                                </p:cTn>
                              </p:par>
                            </p:childTnLst>
                          </p:cTn>
                        </p:par>
                        <p:par>
                          <p:cTn id="111" fill="hold">
                            <p:stCondLst>
                              <p:cond delay="8000"/>
                            </p:stCondLst>
                            <p:childTnLst>
                              <p:par>
                                <p:cTn id="112" presetID="22" presetClass="entr" presetSubtype="4" fill="hold" nodeType="after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down)">
                                      <p:cBhvr>
                                        <p:cTn id="114" dur="500"/>
                                        <p:tgtEl>
                                          <p:spTgt spid="54"/>
                                        </p:tgtEl>
                                      </p:cBhvr>
                                    </p:animEffect>
                                  </p:childTnLst>
                                </p:cTn>
                              </p:par>
                            </p:childTnLst>
                          </p:cTn>
                        </p:par>
                        <p:par>
                          <p:cTn id="115" fill="hold">
                            <p:stCondLst>
                              <p:cond delay="8500"/>
                            </p:stCondLst>
                            <p:childTnLst>
                              <p:par>
                                <p:cTn id="116" presetID="10" presetClass="entr" presetSubtype="0"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wipe(down)">
                                      <p:cBhvr>
                                        <p:cTn id="121" dur="500"/>
                                        <p:tgtEl>
                                          <p:spTgt spid="45"/>
                                        </p:tgtEl>
                                      </p:cBhvr>
                                    </p:animEffect>
                                  </p:childTnLst>
                                </p:cTn>
                              </p:par>
                            </p:childTnLst>
                          </p:cTn>
                        </p:par>
                        <p:par>
                          <p:cTn id="122" fill="hold">
                            <p:stCondLst>
                              <p:cond delay="9000"/>
                            </p:stCondLst>
                            <p:childTnLst>
                              <p:par>
                                <p:cTn id="123" presetID="22" presetClass="entr" presetSubtype="4" fill="hold"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down)">
                                      <p:cBhvr>
                                        <p:cTn id="125" dur="500"/>
                                        <p:tgtEl>
                                          <p:spTgt spid="55"/>
                                        </p:tgtEl>
                                      </p:cBhvr>
                                    </p:animEffect>
                                  </p:childTnLst>
                                </p:cTn>
                              </p:par>
                            </p:childTnLst>
                          </p:cTn>
                        </p:par>
                        <p:par>
                          <p:cTn id="126" fill="hold">
                            <p:stCondLst>
                              <p:cond delay="9500"/>
                            </p:stCondLst>
                            <p:childTnLst>
                              <p:par>
                                <p:cTn id="127" presetID="10" presetClass="entr" presetSubtype="0" fill="hold" grpId="0" nodeType="after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fade">
                                      <p:cBhvr>
                                        <p:cTn id="129" dur="500"/>
                                        <p:tgtEl>
                                          <p:spTgt spid="28"/>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wipe(down)">
                                      <p:cBhvr>
                                        <p:cTn id="132" dur="500"/>
                                        <p:tgtEl>
                                          <p:spTgt spid="46"/>
                                        </p:tgtEl>
                                      </p:cBhvr>
                                    </p:animEffect>
                                  </p:childTnLst>
                                </p:cTn>
                              </p:par>
                            </p:childTnLst>
                          </p:cTn>
                        </p:par>
                        <p:par>
                          <p:cTn id="133" fill="hold">
                            <p:stCondLst>
                              <p:cond delay="10000"/>
                            </p:stCondLst>
                            <p:childTnLst>
                              <p:par>
                                <p:cTn id="134" presetID="22" presetClass="entr" presetSubtype="4" fill="hold" nodeType="after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wipe(down)">
                                      <p:cBhvr>
                                        <p:cTn id="136" dur="500"/>
                                        <p:tgtEl>
                                          <p:spTgt spid="56"/>
                                        </p:tgtEl>
                                      </p:cBhvr>
                                    </p:animEffect>
                                  </p:childTnLst>
                                </p:cTn>
                              </p:par>
                            </p:childTnLst>
                          </p:cTn>
                        </p:par>
                        <p:par>
                          <p:cTn id="137" fill="hold">
                            <p:stCondLst>
                              <p:cond delay="10500"/>
                            </p:stCondLst>
                            <p:childTnLst>
                              <p:par>
                                <p:cTn id="138" presetID="10" presetClass="entr" presetSubtype="0" fill="hold" grpId="0" nodeType="after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500"/>
                                        <p:tgtEl>
                                          <p:spTgt spid="29"/>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wipe(down)">
                                      <p:cBhvr>
                                        <p:cTn id="143" dur="500"/>
                                        <p:tgtEl>
                                          <p:spTgt spid="47"/>
                                        </p:tgtEl>
                                      </p:cBhvr>
                                    </p:animEffect>
                                  </p:childTnLst>
                                </p:cTn>
                              </p:par>
                            </p:childTnLst>
                          </p:cTn>
                        </p:par>
                        <p:par>
                          <p:cTn id="144" fill="hold">
                            <p:stCondLst>
                              <p:cond delay="11000"/>
                            </p:stCondLst>
                            <p:childTnLst>
                              <p:par>
                                <p:cTn id="145" presetID="22" presetClass="entr" presetSubtype="4" fill="hold" nodeType="after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wipe(down)">
                                      <p:cBhvr>
                                        <p:cTn id="147" dur="500"/>
                                        <p:tgtEl>
                                          <p:spTgt spid="57"/>
                                        </p:tgtEl>
                                      </p:cBhvr>
                                    </p:animEffect>
                                  </p:childTnLst>
                                </p:cTn>
                              </p:par>
                            </p:childTnLst>
                          </p:cTn>
                        </p:par>
                        <p:par>
                          <p:cTn id="148" fill="hold">
                            <p:stCondLst>
                              <p:cond delay="11500"/>
                            </p:stCondLst>
                            <p:childTnLst>
                              <p:par>
                                <p:cTn id="149" presetID="10" presetClass="entr" presetSubtype="0" fill="hold" grpId="0" nodeType="after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500"/>
                                        <p:tgtEl>
                                          <p:spTgt spid="30"/>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60"/>
                                        </p:tgtEl>
                                        <p:attrNameLst>
                                          <p:attrName>style.visibility</p:attrName>
                                        </p:attrNameLst>
                                      </p:cBhvr>
                                      <p:to>
                                        <p:strVal val="visible"/>
                                      </p:to>
                                    </p:set>
                                    <p:animEffect transition="in" filter="wipe(down)">
                                      <p:cBhvr>
                                        <p:cTn id="15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8"/>
          <p:cNvGrpSpPr/>
          <p:nvPr/>
        </p:nvGrpSpPr>
        <p:grpSpPr>
          <a:xfrm>
            <a:off x="3809379" y="3003249"/>
            <a:ext cx="4573245" cy="2404095"/>
            <a:chOff x="3676269" y="2136032"/>
            <a:chExt cx="4839464" cy="2544042"/>
          </a:xfrm>
        </p:grpSpPr>
        <p:sp>
          <p:nvSpPr>
            <p:cNvPr id="32" name="Freeform: Shape 1"/>
            <p:cNvSpPr/>
            <p:nvPr/>
          </p:nvSpPr>
          <p:spPr>
            <a:xfrm>
              <a:off x="3855000" y="2356008"/>
              <a:ext cx="1201560" cy="810318"/>
            </a:xfrm>
            <a:custGeom>
              <a:avLst/>
              <a:gdLst/>
              <a:ahLst/>
              <a:cxnLst>
                <a:cxn ang="0">
                  <a:pos x="wd2" y="hd2"/>
                </a:cxn>
                <a:cxn ang="5400000">
                  <a:pos x="wd2" y="hd2"/>
                </a:cxn>
                <a:cxn ang="10800000">
                  <a:pos x="wd2" y="hd2"/>
                </a:cxn>
                <a:cxn ang="16200000">
                  <a:pos x="wd2" y="hd2"/>
                </a:cxn>
              </a:cxnLst>
              <a:rect l="0" t="0" r="r" b="b"/>
              <a:pathLst>
                <a:path w="21600" h="21600" extrusionOk="0">
                  <a:moveTo>
                    <a:pt x="14208" y="21600"/>
                  </a:moveTo>
                  <a:lnTo>
                    <a:pt x="21600" y="18493"/>
                  </a:lnTo>
                  <a:lnTo>
                    <a:pt x="0" y="0"/>
                  </a:lnTo>
                  <a:cubicBezTo>
                    <a:pt x="0" y="0"/>
                    <a:pt x="14208" y="21600"/>
                    <a:pt x="14208" y="21600"/>
                  </a:cubicBezTo>
                  <a:close/>
                </a:path>
              </a:pathLst>
            </a:custGeom>
            <a:solidFill>
              <a:schemeClr val="accent2"/>
            </a:solidFill>
            <a:ln w="12700">
              <a:miter lim="400000"/>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 name="Freeform: Shape 2"/>
            <p:cNvSpPr/>
            <p:nvPr/>
          </p:nvSpPr>
          <p:spPr>
            <a:xfrm>
              <a:off x="7140897" y="2356008"/>
              <a:ext cx="1201574" cy="810318"/>
            </a:xfrm>
            <a:custGeom>
              <a:avLst/>
              <a:gdLst/>
              <a:ahLst/>
              <a:cxnLst>
                <a:cxn ang="0">
                  <a:pos x="wd2" y="hd2"/>
                </a:cxn>
                <a:cxn ang="5400000">
                  <a:pos x="wd2" y="hd2"/>
                </a:cxn>
                <a:cxn ang="10800000">
                  <a:pos x="wd2" y="hd2"/>
                </a:cxn>
                <a:cxn ang="16200000">
                  <a:pos x="wd2" y="hd2"/>
                </a:cxn>
              </a:cxnLst>
              <a:rect l="0" t="0" r="r" b="b"/>
              <a:pathLst>
                <a:path w="21600" h="21600" extrusionOk="0">
                  <a:moveTo>
                    <a:pt x="7393" y="21600"/>
                  </a:moveTo>
                  <a:lnTo>
                    <a:pt x="0" y="18493"/>
                  </a:lnTo>
                  <a:lnTo>
                    <a:pt x="21600" y="0"/>
                  </a:lnTo>
                  <a:cubicBezTo>
                    <a:pt x="21600" y="0"/>
                    <a:pt x="7393" y="21600"/>
                    <a:pt x="7393" y="21600"/>
                  </a:cubicBezTo>
                  <a:close/>
                </a:path>
              </a:pathLst>
            </a:custGeom>
            <a:solidFill>
              <a:schemeClr val="accent2"/>
            </a:solidFill>
            <a:ln w="12700">
              <a:miter lim="400000"/>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nvGrpSpPr>
            <p:cNvPr id="34" name="Group 3"/>
            <p:cNvGrpSpPr/>
            <p:nvPr/>
          </p:nvGrpSpPr>
          <p:grpSpPr>
            <a:xfrm>
              <a:off x="3676269" y="2163529"/>
              <a:ext cx="439935" cy="439920"/>
              <a:chOff x="0" y="0"/>
              <a:chExt cx="879867" cy="879838"/>
            </a:xfrm>
            <a:solidFill>
              <a:schemeClr val="bg1"/>
            </a:solidFill>
          </p:grpSpPr>
          <p:sp>
            <p:nvSpPr>
              <p:cNvPr id="47" name="Oval 4"/>
              <p:cNvSpPr/>
              <p:nvPr/>
            </p:nvSpPr>
            <p:spPr>
              <a:xfrm>
                <a:off x="0" y="0"/>
                <a:ext cx="879867" cy="879838"/>
              </a:xfrm>
              <a:prstGeom prst="ellipse">
                <a:avLst/>
              </a:prstGeom>
              <a:solidFill>
                <a:schemeClr val="accent1"/>
              </a:solidFill>
              <a:ln w="12700" cap="flat">
                <a:solidFill>
                  <a:srgbClr val="DCDEE0"/>
                </a:solidFill>
                <a:prstDash val="solid"/>
                <a:round/>
              </a:ln>
              <a:effec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8" name="Freeform: Shape 5"/>
              <p:cNvSpPr/>
              <p:nvPr/>
            </p:nvSpPr>
            <p:spPr>
              <a:xfrm>
                <a:off x="230842" y="230829"/>
                <a:ext cx="418182" cy="41817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1795"/>
                      <a:pt x="21514" y="12600"/>
                      <a:pt x="20518" y="12600"/>
                    </a:cubicBezTo>
                    <a:lnTo>
                      <a:pt x="12600" y="12600"/>
                    </a:lnTo>
                    <a:lnTo>
                      <a:pt x="12600" y="20518"/>
                    </a:lnTo>
                    <a:cubicBezTo>
                      <a:pt x="12600" y="21512"/>
                      <a:pt x="11795" y="21600"/>
                      <a:pt x="10800" y="21600"/>
                    </a:cubicBezTo>
                    <a:cubicBezTo>
                      <a:pt x="9805" y="21600"/>
                      <a:pt x="9000" y="21512"/>
                      <a:pt x="9000" y="20518"/>
                    </a:cubicBezTo>
                    <a:lnTo>
                      <a:pt x="9000" y="12600"/>
                    </a:lnTo>
                    <a:lnTo>
                      <a:pt x="1082" y="12600"/>
                    </a:lnTo>
                    <a:cubicBezTo>
                      <a:pt x="88" y="12600"/>
                      <a:pt x="0" y="11796"/>
                      <a:pt x="0" y="10800"/>
                    </a:cubicBezTo>
                    <a:cubicBezTo>
                      <a:pt x="0" y="9805"/>
                      <a:pt x="88" y="9000"/>
                      <a:pt x="1082" y="9000"/>
                    </a:cubicBezTo>
                    <a:lnTo>
                      <a:pt x="9000" y="9000"/>
                    </a:lnTo>
                    <a:lnTo>
                      <a:pt x="9000" y="1082"/>
                    </a:lnTo>
                    <a:cubicBezTo>
                      <a:pt x="9000" y="86"/>
                      <a:pt x="9805" y="0"/>
                      <a:pt x="10800" y="0"/>
                    </a:cubicBezTo>
                    <a:cubicBezTo>
                      <a:pt x="11795" y="0"/>
                      <a:pt x="12600" y="86"/>
                      <a:pt x="12600" y="1082"/>
                    </a:cubicBezTo>
                    <a:lnTo>
                      <a:pt x="12600" y="9000"/>
                    </a:lnTo>
                    <a:lnTo>
                      <a:pt x="20518" y="9000"/>
                    </a:lnTo>
                    <a:cubicBezTo>
                      <a:pt x="21514" y="9000"/>
                      <a:pt x="21600" y="9805"/>
                      <a:pt x="21600" y="10800"/>
                    </a:cubicBezTo>
                    <a:close/>
                  </a:path>
                </a:pathLst>
              </a:custGeom>
              <a:grpFill/>
              <a:ln w="12700" cap="flat">
                <a:noFill/>
                <a:miter lim="400000"/>
              </a:ln>
              <a:effec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35" name="Group 6"/>
            <p:cNvGrpSpPr/>
            <p:nvPr/>
          </p:nvGrpSpPr>
          <p:grpSpPr>
            <a:xfrm>
              <a:off x="8075798" y="2136032"/>
              <a:ext cx="439935" cy="439934"/>
              <a:chOff x="0" y="0"/>
              <a:chExt cx="879867" cy="879866"/>
            </a:xfrm>
          </p:grpSpPr>
          <p:sp>
            <p:nvSpPr>
              <p:cNvPr id="45" name="Oval 7"/>
              <p:cNvSpPr/>
              <p:nvPr/>
            </p:nvSpPr>
            <p:spPr>
              <a:xfrm>
                <a:off x="0" y="0"/>
                <a:ext cx="879867" cy="879866"/>
              </a:xfrm>
              <a:prstGeom prst="ellipse">
                <a:avLst/>
              </a:prstGeom>
              <a:solidFill>
                <a:schemeClr val="accent1"/>
              </a:solidFill>
              <a:ln w="12700" cap="flat">
                <a:solidFill>
                  <a:srgbClr val="DCDEE0"/>
                </a:solidFill>
                <a:prstDash val="solid"/>
                <a:round/>
              </a:ln>
              <a:effec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6" name="Freeform: Shape 8"/>
              <p:cNvSpPr/>
              <p:nvPr/>
            </p:nvSpPr>
            <p:spPr>
              <a:xfrm>
                <a:off x="245534" y="214775"/>
                <a:ext cx="388799" cy="399556"/>
              </a:xfrm>
              <a:custGeom>
                <a:avLst/>
                <a:gdLst/>
                <a:ahLst/>
                <a:cxnLst>
                  <a:cxn ang="0">
                    <a:pos x="wd2" y="hd2"/>
                  </a:cxn>
                  <a:cxn ang="5400000">
                    <a:pos x="wd2" y="hd2"/>
                  </a:cxn>
                  <a:cxn ang="10800000">
                    <a:pos x="wd2" y="hd2"/>
                  </a:cxn>
                  <a:cxn ang="16200000">
                    <a:pos x="wd2" y="hd2"/>
                  </a:cxn>
                </a:cxnLst>
                <a:rect l="0" t="0" r="r" b="b"/>
                <a:pathLst>
                  <a:path w="21600" h="21494" extrusionOk="0">
                    <a:moveTo>
                      <a:pt x="17852" y="10732"/>
                    </a:moveTo>
                    <a:lnTo>
                      <a:pt x="15287" y="8141"/>
                    </a:lnTo>
                    <a:lnTo>
                      <a:pt x="14103" y="9287"/>
                    </a:lnTo>
                    <a:lnTo>
                      <a:pt x="16780" y="11770"/>
                    </a:lnTo>
                    <a:lnTo>
                      <a:pt x="14104" y="14253"/>
                    </a:lnTo>
                    <a:lnTo>
                      <a:pt x="15288" y="15399"/>
                    </a:lnTo>
                    <a:lnTo>
                      <a:pt x="17852" y="12808"/>
                    </a:lnTo>
                    <a:lnTo>
                      <a:pt x="20416" y="15399"/>
                    </a:lnTo>
                    <a:lnTo>
                      <a:pt x="21600" y="14253"/>
                    </a:lnTo>
                    <a:lnTo>
                      <a:pt x="18924" y="11770"/>
                    </a:lnTo>
                    <a:lnTo>
                      <a:pt x="21599" y="9287"/>
                    </a:lnTo>
                    <a:lnTo>
                      <a:pt x="20415" y="8141"/>
                    </a:lnTo>
                    <a:cubicBezTo>
                      <a:pt x="20415" y="8141"/>
                      <a:pt x="17852" y="10732"/>
                      <a:pt x="17852" y="10732"/>
                    </a:cubicBezTo>
                    <a:close/>
                    <a:moveTo>
                      <a:pt x="17840" y="20553"/>
                    </a:moveTo>
                    <a:cubicBezTo>
                      <a:pt x="17840" y="18126"/>
                      <a:pt x="15400" y="16891"/>
                      <a:pt x="13023" y="15899"/>
                    </a:cubicBezTo>
                    <a:cubicBezTo>
                      <a:pt x="10654" y="14912"/>
                      <a:pt x="9898" y="14080"/>
                      <a:pt x="9898" y="12297"/>
                    </a:cubicBezTo>
                    <a:cubicBezTo>
                      <a:pt x="9898" y="11229"/>
                      <a:pt x="10621" y="11577"/>
                      <a:pt x="10938" y="9617"/>
                    </a:cubicBezTo>
                    <a:cubicBezTo>
                      <a:pt x="11072" y="8804"/>
                      <a:pt x="11710" y="9604"/>
                      <a:pt x="11833" y="7749"/>
                    </a:cubicBezTo>
                    <a:cubicBezTo>
                      <a:pt x="11833" y="7010"/>
                      <a:pt x="11483" y="6826"/>
                      <a:pt x="11483" y="6826"/>
                    </a:cubicBezTo>
                    <a:cubicBezTo>
                      <a:pt x="11483" y="6826"/>
                      <a:pt x="11661" y="5732"/>
                      <a:pt x="11730" y="4889"/>
                    </a:cubicBezTo>
                    <a:cubicBezTo>
                      <a:pt x="11801" y="4006"/>
                      <a:pt x="11286" y="2123"/>
                      <a:pt x="9163" y="1545"/>
                    </a:cubicBezTo>
                    <a:cubicBezTo>
                      <a:pt x="8792" y="1177"/>
                      <a:pt x="8541" y="592"/>
                      <a:pt x="9684" y="7"/>
                    </a:cubicBezTo>
                    <a:cubicBezTo>
                      <a:pt x="7184" y="-106"/>
                      <a:pt x="6603" y="1160"/>
                      <a:pt x="5272" y="2092"/>
                    </a:cubicBezTo>
                    <a:cubicBezTo>
                      <a:pt x="4139" y="2909"/>
                      <a:pt x="3834" y="4202"/>
                      <a:pt x="3888" y="4890"/>
                    </a:cubicBezTo>
                    <a:cubicBezTo>
                      <a:pt x="3961" y="5733"/>
                      <a:pt x="4137" y="6827"/>
                      <a:pt x="4137" y="6827"/>
                    </a:cubicBezTo>
                    <a:cubicBezTo>
                      <a:pt x="4137" y="6827"/>
                      <a:pt x="3787" y="7011"/>
                      <a:pt x="3787" y="7750"/>
                    </a:cubicBezTo>
                    <a:cubicBezTo>
                      <a:pt x="3910" y="9606"/>
                      <a:pt x="4550" y="8805"/>
                      <a:pt x="4683" y="9618"/>
                    </a:cubicBezTo>
                    <a:cubicBezTo>
                      <a:pt x="5000" y="11578"/>
                      <a:pt x="5724" y="11230"/>
                      <a:pt x="5724" y="12298"/>
                    </a:cubicBezTo>
                    <a:cubicBezTo>
                      <a:pt x="5724" y="14081"/>
                      <a:pt x="5487" y="14686"/>
                      <a:pt x="3118" y="15674"/>
                    </a:cubicBezTo>
                    <a:cubicBezTo>
                      <a:pt x="740" y="16664"/>
                      <a:pt x="0" y="18253"/>
                      <a:pt x="12" y="20553"/>
                    </a:cubicBezTo>
                    <a:cubicBezTo>
                      <a:pt x="16" y="21241"/>
                      <a:pt x="0" y="21494"/>
                      <a:pt x="0" y="21494"/>
                    </a:cubicBezTo>
                    <a:lnTo>
                      <a:pt x="17852" y="21494"/>
                    </a:lnTo>
                    <a:cubicBezTo>
                      <a:pt x="17852" y="21494"/>
                      <a:pt x="17840" y="21241"/>
                      <a:pt x="17840" y="20553"/>
                    </a:cubicBezTo>
                    <a:close/>
                  </a:path>
                </a:pathLst>
              </a:custGeom>
              <a:solidFill>
                <a:schemeClr val="bg1"/>
              </a:solidFill>
              <a:ln w="12700" cap="flat">
                <a:noFill/>
                <a:miter lim="400000"/>
              </a:ln>
              <a:effec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36" name="Group 9"/>
            <p:cNvGrpSpPr/>
            <p:nvPr/>
          </p:nvGrpSpPr>
          <p:grpSpPr>
            <a:xfrm>
              <a:off x="4693660" y="3084680"/>
              <a:ext cx="1348437" cy="911351"/>
              <a:chOff x="4693660" y="3084680"/>
              <a:chExt cx="1348437" cy="911351"/>
            </a:xfrm>
          </p:grpSpPr>
          <p:sp>
            <p:nvSpPr>
              <p:cNvPr id="43" name="Freeform: Shape 10"/>
              <p:cNvSpPr/>
              <p:nvPr/>
            </p:nvSpPr>
            <p:spPr>
              <a:xfrm>
                <a:off x="4693660" y="3084680"/>
                <a:ext cx="1348437" cy="911351"/>
              </a:xfrm>
              <a:custGeom>
                <a:avLst/>
                <a:gdLst/>
                <a:ahLst/>
                <a:cxnLst>
                  <a:cxn ang="0">
                    <a:pos x="wd2" y="hd2"/>
                  </a:cxn>
                  <a:cxn ang="5400000">
                    <a:pos x="wd2" y="hd2"/>
                  </a:cxn>
                  <a:cxn ang="10800000">
                    <a:pos x="wd2" y="hd2"/>
                  </a:cxn>
                  <a:cxn ang="16200000">
                    <a:pos x="wd2" y="hd2"/>
                  </a:cxn>
                </a:cxnLst>
                <a:rect l="0" t="0" r="r" b="b"/>
                <a:pathLst>
                  <a:path w="21600" h="21600" extrusionOk="0">
                    <a:moveTo>
                      <a:pt x="6997" y="0"/>
                    </a:moveTo>
                    <a:lnTo>
                      <a:pt x="0" y="2934"/>
                    </a:lnTo>
                    <a:lnTo>
                      <a:pt x="12305" y="21600"/>
                    </a:lnTo>
                    <a:lnTo>
                      <a:pt x="12322" y="21583"/>
                    </a:lnTo>
                    <a:lnTo>
                      <a:pt x="21600" y="12476"/>
                    </a:lnTo>
                    <a:cubicBezTo>
                      <a:pt x="21600" y="12476"/>
                      <a:pt x="6997" y="0"/>
                      <a:pt x="6997" y="0"/>
                    </a:cubicBezTo>
                    <a:close/>
                  </a:path>
                </a:pathLst>
              </a:custGeom>
              <a:solidFill>
                <a:schemeClr val="accent3"/>
              </a:solidFill>
              <a:ln w="12700">
                <a:miter lim="400000"/>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4" name="Freeform: Shape 11"/>
              <p:cNvSpPr/>
              <p:nvPr/>
            </p:nvSpPr>
            <p:spPr>
              <a:xfrm>
                <a:off x="5342468" y="3446892"/>
                <a:ext cx="249236" cy="186927"/>
              </a:xfrm>
              <a:custGeom>
                <a:avLst/>
                <a:gdLst/>
                <a:ahLst/>
                <a:cxnLst>
                  <a:cxn ang="0">
                    <a:pos x="wd2" y="hd2"/>
                  </a:cxn>
                  <a:cxn ang="5400000">
                    <a:pos x="wd2" y="hd2"/>
                  </a:cxn>
                  <a:cxn ang="10800000">
                    <a:pos x="wd2" y="hd2"/>
                  </a:cxn>
                  <a:cxn ang="16200000">
                    <a:pos x="wd2" y="hd2"/>
                  </a:cxn>
                </a:cxnLst>
                <a:rect l="0" t="0" r="r" b="b"/>
                <a:pathLst>
                  <a:path w="21600" h="21600" extrusionOk="0">
                    <a:moveTo>
                      <a:pt x="21262" y="12600"/>
                    </a:moveTo>
                    <a:cubicBezTo>
                      <a:pt x="21442" y="12600"/>
                      <a:pt x="21600" y="12811"/>
                      <a:pt x="21600" y="13050"/>
                    </a:cubicBezTo>
                    <a:lnTo>
                      <a:pt x="21600" y="15750"/>
                    </a:lnTo>
                    <a:cubicBezTo>
                      <a:pt x="21600" y="15989"/>
                      <a:pt x="21442" y="16200"/>
                      <a:pt x="21262" y="16200"/>
                    </a:cubicBezTo>
                    <a:lnTo>
                      <a:pt x="17550" y="16200"/>
                    </a:lnTo>
                    <a:lnTo>
                      <a:pt x="17550" y="21150"/>
                    </a:lnTo>
                    <a:cubicBezTo>
                      <a:pt x="17550" y="21389"/>
                      <a:pt x="17392" y="21600"/>
                      <a:pt x="17212" y="21600"/>
                    </a:cubicBezTo>
                    <a:lnTo>
                      <a:pt x="15187" y="21600"/>
                    </a:lnTo>
                    <a:cubicBezTo>
                      <a:pt x="15008" y="21600"/>
                      <a:pt x="14850" y="21389"/>
                      <a:pt x="14850" y="21150"/>
                    </a:cubicBezTo>
                    <a:lnTo>
                      <a:pt x="14850" y="16200"/>
                    </a:lnTo>
                    <a:lnTo>
                      <a:pt x="11137" y="16200"/>
                    </a:lnTo>
                    <a:cubicBezTo>
                      <a:pt x="10958" y="16200"/>
                      <a:pt x="10800" y="15989"/>
                      <a:pt x="10800" y="15750"/>
                    </a:cubicBezTo>
                    <a:lnTo>
                      <a:pt x="10800" y="13050"/>
                    </a:lnTo>
                    <a:cubicBezTo>
                      <a:pt x="10800" y="12811"/>
                      <a:pt x="10958" y="12600"/>
                      <a:pt x="11137" y="12600"/>
                    </a:cubicBezTo>
                    <a:lnTo>
                      <a:pt x="14850" y="12600"/>
                    </a:lnTo>
                    <a:lnTo>
                      <a:pt x="14850" y="7650"/>
                    </a:lnTo>
                    <a:cubicBezTo>
                      <a:pt x="14850" y="7411"/>
                      <a:pt x="15008" y="7200"/>
                      <a:pt x="15187" y="7200"/>
                    </a:cubicBezTo>
                    <a:lnTo>
                      <a:pt x="17212" y="7200"/>
                    </a:lnTo>
                    <a:cubicBezTo>
                      <a:pt x="17392" y="7200"/>
                      <a:pt x="17550" y="7411"/>
                      <a:pt x="17550" y="7650"/>
                    </a:cubicBezTo>
                    <a:lnTo>
                      <a:pt x="17550" y="12600"/>
                    </a:lnTo>
                    <a:cubicBezTo>
                      <a:pt x="17550" y="12600"/>
                      <a:pt x="21262" y="12600"/>
                      <a:pt x="21262" y="12600"/>
                    </a:cubicBezTo>
                    <a:close/>
                    <a:moveTo>
                      <a:pt x="3375" y="5400"/>
                    </a:moveTo>
                    <a:cubicBezTo>
                      <a:pt x="3375" y="2419"/>
                      <a:pt x="5189" y="0"/>
                      <a:pt x="7425" y="0"/>
                    </a:cubicBezTo>
                    <a:cubicBezTo>
                      <a:pt x="9661" y="0"/>
                      <a:pt x="11475" y="2419"/>
                      <a:pt x="11475" y="5400"/>
                    </a:cubicBezTo>
                    <a:cubicBezTo>
                      <a:pt x="11475" y="8381"/>
                      <a:pt x="9661" y="10800"/>
                      <a:pt x="7425" y="10800"/>
                    </a:cubicBezTo>
                    <a:cubicBezTo>
                      <a:pt x="5189" y="10800"/>
                      <a:pt x="3375" y="8381"/>
                      <a:pt x="3375" y="5400"/>
                    </a:cubicBezTo>
                    <a:close/>
                    <a:moveTo>
                      <a:pt x="11137" y="17550"/>
                    </a:moveTo>
                    <a:lnTo>
                      <a:pt x="13837" y="17550"/>
                    </a:lnTo>
                    <a:lnTo>
                      <a:pt x="13837" y="20897"/>
                    </a:lnTo>
                    <a:cubicBezTo>
                      <a:pt x="13321" y="21403"/>
                      <a:pt x="12667" y="21600"/>
                      <a:pt x="12034" y="21600"/>
                    </a:cubicBezTo>
                    <a:lnTo>
                      <a:pt x="2816" y="21600"/>
                    </a:lnTo>
                    <a:cubicBezTo>
                      <a:pt x="1129" y="21600"/>
                      <a:pt x="0" y="20250"/>
                      <a:pt x="0" y="17958"/>
                    </a:cubicBezTo>
                    <a:cubicBezTo>
                      <a:pt x="0" y="14780"/>
                      <a:pt x="559" y="9900"/>
                      <a:pt x="3649" y="9900"/>
                    </a:cubicBezTo>
                    <a:cubicBezTo>
                      <a:pt x="3818" y="9900"/>
                      <a:pt x="3934" y="9998"/>
                      <a:pt x="4061" y="10139"/>
                    </a:cubicBezTo>
                    <a:cubicBezTo>
                      <a:pt x="5094" y="11194"/>
                      <a:pt x="6096" y="11855"/>
                      <a:pt x="7425" y="11855"/>
                    </a:cubicBezTo>
                    <a:cubicBezTo>
                      <a:pt x="8754" y="11855"/>
                      <a:pt x="9756" y="11194"/>
                      <a:pt x="10789" y="10139"/>
                    </a:cubicBezTo>
                    <a:cubicBezTo>
                      <a:pt x="10916" y="9998"/>
                      <a:pt x="11032" y="9900"/>
                      <a:pt x="11201" y="9900"/>
                    </a:cubicBezTo>
                    <a:cubicBezTo>
                      <a:pt x="12097" y="9900"/>
                      <a:pt x="12888" y="10350"/>
                      <a:pt x="13489" y="11250"/>
                    </a:cubicBezTo>
                    <a:lnTo>
                      <a:pt x="11137" y="11250"/>
                    </a:lnTo>
                    <a:cubicBezTo>
                      <a:pt x="10399" y="11250"/>
                      <a:pt x="9788" y="12066"/>
                      <a:pt x="9788" y="13050"/>
                    </a:cubicBezTo>
                    <a:lnTo>
                      <a:pt x="9788" y="15750"/>
                    </a:lnTo>
                    <a:cubicBezTo>
                      <a:pt x="9788" y="16734"/>
                      <a:pt x="10399" y="17550"/>
                      <a:pt x="11137" y="17550"/>
                    </a:cubicBezTo>
                    <a:close/>
                  </a:path>
                </a:pathLst>
              </a:custGeom>
              <a:solidFill>
                <a:srgbClr val="FFFFFF"/>
              </a:solidFill>
              <a:ln w="12700">
                <a:miter lim="400000"/>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37" name="Group 12"/>
            <p:cNvGrpSpPr/>
            <p:nvPr/>
          </p:nvGrpSpPr>
          <p:grpSpPr>
            <a:xfrm>
              <a:off x="6151004" y="3084680"/>
              <a:ext cx="1348430" cy="911351"/>
              <a:chOff x="6151004" y="3084680"/>
              <a:chExt cx="1348430" cy="911351"/>
            </a:xfrm>
          </p:grpSpPr>
          <p:sp>
            <p:nvSpPr>
              <p:cNvPr id="41" name="Freeform: Shape 13"/>
              <p:cNvSpPr/>
              <p:nvPr/>
            </p:nvSpPr>
            <p:spPr>
              <a:xfrm>
                <a:off x="6151004" y="3084680"/>
                <a:ext cx="1348430" cy="911351"/>
              </a:xfrm>
              <a:custGeom>
                <a:avLst/>
                <a:gdLst/>
                <a:ahLst/>
                <a:cxnLst>
                  <a:cxn ang="0">
                    <a:pos x="wd2" y="hd2"/>
                  </a:cxn>
                  <a:cxn ang="5400000">
                    <a:pos x="wd2" y="hd2"/>
                  </a:cxn>
                  <a:cxn ang="10800000">
                    <a:pos x="wd2" y="hd2"/>
                  </a:cxn>
                  <a:cxn ang="16200000">
                    <a:pos x="wd2" y="hd2"/>
                  </a:cxn>
                </a:cxnLst>
                <a:rect l="0" t="0" r="r" b="b"/>
                <a:pathLst>
                  <a:path w="21600" h="21600" extrusionOk="0">
                    <a:moveTo>
                      <a:pt x="14603" y="0"/>
                    </a:moveTo>
                    <a:lnTo>
                      <a:pt x="21600" y="2934"/>
                    </a:lnTo>
                    <a:lnTo>
                      <a:pt x="9295" y="21600"/>
                    </a:lnTo>
                    <a:lnTo>
                      <a:pt x="9278" y="21583"/>
                    </a:lnTo>
                    <a:lnTo>
                      <a:pt x="0" y="12476"/>
                    </a:lnTo>
                    <a:cubicBezTo>
                      <a:pt x="0" y="12476"/>
                      <a:pt x="14603" y="0"/>
                      <a:pt x="14603" y="0"/>
                    </a:cubicBezTo>
                    <a:close/>
                  </a:path>
                </a:pathLst>
              </a:custGeom>
              <a:solidFill>
                <a:schemeClr val="accent3"/>
              </a:solidFill>
              <a:ln w="12700">
                <a:miter lim="400000"/>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2" name="Freeform: Shape 14"/>
              <p:cNvSpPr/>
              <p:nvPr/>
            </p:nvSpPr>
            <p:spPr>
              <a:xfrm>
                <a:off x="6705517" y="3460119"/>
                <a:ext cx="182356" cy="160473"/>
              </a:xfrm>
              <a:custGeom>
                <a:avLst/>
                <a:gdLst/>
                <a:ahLst/>
                <a:cxnLst>
                  <a:cxn ang="0">
                    <a:pos x="wd2" y="hd2"/>
                  </a:cxn>
                  <a:cxn ang="5400000">
                    <a:pos x="wd2" y="hd2"/>
                  </a:cxn>
                  <a:cxn ang="10800000">
                    <a:pos x="wd2" y="hd2"/>
                  </a:cxn>
                  <a:cxn ang="16200000">
                    <a:pos x="wd2" y="hd2"/>
                  </a:cxn>
                </a:cxnLst>
                <a:rect l="0" t="0" r="r" b="b"/>
                <a:pathLst>
                  <a:path w="21600" h="21600" extrusionOk="0">
                    <a:moveTo>
                      <a:pt x="7776" y="5891"/>
                    </a:moveTo>
                    <a:lnTo>
                      <a:pt x="4320" y="5891"/>
                    </a:lnTo>
                    <a:cubicBezTo>
                      <a:pt x="4320" y="7855"/>
                      <a:pt x="4320" y="9818"/>
                      <a:pt x="4320" y="9818"/>
                    </a:cubicBezTo>
                    <a:cubicBezTo>
                      <a:pt x="4320" y="10907"/>
                      <a:pt x="5090" y="11782"/>
                      <a:pt x="6048" y="11782"/>
                    </a:cubicBezTo>
                    <a:cubicBezTo>
                      <a:pt x="7088" y="11782"/>
                      <a:pt x="7574" y="11782"/>
                      <a:pt x="7776" y="11782"/>
                    </a:cubicBezTo>
                    <a:cubicBezTo>
                      <a:pt x="7776" y="11782"/>
                      <a:pt x="7776" y="5891"/>
                      <a:pt x="7776" y="5891"/>
                    </a:cubicBezTo>
                    <a:close/>
                    <a:moveTo>
                      <a:pt x="21600" y="21600"/>
                    </a:moveTo>
                    <a:lnTo>
                      <a:pt x="6048" y="21600"/>
                    </a:lnTo>
                    <a:lnTo>
                      <a:pt x="6048" y="18655"/>
                    </a:lnTo>
                    <a:lnTo>
                      <a:pt x="7776" y="15709"/>
                    </a:lnTo>
                    <a:cubicBezTo>
                      <a:pt x="7628" y="15709"/>
                      <a:pt x="6197" y="15709"/>
                      <a:pt x="6048" y="15709"/>
                    </a:cubicBezTo>
                    <a:cubicBezTo>
                      <a:pt x="3186" y="15709"/>
                      <a:pt x="864" y="13070"/>
                      <a:pt x="864" y="9818"/>
                    </a:cubicBezTo>
                    <a:lnTo>
                      <a:pt x="864" y="4909"/>
                    </a:lnTo>
                    <a:lnTo>
                      <a:pt x="0" y="3927"/>
                    </a:lnTo>
                    <a:lnTo>
                      <a:pt x="432" y="1964"/>
                    </a:lnTo>
                    <a:lnTo>
                      <a:pt x="6912" y="1964"/>
                    </a:lnTo>
                    <a:lnTo>
                      <a:pt x="7344" y="0"/>
                    </a:lnTo>
                    <a:lnTo>
                      <a:pt x="20304" y="0"/>
                    </a:lnTo>
                    <a:lnTo>
                      <a:pt x="20736" y="2945"/>
                    </a:lnTo>
                    <a:lnTo>
                      <a:pt x="19872" y="3436"/>
                    </a:lnTo>
                    <a:lnTo>
                      <a:pt x="19872" y="15709"/>
                    </a:lnTo>
                    <a:lnTo>
                      <a:pt x="21600" y="18655"/>
                    </a:lnTo>
                    <a:cubicBezTo>
                      <a:pt x="21600" y="18655"/>
                      <a:pt x="21600" y="21600"/>
                      <a:pt x="21600" y="21600"/>
                    </a:cubicBezTo>
                    <a:close/>
                  </a:path>
                </a:pathLst>
              </a:custGeom>
              <a:solidFill>
                <a:srgbClr val="FFFFFF"/>
              </a:solidFill>
              <a:ln w="12700">
                <a:miter lim="400000"/>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38" name="Group 15"/>
            <p:cNvGrpSpPr/>
            <p:nvPr/>
          </p:nvGrpSpPr>
          <p:grpSpPr>
            <a:xfrm>
              <a:off x="5504823" y="3648370"/>
              <a:ext cx="1197217" cy="1031704"/>
              <a:chOff x="5504823" y="3648370"/>
              <a:chExt cx="1197217" cy="1031704"/>
            </a:xfrm>
          </p:grpSpPr>
          <p:sp>
            <p:nvSpPr>
              <p:cNvPr id="39" name="Freeform: Shape 16"/>
              <p:cNvSpPr/>
              <p:nvPr/>
            </p:nvSpPr>
            <p:spPr>
              <a:xfrm>
                <a:off x="5504823" y="3648370"/>
                <a:ext cx="1197217" cy="1031704"/>
              </a:xfrm>
              <a:custGeom>
                <a:avLst/>
                <a:gdLst/>
                <a:ahLst/>
                <a:cxnLst>
                  <a:cxn ang="0">
                    <a:pos x="wd2" y="hd2"/>
                  </a:cxn>
                  <a:cxn ang="5400000">
                    <a:pos x="wd2" y="hd2"/>
                  </a:cxn>
                  <a:cxn ang="10800000">
                    <a:pos x="wd2" y="hd2"/>
                  </a:cxn>
                  <a:cxn ang="16200000">
                    <a:pos x="wd2" y="hd2"/>
                  </a:cxn>
                </a:cxnLst>
                <a:rect l="0" t="0" r="r" b="b"/>
                <a:pathLst>
                  <a:path w="21600" h="21600" extrusionOk="0">
                    <a:moveTo>
                      <a:pt x="10756" y="0"/>
                    </a:moveTo>
                    <a:lnTo>
                      <a:pt x="917" y="7575"/>
                    </a:lnTo>
                    <a:lnTo>
                      <a:pt x="0" y="8280"/>
                    </a:lnTo>
                    <a:lnTo>
                      <a:pt x="10685" y="21600"/>
                    </a:lnTo>
                    <a:lnTo>
                      <a:pt x="21600" y="8349"/>
                    </a:lnTo>
                  </a:path>
                </a:pathLst>
              </a:custGeom>
              <a:solidFill>
                <a:schemeClr val="accent4"/>
              </a:solidFill>
              <a:ln w="12700">
                <a:miter lim="400000"/>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0" name="Freeform: Shape 17"/>
              <p:cNvSpPr/>
              <p:nvPr/>
            </p:nvSpPr>
            <p:spPr>
              <a:xfrm>
                <a:off x="5999252" y="4058203"/>
                <a:ext cx="212038" cy="212037"/>
              </a:xfrm>
              <a:custGeom>
                <a:avLst/>
                <a:gdLst/>
                <a:ahLst/>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a:miter lim="400000"/>
              </a:ln>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grpSp>
        <p:nvGrpSpPr>
          <p:cNvPr id="5" name="Group 68"/>
          <p:cNvGrpSpPr/>
          <p:nvPr/>
        </p:nvGrpSpPr>
        <p:grpSpPr>
          <a:xfrm>
            <a:off x="8170815" y="2065779"/>
            <a:ext cx="2749723" cy="3463424"/>
            <a:chOff x="8170814" y="1912116"/>
            <a:chExt cx="2749722" cy="3463424"/>
          </a:xfrm>
        </p:grpSpPr>
        <p:grpSp>
          <p:nvGrpSpPr>
            <p:cNvPr id="20" name="Group 69"/>
            <p:cNvGrpSpPr/>
            <p:nvPr/>
          </p:nvGrpSpPr>
          <p:grpSpPr>
            <a:xfrm>
              <a:off x="8170814" y="1912116"/>
              <a:ext cx="2611177" cy="3463424"/>
              <a:chOff x="1193500" y="1491637"/>
              <a:chExt cx="3761195" cy="3463424"/>
            </a:xfrm>
          </p:grpSpPr>
          <p:grpSp>
            <p:nvGrpSpPr>
              <p:cNvPr id="23" name="Group 72"/>
              <p:cNvGrpSpPr/>
              <p:nvPr/>
            </p:nvGrpSpPr>
            <p:grpSpPr>
              <a:xfrm>
                <a:off x="1193500" y="1491637"/>
                <a:ext cx="3761195" cy="815608"/>
                <a:chOff x="1317257" y="1824875"/>
                <a:chExt cx="3761195" cy="815608"/>
              </a:xfrm>
            </p:grpSpPr>
            <p:sp>
              <p:nvSpPr>
                <p:cNvPr id="30" name="TextBox 79"/>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a:t>
                  </a:r>
                  <a:b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sp>
              <p:nvSpPr>
                <p:cNvPr id="31" name="Rectangle 80"/>
                <p:cNvSpPr/>
                <p:nvPr/>
              </p:nvSpPr>
              <p:spPr>
                <a:xfrm>
                  <a:off x="1317257" y="1824875"/>
                  <a:ext cx="3761195" cy="307777"/>
                </a:xfrm>
                <a:prstGeom prst="rect">
                  <a:avLst/>
                </a:prstGeom>
              </p:spPr>
              <p:txBody>
                <a:bodyPr wrap="none" lIns="0" tIns="0" rIns="0" bIns="0">
                  <a:normAutofit/>
                </a:bodyPr>
                <a:lstStyle/>
                <a:p>
                  <a:pPr algn="r"/>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grpSp>
          <p:grpSp>
            <p:nvGrpSpPr>
              <p:cNvPr id="24" name="Group 73"/>
              <p:cNvGrpSpPr/>
              <p:nvPr/>
            </p:nvGrpSpPr>
            <p:grpSpPr>
              <a:xfrm>
                <a:off x="1193500" y="2815545"/>
                <a:ext cx="3761195" cy="815608"/>
                <a:chOff x="1317257" y="1824875"/>
                <a:chExt cx="3761195" cy="815608"/>
              </a:xfrm>
            </p:grpSpPr>
            <p:sp>
              <p:nvSpPr>
                <p:cNvPr id="28" name="TextBox 77"/>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a:t>
                  </a:r>
                  <a:b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sp>
              <p:nvSpPr>
                <p:cNvPr id="29" name="Rectangle 78"/>
                <p:cNvSpPr/>
                <p:nvPr/>
              </p:nvSpPr>
              <p:spPr>
                <a:xfrm>
                  <a:off x="1317257" y="1824875"/>
                  <a:ext cx="3761195" cy="307777"/>
                </a:xfrm>
                <a:prstGeom prst="rect">
                  <a:avLst/>
                </a:prstGeom>
              </p:spPr>
              <p:txBody>
                <a:bodyPr wrap="none" lIns="0" tIns="0" rIns="0" bIns="0">
                  <a:normAutofit/>
                </a:bodyPr>
                <a:lstStyle/>
                <a:p>
                  <a:pPr algn="r"/>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grpSp>
          <p:grpSp>
            <p:nvGrpSpPr>
              <p:cNvPr id="25" name="Group 74"/>
              <p:cNvGrpSpPr/>
              <p:nvPr/>
            </p:nvGrpSpPr>
            <p:grpSpPr>
              <a:xfrm>
                <a:off x="1193500" y="4139453"/>
                <a:ext cx="3761195" cy="815608"/>
                <a:chOff x="1317257" y="1824875"/>
                <a:chExt cx="3761195" cy="815608"/>
              </a:xfrm>
            </p:grpSpPr>
            <p:sp>
              <p:nvSpPr>
                <p:cNvPr id="26" name="TextBox 75"/>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a:t>
                  </a:r>
                  <a:b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sp>
              <p:nvSpPr>
                <p:cNvPr id="27" name="Rectangle 76"/>
                <p:cNvSpPr/>
                <p:nvPr/>
              </p:nvSpPr>
              <p:spPr>
                <a:xfrm>
                  <a:off x="1317257" y="1824875"/>
                  <a:ext cx="3761195" cy="307777"/>
                </a:xfrm>
                <a:prstGeom prst="rect">
                  <a:avLst/>
                </a:prstGeom>
              </p:spPr>
              <p:txBody>
                <a:bodyPr wrap="none" lIns="0" tIns="0" rIns="0" bIns="0">
                  <a:normAutofit/>
                </a:bodyPr>
                <a:lstStyle/>
                <a:p>
                  <a:pPr algn="r"/>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grpSp>
        </p:grpSp>
        <p:cxnSp>
          <p:nvCxnSpPr>
            <p:cNvPr id="21" name="Straight Connector 7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7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81"/>
          <p:cNvGrpSpPr/>
          <p:nvPr/>
        </p:nvGrpSpPr>
        <p:grpSpPr>
          <a:xfrm>
            <a:off x="1307469" y="2065779"/>
            <a:ext cx="2713719" cy="3463424"/>
            <a:chOff x="1307468" y="1697288"/>
            <a:chExt cx="2713719" cy="3463424"/>
          </a:xfrm>
        </p:grpSpPr>
        <p:grpSp>
          <p:nvGrpSpPr>
            <p:cNvPr id="7" name="Group 82"/>
            <p:cNvGrpSpPr/>
            <p:nvPr/>
          </p:nvGrpSpPr>
          <p:grpSpPr>
            <a:xfrm>
              <a:off x="1410010" y="1697288"/>
              <a:ext cx="2611177" cy="3463424"/>
              <a:chOff x="1193500" y="1491637"/>
              <a:chExt cx="3761195" cy="3463424"/>
            </a:xfrm>
          </p:grpSpPr>
          <p:grpSp>
            <p:nvGrpSpPr>
              <p:cNvPr id="11" name="Group 86"/>
              <p:cNvGrpSpPr/>
              <p:nvPr/>
            </p:nvGrpSpPr>
            <p:grpSpPr>
              <a:xfrm>
                <a:off x="1193500" y="1491637"/>
                <a:ext cx="3761195" cy="815608"/>
                <a:chOff x="1317257" y="1824875"/>
                <a:chExt cx="3761195" cy="815608"/>
              </a:xfrm>
            </p:grpSpPr>
            <p:sp>
              <p:nvSpPr>
                <p:cNvPr id="18" name="TextBox 93"/>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a:t>
                  </a:r>
                  <a:br>
                    <a:rPr lang="zh-CN" altLang="en-US" sz="1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sp>
              <p:nvSpPr>
                <p:cNvPr id="19" name="Rectangle 94"/>
                <p:cNvSpPr/>
                <p:nvPr/>
              </p:nvSpPr>
              <p:spPr>
                <a:xfrm>
                  <a:off x="1317257" y="1824875"/>
                  <a:ext cx="3761195" cy="307777"/>
                </a:xfrm>
                <a:prstGeom prst="rect">
                  <a:avLst/>
                </a:prstGeom>
              </p:spPr>
              <p:txBody>
                <a:bodyPr wrap="none" lIns="0" tIns="0" rIns="0" bIns="0">
                  <a:normAutofit/>
                </a:bodyPr>
                <a:lstStyle/>
                <a:p>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grpSp>
          <p:grpSp>
            <p:nvGrpSpPr>
              <p:cNvPr id="12" name="Group 87"/>
              <p:cNvGrpSpPr/>
              <p:nvPr/>
            </p:nvGrpSpPr>
            <p:grpSpPr>
              <a:xfrm>
                <a:off x="1193500" y="2815545"/>
                <a:ext cx="3761195" cy="815608"/>
                <a:chOff x="1317257" y="1824875"/>
                <a:chExt cx="3761195" cy="815608"/>
              </a:xfrm>
            </p:grpSpPr>
            <p:sp>
              <p:nvSpPr>
                <p:cNvPr id="16" name="TextBox 91"/>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a:t>
                  </a:r>
                  <a:b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sp>
              <p:nvSpPr>
                <p:cNvPr id="17" name="Rectangle 92"/>
                <p:cNvSpPr/>
                <p:nvPr/>
              </p:nvSpPr>
              <p:spPr>
                <a:xfrm>
                  <a:off x="1317257" y="1824875"/>
                  <a:ext cx="3761195" cy="307777"/>
                </a:xfrm>
                <a:prstGeom prst="rect">
                  <a:avLst/>
                </a:prstGeom>
              </p:spPr>
              <p:txBody>
                <a:bodyPr wrap="none" lIns="0" tIns="0" rIns="0" bIns="0">
                  <a:normAutofit/>
                </a:bodyPr>
                <a:lstStyle/>
                <a:p>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grpSp>
          <p:grpSp>
            <p:nvGrpSpPr>
              <p:cNvPr id="13" name="Group 88"/>
              <p:cNvGrpSpPr/>
              <p:nvPr/>
            </p:nvGrpSpPr>
            <p:grpSpPr>
              <a:xfrm>
                <a:off x="1193500" y="4139453"/>
                <a:ext cx="3761195" cy="815608"/>
                <a:chOff x="1317257" y="1824875"/>
                <a:chExt cx="3761195" cy="815608"/>
              </a:xfrm>
            </p:grpSpPr>
            <p:sp>
              <p:nvSpPr>
                <p:cNvPr id="14" name="TextBox 89"/>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a:t>
                  </a:r>
                  <a:b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sp>
              <p:nvSpPr>
                <p:cNvPr id="15" name="Rectangle 90"/>
                <p:cNvSpPr/>
                <p:nvPr/>
              </p:nvSpPr>
              <p:spPr>
                <a:xfrm>
                  <a:off x="1317257" y="1824875"/>
                  <a:ext cx="3761195" cy="307777"/>
                </a:xfrm>
                <a:prstGeom prst="rect">
                  <a:avLst/>
                </a:prstGeom>
              </p:spPr>
              <p:txBody>
                <a:bodyPr wrap="none" lIns="0" tIns="0" rIns="0" bIns="0">
                  <a:normAutofit/>
                </a:bodyPr>
                <a:lstStyle/>
                <a:p>
                  <a:r>
                    <a:rPr lang="zh-CN" altLang="en-US" sz="1865"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grpSp>
        </p:grpSp>
        <p:grpSp>
          <p:nvGrpSpPr>
            <p:cNvPr id="8" name="Group 83"/>
            <p:cNvGrpSpPr/>
            <p:nvPr/>
          </p:nvGrpSpPr>
          <p:grpSpPr>
            <a:xfrm>
              <a:off x="1307468" y="2710116"/>
              <a:ext cx="2448272" cy="1338747"/>
              <a:chOff x="1307468" y="2924944"/>
              <a:chExt cx="2448272" cy="1338747"/>
            </a:xfrm>
          </p:grpSpPr>
          <p:cxnSp>
            <p:nvCxnSpPr>
              <p:cNvPr id="9" name="Straight Connector 84"/>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85"/>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49" name="文本框 48"/>
          <p:cNvSpPr txBox="1"/>
          <p:nvPr/>
        </p:nvSpPr>
        <p:spPr>
          <a:xfrm>
            <a:off x="4663418" y="-56858"/>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6533401" y="2246494"/>
            <a:ext cx="4706945" cy="3243351"/>
            <a:chOff x="4900050" y="1490388"/>
            <a:chExt cx="3530209" cy="2432513"/>
          </a:xfrm>
        </p:grpSpPr>
        <p:sp>
          <p:nvSpPr>
            <p:cNvPr id="6" name="TextBox 23"/>
            <p:cNvSpPr txBox="1"/>
            <p:nvPr/>
          </p:nvSpPr>
          <p:spPr>
            <a:xfrm>
              <a:off x="5354995" y="1511287"/>
              <a:ext cx="3075264" cy="396262"/>
            </a:xfrm>
            <a:prstGeom prst="rect">
              <a:avLst/>
            </a:prstGeom>
            <a:noFill/>
          </p:spPr>
          <p:txBody>
            <a:bodyPr wrap="square">
              <a:normAutofit/>
            </a:bodyPr>
            <a:lstStyle/>
            <a:p>
              <a:pPr>
                <a:lnSpc>
                  <a:spcPct val="120000"/>
                </a:lnSpc>
                <a:defRPr/>
              </a:pPr>
              <a:r>
                <a:rPr lang="zh-CN" altLang="en-US" sz="9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此部分内容作为文字排版占位显示（建议使用主题字体）通常规则为在</a:t>
              </a:r>
              <a:r>
                <a:rPr lang="en-US" altLang="zh-CN" sz="9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PPT</a:t>
              </a:r>
              <a:r>
                <a:rPr lang="zh-CN" altLang="en-US" sz="9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文档下中英文各使用一种字体以保持全文档统一</a:t>
              </a:r>
            </a:p>
          </p:txBody>
        </p:sp>
        <p:sp>
          <p:nvSpPr>
            <p:cNvPr id="7" name="Oval 24"/>
            <p:cNvSpPr/>
            <p:nvPr/>
          </p:nvSpPr>
          <p:spPr>
            <a:xfrm>
              <a:off x="4900914" y="1490388"/>
              <a:ext cx="426575" cy="4265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8" name="TextBox 25"/>
            <p:cNvSpPr txBox="1"/>
            <p:nvPr/>
          </p:nvSpPr>
          <p:spPr>
            <a:xfrm>
              <a:off x="5354995" y="2183328"/>
              <a:ext cx="3075264" cy="396262"/>
            </a:xfrm>
            <a:prstGeom prst="rect">
              <a:avLst/>
            </a:prstGeom>
            <a:noFill/>
          </p:spPr>
          <p:txBody>
            <a:bodyPr wrap="square">
              <a:normAutofit/>
            </a:bodyPr>
            <a:lstStyle/>
            <a:p>
              <a:pPr>
                <a:lnSpc>
                  <a:spcPct val="120000"/>
                </a:lnSpc>
                <a:defRPr/>
              </a:pPr>
              <a:r>
                <a:rPr lang="zh-CN" altLang="en-US" sz="9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此部分内容作为文字排版占位显示（建议使用主题字体）通常规则为在</a:t>
              </a:r>
              <a:r>
                <a:rPr lang="en-US" altLang="zh-CN" sz="9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PPT</a:t>
              </a:r>
              <a:r>
                <a:rPr lang="zh-CN" altLang="en-US" sz="9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文档下中英文各使用一种字体以保持全文档统一</a:t>
              </a:r>
            </a:p>
          </p:txBody>
        </p:sp>
        <p:sp>
          <p:nvSpPr>
            <p:cNvPr id="9" name="Oval 26"/>
            <p:cNvSpPr/>
            <p:nvPr/>
          </p:nvSpPr>
          <p:spPr>
            <a:xfrm>
              <a:off x="4900914" y="2162428"/>
              <a:ext cx="426575" cy="4265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0" name="TextBox 27"/>
            <p:cNvSpPr txBox="1"/>
            <p:nvPr/>
          </p:nvSpPr>
          <p:spPr>
            <a:xfrm>
              <a:off x="5354995" y="2845184"/>
              <a:ext cx="3075264" cy="396262"/>
            </a:xfrm>
            <a:prstGeom prst="rect">
              <a:avLst/>
            </a:prstGeom>
            <a:noFill/>
          </p:spPr>
          <p:txBody>
            <a:bodyPr wrap="square">
              <a:normAutofit/>
            </a:bodyPr>
            <a:lstStyle/>
            <a:p>
              <a:pPr>
                <a:lnSpc>
                  <a:spcPct val="120000"/>
                </a:lnSpc>
                <a:defRPr/>
              </a:pPr>
              <a:r>
                <a:rPr lang="zh-CN" altLang="en-US" sz="9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此部分内容作为文字排版占位显示（建议使用主题字体）通常规则为在</a:t>
              </a:r>
              <a:r>
                <a:rPr lang="en-US" altLang="zh-CN" sz="9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PPT</a:t>
              </a:r>
              <a:r>
                <a:rPr lang="zh-CN" altLang="en-US" sz="9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文档下中英文各使用一种字体以保持全文档统一</a:t>
              </a:r>
            </a:p>
          </p:txBody>
        </p:sp>
        <p:sp>
          <p:nvSpPr>
            <p:cNvPr id="11" name="Oval 28"/>
            <p:cNvSpPr/>
            <p:nvPr/>
          </p:nvSpPr>
          <p:spPr>
            <a:xfrm>
              <a:off x="4900914" y="2824285"/>
              <a:ext cx="426575" cy="4265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2" name="TextBox 29"/>
            <p:cNvSpPr txBox="1"/>
            <p:nvPr/>
          </p:nvSpPr>
          <p:spPr>
            <a:xfrm>
              <a:off x="5354995" y="3517225"/>
              <a:ext cx="3075264" cy="396262"/>
            </a:xfrm>
            <a:prstGeom prst="rect">
              <a:avLst/>
            </a:prstGeom>
            <a:noFill/>
          </p:spPr>
          <p:txBody>
            <a:bodyPr wrap="square">
              <a:normAutofit/>
            </a:bodyPr>
            <a:lstStyle/>
            <a:p>
              <a:pPr>
                <a:lnSpc>
                  <a:spcPct val="120000"/>
                </a:lnSpc>
                <a:defRPr/>
              </a:pPr>
              <a:r>
                <a:rPr lang="zh-CN" altLang="en-US" sz="9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此部分内容作为文字排版占位显示（建议使用主题字体）通常规则为在</a:t>
              </a:r>
              <a:r>
                <a:rPr lang="en-US" altLang="zh-CN" sz="9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PPT</a:t>
              </a:r>
              <a:r>
                <a:rPr lang="zh-CN" altLang="en-US" sz="93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文档下中英文各使用一种字体以保持全文档统一</a:t>
              </a:r>
            </a:p>
          </p:txBody>
        </p:sp>
        <p:sp>
          <p:nvSpPr>
            <p:cNvPr id="13" name="Oval 30"/>
            <p:cNvSpPr/>
            <p:nvPr/>
          </p:nvSpPr>
          <p:spPr>
            <a:xfrm>
              <a:off x="4900914" y="3496326"/>
              <a:ext cx="426575" cy="426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4" name="TextBox 31"/>
            <p:cNvSpPr txBox="1"/>
            <p:nvPr/>
          </p:nvSpPr>
          <p:spPr>
            <a:xfrm>
              <a:off x="4900914" y="1563163"/>
              <a:ext cx="446276" cy="253915"/>
            </a:xfrm>
            <a:prstGeom prst="rect">
              <a:avLst/>
            </a:prstGeom>
            <a:noFill/>
          </p:spPr>
          <p:txBody>
            <a:bodyPr wrap="none">
              <a:normAutofit/>
            </a:bodyPr>
            <a:lstStyle/>
            <a:p>
              <a:r>
                <a:rPr lang="en-US" sz="1465"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30%</a:t>
              </a:r>
            </a:p>
          </p:txBody>
        </p:sp>
        <p:sp>
          <p:nvSpPr>
            <p:cNvPr id="15" name="TextBox 32"/>
            <p:cNvSpPr txBox="1"/>
            <p:nvPr/>
          </p:nvSpPr>
          <p:spPr>
            <a:xfrm>
              <a:off x="4900050" y="2237066"/>
              <a:ext cx="446276" cy="253915"/>
            </a:xfrm>
            <a:prstGeom prst="rect">
              <a:avLst/>
            </a:prstGeom>
            <a:noFill/>
          </p:spPr>
          <p:txBody>
            <a:bodyPr wrap="none">
              <a:normAutofit/>
            </a:bodyPr>
            <a:lstStyle/>
            <a:p>
              <a:r>
                <a:rPr lang="en-US" sz="1465"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70%</a:t>
              </a:r>
            </a:p>
          </p:txBody>
        </p:sp>
        <p:sp>
          <p:nvSpPr>
            <p:cNvPr id="16" name="TextBox 33"/>
            <p:cNvSpPr txBox="1"/>
            <p:nvPr/>
          </p:nvSpPr>
          <p:spPr>
            <a:xfrm>
              <a:off x="4903218" y="2898922"/>
              <a:ext cx="446276" cy="253915"/>
            </a:xfrm>
            <a:prstGeom prst="rect">
              <a:avLst/>
            </a:prstGeom>
            <a:noFill/>
          </p:spPr>
          <p:txBody>
            <a:bodyPr wrap="none">
              <a:normAutofit/>
            </a:bodyPr>
            <a:lstStyle/>
            <a:p>
              <a:r>
                <a:rPr lang="en-US" sz="1465" b="1">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50%</a:t>
              </a:r>
            </a:p>
          </p:txBody>
        </p:sp>
        <p:sp>
          <p:nvSpPr>
            <p:cNvPr id="17" name="TextBox 34"/>
            <p:cNvSpPr txBox="1"/>
            <p:nvPr/>
          </p:nvSpPr>
          <p:spPr>
            <a:xfrm>
              <a:off x="4900050" y="3570964"/>
              <a:ext cx="446276" cy="253915"/>
            </a:xfrm>
            <a:prstGeom prst="rect">
              <a:avLst/>
            </a:prstGeom>
            <a:noFill/>
          </p:spPr>
          <p:txBody>
            <a:bodyPr wrap="none">
              <a:normAutofit/>
            </a:bodyPr>
            <a:lstStyle/>
            <a:p>
              <a:r>
                <a:rPr lang="en-US" sz="1465"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40%</a:t>
              </a:r>
            </a:p>
          </p:txBody>
        </p:sp>
      </p:grpSp>
      <p:grpSp>
        <p:nvGrpSpPr>
          <p:cNvPr id="38" name="组合 37"/>
          <p:cNvGrpSpPr/>
          <p:nvPr/>
        </p:nvGrpSpPr>
        <p:grpSpPr>
          <a:xfrm>
            <a:off x="412047" y="2071991"/>
            <a:ext cx="5405879" cy="2997261"/>
            <a:chOff x="309035" y="1359511"/>
            <a:chExt cx="4054409" cy="2247946"/>
          </a:xfrm>
        </p:grpSpPr>
        <p:sp>
          <p:nvSpPr>
            <p:cNvPr id="4" name="TextBox 8"/>
            <p:cNvSpPr txBox="1"/>
            <p:nvPr/>
          </p:nvSpPr>
          <p:spPr>
            <a:xfrm>
              <a:off x="309035" y="2886385"/>
              <a:ext cx="4054409" cy="396262"/>
            </a:xfrm>
            <a:prstGeom prst="rect">
              <a:avLst/>
            </a:prstGeom>
            <a:noFill/>
          </p:spPr>
          <p:txBody>
            <a:bodyPr wrap="square">
              <a:normAutofit/>
            </a:bodyPr>
            <a:lstStyle/>
            <a:p>
              <a:pPr algn="ctr">
                <a:lnSpc>
                  <a:spcPct val="120000"/>
                </a:lnSpc>
                <a:defRPr/>
              </a:pP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此部分内容作为文字排版占位显示（建议使用主题字体）</a:t>
              </a:r>
              <a:b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06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如需更改请在（设置形状格式）菜单下（文本选项）中调整</a:t>
              </a:r>
            </a:p>
          </p:txBody>
        </p:sp>
        <p:sp>
          <p:nvSpPr>
            <p:cNvPr id="5" name="TextBox 9"/>
            <p:cNvSpPr txBox="1"/>
            <p:nvPr/>
          </p:nvSpPr>
          <p:spPr>
            <a:xfrm>
              <a:off x="1771870" y="2594450"/>
              <a:ext cx="1177245" cy="276999"/>
            </a:xfrm>
            <a:prstGeom prst="rect">
              <a:avLst/>
            </a:prstGeom>
            <a:noFill/>
          </p:spPr>
          <p:txBody>
            <a:bodyPr wrap="none">
              <a:noAutofit/>
            </a:bodyPr>
            <a:lstStyle/>
            <a:p>
              <a:pPr algn="ctr"/>
              <a:r>
                <a:rPr lang="zh-CN" altLang="en-US" sz="1865">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grpSp>
          <p:nvGrpSpPr>
            <p:cNvPr id="19" name="Group 41"/>
            <p:cNvGrpSpPr/>
            <p:nvPr/>
          </p:nvGrpSpPr>
          <p:grpSpPr>
            <a:xfrm>
              <a:off x="500271" y="1776195"/>
              <a:ext cx="3752041" cy="757063"/>
              <a:chOff x="38765" y="1803577"/>
              <a:chExt cx="8847120" cy="1471937"/>
            </a:xfrm>
          </p:grpSpPr>
          <p:sp>
            <p:nvSpPr>
              <p:cNvPr id="33" name="Freeform: Shape 37"/>
              <p:cNvSpPr/>
              <p:nvPr/>
            </p:nvSpPr>
            <p:spPr>
              <a:xfrm>
                <a:off x="38765" y="1903085"/>
                <a:ext cx="6489813" cy="1358046"/>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4" name="Freeform: Shape 38"/>
              <p:cNvSpPr/>
              <p:nvPr/>
            </p:nvSpPr>
            <p:spPr>
              <a:xfrm>
                <a:off x="1189755" y="1803577"/>
                <a:ext cx="5877136" cy="1465558"/>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5" name="Freeform: Shape 39"/>
              <p:cNvSpPr/>
              <p:nvPr/>
            </p:nvSpPr>
            <p:spPr>
              <a:xfrm>
                <a:off x="2233303" y="1819246"/>
                <a:ext cx="5956337" cy="1450560"/>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6" name="Freeform: Shape 40"/>
              <p:cNvSpPr/>
              <p:nvPr/>
            </p:nvSpPr>
            <p:spPr>
              <a:xfrm>
                <a:off x="3111226" y="2047372"/>
                <a:ext cx="5774659" cy="1228142"/>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sp>
          <p:nvSpPr>
            <p:cNvPr id="20" name="TextBox 42"/>
            <p:cNvSpPr txBox="1"/>
            <p:nvPr/>
          </p:nvSpPr>
          <p:spPr>
            <a:xfrm>
              <a:off x="1577109" y="1488848"/>
              <a:ext cx="394579" cy="223090"/>
            </a:xfrm>
            <a:prstGeom prst="rect">
              <a:avLst/>
            </a:prstGeom>
            <a:noFill/>
          </p:spPr>
          <p:txBody>
            <a:bodyPr wrap="none">
              <a:normAutofit/>
            </a:bodyPr>
            <a:lstStyle/>
            <a:p>
              <a:r>
                <a:rPr lang="en-US" sz="1200"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30%</a:t>
              </a:r>
            </a:p>
          </p:txBody>
        </p:sp>
        <p:sp>
          <p:nvSpPr>
            <p:cNvPr id="21" name="TextBox 43"/>
            <p:cNvSpPr txBox="1"/>
            <p:nvPr/>
          </p:nvSpPr>
          <p:spPr>
            <a:xfrm>
              <a:off x="2005188" y="1359511"/>
              <a:ext cx="394579" cy="223090"/>
            </a:xfrm>
            <a:prstGeom prst="rect">
              <a:avLst/>
            </a:prstGeom>
            <a:noFill/>
          </p:spPr>
          <p:txBody>
            <a:bodyPr wrap="none">
              <a:normAutofit/>
            </a:bodyPr>
            <a:lstStyle/>
            <a:p>
              <a:r>
                <a:rPr lang="en-US" sz="1200"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70%</a:t>
              </a:r>
            </a:p>
          </p:txBody>
        </p:sp>
        <p:sp>
          <p:nvSpPr>
            <p:cNvPr id="22" name="TextBox 44"/>
            <p:cNvSpPr txBox="1"/>
            <p:nvPr/>
          </p:nvSpPr>
          <p:spPr>
            <a:xfrm>
              <a:off x="2464494" y="1463851"/>
              <a:ext cx="394579" cy="223090"/>
            </a:xfrm>
            <a:prstGeom prst="rect">
              <a:avLst/>
            </a:prstGeom>
            <a:noFill/>
          </p:spPr>
          <p:txBody>
            <a:bodyPr wrap="none">
              <a:normAutofit/>
            </a:bodyPr>
            <a:lstStyle/>
            <a:p>
              <a:r>
                <a:rPr lang="en-US" sz="1200"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50%</a:t>
              </a:r>
            </a:p>
          </p:txBody>
        </p:sp>
        <p:sp>
          <p:nvSpPr>
            <p:cNvPr id="23" name="TextBox 45"/>
            <p:cNvSpPr txBox="1"/>
            <p:nvPr/>
          </p:nvSpPr>
          <p:spPr>
            <a:xfrm>
              <a:off x="2825097" y="1588039"/>
              <a:ext cx="394579" cy="223090"/>
            </a:xfrm>
            <a:prstGeom prst="rect">
              <a:avLst/>
            </a:prstGeom>
            <a:noFill/>
          </p:spPr>
          <p:txBody>
            <a:bodyPr wrap="none">
              <a:normAutofit/>
            </a:bodyPr>
            <a:lstStyle/>
            <a:p>
              <a:r>
                <a:rPr lang="en-US" sz="1200" b="1">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40%</a:t>
              </a:r>
            </a:p>
          </p:txBody>
        </p:sp>
        <p:grpSp>
          <p:nvGrpSpPr>
            <p:cNvPr id="24" name="Group 46"/>
            <p:cNvGrpSpPr/>
            <p:nvPr/>
          </p:nvGrpSpPr>
          <p:grpSpPr>
            <a:xfrm>
              <a:off x="1166638" y="3478283"/>
              <a:ext cx="2387702" cy="129174"/>
              <a:chOff x="3632609" y="4343239"/>
              <a:chExt cx="4541393" cy="245688"/>
            </a:xfrm>
          </p:grpSpPr>
          <p:sp>
            <p:nvSpPr>
              <p:cNvPr id="25" name="Oval 47"/>
              <p:cNvSpPr/>
              <p:nvPr/>
            </p:nvSpPr>
            <p:spPr>
              <a:xfrm>
                <a:off x="3632609" y="4388132"/>
                <a:ext cx="158953" cy="158953"/>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6" name="Oval 48"/>
              <p:cNvSpPr/>
              <p:nvPr/>
            </p:nvSpPr>
            <p:spPr>
              <a:xfrm>
                <a:off x="4855395" y="4385779"/>
                <a:ext cx="158953" cy="158953"/>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7" name="TextBox 49"/>
              <p:cNvSpPr txBox="1"/>
              <p:nvPr/>
            </p:nvSpPr>
            <p:spPr>
              <a:xfrm>
                <a:off x="5060262" y="4347455"/>
                <a:ext cx="631122" cy="241472"/>
              </a:xfrm>
              <a:prstGeom prst="rect">
                <a:avLst/>
              </a:prstGeom>
              <a:noFill/>
            </p:spPr>
            <p:txBody>
              <a:bodyPr wrap="none" lIns="0" tIns="0" rIns="0" bIns="0" anchor="ctr" anchorCtr="1">
                <a:noAutofit/>
              </a:bodyPr>
              <a:lstStyle/>
              <a:p>
                <a:pPr algn="ctr"/>
                <a:r>
                  <a:rPr 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Data 2</a:t>
                </a:r>
              </a:p>
            </p:txBody>
          </p:sp>
          <p:sp>
            <p:nvSpPr>
              <p:cNvPr id="28" name="Oval 50"/>
              <p:cNvSpPr/>
              <p:nvPr/>
            </p:nvSpPr>
            <p:spPr>
              <a:xfrm>
                <a:off x="6124010" y="4387843"/>
                <a:ext cx="158953" cy="158953"/>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29" name="TextBox 51"/>
              <p:cNvSpPr txBox="1"/>
              <p:nvPr/>
            </p:nvSpPr>
            <p:spPr>
              <a:xfrm>
                <a:off x="6328878" y="4345304"/>
                <a:ext cx="631122" cy="241473"/>
              </a:xfrm>
              <a:prstGeom prst="rect">
                <a:avLst/>
              </a:prstGeom>
              <a:noFill/>
            </p:spPr>
            <p:txBody>
              <a:bodyPr wrap="none" lIns="0" tIns="0" rIns="0" bIns="0" anchor="ctr" anchorCtr="1">
                <a:noAutofit/>
              </a:bodyPr>
              <a:lstStyle/>
              <a:p>
                <a:pPr algn="ctr"/>
                <a:r>
                  <a:rPr 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Data 3</a:t>
                </a:r>
              </a:p>
            </p:txBody>
          </p:sp>
          <p:sp>
            <p:nvSpPr>
              <p:cNvPr id="30" name="Oval 52"/>
              <p:cNvSpPr/>
              <p:nvPr/>
            </p:nvSpPr>
            <p:spPr>
              <a:xfrm>
                <a:off x="7338012" y="4395153"/>
                <a:ext cx="158953" cy="158953"/>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1" name="TextBox 53"/>
              <p:cNvSpPr txBox="1"/>
              <p:nvPr/>
            </p:nvSpPr>
            <p:spPr>
              <a:xfrm>
                <a:off x="7542880" y="4344182"/>
                <a:ext cx="631122" cy="241473"/>
              </a:xfrm>
              <a:prstGeom prst="rect">
                <a:avLst/>
              </a:prstGeom>
              <a:noFill/>
            </p:spPr>
            <p:txBody>
              <a:bodyPr wrap="none" lIns="0" tIns="0" rIns="0" bIns="0" anchor="ctr" anchorCtr="1">
                <a:noAutofit/>
              </a:bodyPr>
              <a:lstStyle/>
              <a:p>
                <a:pPr algn="ctr"/>
                <a:r>
                  <a:rPr 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Data 4</a:t>
                </a:r>
              </a:p>
            </p:txBody>
          </p:sp>
          <p:sp>
            <p:nvSpPr>
              <p:cNvPr id="32" name="TextBox 54"/>
              <p:cNvSpPr txBox="1"/>
              <p:nvPr/>
            </p:nvSpPr>
            <p:spPr>
              <a:xfrm>
                <a:off x="3846261" y="4343239"/>
                <a:ext cx="631122" cy="241473"/>
              </a:xfrm>
              <a:prstGeom prst="rect">
                <a:avLst/>
              </a:prstGeom>
              <a:noFill/>
            </p:spPr>
            <p:txBody>
              <a:bodyPr wrap="none" lIns="0" tIns="0" rIns="0" bIns="0" anchor="ctr" anchorCtr="1">
                <a:noAutofit/>
              </a:bodyPr>
              <a:lstStyle/>
              <a:p>
                <a:pPr algn="ctr"/>
                <a:r>
                  <a:rPr 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Data 1</a:t>
                </a:r>
              </a:p>
            </p:txBody>
          </p:sp>
        </p:grpSp>
      </p:grpSp>
      <p:sp>
        <p:nvSpPr>
          <p:cNvPr id="37" name="文本框 36"/>
          <p:cNvSpPr txBox="1"/>
          <p:nvPr/>
        </p:nvSpPr>
        <p:spPr>
          <a:xfrm>
            <a:off x="4663418" y="-56858"/>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41" name="图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95377" y="1700809"/>
            <a:ext cx="10221476" cy="2377332"/>
            <a:chOff x="1095376" y="1700809"/>
            <a:chExt cx="10221476" cy="2377332"/>
          </a:xfrm>
        </p:grpSpPr>
        <p:grpSp>
          <p:nvGrpSpPr>
            <p:cNvPr id="18" name="组合 17"/>
            <p:cNvGrpSpPr/>
            <p:nvPr/>
          </p:nvGrpSpPr>
          <p:grpSpPr>
            <a:xfrm>
              <a:off x="1095376" y="1700809"/>
              <a:ext cx="10221476" cy="2377332"/>
              <a:chOff x="588348" y="1686422"/>
              <a:chExt cx="11235532" cy="2613181"/>
            </a:xfrm>
          </p:grpSpPr>
          <p:grpSp>
            <p:nvGrpSpPr>
              <p:cNvPr id="27" name="组合 26"/>
              <p:cNvGrpSpPr>
                <a:grpSpLocks noChangeAspect="1"/>
              </p:cNvGrpSpPr>
              <p:nvPr/>
            </p:nvGrpSpPr>
            <p:grpSpPr>
              <a:xfrm>
                <a:off x="588348" y="1700810"/>
                <a:ext cx="2503215" cy="2520001"/>
                <a:chOff x="1983909" y="2663640"/>
                <a:chExt cx="1657350" cy="1668463"/>
              </a:xfrm>
              <a:solidFill>
                <a:schemeClr val="accent1"/>
              </a:solidFill>
            </p:grpSpPr>
            <p:sp>
              <p:nvSpPr>
                <p:cNvPr id="43" name="任意多边形: 形状 42"/>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4" name="任意多边形: 形状 43"/>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5" name="任意多边形: 形状 44"/>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6" name="任意多边形: 形状 45"/>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28" name="组合 27"/>
              <p:cNvGrpSpPr>
                <a:grpSpLocks noChangeAspect="1"/>
              </p:cNvGrpSpPr>
              <p:nvPr/>
            </p:nvGrpSpPr>
            <p:grpSpPr>
              <a:xfrm>
                <a:off x="3390079" y="1686422"/>
                <a:ext cx="2515318" cy="2520000"/>
                <a:chOff x="4052421" y="2654115"/>
                <a:chExt cx="1704976" cy="1708150"/>
              </a:xfrm>
              <a:solidFill>
                <a:schemeClr val="accent2"/>
              </a:solidFill>
            </p:grpSpPr>
            <p:sp>
              <p:nvSpPr>
                <p:cNvPr id="39" name="任意多边形: 形状 38"/>
                <p:cNvSpPr/>
                <p:nvPr/>
              </p:nvSpPr>
              <p:spPr bwMode="auto">
                <a:xfrm>
                  <a:off x="4052421" y="2735078"/>
                  <a:ext cx="471488" cy="1528763"/>
                </a:xfrm>
                <a:custGeom>
                  <a:avLst/>
                  <a:gdLst>
                    <a:gd name="T0" fmla="*/ 25 w 209"/>
                    <a:gd name="T1" fmla="*/ 340 h 679"/>
                    <a:gd name="T2" fmla="*/ 209 w 209"/>
                    <a:gd name="T3" fmla="*/ 29 h 679"/>
                    <a:gd name="T4" fmla="*/ 209 w 209"/>
                    <a:gd name="T5" fmla="*/ 0 h 679"/>
                    <a:gd name="T6" fmla="*/ 0 w 209"/>
                    <a:gd name="T7" fmla="*/ 340 h 679"/>
                    <a:gd name="T8" fmla="*/ 209 w 209"/>
                    <a:gd name="T9" fmla="*/ 679 h 679"/>
                    <a:gd name="T10" fmla="*/ 209 w 209"/>
                    <a:gd name="T11" fmla="*/ 651 h 679"/>
                    <a:gd name="T12" fmla="*/ 25 w 209"/>
                    <a:gd name="T13" fmla="*/ 340 h 679"/>
                  </a:gdLst>
                  <a:ahLst/>
                  <a:cxnLst>
                    <a:cxn ang="0">
                      <a:pos x="T0" y="T1"/>
                    </a:cxn>
                    <a:cxn ang="0">
                      <a:pos x="T2" y="T3"/>
                    </a:cxn>
                    <a:cxn ang="0">
                      <a:pos x="T4" y="T5"/>
                    </a:cxn>
                    <a:cxn ang="0">
                      <a:pos x="T6" y="T7"/>
                    </a:cxn>
                    <a:cxn ang="0">
                      <a:pos x="T8" y="T9"/>
                    </a:cxn>
                    <a:cxn ang="0">
                      <a:pos x="T10" y="T11"/>
                    </a:cxn>
                    <a:cxn ang="0">
                      <a:pos x="T12" y="T13"/>
                    </a:cxn>
                  </a:cxnLst>
                  <a:rect l="0" t="0" r="r" b="b"/>
                  <a:pathLst>
                    <a:path w="209" h="679">
                      <a:moveTo>
                        <a:pt x="25" y="340"/>
                      </a:moveTo>
                      <a:cubicBezTo>
                        <a:pt x="25" y="206"/>
                        <a:pt x="97" y="89"/>
                        <a:pt x="209" y="29"/>
                      </a:cubicBezTo>
                      <a:cubicBezTo>
                        <a:pt x="209" y="0"/>
                        <a:pt x="209" y="0"/>
                        <a:pt x="209" y="0"/>
                      </a:cubicBezTo>
                      <a:cubicBezTo>
                        <a:pt x="85" y="63"/>
                        <a:pt x="0" y="192"/>
                        <a:pt x="0" y="340"/>
                      </a:cubicBezTo>
                      <a:cubicBezTo>
                        <a:pt x="0" y="488"/>
                        <a:pt x="85" y="617"/>
                        <a:pt x="209" y="679"/>
                      </a:cubicBezTo>
                      <a:cubicBezTo>
                        <a:pt x="209" y="651"/>
                        <a:pt x="209" y="651"/>
                        <a:pt x="209" y="651"/>
                      </a:cubicBezTo>
                      <a:cubicBezTo>
                        <a:pt x="97" y="590"/>
                        <a:pt x="25" y="474"/>
                        <a:pt x="25" y="3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0" name="任意多边形: 形状 39"/>
                <p:cNvSpPr/>
                <p:nvPr/>
              </p:nvSpPr>
              <p:spPr bwMode="auto">
                <a:xfrm>
                  <a:off x="5270034" y="2728728"/>
                  <a:ext cx="487363" cy="1544638"/>
                </a:xfrm>
                <a:custGeom>
                  <a:avLst/>
                  <a:gdLst>
                    <a:gd name="T0" fmla="*/ 216 w 216"/>
                    <a:gd name="T1" fmla="*/ 343 h 686"/>
                    <a:gd name="T2" fmla="*/ 0 w 216"/>
                    <a:gd name="T3" fmla="*/ 0 h 686"/>
                    <a:gd name="T4" fmla="*/ 0 w 216"/>
                    <a:gd name="T5" fmla="*/ 28 h 686"/>
                    <a:gd name="T6" fmla="*/ 191 w 216"/>
                    <a:gd name="T7" fmla="*/ 343 h 686"/>
                    <a:gd name="T8" fmla="*/ 0 w 216"/>
                    <a:gd name="T9" fmla="*/ 657 h 686"/>
                    <a:gd name="T10" fmla="*/ 0 w 216"/>
                    <a:gd name="T11" fmla="*/ 686 h 686"/>
                    <a:gd name="T12" fmla="*/ 216 w 216"/>
                    <a:gd name="T13" fmla="*/ 343 h 686"/>
                  </a:gdLst>
                  <a:ahLst/>
                  <a:cxnLst>
                    <a:cxn ang="0">
                      <a:pos x="T0" y="T1"/>
                    </a:cxn>
                    <a:cxn ang="0">
                      <a:pos x="T2" y="T3"/>
                    </a:cxn>
                    <a:cxn ang="0">
                      <a:pos x="T4" y="T5"/>
                    </a:cxn>
                    <a:cxn ang="0">
                      <a:pos x="T6" y="T7"/>
                    </a:cxn>
                    <a:cxn ang="0">
                      <a:pos x="T8" y="T9"/>
                    </a:cxn>
                    <a:cxn ang="0">
                      <a:pos x="T10" y="T11"/>
                    </a:cxn>
                    <a:cxn ang="0">
                      <a:pos x="T12" y="T13"/>
                    </a:cxn>
                  </a:cxnLst>
                  <a:rect l="0" t="0" r="r" b="b"/>
                  <a:pathLst>
                    <a:path w="216" h="686">
                      <a:moveTo>
                        <a:pt x="216" y="343"/>
                      </a:moveTo>
                      <a:cubicBezTo>
                        <a:pt x="216" y="192"/>
                        <a:pt x="128" y="62"/>
                        <a:pt x="0" y="0"/>
                      </a:cubicBezTo>
                      <a:cubicBezTo>
                        <a:pt x="0" y="28"/>
                        <a:pt x="0" y="28"/>
                        <a:pt x="0" y="28"/>
                      </a:cubicBezTo>
                      <a:cubicBezTo>
                        <a:pt x="116" y="88"/>
                        <a:pt x="191" y="206"/>
                        <a:pt x="191" y="343"/>
                      </a:cubicBezTo>
                      <a:cubicBezTo>
                        <a:pt x="191" y="479"/>
                        <a:pt x="116" y="598"/>
                        <a:pt x="0" y="657"/>
                      </a:cubicBezTo>
                      <a:cubicBezTo>
                        <a:pt x="0" y="686"/>
                        <a:pt x="0" y="686"/>
                        <a:pt x="0" y="686"/>
                      </a:cubicBezTo>
                      <a:cubicBezTo>
                        <a:pt x="128" y="624"/>
                        <a:pt x="216" y="494"/>
                        <a:pt x="216"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1" name="任意多边形: 形状 40"/>
                <p:cNvSpPr/>
                <p:nvPr/>
              </p:nvSpPr>
              <p:spPr bwMode="auto">
                <a:xfrm>
                  <a:off x="4665196" y="4057465"/>
                  <a:ext cx="463550" cy="304800"/>
                </a:xfrm>
                <a:custGeom>
                  <a:avLst/>
                  <a:gdLst>
                    <a:gd name="T0" fmla="*/ 0 w 206"/>
                    <a:gd name="T1" fmla="*/ 43 h 136"/>
                    <a:gd name="T2" fmla="*/ 43 w 206"/>
                    <a:gd name="T3" fmla="*/ 0 h 136"/>
                    <a:gd name="T4" fmla="*/ 88 w 206"/>
                    <a:gd name="T5" fmla="*/ 49 h 136"/>
                    <a:gd name="T6" fmla="*/ 21 w 206"/>
                    <a:gd name="T7" fmla="*/ 136 h 136"/>
                    <a:gd name="T8" fmla="*/ 16 w 206"/>
                    <a:gd name="T9" fmla="*/ 128 h 136"/>
                    <a:gd name="T10" fmla="*/ 65 w 206"/>
                    <a:gd name="T11" fmla="*/ 78 h 136"/>
                    <a:gd name="T12" fmla="*/ 40 w 206"/>
                    <a:gd name="T13" fmla="*/ 87 h 136"/>
                    <a:gd name="T14" fmla="*/ 0 w 206"/>
                    <a:gd name="T15" fmla="*/ 43 h 136"/>
                    <a:gd name="T16" fmla="*/ 118 w 206"/>
                    <a:gd name="T17" fmla="*/ 43 h 136"/>
                    <a:gd name="T18" fmla="*/ 161 w 206"/>
                    <a:gd name="T19" fmla="*/ 0 h 136"/>
                    <a:gd name="T20" fmla="*/ 206 w 206"/>
                    <a:gd name="T21" fmla="*/ 49 h 136"/>
                    <a:gd name="T22" fmla="*/ 140 w 206"/>
                    <a:gd name="T23" fmla="*/ 136 h 136"/>
                    <a:gd name="T24" fmla="*/ 135 w 206"/>
                    <a:gd name="T25" fmla="*/ 128 h 136"/>
                    <a:gd name="T26" fmla="*/ 183 w 206"/>
                    <a:gd name="T27" fmla="*/ 78 h 136"/>
                    <a:gd name="T28" fmla="*/ 158 w 206"/>
                    <a:gd name="T29" fmla="*/ 87 h 136"/>
                    <a:gd name="T30" fmla="*/ 118 w 206"/>
                    <a:gd name="T3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136">
                      <a:moveTo>
                        <a:pt x="0" y="43"/>
                      </a:moveTo>
                      <a:cubicBezTo>
                        <a:pt x="0" y="15"/>
                        <a:pt x="25" y="0"/>
                        <a:pt x="43" y="0"/>
                      </a:cubicBezTo>
                      <a:cubicBezTo>
                        <a:pt x="61" y="0"/>
                        <a:pt x="88" y="17"/>
                        <a:pt x="88" y="49"/>
                      </a:cubicBezTo>
                      <a:cubicBezTo>
                        <a:pt x="88" y="98"/>
                        <a:pt x="49" y="133"/>
                        <a:pt x="21" y="136"/>
                      </a:cubicBezTo>
                      <a:cubicBezTo>
                        <a:pt x="19" y="133"/>
                        <a:pt x="16" y="128"/>
                        <a:pt x="16" y="128"/>
                      </a:cubicBezTo>
                      <a:cubicBezTo>
                        <a:pt x="29" y="123"/>
                        <a:pt x="63" y="99"/>
                        <a:pt x="65" y="78"/>
                      </a:cubicBezTo>
                      <a:cubicBezTo>
                        <a:pt x="55" y="84"/>
                        <a:pt x="51" y="87"/>
                        <a:pt x="40" y="87"/>
                      </a:cubicBezTo>
                      <a:cubicBezTo>
                        <a:pt x="16" y="87"/>
                        <a:pt x="0" y="65"/>
                        <a:pt x="0" y="43"/>
                      </a:cubicBezTo>
                      <a:close/>
                      <a:moveTo>
                        <a:pt x="118" y="43"/>
                      </a:moveTo>
                      <a:cubicBezTo>
                        <a:pt x="118" y="15"/>
                        <a:pt x="144" y="0"/>
                        <a:pt x="161" y="0"/>
                      </a:cubicBezTo>
                      <a:cubicBezTo>
                        <a:pt x="179" y="0"/>
                        <a:pt x="206" y="17"/>
                        <a:pt x="206" y="49"/>
                      </a:cubicBezTo>
                      <a:cubicBezTo>
                        <a:pt x="206" y="98"/>
                        <a:pt x="167" y="133"/>
                        <a:pt x="140" y="136"/>
                      </a:cubicBezTo>
                      <a:cubicBezTo>
                        <a:pt x="138" y="133"/>
                        <a:pt x="135" y="128"/>
                        <a:pt x="135" y="128"/>
                      </a:cubicBezTo>
                      <a:cubicBezTo>
                        <a:pt x="147" y="123"/>
                        <a:pt x="181" y="99"/>
                        <a:pt x="183" y="78"/>
                      </a:cubicBezTo>
                      <a:cubicBezTo>
                        <a:pt x="174" y="84"/>
                        <a:pt x="170" y="87"/>
                        <a:pt x="158" y="87"/>
                      </a:cubicBezTo>
                      <a:cubicBezTo>
                        <a:pt x="135" y="87"/>
                        <a:pt x="118" y="65"/>
                        <a:pt x="11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42" name="任意多边形: 形状 41"/>
                <p:cNvSpPr/>
                <p:nvPr/>
              </p:nvSpPr>
              <p:spPr bwMode="auto">
                <a:xfrm>
                  <a:off x="4665196" y="2654115"/>
                  <a:ext cx="463550" cy="307975"/>
                </a:xfrm>
                <a:custGeom>
                  <a:avLst/>
                  <a:gdLst>
                    <a:gd name="T0" fmla="*/ 206 w 206"/>
                    <a:gd name="T1" fmla="*/ 94 h 137"/>
                    <a:gd name="T2" fmla="*/ 163 w 206"/>
                    <a:gd name="T3" fmla="*/ 137 h 137"/>
                    <a:gd name="T4" fmla="*/ 118 w 206"/>
                    <a:gd name="T5" fmla="*/ 88 h 137"/>
                    <a:gd name="T6" fmla="*/ 185 w 206"/>
                    <a:gd name="T7" fmla="*/ 0 h 137"/>
                    <a:gd name="T8" fmla="*/ 190 w 206"/>
                    <a:gd name="T9" fmla="*/ 9 h 137"/>
                    <a:gd name="T10" fmla="*/ 141 w 206"/>
                    <a:gd name="T11" fmla="*/ 59 h 137"/>
                    <a:gd name="T12" fmla="*/ 166 w 206"/>
                    <a:gd name="T13" fmla="*/ 50 h 137"/>
                    <a:gd name="T14" fmla="*/ 206 w 206"/>
                    <a:gd name="T15" fmla="*/ 94 h 137"/>
                    <a:gd name="T16" fmla="*/ 88 w 206"/>
                    <a:gd name="T17" fmla="*/ 94 h 137"/>
                    <a:gd name="T18" fmla="*/ 45 w 206"/>
                    <a:gd name="T19" fmla="*/ 137 h 137"/>
                    <a:gd name="T20" fmla="*/ 0 w 206"/>
                    <a:gd name="T21" fmla="*/ 88 h 137"/>
                    <a:gd name="T22" fmla="*/ 67 w 206"/>
                    <a:gd name="T23" fmla="*/ 0 h 137"/>
                    <a:gd name="T24" fmla="*/ 71 w 206"/>
                    <a:gd name="T25" fmla="*/ 9 h 137"/>
                    <a:gd name="T26" fmla="*/ 23 w 206"/>
                    <a:gd name="T27" fmla="*/ 59 h 137"/>
                    <a:gd name="T28" fmla="*/ 48 w 206"/>
                    <a:gd name="T29" fmla="*/ 50 h 137"/>
                    <a:gd name="T30" fmla="*/ 88 w 206"/>
                    <a:gd name="T31"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137">
                      <a:moveTo>
                        <a:pt x="206" y="94"/>
                      </a:moveTo>
                      <a:cubicBezTo>
                        <a:pt x="206" y="122"/>
                        <a:pt x="181" y="137"/>
                        <a:pt x="163" y="137"/>
                      </a:cubicBezTo>
                      <a:cubicBezTo>
                        <a:pt x="145" y="137"/>
                        <a:pt x="118" y="119"/>
                        <a:pt x="118" y="88"/>
                      </a:cubicBezTo>
                      <a:cubicBezTo>
                        <a:pt x="118" y="39"/>
                        <a:pt x="157" y="4"/>
                        <a:pt x="185" y="0"/>
                      </a:cubicBezTo>
                      <a:cubicBezTo>
                        <a:pt x="187" y="4"/>
                        <a:pt x="190" y="9"/>
                        <a:pt x="190" y="9"/>
                      </a:cubicBezTo>
                      <a:cubicBezTo>
                        <a:pt x="177" y="14"/>
                        <a:pt x="143" y="38"/>
                        <a:pt x="141" y="59"/>
                      </a:cubicBezTo>
                      <a:cubicBezTo>
                        <a:pt x="151" y="53"/>
                        <a:pt x="155" y="50"/>
                        <a:pt x="166" y="50"/>
                      </a:cubicBezTo>
                      <a:cubicBezTo>
                        <a:pt x="190" y="50"/>
                        <a:pt x="206" y="72"/>
                        <a:pt x="206" y="94"/>
                      </a:cubicBezTo>
                      <a:close/>
                      <a:moveTo>
                        <a:pt x="88" y="94"/>
                      </a:moveTo>
                      <a:cubicBezTo>
                        <a:pt x="88" y="122"/>
                        <a:pt x="62" y="137"/>
                        <a:pt x="45" y="137"/>
                      </a:cubicBezTo>
                      <a:cubicBezTo>
                        <a:pt x="27" y="137"/>
                        <a:pt x="0" y="119"/>
                        <a:pt x="0" y="88"/>
                      </a:cubicBezTo>
                      <a:cubicBezTo>
                        <a:pt x="0" y="39"/>
                        <a:pt x="39" y="4"/>
                        <a:pt x="67" y="0"/>
                      </a:cubicBezTo>
                      <a:cubicBezTo>
                        <a:pt x="69" y="4"/>
                        <a:pt x="71" y="9"/>
                        <a:pt x="71" y="9"/>
                      </a:cubicBezTo>
                      <a:cubicBezTo>
                        <a:pt x="59" y="14"/>
                        <a:pt x="25" y="38"/>
                        <a:pt x="23" y="59"/>
                      </a:cubicBezTo>
                      <a:cubicBezTo>
                        <a:pt x="32" y="53"/>
                        <a:pt x="36" y="50"/>
                        <a:pt x="48" y="50"/>
                      </a:cubicBezTo>
                      <a:cubicBezTo>
                        <a:pt x="71" y="50"/>
                        <a:pt x="88" y="72"/>
                        <a:pt x="8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29" name="组合 28"/>
              <p:cNvGrpSpPr>
                <a:grpSpLocks noChangeAspect="1"/>
              </p:cNvGrpSpPr>
              <p:nvPr/>
            </p:nvGrpSpPr>
            <p:grpSpPr>
              <a:xfrm>
                <a:off x="6311765" y="1717593"/>
                <a:ext cx="2529257" cy="2520000"/>
                <a:chOff x="6281271" y="2603315"/>
                <a:chExt cx="1735138" cy="1728788"/>
              </a:xfrm>
              <a:solidFill>
                <a:schemeClr val="accent3"/>
              </a:solidFill>
            </p:grpSpPr>
            <p:sp>
              <p:nvSpPr>
                <p:cNvPr id="35" name="任意多边形: 形状 34"/>
                <p:cNvSpPr/>
                <p:nvPr/>
              </p:nvSpPr>
              <p:spPr bwMode="auto">
                <a:xfrm>
                  <a:off x="6306671" y="3062103"/>
                  <a:ext cx="1214438"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6" name="任意多边形: 形状 35"/>
                <p:cNvSpPr/>
                <p:nvPr/>
              </p:nvSpPr>
              <p:spPr bwMode="auto">
                <a:xfrm>
                  <a:off x="6755934" y="2674753"/>
                  <a:ext cx="1206500"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7" name="任意多边形: 形状 36"/>
                <p:cNvSpPr/>
                <p:nvPr/>
              </p:nvSpPr>
              <p:spPr bwMode="auto">
                <a:xfrm>
                  <a:off x="6281271" y="2603315"/>
                  <a:ext cx="315913" cy="265113"/>
                </a:xfrm>
                <a:custGeom>
                  <a:avLst/>
                  <a:gdLst>
                    <a:gd name="T0" fmla="*/ 68 w 140"/>
                    <a:gd name="T1" fmla="*/ 4 h 118"/>
                    <a:gd name="T2" fmla="*/ 80 w 140"/>
                    <a:gd name="T3" fmla="*/ 0 h 118"/>
                    <a:gd name="T4" fmla="*/ 95 w 140"/>
                    <a:gd name="T5" fmla="*/ 7 h 118"/>
                    <a:gd name="T6" fmla="*/ 107 w 140"/>
                    <a:gd name="T7" fmla="*/ 20 h 118"/>
                    <a:gd name="T8" fmla="*/ 127 w 140"/>
                    <a:gd name="T9" fmla="*/ 62 h 118"/>
                    <a:gd name="T10" fmla="*/ 140 w 140"/>
                    <a:gd name="T11" fmla="*/ 106 h 118"/>
                    <a:gd name="T12" fmla="*/ 132 w 140"/>
                    <a:gd name="T13" fmla="*/ 113 h 118"/>
                    <a:gd name="T14" fmla="*/ 125 w 140"/>
                    <a:gd name="T15" fmla="*/ 118 h 118"/>
                    <a:gd name="T16" fmla="*/ 123 w 140"/>
                    <a:gd name="T17" fmla="*/ 118 h 118"/>
                    <a:gd name="T18" fmla="*/ 121 w 140"/>
                    <a:gd name="T19" fmla="*/ 118 h 118"/>
                    <a:gd name="T20" fmla="*/ 85 w 140"/>
                    <a:gd name="T21" fmla="*/ 63 h 118"/>
                    <a:gd name="T22" fmla="*/ 78 w 140"/>
                    <a:gd name="T23" fmla="*/ 53 h 118"/>
                    <a:gd name="T24" fmla="*/ 72 w 140"/>
                    <a:gd name="T25" fmla="*/ 43 h 118"/>
                    <a:gd name="T26" fmla="*/ 63 w 140"/>
                    <a:gd name="T27" fmla="*/ 16 h 118"/>
                    <a:gd name="T28" fmla="*/ 68 w 140"/>
                    <a:gd name="T29" fmla="*/ 4 h 118"/>
                    <a:gd name="T30" fmla="*/ 5 w 140"/>
                    <a:gd name="T31" fmla="*/ 4 h 118"/>
                    <a:gd name="T32" fmla="*/ 17 w 140"/>
                    <a:gd name="T33" fmla="*/ 0 h 118"/>
                    <a:gd name="T34" fmla="*/ 32 w 140"/>
                    <a:gd name="T35" fmla="*/ 7 h 118"/>
                    <a:gd name="T36" fmla="*/ 45 w 140"/>
                    <a:gd name="T37" fmla="*/ 20 h 118"/>
                    <a:gd name="T38" fmla="*/ 64 w 140"/>
                    <a:gd name="T39" fmla="*/ 62 h 118"/>
                    <a:gd name="T40" fmla="*/ 77 w 140"/>
                    <a:gd name="T41" fmla="*/ 106 h 118"/>
                    <a:gd name="T42" fmla="*/ 69 w 140"/>
                    <a:gd name="T43" fmla="*/ 113 h 118"/>
                    <a:gd name="T44" fmla="*/ 61 w 140"/>
                    <a:gd name="T45" fmla="*/ 118 h 118"/>
                    <a:gd name="T46" fmla="*/ 59 w 140"/>
                    <a:gd name="T47" fmla="*/ 118 h 118"/>
                    <a:gd name="T48" fmla="*/ 57 w 140"/>
                    <a:gd name="T49" fmla="*/ 118 h 118"/>
                    <a:gd name="T50" fmla="*/ 22 w 140"/>
                    <a:gd name="T51" fmla="*/ 63 h 118"/>
                    <a:gd name="T52" fmla="*/ 15 w 140"/>
                    <a:gd name="T53" fmla="*/ 53 h 118"/>
                    <a:gd name="T54" fmla="*/ 8 w 140"/>
                    <a:gd name="T55" fmla="*/ 43 h 118"/>
                    <a:gd name="T56" fmla="*/ 0 w 140"/>
                    <a:gd name="T57" fmla="*/ 16 h 118"/>
                    <a:gd name="T58" fmla="*/ 5 w 140"/>
                    <a:gd name="T59"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18">
                      <a:moveTo>
                        <a:pt x="68" y="4"/>
                      </a:moveTo>
                      <a:cubicBezTo>
                        <a:pt x="72" y="1"/>
                        <a:pt x="76" y="0"/>
                        <a:pt x="80" y="0"/>
                      </a:cubicBezTo>
                      <a:cubicBezTo>
                        <a:pt x="84" y="0"/>
                        <a:pt x="89" y="2"/>
                        <a:pt x="95" y="7"/>
                      </a:cubicBezTo>
                      <a:cubicBezTo>
                        <a:pt x="101" y="12"/>
                        <a:pt x="105" y="16"/>
                        <a:pt x="107" y="20"/>
                      </a:cubicBezTo>
                      <a:cubicBezTo>
                        <a:pt x="115" y="32"/>
                        <a:pt x="121" y="45"/>
                        <a:pt x="127" y="62"/>
                      </a:cubicBezTo>
                      <a:cubicBezTo>
                        <a:pt x="133" y="78"/>
                        <a:pt x="137" y="93"/>
                        <a:pt x="140" y="106"/>
                      </a:cubicBezTo>
                      <a:cubicBezTo>
                        <a:pt x="139" y="107"/>
                        <a:pt x="136" y="109"/>
                        <a:pt x="132" y="113"/>
                      </a:cubicBezTo>
                      <a:cubicBezTo>
                        <a:pt x="128" y="117"/>
                        <a:pt x="126" y="118"/>
                        <a:pt x="125" y="118"/>
                      </a:cubicBezTo>
                      <a:cubicBezTo>
                        <a:pt x="124" y="118"/>
                        <a:pt x="123" y="118"/>
                        <a:pt x="123" y="118"/>
                      </a:cubicBezTo>
                      <a:cubicBezTo>
                        <a:pt x="122" y="118"/>
                        <a:pt x="121" y="118"/>
                        <a:pt x="121" y="118"/>
                      </a:cubicBezTo>
                      <a:cubicBezTo>
                        <a:pt x="108" y="101"/>
                        <a:pt x="96" y="83"/>
                        <a:pt x="85" y="63"/>
                      </a:cubicBezTo>
                      <a:cubicBezTo>
                        <a:pt x="83" y="60"/>
                        <a:pt x="81" y="56"/>
                        <a:pt x="78" y="53"/>
                      </a:cubicBezTo>
                      <a:cubicBezTo>
                        <a:pt x="76" y="50"/>
                        <a:pt x="74" y="46"/>
                        <a:pt x="72" y="43"/>
                      </a:cubicBezTo>
                      <a:cubicBezTo>
                        <a:pt x="66" y="35"/>
                        <a:pt x="63" y="25"/>
                        <a:pt x="63" y="16"/>
                      </a:cubicBezTo>
                      <a:cubicBezTo>
                        <a:pt x="63" y="11"/>
                        <a:pt x="65" y="7"/>
                        <a:pt x="68" y="4"/>
                      </a:cubicBezTo>
                      <a:close/>
                      <a:moveTo>
                        <a:pt x="5" y="4"/>
                      </a:moveTo>
                      <a:cubicBezTo>
                        <a:pt x="8" y="1"/>
                        <a:pt x="12" y="0"/>
                        <a:pt x="17" y="0"/>
                      </a:cubicBezTo>
                      <a:cubicBezTo>
                        <a:pt x="22" y="0"/>
                        <a:pt x="27" y="2"/>
                        <a:pt x="32" y="7"/>
                      </a:cubicBezTo>
                      <a:cubicBezTo>
                        <a:pt x="38" y="12"/>
                        <a:pt x="42" y="16"/>
                        <a:pt x="45" y="20"/>
                      </a:cubicBezTo>
                      <a:cubicBezTo>
                        <a:pt x="52" y="32"/>
                        <a:pt x="58" y="45"/>
                        <a:pt x="64" y="62"/>
                      </a:cubicBezTo>
                      <a:cubicBezTo>
                        <a:pt x="70" y="78"/>
                        <a:pt x="74" y="93"/>
                        <a:pt x="77" y="106"/>
                      </a:cubicBezTo>
                      <a:cubicBezTo>
                        <a:pt x="76" y="107"/>
                        <a:pt x="73" y="109"/>
                        <a:pt x="69" y="113"/>
                      </a:cubicBezTo>
                      <a:cubicBezTo>
                        <a:pt x="65" y="117"/>
                        <a:pt x="63" y="118"/>
                        <a:pt x="61" y="118"/>
                      </a:cubicBezTo>
                      <a:cubicBezTo>
                        <a:pt x="61" y="118"/>
                        <a:pt x="60" y="118"/>
                        <a:pt x="59" y="118"/>
                      </a:cubicBezTo>
                      <a:cubicBezTo>
                        <a:pt x="58" y="118"/>
                        <a:pt x="58" y="118"/>
                        <a:pt x="57" y="118"/>
                      </a:cubicBezTo>
                      <a:cubicBezTo>
                        <a:pt x="44" y="101"/>
                        <a:pt x="32" y="83"/>
                        <a:pt x="22" y="63"/>
                      </a:cubicBezTo>
                      <a:cubicBezTo>
                        <a:pt x="20" y="60"/>
                        <a:pt x="17" y="56"/>
                        <a:pt x="15" y="53"/>
                      </a:cubicBezTo>
                      <a:cubicBezTo>
                        <a:pt x="13" y="50"/>
                        <a:pt x="11" y="46"/>
                        <a:pt x="8" y="43"/>
                      </a:cubicBezTo>
                      <a:cubicBezTo>
                        <a:pt x="3" y="35"/>
                        <a:pt x="0" y="25"/>
                        <a:pt x="0" y="16"/>
                      </a:cubicBezTo>
                      <a:cubicBezTo>
                        <a:pt x="0" y="11"/>
                        <a:pt x="2" y="7"/>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8" name="任意多边形: 形状 37"/>
                <p:cNvSpPr/>
                <p:nvPr/>
              </p:nvSpPr>
              <p:spPr bwMode="auto">
                <a:xfrm>
                  <a:off x="7702084" y="4057465"/>
                  <a:ext cx="314325" cy="266700"/>
                </a:xfrm>
                <a:custGeom>
                  <a:avLst/>
                  <a:gdLst>
                    <a:gd name="T0" fmla="*/ 72 w 140"/>
                    <a:gd name="T1" fmla="*/ 114 h 119"/>
                    <a:gd name="T2" fmla="*/ 60 w 140"/>
                    <a:gd name="T3" fmla="*/ 119 h 119"/>
                    <a:gd name="T4" fmla="*/ 45 w 140"/>
                    <a:gd name="T5" fmla="*/ 112 h 119"/>
                    <a:gd name="T6" fmla="*/ 32 w 140"/>
                    <a:gd name="T7" fmla="*/ 99 h 119"/>
                    <a:gd name="T8" fmla="*/ 13 w 140"/>
                    <a:gd name="T9" fmla="*/ 57 h 119"/>
                    <a:gd name="T10" fmla="*/ 0 w 140"/>
                    <a:gd name="T11" fmla="*/ 13 h 119"/>
                    <a:gd name="T12" fmla="*/ 8 w 140"/>
                    <a:gd name="T13" fmla="*/ 6 h 119"/>
                    <a:gd name="T14" fmla="*/ 15 w 140"/>
                    <a:gd name="T15" fmla="*/ 0 h 119"/>
                    <a:gd name="T16" fmla="*/ 17 w 140"/>
                    <a:gd name="T17" fmla="*/ 1 h 119"/>
                    <a:gd name="T18" fmla="*/ 19 w 140"/>
                    <a:gd name="T19" fmla="*/ 1 h 119"/>
                    <a:gd name="T20" fmla="*/ 55 w 140"/>
                    <a:gd name="T21" fmla="*/ 55 h 119"/>
                    <a:gd name="T22" fmla="*/ 61 w 140"/>
                    <a:gd name="T23" fmla="*/ 66 h 119"/>
                    <a:gd name="T24" fmla="*/ 68 w 140"/>
                    <a:gd name="T25" fmla="*/ 75 h 119"/>
                    <a:gd name="T26" fmla="*/ 77 w 140"/>
                    <a:gd name="T27" fmla="*/ 103 h 119"/>
                    <a:gd name="T28" fmla="*/ 72 w 140"/>
                    <a:gd name="T29" fmla="*/ 114 h 119"/>
                    <a:gd name="T30" fmla="*/ 135 w 140"/>
                    <a:gd name="T31" fmla="*/ 114 h 119"/>
                    <a:gd name="T32" fmla="*/ 123 w 140"/>
                    <a:gd name="T33" fmla="*/ 119 h 119"/>
                    <a:gd name="T34" fmla="*/ 108 w 140"/>
                    <a:gd name="T35" fmla="*/ 112 h 119"/>
                    <a:gd name="T36" fmla="*/ 95 w 140"/>
                    <a:gd name="T37" fmla="*/ 99 h 119"/>
                    <a:gd name="T38" fmla="*/ 76 w 140"/>
                    <a:gd name="T39" fmla="*/ 57 h 119"/>
                    <a:gd name="T40" fmla="*/ 63 w 140"/>
                    <a:gd name="T41" fmla="*/ 13 h 119"/>
                    <a:gd name="T42" fmla="*/ 71 w 140"/>
                    <a:gd name="T43" fmla="*/ 6 h 119"/>
                    <a:gd name="T44" fmla="*/ 79 w 140"/>
                    <a:gd name="T45" fmla="*/ 0 h 119"/>
                    <a:gd name="T46" fmla="*/ 81 w 140"/>
                    <a:gd name="T47" fmla="*/ 1 h 119"/>
                    <a:gd name="T48" fmla="*/ 83 w 140"/>
                    <a:gd name="T49" fmla="*/ 1 h 119"/>
                    <a:gd name="T50" fmla="*/ 118 w 140"/>
                    <a:gd name="T51" fmla="*/ 55 h 119"/>
                    <a:gd name="T52" fmla="*/ 125 w 140"/>
                    <a:gd name="T53" fmla="*/ 66 h 119"/>
                    <a:gd name="T54" fmla="*/ 132 w 140"/>
                    <a:gd name="T55" fmla="*/ 75 h 119"/>
                    <a:gd name="T56" fmla="*/ 140 w 140"/>
                    <a:gd name="T57" fmla="*/ 103 h 119"/>
                    <a:gd name="T58" fmla="*/ 135 w 140"/>
                    <a:gd name="T59" fmla="*/ 1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19">
                      <a:moveTo>
                        <a:pt x="72" y="114"/>
                      </a:moveTo>
                      <a:cubicBezTo>
                        <a:pt x="68" y="117"/>
                        <a:pt x="64" y="119"/>
                        <a:pt x="60" y="119"/>
                      </a:cubicBezTo>
                      <a:cubicBezTo>
                        <a:pt x="56" y="119"/>
                        <a:pt x="51" y="116"/>
                        <a:pt x="45" y="112"/>
                      </a:cubicBezTo>
                      <a:cubicBezTo>
                        <a:pt x="39" y="107"/>
                        <a:pt x="35" y="103"/>
                        <a:pt x="32" y="99"/>
                      </a:cubicBezTo>
                      <a:cubicBezTo>
                        <a:pt x="25" y="87"/>
                        <a:pt x="19" y="73"/>
                        <a:pt x="13" y="57"/>
                      </a:cubicBezTo>
                      <a:cubicBezTo>
                        <a:pt x="7" y="41"/>
                        <a:pt x="3" y="26"/>
                        <a:pt x="0" y="13"/>
                      </a:cubicBezTo>
                      <a:cubicBezTo>
                        <a:pt x="1" y="12"/>
                        <a:pt x="4" y="9"/>
                        <a:pt x="8" y="6"/>
                      </a:cubicBezTo>
                      <a:cubicBezTo>
                        <a:pt x="12" y="2"/>
                        <a:pt x="14" y="0"/>
                        <a:pt x="15" y="0"/>
                      </a:cubicBezTo>
                      <a:cubicBezTo>
                        <a:pt x="16" y="0"/>
                        <a:pt x="17" y="0"/>
                        <a:pt x="17" y="1"/>
                      </a:cubicBezTo>
                      <a:cubicBezTo>
                        <a:pt x="18" y="1"/>
                        <a:pt x="19" y="1"/>
                        <a:pt x="19" y="1"/>
                      </a:cubicBezTo>
                      <a:cubicBezTo>
                        <a:pt x="32" y="18"/>
                        <a:pt x="44" y="36"/>
                        <a:pt x="55" y="55"/>
                      </a:cubicBezTo>
                      <a:cubicBezTo>
                        <a:pt x="57" y="59"/>
                        <a:pt x="59" y="62"/>
                        <a:pt x="61" y="66"/>
                      </a:cubicBezTo>
                      <a:cubicBezTo>
                        <a:pt x="64" y="69"/>
                        <a:pt x="66" y="72"/>
                        <a:pt x="68" y="75"/>
                      </a:cubicBezTo>
                      <a:cubicBezTo>
                        <a:pt x="74" y="84"/>
                        <a:pt x="77" y="93"/>
                        <a:pt x="77" y="103"/>
                      </a:cubicBezTo>
                      <a:cubicBezTo>
                        <a:pt x="77" y="108"/>
                        <a:pt x="75" y="112"/>
                        <a:pt x="72" y="114"/>
                      </a:cubicBezTo>
                      <a:close/>
                      <a:moveTo>
                        <a:pt x="135" y="114"/>
                      </a:moveTo>
                      <a:cubicBezTo>
                        <a:pt x="132" y="117"/>
                        <a:pt x="128" y="119"/>
                        <a:pt x="123" y="119"/>
                      </a:cubicBezTo>
                      <a:cubicBezTo>
                        <a:pt x="118" y="119"/>
                        <a:pt x="113" y="116"/>
                        <a:pt x="108" y="112"/>
                      </a:cubicBezTo>
                      <a:cubicBezTo>
                        <a:pt x="102" y="107"/>
                        <a:pt x="98" y="103"/>
                        <a:pt x="95" y="99"/>
                      </a:cubicBezTo>
                      <a:cubicBezTo>
                        <a:pt x="88" y="87"/>
                        <a:pt x="82" y="73"/>
                        <a:pt x="76" y="57"/>
                      </a:cubicBezTo>
                      <a:cubicBezTo>
                        <a:pt x="70" y="41"/>
                        <a:pt x="66" y="26"/>
                        <a:pt x="63" y="13"/>
                      </a:cubicBezTo>
                      <a:cubicBezTo>
                        <a:pt x="64" y="12"/>
                        <a:pt x="67" y="9"/>
                        <a:pt x="71" y="6"/>
                      </a:cubicBezTo>
                      <a:cubicBezTo>
                        <a:pt x="75" y="2"/>
                        <a:pt x="77" y="0"/>
                        <a:pt x="79" y="0"/>
                      </a:cubicBezTo>
                      <a:cubicBezTo>
                        <a:pt x="79" y="0"/>
                        <a:pt x="80" y="0"/>
                        <a:pt x="81" y="1"/>
                      </a:cubicBezTo>
                      <a:cubicBezTo>
                        <a:pt x="82" y="1"/>
                        <a:pt x="82" y="1"/>
                        <a:pt x="83" y="1"/>
                      </a:cubicBezTo>
                      <a:cubicBezTo>
                        <a:pt x="96" y="18"/>
                        <a:pt x="108" y="36"/>
                        <a:pt x="118" y="55"/>
                      </a:cubicBezTo>
                      <a:cubicBezTo>
                        <a:pt x="120" y="59"/>
                        <a:pt x="123" y="62"/>
                        <a:pt x="125" y="66"/>
                      </a:cubicBezTo>
                      <a:cubicBezTo>
                        <a:pt x="127" y="69"/>
                        <a:pt x="129" y="72"/>
                        <a:pt x="132" y="75"/>
                      </a:cubicBezTo>
                      <a:cubicBezTo>
                        <a:pt x="137" y="84"/>
                        <a:pt x="140" y="93"/>
                        <a:pt x="140" y="103"/>
                      </a:cubicBezTo>
                      <a:cubicBezTo>
                        <a:pt x="140" y="108"/>
                        <a:pt x="138" y="112"/>
                        <a:pt x="135"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30" name="组合 29"/>
              <p:cNvGrpSpPr>
                <a:grpSpLocks noChangeAspect="1"/>
              </p:cNvGrpSpPr>
              <p:nvPr/>
            </p:nvGrpSpPr>
            <p:grpSpPr>
              <a:xfrm>
                <a:off x="9217299" y="1779604"/>
                <a:ext cx="2606581" cy="2519999"/>
                <a:chOff x="7437438" y="2481264"/>
                <a:chExt cx="1816100" cy="1755775"/>
              </a:xfrm>
              <a:solidFill>
                <a:schemeClr val="accent4"/>
              </a:solidFill>
            </p:grpSpPr>
            <p:sp>
              <p:nvSpPr>
                <p:cNvPr id="31" name="任意多边形: 形状 30"/>
                <p:cNvSpPr/>
                <p:nvPr/>
              </p:nvSpPr>
              <p:spPr bwMode="auto">
                <a:xfrm>
                  <a:off x="7489825" y="2525714"/>
                  <a:ext cx="1160463" cy="1252538"/>
                </a:xfrm>
                <a:custGeom>
                  <a:avLst/>
                  <a:gdLst>
                    <a:gd name="T0" fmla="*/ 24 w 516"/>
                    <a:gd name="T1" fmla="*/ 536 h 556"/>
                    <a:gd name="T2" fmla="*/ 24 w 516"/>
                    <a:gd name="T3" fmla="*/ 223 h 556"/>
                    <a:gd name="T4" fmla="*/ 222 w 516"/>
                    <a:gd name="T5" fmla="*/ 24 h 556"/>
                    <a:gd name="T6" fmla="*/ 516 w 516"/>
                    <a:gd name="T7" fmla="*/ 24 h 556"/>
                    <a:gd name="T8" fmla="*/ 516 w 516"/>
                    <a:gd name="T9" fmla="*/ 0 h 556"/>
                    <a:gd name="T10" fmla="*/ 222 w 516"/>
                    <a:gd name="T11" fmla="*/ 0 h 556"/>
                    <a:gd name="T12" fmla="*/ 0 w 516"/>
                    <a:gd name="T13" fmla="*/ 223 h 556"/>
                    <a:gd name="T14" fmla="*/ 0 w 516"/>
                    <a:gd name="T15" fmla="*/ 536 h 556"/>
                    <a:gd name="T16" fmla="*/ 0 w 516"/>
                    <a:gd name="T17" fmla="*/ 556 h 556"/>
                    <a:gd name="T18" fmla="*/ 25 w 516"/>
                    <a:gd name="T19" fmla="*/ 556 h 556"/>
                    <a:gd name="T20" fmla="*/ 24 w 516"/>
                    <a:gd name="T21" fmla="*/ 53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556">
                      <a:moveTo>
                        <a:pt x="24" y="536"/>
                      </a:moveTo>
                      <a:cubicBezTo>
                        <a:pt x="24" y="223"/>
                        <a:pt x="24" y="223"/>
                        <a:pt x="24" y="223"/>
                      </a:cubicBezTo>
                      <a:cubicBezTo>
                        <a:pt x="24" y="114"/>
                        <a:pt x="113" y="24"/>
                        <a:pt x="222" y="24"/>
                      </a:cubicBezTo>
                      <a:cubicBezTo>
                        <a:pt x="516" y="24"/>
                        <a:pt x="516" y="24"/>
                        <a:pt x="516" y="24"/>
                      </a:cubicBezTo>
                      <a:cubicBezTo>
                        <a:pt x="516" y="0"/>
                        <a:pt x="516" y="0"/>
                        <a:pt x="516" y="0"/>
                      </a:cubicBezTo>
                      <a:cubicBezTo>
                        <a:pt x="222" y="0"/>
                        <a:pt x="222" y="0"/>
                        <a:pt x="222" y="0"/>
                      </a:cubicBezTo>
                      <a:cubicBezTo>
                        <a:pt x="99" y="0"/>
                        <a:pt x="0" y="100"/>
                        <a:pt x="0" y="223"/>
                      </a:cubicBezTo>
                      <a:cubicBezTo>
                        <a:pt x="0" y="536"/>
                        <a:pt x="0" y="536"/>
                        <a:pt x="0" y="536"/>
                      </a:cubicBezTo>
                      <a:cubicBezTo>
                        <a:pt x="0" y="542"/>
                        <a:pt x="0" y="548"/>
                        <a:pt x="0" y="556"/>
                      </a:cubicBezTo>
                      <a:cubicBezTo>
                        <a:pt x="25" y="556"/>
                        <a:pt x="25" y="556"/>
                        <a:pt x="25" y="556"/>
                      </a:cubicBezTo>
                      <a:cubicBezTo>
                        <a:pt x="25" y="548"/>
                        <a:pt x="24" y="542"/>
                        <a:pt x="24" y="5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2" name="任意多边形: 形状 31"/>
                <p:cNvSpPr/>
                <p:nvPr/>
              </p:nvSpPr>
              <p:spPr bwMode="auto">
                <a:xfrm>
                  <a:off x="8056563" y="2986089"/>
                  <a:ext cx="1143000" cy="1250950"/>
                </a:xfrm>
                <a:custGeom>
                  <a:avLst/>
                  <a:gdLst>
                    <a:gd name="T0" fmla="*/ 484 w 508"/>
                    <a:gd name="T1" fmla="*/ 19 h 556"/>
                    <a:gd name="T2" fmla="*/ 484 w 508"/>
                    <a:gd name="T3" fmla="*/ 332 h 556"/>
                    <a:gd name="T4" fmla="*/ 284 w 508"/>
                    <a:gd name="T5" fmla="*/ 532 h 556"/>
                    <a:gd name="T6" fmla="*/ 0 w 508"/>
                    <a:gd name="T7" fmla="*/ 532 h 556"/>
                    <a:gd name="T8" fmla="*/ 0 w 508"/>
                    <a:gd name="T9" fmla="*/ 556 h 556"/>
                    <a:gd name="T10" fmla="*/ 284 w 508"/>
                    <a:gd name="T11" fmla="*/ 556 h 556"/>
                    <a:gd name="T12" fmla="*/ 508 w 508"/>
                    <a:gd name="T13" fmla="*/ 332 h 556"/>
                    <a:gd name="T14" fmla="*/ 508 w 508"/>
                    <a:gd name="T15" fmla="*/ 19 h 556"/>
                    <a:gd name="T16" fmla="*/ 506 w 508"/>
                    <a:gd name="T17" fmla="*/ 0 h 556"/>
                    <a:gd name="T18" fmla="*/ 481 w 508"/>
                    <a:gd name="T19" fmla="*/ 0 h 556"/>
                    <a:gd name="T20" fmla="*/ 484 w 508"/>
                    <a:gd name="T21" fmla="*/ 19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556">
                      <a:moveTo>
                        <a:pt x="484" y="19"/>
                      </a:moveTo>
                      <a:cubicBezTo>
                        <a:pt x="484" y="332"/>
                        <a:pt x="484" y="332"/>
                        <a:pt x="484" y="332"/>
                      </a:cubicBezTo>
                      <a:cubicBezTo>
                        <a:pt x="484" y="441"/>
                        <a:pt x="393" y="532"/>
                        <a:pt x="284" y="532"/>
                      </a:cubicBezTo>
                      <a:cubicBezTo>
                        <a:pt x="0" y="532"/>
                        <a:pt x="0" y="532"/>
                        <a:pt x="0" y="532"/>
                      </a:cubicBezTo>
                      <a:cubicBezTo>
                        <a:pt x="0" y="556"/>
                        <a:pt x="0" y="556"/>
                        <a:pt x="0" y="556"/>
                      </a:cubicBezTo>
                      <a:cubicBezTo>
                        <a:pt x="284" y="556"/>
                        <a:pt x="284" y="556"/>
                        <a:pt x="284" y="556"/>
                      </a:cubicBezTo>
                      <a:cubicBezTo>
                        <a:pt x="407" y="556"/>
                        <a:pt x="508" y="455"/>
                        <a:pt x="508" y="332"/>
                      </a:cubicBezTo>
                      <a:cubicBezTo>
                        <a:pt x="508" y="19"/>
                        <a:pt x="508" y="19"/>
                        <a:pt x="508" y="19"/>
                      </a:cubicBezTo>
                      <a:cubicBezTo>
                        <a:pt x="508" y="12"/>
                        <a:pt x="507" y="8"/>
                        <a:pt x="506" y="0"/>
                      </a:cubicBezTo>
                      <a:cubicBezTo>
                        <a:pt x="481" y="0"/>
                        <a:pt x="481" y="0"/>
                        <a:pt x="481" y="0"/>
                      </a:cubicBezTo>
                      <a:cubicBezTo>
                        <a:pt x="481" y="8"/>
                        <a:pt x="484" y="12"/>
                        <a:pt x="48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3" name="任意多边形: 形状 32"/>
                <p:cNvSpPr/>
                <p:nvPr/>
              </p:nvSpPr>
              <p:spPr bwMode="auto">
                <a:xfrm>
                  <a:off x="8778875" y="2481264"/>
                  <a:ext cx="474663" cy="360363"/>
                </a:xfrm>
                <a:custGeom>
                  <a:avLst/>
                  <a:gdLst>
                    <a:gd name="T0" fmla="*/ 98 w 211"/>
                    <a:gd name="T1" fmla="*/ 38 h 160"/>
                    <a:gd name="T2" fmla="*/ 62 w 211"/>
                    <a:gd name="T3" fmla="*/ 122 h 160"/>
                    <a:gd name="T4" fmla="*/ 9 w 211"/>
                    <a:gd name="T5" fmla="*/ 160 h 160"/>
                    <a:gd name="T6" fmla="*/ 0 w 211"/>
                    <a:gd name="T7" fmla="*/ 156 h 160"/>
                    <a:gd name="T8" fmla="*/ 12 w 211"/>
                    <a:gd name="T9" fmla="*/ 143 h 160"/>
                    <a:gd name="T10" fmla="*/ 26 w 211"/>
                    <a:gd name="T11" fmla="*/ 127 h 160"/>
                    <a:gd name="T12" fmla="*/ 49 w 211"/>
                    <a:gd name="T13" fmla="*/ 84 h 160"/>
                    <a:gd name="T14" fmla="*/ 34 w 211"/>
                    <a:gd name="T15" fmla="*/ 53 h 160"/>
                    <a:gd name="T16" fmla="*/ 19 w 211"/>
                    <a:gd name="T17" fmla="*/ 33 h 160"/>
                    <a:gd name="T18" fmla="*/ 51 w 211"/>
                    <a:gd name="T19" fmla="*/ 0 h 160"/>
                    <a:gd name="T20" fmla="*/ 83 w 211"/>
                    <a:gd name="T21" fmla="*/ 11 h 160"/>
                    <a:gd name="T22" fmla="*/ 98 w 211"/>
                    <a:gd name="T23" fmla="*/ 38 h 160"/>
                    <a:gd name="T24" fmla="*/ 211 w 211"/>
                    <a:gd name="T25" fmla="*/ 38 h 160"/>
                    <a:gd name="T26" fmla="*/ 175 w 211"/>
                    <a:gd name="T27" fmla="*/ 122 h 160"/>
                    <a:gd name="T28" fmla="*/ 127 w 211"/>
                    <a:gd name="T29" fmla="*/ 160 h 160"/>
                    <a:gd name="T30" fmla="*/ 114 w 211"/>
                    <a:gd name="T31" fmla="*/ 157 h 160"/>
                    <a:gd name="T32" fmla="*/ 138 w 211"/>
                    <a:gd name="T33" fmla="*/ 127 h 160"/>
                    <a:gd name="T34" fmla="*/ 162 w 211"/>
                    <a:gd name="T35" fmla="*/ 83 h 160"/>
                    <a:gd name="T36" fmla="*/ 147 w 211"/>
                    <a:gd name="T37" fmla="*/ 53 h 160"/>
                    <a:gd name="T38" fmla="*/ 132 w 211"/>
                    <a:gd name="T39" fmla="*/ 33 h 160"/>
                    <a:gd name="T40" fmla="*/ 165 w 211"/>
                    <a:gd name="T41" fmla="*/ 0 h 160"/>
                    <a:gd name="T42" fmla="*/ 197 w 211"/>
                    <a:gd name="T43" fmla="*/ 11 h 160"/>
                    <a:gd name="T44" fmla="*/ 211 w 211"/>
                    <a:gd name="T45"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160">
                      <a:moveTo>
                        <a:pt x="98" y="38"/>
                      </a:moveTo>
                      <a:cubicBezTo>
                        <a:pt x="98" y="69"/>
                        <a:pt x="86" y="97"/>
                        <a:pt x="62" y="122"/>
                      </a:cubicBezTo>
                      <a:cubicBezTo>
                        <a:pt x="38" y="147"/>
                        <a:pt x="20" y="160"/>
                        <a:pt x="9" y="160"/>
                      </a:cubicBezTo>
                      <a:cubicBezTo>
                        <a:pt x="3" y="160"/>
                        <a:pt x="0" y="158"/>
                        <a:pt x="0" y="156"/>
                      </a:cubicBezTo>
                      <a:cubicBezTo>
                        <a:pt x="3" y="153"/>
                        <a:pt x="7" y="148"/>
                        <a:pt x="12" y="143"/>
                      </a:cubicBezTo>
                      <a:cubicBezTo>
                        <a:pt x="16" y="138"/>
                        <a:pt x="21" y="132"/>
                        <a:pt x="26" y="127"/>
                      </a:cubicBezTo>
                      <a:cubicBezTo>
                        <a:pt x="41" y="110"/>
                        <a:pt x="49" y="96"/>
                        <a:pt x="49" y="84"/>
                      </a:cubicBezTo>
                      <a:cubicBezTo>
                        <a:pt x="49" y="73"/>
                        <a:pt x="44" y="62"/>
                        <a:pt x="34" y="53"/>
                      </a:cubicBezTo>
                      <a:cubicBezTo>
                        <a:pt x="24" y="44"/>
                        <a:pt x="19" y="38"/>
                        <a:pt x="19" y="33"/>
                      </a:cubicBezTo>
                      <a:cubicBezTo>
                        <a:pt x="19" y="11"/>
                        <a:pt x="30" y="0"/>
                        <a:pt x="51" y="0"/>
                      </a:cubicBezTo>
                      <a:cubicBezTo>
                        <a:pt x="62" y="0"/>
                        <a:pt x="73" y="4"/>
                        <a:pt x="83" y="11"/>
                      </a:cubicBezTo>
                      <a:cubicBezTo>
                        <a:pt x="93" y="18"/>
                        <a:pt x="98" y="27"/>
                        <a:pt x="98" y="38"/>
                      </a:cubicBezTo>
                      <a:close/>
                      <a:moveTo>
                        <a:pt x="211" y="38"/>
                      </a:moveTo>
                      <a:cubicBezTo>
                        <a:pt x="211" y="69"/>
                        <a:pt x="199" y="97"/>
                        <a:pt x="175" y="122"/>
                      </a:cubicBezTo>
                      <a:cubicBezTo>
                        <a:pt x="151" y="147"/>
                        <a:pt x="135" y="160"/>
                        <a:pt x="127" y="160"/>
                      </a:cubicBezTo>
                      <a:cubicBezTo>
                        <a:pt x="118" y="160"/>
                        <a:pt x="114" y="159"/>
                        <a:pt x="114" y="157"/>
                      </a:cubicBezTo>
                      <a:cubicBezTo>
                        <a:pt x="114" y="155"/>
                        <a:pt x="122" y="145"/>
                        <a:pt x="138" y="127"/>
                      </a:cubicBezTo>
                      <a:cubicBezTo>
                        <a:pt x="154" y="108"/>
                        <a:pt x="162" y="94"/>
                        <a:pt x="162" y="83"/>
                      </a:cubicBezTo>
                      <a:cubicBezTo>
                        <a:pt x="162" y="72"/>
                        <a:pt x="157" y="62"/>
                        <a:pt x="147" y="53"/>
                      </a:cubicBezTo>
                      <a:cubicBezTo>
                        <a:pt x="137" y="44"/>
                        <a:pt x="132" y="38"/>
                        <a:pt x="132" y="33"/>
                      </a:cubicBezTo>
                      <a:cubicBezTo>
                        <a:pt x="132" y="11"/>
                        <a:pt x="143" y="0"/>
                        <a:pt x="165" y="0"/>
                      </a:cubicBezTo>
                      <a:cubicBezTo>
                        <a:pt x="176" y="0"/>
                        <a:pt x="187" y="4"/>
                        <a:pt x="197" y="11"/>
                      </a:cubicBezTo>
                      <a:cubicBezTo>
                        <a:pt x="206" y="18"/>
                        <a:pt x="211" y="27"/>
                        <a:pt x="2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34" name="任意多边形: 形状 33"/>
                <p:cNvSpPr/>
                <p:nvPr/>
              </p:nvSpPr>
              <p:spPr bwMode="auto">
                <a:xfrm>
                  <a:off x="7437438" y="3859214"/>
                  <a:ext cx="477838" cy="360363"/>
                </a:xfrm>
                <a:custGeom>
                  <a:avLst/>
                  <a:gdLst>
                    <a:gd name="T0" fmla="*/ 113 w 212"/>
                    <a:gd name="T1" fmla="*/ 122 h 160"/>
                    <a:gd name="T2" fmla="*/ 150 w 212"/>
                    <a:gd name="T3" fmla="*/ 38 h 160"/>
                    <a:gd name="T4" fmla="*/ 203 w 212"/>
                    <a:gd name="T5" fmla="*/ 0 h 160"/>
                    <a:gd name="T6" fmla="*/ 212 w 212"/>
                    <a:gd name="T7" fmla="*/ 4 h 160"/>
                    <a:gd name="T8" fmla="*/ 200 w 212"/>
                    <a:gd name="T9" fmla="*/ 17 h 160"/>
                    <a:gd name="T10" fmla="*/ 186 w 212"/>
                    <a:gd name="T11" fmla="*/ 33 h 160"/>
                    <a:gd name="T12" fmla="*/ 162 w 212"/>
                    <a:gd name="T13" fmla="*/ 76 h 160"/>
                    <a:gd name="T14" fmla="*/ 177 w 212"/>
                    <a:gd name="T15" fmla="*/ 107 h 160"/>
                    <a:gd name="T16" fmla="*/ 193 w 212"/>
                    <a:gd name="T17" fmla="*/ 127 h 160"/>
                    <a:gd name="T18" fmla="*/ 160 w 212"/>
                    <a:gd name="T19" fmla="*/ 160 h 160"/>
                    <a:gd name="T20" fmla="*/ 128 w 212"/>
                    <a:gd name="T21" fmla="*/ 149 h 160"/>
                    <a:gd name="T22" fmla="*/ 113 w 212"/>
                    <a:gd name="T23" fmla="*/ 122 h 160"/>
                    <a:gd name="T24" fmla="*/ 0 w 212"/>
                    <a:gd name="T25" fmla="*/ 122 h 160"/>
                    <a:gd name="T26" fmla="*/ 36 w 212"/>
                    <a:gd name="T27" fmla="*/ 38 h 160"/>
                    <a:gd name="T28" fmla="*/ 85 w 212"/>
                    <a:gd name="T29" fmla="*/ 0 h 160"/>
                    <a:gd name="T30" fmla="*/ 98 w 212"/>
                    <a:gd name="T31" fmla="*/ 3 h 160"/>
                    <a:gd name="T32" fmla="*/ 74 w 212"/>
                    <a:gd name="T33" fmla="*/ 33 h 160"/>
                    <a:gd name="T34" fmla="*/ 50 w 212"/>
                    <a:gd name="T35" fmla="*/ 77 h 160"/>
                    <a:gd name="T36" fmla="*/ 65 w 212"/>
                    <a:gd name="T37" fmla="*/ 107 h 160"/>
                    <a:gd name="T38" fmla="*/ 80 w 212"/>
                    <a:gd name="T39" fmla="*/ 127 h 160"/>
                    <a:gd name="T40" fmla="*/ 46 w 212"/>
                    <a:gd name="T41" fmla="*/ 160 h 160"/>
                    <a:gd name="T42" fmla="*/ 15 w 212"/>
                    <a:gd name="T43" fmla="*/ 149 h 160"/>
                    <a:gd name="T44" fmla="*/ 0 w 212"/>
                    <a:gd name="T45"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60">
                      <a:moveTo>
                        <a:pt x="113" y="122"/>
                      </a:moveTo>
                      <a:cubicBezTo>
                        <a:pt x="113" y="91"/>
                        <a:pt x="125" y="63"/>
                        <a:pt x="150" y="38"/>
                      </a:cubicBezTo>
                      <a:cubicBezTo>
                        <a:pt x="174" y="13"/>
                        <a:pt x="191" y="0"/>
                        <a:pt x="203" y="0"/>
                      </a:cubicBezTo>
                      <a:cubicBezTo>
                        <a:pt x="209" y="0"/>
                        <a:pt x="212" y="2"/>
                        <a:pt x="212" y="4"/>
                      </a:cubicBezTo>
                      <a:cubicBezTo>
                        <a:pt x="209" y="7"/>
                        <a:pt x="205" y="12"/>
                        <a:pt x="200" y="17"/>
                      </a:cubicBezTo>
                      <a:cubicBezTo>
                        <a:pt x="195" y="22"/>
                        <a:pt x="190" y="28"/>
                        <a:pt x="186" y="33"/>
                      </a:cubicBezTo>
                      <a:cubicBezTo>
                        <a:pt x="170" y="50"/>
                        <a:pt x="162" y="64"/>
                        <a:pt x="162" y="76"/>
                      </a:cubicBezTo>
                      <a:cubicBezTo>
                        <a:pt x="162" y="87"/>
                        <a:pt x="167" y="98"/>
                        <a:pt x="177" y="107"/>
                      </a:cubicBezTo>
                      <a:cubicBezTo>
                        <a:pt x="188" y="115"/>
                        <a:pt x="193" y="122"/>
                        <a:pt x="193" y="127"/>
                      </a:cubicBezTo>
                      <a:cubicBezTo>
                        <a:pt x="193" y="149"/>
                        <a:pt x="182" y="160"/>
                        <a:pt x="160" y="160"/>
                      </a:cubicBezTo>
                      <a:cubicBezTo>
                        <a:pt x="149" y="160"/>
                        <a:pt x="138" y="156"/>
                        <a:pt x="128" y="149"/>
                      </a:cubicBezTo>
                      <a:cubicBezTo>
                        <a:pt x="118" y="142"/>
                        <a:pt x="113" y="133"/>
                        <a:pt x="113" y="122"/>
                      </a:cubicBezTo>
                      <a:close/>
                      <a:moveTo>
                        <a:pt x="0" y="122"/>
                      </a:moveTo>
                      <a:cubicBezTo>
                        <a:pt x="0" y="91"/>
                        <a:pt x="12" y="63"/>
                        <a:pt x="36" y="38"/>
                      </a:cubicBezTo>
                      <a:cubicBezTo>
                        <a:pt x="60" y="13"/>
                        <a:pt x="76" y="0"/>
                        <a:pt x="85" y="0"/>
                      </a:cubicBezTo>
                      <a:cubicBezTo>
                        <a:pt x="93" y="0"/>
                        <a:pt x="98" y="1"/>
                        <a:pt x="98" y="3"/>
                      </a:cubicBezTo>
                      <a:cubicBezTo>
                        <a:pt x="98" y="5"/>
                        <a:pt x="90" y="15"/>
                        <a:pt x="74" y="33"/>
                      </a:cubicBezTo>
                      <a:cubicBezTo>
                        <a:pt x="58" y="52"/>
                        <a:pt x="50" y="66"/>
                        <a:pt x="50" y="77"/>
                      </a:cubicBezTo>
                      <a:cubicBezTo>
                        <a:pt x="50" y="88"/>
                        <a:pt x="55" y="98"/>
                        <a:pt x="65" y="107"/>
                      </a:cubicBezTo>
                      <a:cubicBezTo>
                        <a:pt x="75" y="115"/>
                        <a:pt x="80" y="122"/>
                        <a:pt x="80" y="127"/>
                      </a:cubicBezTo>
                      <a:cubicBezTo>
                        <a:pt x="80" y="149"/>
                        <a:pt x="69" y="160"/>
                        <a:pt x="46" y="160"/>
                      </a:cubicBezTo>
                      <a:cubicBezTo>
                        <a:pt x="35" y="160"/>
                        <a:pt x="25" y="156"/>
                        <a:pt x="15" y="149"/>
                      </a:cubicBezTo>
                      <a:cubicBezTo>
                        <a:pt x="5" y="142"/>
                        <a:pt x="0" y="133"/>
                        <a:pt x="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sp>
          <p:nvSpPr>
            <p:cNvPr id="19" name="矩形 18"/>
            <p:cNvSpPr/>
            <p:nvPr/>
          </p:nvSpPr>
          <p:spPr>
            <a:xfrm>
              <a:off x="1544786" y="2400929"/>
              <a:ext cx="1282770" cy="235962"/>
            </a:xfrm>
            <a:prstGeom prst="rect">
              <a:avLst/>
            </a:prstGeom>
            <a:ln w="12700">
              <a:miter lim="400000"/>
            </a:ln>
          </p:spPr>
          <p:txBody>
            <a:bodyPr wrap="none" lIns="33867" tIns="33867" rIns="33867" bIns="33867" anchor="ctr">
              <a:normAutofit/>
            </a:bodyPr>
            <a:lstStyle/>
            <a:p>
              <a:pPr algn="ctr">
                <a:lnSpc>
                  <a:spcPct val="110000"/>
                </a:lnSpc>
              </a:pPr>
              <a:r>
                <a:rPr lang="zh-CN" altLang="en-US" sz="1065" b="1" spc="4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20" name="矩形 19"/>
            <p:cNvSpPr/>
            <p:nvPr/>
          </p:nvSpPr>
          <p:spPr>
            <a:xfrm>
              <a:off x="4139049" y="2400929"/>
              <a:ext cx="1282770" cy="235962"/>
            </a:xfrm>
            <a:prstGeom prst="rect">
              <a:avLst/>
            </a:prstGeom>
            <a:ln w="12700">
              <a:miter lim="400000"/>
            </a:ln>
          </p:spPr>
          <p:txBody>
            <a:bodyPr wrap="none" lIns="33867" tIns="33867" rIns="33867" bIns="33867" anchor="ctr">
              <a:normAutofit/>
            </a:bodyPr>
            <a:lstStyle/>
            <a:p>
              <a:pPr algn="ctr">
                <a:lnSpc>
                  <a:spcPct val="110000"/>
                </a:lnSpc>
              </a:pPr>
              <a:r>
                <a:rPr lang="zh-CN" altLang="en-US" sz="1065" b="1"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21" name="矩形 20"/>
            <p:cNvSpPr/>
            <p:nvPr/>
          </p:nvSpPr>
          <p:spPr>
            <a:xfrm>
              <a:off x="6821412" y="2400929"/>
              <a:ext cx="1282770" cy="235962"/>
            </a:xfrm>
            <a:prstGeom prst="rect">
              <a:avLst/>
            </a:prstGeom>
            <a:ln w="12700">
              <a:miter lim="400000"/>
            </a:ln>
          </p:spPr>
          <p:txBody>
            <a:bodyPr wrap="none" lIns="33867" tIns="33867" rIns="33867" bIns="33867" anchor="ctr">
              <a:normAutofit/>
            </a:bodyPr>
            <a:lstStyle/>
            <a:p>
              <a:pPr algn="ctr">
                <a:lnSpc>
                  <a:spcPct val="110000"/>
                </a:lnSpc>
              </a:pPr>
              <a:r>
                <a:rPr lang="zh-CN" altLang="en-US" sz="1065" b="1"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22" name="矩形 21"/>
            <p:cNvSpPr/>
            <p:nvPr/>
          </p:nvSpPr>
          <p:spPr>
            <a:xfrm>
              <a:off x="9420119" y="2400929"/>
              <a:ext cx="1282770" cy="235962"/>
            </a:xfrm>
            <a:prstGeom prst="rect">
              <a:avLst/>
            </a:prstGeom>
            <a:ln w="12700">
              <a:miter lim="400000"/>
            </a:ln>
          </p:spPr>
          <p:txBody>
            <a:bodyPr wrap="none" lIns="33867" tIns="33867" rIns="33867" bIns="33867" anchor="ctr">
              <a:normAutofit/>
            </a:bodyPr>
            <a:lstStyle/>
            <a:p>
              <a:pPr algn="ctr">
                <a:lnSpc>
                  <a:spcPct val="110000"/>
                </a:lnSpc>
              </a:pPr>
              <a:r>
                <a:rPr lang="zh-CN" altLang="en-US" sz="1065" b="1"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23" name="矩形 22"/>
            <p:cNvSpPr/>
            <p:nvPr/>
          </p:nvSpPr>
          <p:spPr>
            <a:xfrm>
              <a:off x="1165325" y="2524200"/>
              <a:ext cx="2041692" cy="915151"/>
            </a:xfrm>
            <a:prstGeom prst="rect">
              <a:avLst/>
            </a:prstGeom>
            <a:ln w="12700">
              <a:miter lim="400000"/>
            </a:ln>
          </p:spPr>
          <p:txBody>
            <a:bodyPr wrap="square" lIns="96000" tIns="96000" rIns="96000" bIns="96000" anchor="ctr" anchorCtr="1">
              <a:normAutofit/>
            </a:bodyPr>
            <a:lstStyle/>
            <a:p>
              <a:pPr algn="ctr">
                <a:lnSpc>
                  <a:spcPct val="120000"/>
                </a:lnSpc>
              </a:pPr>
              <a: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a:t>
              </a:r>
              <a:b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sp>
          <p:nvSpPr>
            <p:cNvPr id="24" name="矩形 23"/>
            <p:cNvSpPr/>
            <p:nvPr/>
          </p:nvSpPr>
          <p:spPr>
            <a:xfrm>
              <a:off x="3759588" y="2524200"/>
              <a:ext cx="2041692" cy="915151"/>
            </a:xfrm>
            <a:prstGeom prst="rect">
              <a:avLst/>
            </a:prstGeom>
            <a:ln w="12700">
              <a:miter lim="400000"/>
            </a:ln>
          </p:spPr>
          <p:txBody>
            <a:bodyPr wrap="square" lIns="96000" tIns="96000" rIns="96000" bIns="96000" anchor="ctr" anchorCtr="1">
              <a:normAutofit/>
            </a:bodyPr>
            <a:lstStyle/>
            <a:p>
              <a:pPr algn="ctr">
                <a:lnSpc>
                  <a:spcPct val="120000"/>
                </a:lnSpc>
              </a:pPr>
              <a: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a:t>
              </a:r>
              <a:b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sp>
          <p:nvSpPr>
            <p:cNvPr id="25" name="矩形 24"/>
            <p:cNvSpPr/>
            <p:nvPr/>
          </p:nvSpPr>
          <p:spPr>
            <a:xfrm>
              <a:off x="6441951" y="2524200"/>
              <a:ext cx="2041692" cy="915151"/>
            </a:xfrm>
            <a:prstGeom prst="rect">
              <a:avLst/>
            </a:prstGeom>
            <a:ln w="12700">
              <a:miter lim="400000"/>
            </a:ln>
          </p:spPr>
          <p:txBody>
            <a:bodyPr wrap="square" lIns="96000" tIns="96000" rIns="96000" bIns="96000" anchor="ctr" anchorCtr="1">
              <a:normAutofit/>
            </a:bodyPr>
            <a:lstStyle/>
            <a:p>
              <a:pPr algn="ctr">
                <a:lnSpc>
                  <a:spcPct val="120000"/>
                </a:lnSpc>
              </a:pPr>
              <a: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a:t>
              </a:r>
              <a:b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sp>
          <p:nvSpPr>
            <p:cNvPr id="26" name="矩形 25"/>
            <p:cNvSpPr/>
            <p:nvPr/>
          </p:nvSpPr>
          <p:spPr>
            <a:xfrm>
              <a:off x="9040658" y="2524200"/>
              <a:ext cx="2041692" cy="915151"/>
            </a:xfrm>
            <a:prstGeom prst="rect">
              <a:avLst/>
            </a:prstGeom>
            <a:ln w="12700">
              <a:miter lim="400000"/>
            </a:ln>
          </p:spPr>
          <p:txBody>
            <a:bodyPr wrap="square" lIns="96000" tIns="96000" rIns="96000" bIns="96000" anchor="ctr" anchorCtr="1">
              <a:normAutofit/>
            </a:bodyPr>
            <a:lstStyle/>
            <a:p>
              <a:pPr algn="ctr">
                <a:lnSpc>
                  <a:spcPct val="120000"/>
                </a:lnSpc>
              </a:pPr>
              <a: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a:t>
              </a:r>
              <a:b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065" spc="4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p>
          </p:txBody>
        </p:sp>
      </p:grpSp>
      <p:grpSp>
        <p:nvGrpSpPr>
          <p:cNvPr id="5" name="组合 4"/>
          <p:cNvGrpSpPr/>
          <p:nvPr/>
        </p:nvGrpSpPr>
        <p:grpSpPr>
          <a:xfrm>
            <a:off x="799162" y="4473115"/>
            <a:ext cx="10593677" cy="981451"/>
            <a:chOff x="1148901" y="2960948"/>
            <a:chExt cx="8876736" cy="981450"/>
          </a:xfrm>
        </p:grpSpPr>
        <p:grpSp>
          <p:nvGrpSpPr>
            <p:cNvPr id="6" name="组合 5"/>
            <p:cNvGrpSpPr/>
            <p:nvPr/>
          </p:nvGrpSpPr>
          <p:grpSpPr>
            <a:xfrm>
              <a:off x="1148901" y="2960948"/>
              <a:ext cx="2205077" cy="981450"/>
              <a:chOff x="1148901" y="2960948"/>
              <a:chExt cx="2205077" cy="981450"/>
            </a:xfrm>
          </p:grpSpPr>
          <p:sp>
            <p:nvSpPr>
              <p:cNvPr id="16" name="文本框 59"/>
              <p:cNvSpPr txBox="1"/>
              <p:nvPr/>
            </p:nvSpPr>
            <p:spPr>
              <a:xfrm>
                <a:off x="1486040" y="2960948"/>
                <a:ext cx="1530800" cy="340519"/>
              </a:xfrm>
              <a:prstGeom prst="roundRect">
                <a:avLst/>
              </a:prstGeom>
              <a:solidFill>
                <a:schemeClr val="accent1"/>
              </a:solidFill>
            </p:spPr>
            <p:txBody>
              <a:bodyPr wrap="none">
                <a:normAutofit/>
              </a:bodyPr>
              <a:lstStyle/>
              <a:p>
                <a:pPr algn="ct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a:t>
                </a:r>
                <a:r>
                  <a:rPr lang="zh-CN" altLang="en-US" sz="133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文本</a:t>
                </a:r>
                <a:r>
                  <a:rPr lang="zh-CN" altLang="en-US" sz="1335"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预设</a:t>
                </a:r>
              </a:p>
            </p:txBody>
          </p:sp>
          <p:sp>
            <p:nvSpPr>
              <p:cNvPr id="17" name="文本框 60"/>
              <p:cNvSpPr txBox="1"/>
              <p:nvPr/>
            </p:nvSpPr>
            <p:spPr bwMode="auto">
              <a:xfrm>
                <a:off x="1148901" y="3368168"/>
                <a:ext cx="2205077"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endParaRPr lang="zh-CN" altLang="en-US" sz="1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7" name="组合 6"/>
            <p:cNvGrpSpPr/>
            <p:nvPr/>
          </p:nvGrpSpPr>
          <p:grpSpPr>
            <a:xfrm>
              <a:off x="3372788" y="2960948"/>
              <a:ext cx="2205078" cy="981450"/>
              <a:chOff x="3497671" y="2960948"/>
              <a:chExt cx="2205078" cy="981450"/>
            </a:xfrm>
          </p:grpSpPr>
          <p:sp>
            <p:nvSpPr>
              <p:cNvPr id="14" name="文本框 57"/>
              <p:cNvSpPr txBox="1"/>
              <p:nvPr/>
            </p:nvSpPr>
            <p:spPr>
              <a:xfrm>
                <a:off x="3834808" y="2960948"/>
                <a:ext cx="1530800" cy="340519"/>
              </a:xfrm>
              <a:prstGeom prst="roundRect">
                <a:avLst/>
              </a:prstGeom>
              <a:solidFill>
                <a:schemeClr val="accent2"/>
              </a:solidFill>
            </p:spPr>
            <p:txBody>
              <a:bodyPr wrap="none">
                <a:normAutofit/>
              </a:bodyPr>
              <a:lstStyle/>
              <a:p>
                <a:pPr algn="ctr"/>
                <a:r>
                  <a:rPr lang="zh-CN" altLang="en-US" sz="13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15" name="文本框 58"/>
              <p:cNvSpPr txBox="1"/>
              <p:nvPr/>
            </p:nvSpPr>
            <p:spPr bwMode="auto">
              <a:xfrm>
                <a:off x="3497671"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endParaRPr lang="zh-CN" altLang="en-US" sz="1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8" name="组合 7"/>
            <p:cNvGrpSpPr/>
            <p:nvPr/>
          </p:nvGrpSpPr>
          <p:grpSpPr>
            <a:xfrm>
              <a:off x="5596672" y="2960948"/>
              <a:ext cx="2205078" cy="981450"/>
              <a:chOff x="3497670" y="2960948"/>
              <a:chExt cx="2205078" cy="981450"/>
            </a:xfrm>
          </p:grpSpPr>
          <p:sp>
            <p:nvSpPr>
              <p:cNvPr id="12" name="文本框 55"/>
              <p:cNvSpPr txBox="1"/>
              <p:nvPr/>
            </p:nvSpPr>
            <p:spPr>
              <a:xfrm>
                <a:off x="3834808" y="2960948"/>
                <a:ext cx="1530800" cy="340519"/>
              </a:xfrm>
              <a:prstGeom prst="roundRect">
                <a:avLst/>
              </a:prstGeom>
              <a:solidFill>
                <a:schemeClr val="accent3"/>
              </a:solidFill>
            </p:spPr>
            <p:txBody>
              <a:bodyPr wrap="none">
                <a:normAutofit/>
              </a:bodyPr>
              <a:lstStyle/>
              <a:p>
                <a:pPr algn="ctr"/>
                <a:r>
                  <a:rPr lang="zh-CN" altLang="en-US" sz="1335"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13" name="文本框 56"/>
              <p:cNvSpPr txBox="1"/>
              <p:nvPr/>
            </p:nvSpPr>
            <p:spPr bwMode="auto">
              <a:xfrm>
                <a:off x="3497670"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endParaRPr lang="zh-CN" altLang="en-US" sz="1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nvGrpSpPr>
            <p:cNvPr id="9" name="组合 8"/>
            <p:cNvGrpSpPr/>
            <p:nvPr/>
          </p:nvGrpSpPr>
          <p:grpSpPr>
            <a:xfrm>
              <a:off x="7820559" y="2960948"/>
              <a:ext cx="2205078" cy="981450"/>
              <a:chOff x="3497672" y="2960948"/>
              <a:chExt cx="2205078" cy="981450"/>
            </a:xfrm>
          </p:grpSpPr>
          <p:sp>
            <p:nvSpPr>
              <p:cNvPr id="10" name="文本框 53"/>
              <p:cNvSpPr txBox="1"/>
              <p:nvPr/>
            </p:nvSpPr>
            <p:spPr>
              <a:xfrm>
                <a:off x="3834808" y="2960948"/>
                <a:ext cx="1530800" cy="340519"/>
              </a:xfrm>
              <a:prstGeom prst="roundRect">
                <a:avLst/>
              </a:prstGeom>
              <a:solidFill>
                <a:schemeClr val="accent4"/>
              </a:solidFill>
            </p:spPr>
            <p:txBody>
              <a:bodyPr wrap="none">
                <a:normAutofit/>
              </a:bodyPr>
              <a:lstStyle/>
              <a:p>
                <a:pPr algn="ctr"/>
                <a:r>
                  <a:rPr lang="zh-CN" altLang="en-US" sz="1335">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标题文本预设</a:t>
                </a:r>
              </a:p>
            </p:txBody>
          </p:sp>
          <p:sp>
            <p:nvSpPr>
              <p:cNvPr id="11" name="文本框 54"/>
              <p:cNvSpPr txBox="1"/>
              <p:nvPr/>
            </p:nvSpPr>
            <p:spPr bwMode="auto">
              <a:xfrm>
                <a:off x="3497672"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此部分内容作为文字排版占位显示 </a:t>
                </a:r>
                <a:b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br>
                <a:r>
                  <a:rPr lang="zh-CN" altLang="en-US" sz="120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（建议使用主题字体）</a:t>
                </a:r>
                <a:endParaRPr lang="zh-CN" altLang="en-US" sz="1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grpSp>
      </p:grpSp>
      <p:sp>
        <p:nvSpPr>
          <p:cNvPr id="47" name="文本框 46"/>
          <p:cNvSpPr txBox="1"/>
          <p:nvPr/>
        </p:nvSpPr>
        <p:spPr>
          <a:xfrm>
            <a:off x="4663418" y="-56858"/>
            <a:ext cx="2608406" cy="977383"/>
          </a:xfrm>
          <a:prstGeom prst="rect">
            <a:avLst/>
          </a:prstGeom>
          <a:noFill/>
        </p:spPr>
        <p:txBody>
          <a:bodyPr wrap="none" rtlCol="0">
            <a:spAutoFit/>
          </a:bodyPr>
          <a:lstStyle/>
          <a:p>
            <a:pPr algn="ctr">
              <a:lnSpc>
                <a:spcPts val="8000"/>
              </a:lnSpc>
            </a:pPr>
            <a:r>
              <a:rPr lang="zh-CN" altLang="en-US" sz="3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点击添加标题</a:t>
            </a:r>
          </a:p>
        </p:txBody>
      </p:sp>
      <p:pic>
        <p:nvPicPr>
          <p:cNvPr id="48" name="图片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49" name="图片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9480698" y="1909998"/>
            <a:ext cx="2711302" cy="848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7" name="文本框 16"/>
          <p:cNvSpPr txBox="1"/>
          <p:nvPr/>
        </p:nvSpPr>
        <p:spPr>
          <a:xfrm>
            <a:off x="9679365" y="2011006"/>
            <a:ext cx="2321469" cy="646331"/>
          </a:xfrm>
          <a:prstGeom prst="rect">
            <a:avLst/>
          </a:prstGeom>
          <a:noFill/>
        </p:spPr>
        <p:txBody>
          <a:bodyPr wrap="none" rtlCol="0">
            <a:spAutoFit/>
          </a:bodyPr>
          <a:lstStyle/>
          <a:p>
            <a:r>
              <a:rPr lang="en-US" altLang="zh-CN" sz="36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PART </a:t>
            </a:r>
            <a:r>
              <a:rPr lang="en-US" altLang="zh-CN" sz="3600" b="1"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02</a:t>
            </a:r>
            <a:endParaRPr lang="zh-CN" altLang="en-US" sz="3600" b="1"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
        <p:nvSpPr>
          <p:cNvPr id="18" name="文本框 17"/>
          <p:cNvSpPr txBox="1"/>
          <p:nvPr/>
        </p:nvSpPr>
        <p:spPr>
          <a:xfrm>
            <a:off x="5801380" y="3092792"/>
            <a:ext cx="3877985" cy="1138773"/>
          </a:xfrm>
          <a:prstGeom prst="rect">
            <a:avLst/>
          </a:prstGeom>
          <a:noFill/>
        </p:spPr>
        <p:txBody>
          <a:bodyPr wrap="none" rtlCol="0">
            <a:spAutoFit/>
          </a:bodyPr>
          <a:lstStyle/>
          <a:p>
            <a:pPr algn="ctr">
              <a:lnSpc>
                <a:spcPts val="8000"/>
              </a:lnSpc>
            </a:pPr>
            <a:r>
              <a:rPr lang="zh-CN" altLang="en-US" sz="7200" dirty="0">
                <a:solidFill>
                  <a:schemeClr val="accent1">
                    <a:lumMod val="10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计划内容</a:t>
            </a:r>
          </a:p>
        </p:txBody>
      </p:sp>
      <p:sp>
        <p:nvSpPr>
          <p:cNvPr id="19" name="文本框 18"/>
          <p:cNvSpPr txBox="1"/>
          <p:nvPr/>
        </p:nvSpPr>
        <p:spPr>
          <a:xfrm>
            <a:off x="5801380" y="4099654"/>
            <a:ext cx="5614037" cy="733599"/>
          </a:xfrm>
          <a:prstGeom prst="rect">
            <a:avLst/>
          </a:prstGeom>
          <a:noFill/>
        </p:spPr>
        <p:txBody>
          <a:bodyPr wrap="none" rtlCol="0">
            <a:spAutoFit/>
          </a:bodyPr>
          <a:lstStyle/>
          <a:p>
            <a:pPr>
              <a:lnSpc>
                <a:spcPts val="2600"/>
              </a:lnSpc>
            </a:pPr>
            <a:r>
              <a:rPr lang="en-US" altLang="zh-CN"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THIS IS A BUSINESS TEMPLATE</a:t>
            </a:r>
          </a:p>
          <a:p>
            <a:pPr>
              <a:lnSpc>
                <a:spcPts val="2600"/>
              </a:lnSpc>
            </a:pPr>
            <a:r>
              <a:rPr lang="en-US" altLang="zh-CN"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AND ALL PAGES ARE DESIGNED BY ALONIC</a:t>
            </a:r>
            <a:endParaRPr lang="zh-CN" altLang="en-US" sz="1600" spc="3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5192" b="11476"/>
          <a:stretch>
            <a:fillRect/>
          </a:stretch>
        </p:blipFill>
        <p:spPr>
          <a:xfrm>
            <a:off x="-291717" y="630114"/>
            <a:ext cx="5608703" cy="622788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4276244"/>
            <a:ext cx="2622793" cy="2581756"/>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9207" y="4276244"/>
            <a:ext cx="2622793" cy="25817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7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75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AUTOCOLOR" val="TRUE"/>
  <p:tag name="MH_TYPE" val="CONTENTS"/>
  <p:tag name="ID" val="553520"/>
</p:tagLst>
</file>

<file path=ppt/tags/tag10.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NUMBER"/>
  <p:tag name="ID" val="553520"/>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OTHERS"/>
  <p:tag name="ID" val="553520"/>
</p:tagLst>
</file>

<file path=ppt/tags/tag12.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ENTRY"/>
  <p:tag name="ID" val="553520"/>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NUMBER"/>
  <p:tag name="ID" val="553520"/>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OTHERS"/>
  <p:tag name="ID" val="553520"/>
</p:tagLst>
</file>

<file path=ppt/tags/tag15.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ENTRY"/>
  <p:tag name="ID" val="553520"/>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AUTOCOLOR" val="TRUE"/>
  <p:tag name="MH_TYPE" val="CONTENTS"/>
  <p:tag name="ID" val="553520"/>
</p:tagLst>
</file>

<file path=ppt/tags/tag17.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AUTOCOLOR" val="TRUE"/>
  <p:tag name="MH_TYPE" val="CONTENTS"/>
  <p:tag name="ID" val="553520"/>
</p:tagLst>
</file>

<file path=ppt/tags/tag18.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AUTOCOLOR" val="TRUE"/>
  <p:tag name="MH_TYPE" val="CONTENTS"/>
  <p:tag name="ID" val="553520"/>
</p:tagLst>
</file>

<file path=ppt/tags/tag19.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AUTOCOLOR" val="TRUE"/>
  <p:tag name="MH_TYPE" val="CONTENTS"/>
  <p:tag name="ID" val="553520"/>
</p:tagLst>
</file>

<file path=ppt/tags/tag2.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OTHERS"/>
  <p:tag name="ID" val="553520"/>
</p:tagLst>
</file>

<file path=ppt/tags/tag3.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OTHERS"/>
  <p:tag name="ID" val="553520"/>
</p:tagLst>
</file>

<file path=ppt/tags/tag4.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NUMBER"/>
  <p:tag name="ID" val="553520"/>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OTHERS"/>
  <p:tag name="ID" val="553520"/>
</p:tagLst>
</file>

<file path=ppt/tags/tag6.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ENTRY"/>
  <p:tag name="ID" val="553520"/>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NUMBER"/>
  <p:tag name="ID" val="553520"/>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OTHERS"/>
  <p:tag name="ID" val="553520"/>
</p:tagLst>
</file>

<file path=ppt/tags/tag9.xml><?xml version="1.0" encoding="utf-8"?>
<p:tagLst xmlns:a="http://schemas.openxmlformats.org/drawingml/2006/main" xmlns:r="http://schemas.openxmlformats.org/officeDocument/2006/relationships" xmlns:p="http://schemas.openxmlformats.org/presentationml/2006/main">
  <p:tag name="MH" val="20180702140336"/>
  <p:tag name="MH_LIBRARY" val="CONTENTS"/>
  <p:tag name="MH_TYPE" val="ENTRY"/>
  <p:tag name="ID" val="553520"/>
  <p:tag name="MH_ORDER" val="2"/>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1846</Words>
  <Application>Microsoft Office PowerPoint</Application>
  <PresentationFormat>宽屏</PresentationFormat>
  <Paragraphs>292</Paragraphs>
  <Slides>24</Slides>
  <Notes>16</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24</vt:i4>
      </vt:variant>
    </vt:vector>
  </HeadingPairs>
  <TitlesOfParts>
    <vt:vector size="28" baseType="lpstr">
      <vt:lpstr>阿里巴巴普惠体 R</vt:lpstr>
      <vt:lpstr>宋体</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2021-06-28T00:46:29Z</dcterms:created>
  <dcterms:modified xsi:type="dcterms:W3CDTF">2023-01-10T05:56:23Z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19F2B2C17EFB43A1A07D2726CF61D7F4</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