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80" r:id="rId24"/>
    <p:sldId id="281" r:id="rId25"/>
    <p:sldId id="282" r:id="rId26"/>
    <p:sldId id="257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andolFang R" panose="02010600030101010101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D6D270B-847F-4C53-B737-A52DCD70C8C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84EAB98-AABB-48D0-9141-7BB1F12E024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AB98-AABB-48D0-9141-7BB1F12E02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&#35838;&#25991;&#26391;&#35835;&#12289;&#29983;&#23383;&#35270;&#39057;&#12289;&#23383;&#35789;&#21548;&#20889;&#8212;&#25484;&#22768;/&#35838;&#25991;&#26391;&#35835;%20%20&#20154;&#25945;&#29256;-&#19977;&#19978;-25&#25484;&#22768;.mp4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146629"/>
            <a:ext cx="4564742" cy="4564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057" y="341086"/>
            <a:ext cx="11567886" cy="6175829"/>
          </a:xfrm>
          <a:prstGeom prst="rect">
            <a:avLst/>
          </a:prstGeom>
          <a:noFill/>
          <a:ln>
            <a:solidFill>
              <a:srgbClr val="39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4702" y="47263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06340" y="1546024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39A49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掌 声</a:t>
              </a:r>
              <a:endParaRPr lang="en-US" altLang="zh-CN" sz="11500" dirty="0">
                <a:solidFill>
                  <a:srgbClr val="39A49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39A492">
                      <a:alpha val="0"/>
                    </a:srgbClr>
                  </a:gs>
                  <a:gs pos="100000">
                    <a:srgbClr val="39A49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1211148" y="2467248"/>
            <a:ext cx="9748952" cy="297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今天下午天空（      ）间乌云密布，不一会儿哗哗下起了瓢泼大雨，大街上有的人惊慌失措，有的人还在（      ）是不是要到附近商店躲一躲，只有交警叔叔还在（      ）地指挥交通！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4539438" y="268282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骤然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2874922" y="48724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镇定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2158633" y="418429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犹豫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56061" y="13871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4257824" y="2953647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表示变化快的词语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3609752" y="3943128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骤然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493886" y="3942903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猛然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7325235" y="3942904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突然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3609752" y="496237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忽然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5493806" y="4910936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瞬间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7325027" y="4910864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刹那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935100" y="1389254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15" name="圆角矩形 25"/>
          <p:cNvSpPr/>
          <p:nvPr/>
        </p:nvSpPr>
        <p:spPr>
          <a:xfrm>
            <a:off x="1282812" y="2628900"/>
            <a:ext cx="9626376" cy="3195774"/>
          </a:xfrm>
          <a:prstGeom prst="roundRect">
            <a:avLst/>
          </a:prstGeom>
          <a:noFill/>
          <a:ln w="31750">
            <a:solidFill>
              <a:srgbClr val="39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57625" y="1650415"/>
            <a:ext cx="5662930" cy="1375410"/>
            <a:chOff x="3375" y="1544"/>
            <a:chExt cx="8918" cy="2166"/>
          </a:xfrm>
        </p:grpSpPr>
        <p:sp>
          <p:nvSpPr>
            <p:cNvPr id="8" name="TextBox 16"/>
            <p:cNvSpPr txBox="1"/>
            <p:nvPr/>
          </p:nvSpPr>
          <p:spPr>
            <a:xfrm>
              <a:off x="3375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注视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5737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注目</a:t>
              </a: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8100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骤然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0463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突然</a:t>
              </a: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405" y="279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热烈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5767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热切</a:t>
              </a: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8130" y="278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10493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镇静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82452" y="3262972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838575" y="3837890"/>
            <a:ext cx="5643880" cy="1369060"/>
            <a:chOff x="3345" y="5058"/>
            <a:chExt cx="8888" cy="2156"/>
          </a:xfrm>
        </p:grpSpPr>
        <p:sp>
          <p:nvSpPr>
            <p:cNvPr id="18" name="TextBox 37"/>
            <p:cNvSpPr txBox="1"/>
            <p:nvPr/>
          </p:nvSpPr>
          <p:spPr>
            <a:xfrm>
              <a:off x="3345" y="5058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持久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5707" y="5058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短暂</a:t>
              </a: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8070" y="5058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镇定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0433" y="5058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慌张</a:t>
              </a:r>
            </a:p>
          </p:txBody>
        </p:sp>
        <p:sp>
          <p:nvSpPr>
            <p:cNvPr id="22" name="TextBox 41"/>
            <p:cNvSpPr txBox="1"/>
            <p:nvPr/>
          </p:nvSpPr>
          <p:spPr>
            <a:xfrm>
              <a:off x="3375" y="629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忧郁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5737" y="629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开朗</a:t>
              </a:r>
            </a:p>
          </p:txBody>
        </p:sp>
      </p:grp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954461" y="160678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954460" y="369400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436489" y="4079059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869181" y="132548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293431" y="2659085"/>
            <a:ext cx="5984875" cy="3001645"/>
            <a:chOff x="9435" y="5052"/>
            <a:chExt cx="9425" cy="4727"/>
          </a:xfrm>
        </p:grpSpPr>
        <p:sp>
          <p:nvSpPr>
            <p:cNvPr id="29" name="文本框 66"/>
            <p:cNvSpPr txBox="1"/>
            <p:nvPr/>
          </p:nvSpPr>
          <p:spPr>
            <a:xfrm>
              <a:off x="10739" y="6265"/>
              <a:ext cx="249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là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（落在）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435" y="5052"/>
              <a:ext cx="9425" cy="4727"/>
              <a:chOff x="1746" y="3698"/>
              <a:chExt cx="9425" cy="4727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746" y="3698"/>
                <a:ext cx="3801" cy="1928"/>
                <a:chOff x="1679320" y="1267966"/>
                <a:chExt cx="2413253" cy="1980015"/>
              </a:xfrm>
            </p:grpSpPr>
            <p:sp>
              <p:nvSpPr>
                <p:cNvPr id="42" name="文本框 64"/>
                <p:cNvSpPr txBox="1"/>
                <p:nvPr/>
              </p:nvSpPr>
              <p:spPr>
                <a:xfrm>
                  <a:off x="1679320" y="1868634"/>
                  <a:ext cx="520193" cy="1045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600" dirty="0">
                      <a:solidFill>
                        <a:srgbClr val="EF3E2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落</a:t>
                  </a:r>
                </a:p>
              </p:txBody>
            </p:sp>
            <p:sp>
              <p:nvSpPr>
                <p:cNvPr id="43" name="文本框 65"/>
                <p:cNvSpPr txBox="1"/>
                <p:nvPr/>
              </p:nvSpPr>
              <p:spPr>
                <a:xfrm>
                  <a:off x="2505978" y="1326085"/>
                  <a:ext cx="1489802" cy="547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err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luò</a:t>
                  </a:r>
                  <a:r>
                    <a:rPr lang="zh-CN" altLang="en-US" sz="1600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（院落）</a:t>
                  </a:r>
                </a:p>
              </p:txBody>
            </p:sp>
            <p:sp>
              <p:nvSpPr>
                <p:cNvPr id="44" name="文本框 66"/>
                <p:cNvSpPr txBox="1"/>
                <p:nvPr/>
              </p:nvSpPr>
              <p:spPr>
                <a:xfrm>
                  <a:off x="2507571" y="2023096"/>
                  <a:ext cx="1585002" cy="547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err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lào</a:t>
                  </a:r>
                  <a:r>
                    <a:rPr lang="zh-CN" altLang="en-US" sz="1600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（落枕）</a:t>
                  </a: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2505978" y="1267966"/>
                  <a:ext cx="0" cy="1980015"/>
                </a:xfrm>
                <a:prstGeom prst="line">
                  <a:avLst/>
                </a:prstGeom>
                <a:ln>
                  <a:solidFill>
                    <a:srgbClr val="FDCB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3999200" y="1267966"/>
                  <a:ext cx="0" cy="1980015"/>
                </a:xfrm>
                <a:prstGeom prst="line">
                  <a:avLst/>
                </a:prstGeom>
                <a:ln>
                  <a:solidFill>
                    <a:srgbClr val="FDCB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文本框 69"/>
              <p:cNvSpPr txBox="1"/>
              <p:nvPr/>
            </p:nvSpPr>
            <p:spPr>
              <a:xfrm>
                <a:off x="5474" y="3918"/>
                <a:ext cx="5625" cy="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小英昨天晚上落（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dènɡ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）枕了，早上奶奶让她戴上围脖，她却把她落（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dènɡ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）在院落（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dènɡ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）里的桌子上，忘戴了。</a:t>
                </a: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1746" y="6497"/>
                <a:ext cx="3801" cy="1928"/>
                <a:chOff x="1679320" y="1267966"/>
                <a:chExt cx="2413253" cy="1980015"/>
              </a:xfrm>
            </p:grpSpPr>
            <p:sp>
              <p:nvSpPr>
                <p:cNvPr id="36" name="文本框 64"/>
                <p:cNvSpPr txBox="1"/>
                <p:nvPr/>
              </p:nvSpPr>
              <p:spPr>
                <a:xfrm>
                  <a:off x="1679320" y="1868634"/>
                  <a:ext cx="520193" cy="10436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3600" dirty="0">
                      <a:solidFill>
                        <a:srgbClr val="EF3E2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调</a:t>
                  </a:r>
                </a:p>
              </p:txBody>
            </p:sp>
            <p:sp>
              <p:nvSpPr>
                <p:cNvPr id="37" name="文本框 65"/>
                <p:cNvSpPr txBox="1"/>
                <p:nvPr/>
              </p:nvSpPr>
              <p:spPr>
                <a:xfrm>
                  <a:off x="2505978" y="1556179"/>
                  <a:ext cx="1489802" cy="545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err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diào</a:t>
                  </a:r>
                  <a:r>
                    <a:rPr lang="zh-CN" altLang="en-US" sz="1600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（调来）</a:t>
                  </a:r>
                </a:p>
              </p:txBody>
            </p:sp>
            <p:sp>
              <p:nvSpPr>
                <p:cNvPr id="38" name="文本框 66"/>
                <p:cNvSpPr txBox="1"/>
                <p:nvPr/>
              </p:nvSpPr>
              <p:spPr>
                <a:xfrm>
                  <a:off x="2507571" y="2487392"/>
                  <a:ext cx="1585002" cy="545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err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tiáo</a:t>
                  </a:r>
                  <a:r>
                    <a:rPr lang="zh-CN" altLang="en-US" sz="1600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（调皮）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2505978" y="1267966"/>
                  <a:ext cx="0" cy="1980015"/>
                </a:xfrm>
                <a:prstGeom prst="line">
                  <a:avLst/>
                </a:prstGeom>
                <a:ln>
                  <a:solidFill>
                    <a:srgbClr val="FDCB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3999200" y="1267966"/>
                  <a:ext cx="0" cy="1980015"/>
                </a:xfrm>
                <a:prstGeom prst="line">
                  <a:avLst/>
                </a:prstGeom>
                <a:ln>
                  <a:solidFill>
                    <a:srgbClr val="FDCB5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文本框 69"/>
              <p:cNvSpPr txBox="1"/>
              <p:nvPr/>
            </p:nvSpPr>
            <p:spPr>
              <a:xfrm>
                <a:off x="5546" y="6934"/>
                <a:ext cx="5625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刚调来（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diào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）的班主任还没有发现他调（</a:t>
                </a:r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tiáo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）皮的有一面。</a:t>
                </a:r>
              </a:p>
              <a:p>
                <a:pPr lvl="0"/>
                <a:endPara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6" y="1536700"/>
            <a:ext cx="5633386" cy="291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9"/>
          <p:cNvSpPr/>
          <p:nvPr/>
        </p:nvSpPr>
        <p:spPr>
          <a:xfrm>
            <a:off x="6329040" y="3429000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64033" y="3755138"/>
            <a:ext cx="24763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0" name="云形标注 17"/>
          <p:cNvSpPr/>
          <p:nvPr/>
        </p:nvSpPr>
        <p:spPr>
          <a:xfrm>
            <a:off x="3808760" y="4163092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3987638" y="4452531"/>
            <a:ext cx="24763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48" y="4163092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38" y="4726558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25掌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5778" y="15652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4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74489" y="2708444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4530" y="3772474"/>
            <a:ext cx="7041852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主要写了残疾女孩英子在同学们鼓励的掌声中变得自信的故事。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34530" y="14252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4511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42042" y="2454340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379" y="3193584"/>
            <a:ext cx="11072579" cy="220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自然段）：交代了英子的性格以及形成这种性格的原因。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eaLnBrk="1" latinLnBrk="0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自然段）：写同学们给予英子两次掌声的经过。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eaLnBrk="1" latinLnBrk="0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</a:t>
            </a:r>
            <a:r>
              <a:rPr 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写得到同学们的掌声鼓励后的英子发生的变化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99810" y="1155220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41760" y="143543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云形 8"/>
          <p:cNvSpPr/>
          <p:nvPr/>
        </p:nvSpPr>
        <p:spPr>
          <a:xfrm rot="243424">
            <a:off x="3109870" y="2928887"/>
            <a:ext cx="5544616" cy="2016224"/>
          </a:xfrm>
          <a:prstGeom prst="cloud">
            <a:avLst/>
          </a:prstGeom>
          <a:solidFill>
            <a:srgbClr val="39A4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70602" y="3429317"/>
            <a:ext cx="453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过去的英子是一个什么样的女孩？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853108" y="4233817"/>
            <a:ext cx="5184576" cy="829945"/>
          </a:xfrm>
          <a:prstGeom prst="rect">
            <a:avLst/>
          </a:prstGeom>
          <a:solidFill>
            <a:srgbClr val="39A492"/>
          </a:solidFill>
          <a:ln w="19050"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从两个“总是”可以看出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过去的英子不太爱说话，太孤独了。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3108" y="1453396"/>
            <a:ext cx="1051339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她很文静，总是默默地坐在教室的一角。上课前，她早早地就来到教室，下课后，她又总是最后一个离开。因为她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小时候生过病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，腿脚落下了残疾，不愿意让别人看见她走路的姿势。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437284" y="1597412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85356" y="2101840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31423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358886" y="3398802"/>
            <a:ext cx="2736304" cy="14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文静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胆怯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自卑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忧郁</a:t>
            </a:r>
          </a:p>
        </p:txBody>
      </p:sp>
      <p:sp>
        <p:nvSpPr>
          <p:cNvPr id="8" name="矩形 7"/>
          <p:cNvSpPr/>
          <p:nvPr/>
        </p:nvSpPr>
        <p:spPr>
          <a:xfrm>
            <a:off x="8358886" y="2030650"/>
            <a:ext cx="2664296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腿脚的残疾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5400000">
            <a:off x="9170029" y="3019707"/>
            <a:ext cx="609962" cy="216024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944542" y="2822738"/>
            <a:ext cx="6336704" cy="1584176"/>
          </a:xfrm>
          <a:prstGeom prst="cloud">
            <a:avLst/>
          </a:prstGeom>
          <a:solidFill>
            <a:srgbClr val="39A4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4542" y="325478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过去的英子是一个什么样的女孩？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872480" y="1854306"/>
            <a:ext cx="5849620" cy="318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在我们的生活中，掌声无处不在，它代表着欢迎，饱含着祝福。掌声还曾经改变了一个小女孩的命运，让我们一起学习课文来感受一下吧！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4" y="1547784"/>
            <a:ext cx="3991032" cy="399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29586" y="1681691"/>
            <a:ext cx="5544820" cy="1979930"/>
            <a:chOff x="3344" y="1771"/>
            <a:chExt cx="8732" cy="3118"/>
          </a:xfrm>
          <a:solidFill>
            <a:srgbClr val="39A492"/>
          </a:solidFill>
        </p:grpSpPr>
        <p:sp>
          <p:nvSpPr>
            <p:cNvPr id="14" name="云形 13"/>
            <p:cNvSpPr/>
            <p:nvPr/>
          </p:nvSpPr>
          <p:spPr>
            <a:xfrm>
              <a:off x="3344" y="1771"/>
              <a:ext cx="8732" cy="3118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705" y="2452"/>
              <a:ext cx="7144" cy="7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后来英子发生了什么变化？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142286" y="4062246"/>
            <a:ext cx="6912768" cy="15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zh-CN" sz="2000" kern="10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从那以后，英子就像变了一个人似的，不再像以前那么忧郁。她和同学们一起游戏说笑，甚至在一次联欢会上，还让同学们教她跳舞。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AutoShape 2"/>
          <p:cNvCxnSpPr>
            <a:cxnSpLocks noChangeShapeType="1"/>
          </p:cNvCxnSpPr>
          <p:nvPr/>
        </p:nvCxnSpPr>
        <p:spPr bwMode="auto">
          <a:xfrm flipH="1" flipV="1">
            <a:off x="2006381" y="5070358"/>
            <a:ext cx="58320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"/>
          <p:cNvCxnSpPr>
            <a:cxnSpLocks noChangeShapeType="1"/>
          </p:cNvCxnSpPr>
          <p:nvPr/>
        </p:nvCxnSpPr>
        <p:spPr bwMode="auto">
          <a:xfrm flipH="1">
            <a:off x="1286302" y="5574414"/>
            <a:ext cx="1944216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2"/>
          <p:cNvCxnSpPr>
            <a:cxnSpLocks noChangeShapeType="1"/>
          </p:cNvCxnSpPr>
          <p:nvPr/>
        </p:nvCxnSpPr>
        <p:spPr bwMode="auto">
          <a:xfrm flipH="1">
            <a:off x="6182846" y="4638310"/>
            <a:ext cx="17280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"/>
          <p:cNvCxnSpPr>
            <a:cxnSpLocks noChangeShapeType="1"/>
          </p:cNvCxnSpPr>
          <p:nvPr/>
        </p:nvCxnSpPr>
        <p:spPr bwMode="auto">
          <a:xfrm flipH="1">
            <a:off x="1214358" y="5070358"/>
            <a:ext cx="5760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/>
          <p:nvPr/>
        </p:nvSpPr>
        <p:spPr>
          <a:xfrm>
            <a:off x="1882468" y="273149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开朗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自信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爱与人交往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03232"/>
            <a:ext cx="2667000" cy="3581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011568" y="1672830"/>
            <a:ext cx="7416823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在全班同学的注视下，她终于一摇一晃地走上了讲台。就在英子刚刚站定的那一刻，教室里骤然间响起了掌声，那掌声热烈而持久。在掌声里，我们看到，英子的泪水流了下来。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4489" y="1157914"/>
            <a:ext cx="2492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第一次掌声</a:t>
            </a:r>
          </a:p>
        </p:txBody>
      </p:sp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 flipH="1" flipV="1">
            <a:off x="8142189" y="2604355"/>
            <a:ext cx="2232016" cy="63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"/>
          <p:cNvCxnSpPr>
            <a:cxnSpLocks noChangeShapeType="1"/>
          </p:cNvCxnSpPr>
          <p:nvPr/>
        </p:nvCxnSpPr>
        <p:spPr bwMode="auto">
          <a:xfrm flipH="1" flipV="1">
            <a:off x="3140929" y="3025995"/>
            <a:ext cx="115200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组合 25"/>
          <p:cNvGrpSpPr/>
          <p:nvPr/>
        </p:nvGrpSpPr>
        <p:grpSpPr>
          <a:xfrm>
            <a:off x="6540084" y="3833080"/>
            <a:ext cx="3955415" cy="2056130"/>
            <a:chOff x="6860" y="6534"/>
            <a:chExt cx="6229" cy="3238"/>
          </a:xfrm>
        </p:grpSpPr>
        <p:grpSp>
          <p:nvGrpSpPr>
            <p:cNvPr id="27" name="组合 26"/>
            <p:cNvGrpSpPr/>
            <p:nvPr/>
          </p:nvGrpSpPr>
          <p:grpSpPr>
            <a:xfrm>
              <a:off x="11110" y="6542"/>
              <a:ext cx="1979" cy="3230"/>
              <a:chOff x="5836357" y="4560894"/>
              <a:chExt cx="1316281" cy="2596610"/>
            </a:xfrm>
          </p:grpSpPr>
          <p:pic>
            <p:nvPicPr>
              <p:cNvPr id="31" name="图片 5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35500" r="32250" b="80044"/>
              <a:stretch>
                <a:fillRect/>
              </a:stretch>
            </p:blipFill>
            <p:spPr bwMode="auto">
              <a:xfrm>
                <a:off x="5836357" y="4560894"/>
                <a:ext cx="429028" cy="383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4829" y="4645590"/>
                <a:ext cx="1247809" cy="2511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6860" y="6534"/>
              <a:ext cx="4536" cy="1885"/>
              <a:chOff x="6408" y="6308"/>
              <a:chExt cx="4536" cy="188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748" y="6421"/>
                <a:ext cx="3735" cy="1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大家为了鼓励英子，为她鼓掌。</a:t>
                </a:r>
                <a:endPara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821"/>
              <p:cNvSpPr>
                <a:spLocks noEditPoints="1"/>
              </p:cNvSpPr>
              <p:nvPr/>
            </p:nvSpPr>
            <p:spPr bwMode="auto">
              <a:xfrm flipH="1">
                <a:off x="6408" y="6308"/>
                <a:ext cx="4536" cy="1885"/>
              </a:xfrm>
              <a:custGeom>
                <a:avLst/>
                <a:gdLst>
                  <a:gd name="T0" fmla="*/ 902 w 912"/>
                  <a:gd name="T1" fmla="*/ 173 h 754"/>
                  <a:gd name="T2" fmla="*/ 877 w 912"/>
                  <a:gd name="T3" fmla="*/ 79 h 754"/>
                  <a:gd name="T4" fmla="*/ 816 w 912"/>
                  <a:gd name="T5" fmla="*/ 25 h 754"/>
                  <a:gd name="T6" fmla="*/ 731 w 912"/>
                  <a:gd name="T7" fmla="*/ 3 h 754"/>
                  <a:gd name="T8" fmla="*/ 643 w 912"/>
                  <a:gd name="T9" fmla="*/ 0 h 754"/>
                  <a:gd name="T10" fmla="*/ 530 w 912"/>
                  <a:gd name="T11" fmla="*/ 6 h 754"/>
                  <a:gd name="T12" fmla="*/ 365 w 912"/>
                  <a:gd name="T13" fmla="*/ 6 h 754"/>
                  <a:gd name="T14" fmla="*/ 224 w 912"/>
                  <a:gd name="T15" fmla="*/ 0 h 754"/>
                  <a:gd name="T16" fmla="*/ 100 w 912"/>
                  <a:gd name="T17" fmla="*/ 27 h 754"/>
                  <a:gd name="T18" fmla="*/ 35 w 912"/>
                  <a:gd name="T19" fmla="*/ 89 h 754"/>
                  <a:gd name="T20" fmla="*/ 7 w 912"/>
                  <a:gd name="T21" fmla="*/ 176 h 754"/>
                  <a:gd name="T22" fmla="*/ 0 w 912"/>
                  <a:gd name="T23" fmla="*/ 273 h 754"/>
                  <a:gd name="T24" fmla="*/ 0 w 912"/>
                  <a:gd name="T25" fmla="*/ 358 h 754"/>
                  <a:gd name="T26" fmla="*/ 7 w 912"/>
                  <a:gd name="T27" fmla="*/ 434 h 754"/>
                  <a:gd name="T28" fmla="*/ 28 w 912"/>
                  <a:gd name="T29" fmla="*/ 506 h 754"/>
                  <a:gd name="T30" fmla="*/ 74 w 912"/>
                  <a:gd name="T31" fmla="*/ 558 h 754"/>
                  <a:gd name="T32" fmla="*/ 100 w 912"/>
                  <a:gd name="T33" fmla="*/ 613 h 754"/>
                  <a:gd name="T34" fmla="*/ 51 w 912"/>
                  <a:gd name="T35" fmla="*/ 746 h 754"/>
                  <a:gd name="T36" fmla="*/ 53 w 912"/>
                  <a:gd name="T37" fmla="*/ 754 h 754"/>
                  <a:gd name="T38" fmla="*/ 96 w 912"/>
                  <a:gd name="T39" fmla="*/ 744 h 754"/>
                  <a:gd name="T40" fmla="*/ 141 w 912"/>
                  <a:gd name="T41" fmla="*/ 701 h 754"/>
                  <a:gd name="T42" fmla="*/ 218 w 912"/>
                  <a:gd name="T43" fmla="*/ 622 h 754"/>
                  <a:gd name="T44" fmla="*/ 334 w 912"/>
                  <a:gd name="T45" fmla="*/ 561 h 754"/>
                  <a:gd name="T46" fmla="*/ 574 w 912"/>
                  <a:gd name="T47" fmla="*/ 564 h 754"/>
                  <a:gd name="T48" fmla="*/ 812 w 912"/>
                  <a:gd name="T49" fmla="*/ 557 h 754"/>
                  <a:gd name="T50" fmla="*/ 881 w 912"/>
                  <a:gd name="T51" fmla="*/ 523 h 754"/>
                  <a:gd name="T52" fmla="*/ 906 w 912"/>
                  <a:gd name="T53" fmla="*/ 468 h 754"/>
                  <a:gd name="T54" fmla="*/ 912 w 912"/>
                  <a:gd name="T55" fmla="*/ 405 h 754"/>
                  <a:gd name="T56" fmla="*/ 898 w 912"/>
                  <a:gd name="T57" fmla="*/ 436 h 754"/>
                  <a:gd name="T58" fmla="*/ 885 w 912"/>
                  <a:gd name="T59" fmla="*/ 492 h 754"/>
                  <a:gd name="T60" fmla="*/ 846 w 912"/>
                  <a:gd name="T61" fmla="*/ 533 h 754"/>
                  <a:gd name="T62" fmla="*/ 781 w 912"/>
                  <a:gd name="T63" fmla="*/ 546 h 754"/>
                  <a:gd name="T64" fmla="*/ 569 w 912"/>
                  <a:gd name="T65" fmla="*/ 551 h 754"/>
                  <a:gd name="T66" fmla="*/ 372 w 912"/>
                  <a:gd name="T67" fmla="*/ 546 h 754"/>
                  <a:gd name="T68" fmla="*/ 277 w 912"/>
                  <a:gd name="T69" fmla="*/ 555 h 754"/>
                  <a:gd name="T70" fmla="*/ 244 w 912"/>
                  <a:gd name="T71" fmla="*/ 585 h 754"/>
                  <a:gd name="T72" fmla="*/ 153 w 912"/>
                  <a:gd name="T73" fmla="*/ 661 h 754"/>
                  <a:gd name="T74" fmla="*/ 115 w 912"/>
                  <a:gd name="T75" fmla="*/ 709 h 754"/>
                  <a:gd name="T76" fmla="*/ 66 w 912"/>
                  <a:gd name="T77" fmla="*/ 740 h 754"/>
                  <a:gd name="T78" fmla="*/ 118 w 912"/>
                  <a:gd name="T79" fmla="*/ 609 h 754"/>
                  <a:gd name="T80" fmla="*/ 141 w 912"/>
                  <a:gd name="T81" fmla="*/ 562 h 754"/>
                  <a:gd name="T82" fmla="*/ 134 w 912"/>
                  <a:gd name="T83" fmla="*/ 558 h 754"/>
                  <a:gd name="T84" fmla="*/ 127 w 912"/>
                  <a:gd name="T85" fmla="*/ 557 h 754"/>
                  <a:gd name="T86" fmla="*/ 67 w 912"/>
                  <a:gd name="T87" fmla="*/ 536 h 754"/>
                  <a:gd name="T88" fmla="*/ 34 w 912"/>
                  <a:gd name="T89" fmla="*/ 483 h 754"/>
                  <a:gd name="T90" fmla="*/ 15 w 912"/>
                  <a:gd name="T91" fmla="*/ 382 h 754"/>
                  <a:gd name="T92" fmla="*/ 15 w 912"/>
                  <a:gd name="T93" fmla="*/ 234 h 754"/>
                  <a:gd name="T94" fmla="*/ 28 w 912"/>
                  <a:gd name="T95" fmla="*/ 144 h 754"/>
                  <a:gd name="T96" fmla="*/ 69 w 912"/>
                  <a:gd name="T97" fmla="*/ 66 h 754"/>
                  <a:gd name="T98" fmla="*/ 148 w 912"/>
                  <a:gd name="T99" fmla="*/ 24 h 754"/>
                  <a:gd name="T100" fmla="*/ 238 w 912"/>
                  <a:gd name="T101" fmla="*/ 14 h 754"/>
                  <a:gd name="T102" fmla="*/ 445 w 912"/>
                  <a:gd name="T103" fmla="*/ 22 h 754"/>
                  <a:gd name="T104" fmla="*/ 634 w 912"/>
                  <a:gd name="T105" fmla="*/ 13 h 754"/>
                  <a:gd name="T106" fmla="*/ 786 w 912"/>
                  <a:gd name="T107" fmla="*/ 29 h 754"/>
                  <a:gd name="T108" fmla="*/ 854 w 912"/>
                  <a:gd name="T109" fmla="*/ 73 h 754"/>
                  <a:gd name="T110" fmla="*/ 888 w 912"/>
                  <a:gd name="T111" fmla="*/ 175 h 754"/>
                  <a:gd name="T112" fmla="*/ 898 w 912"/>
                  <a:gd name="T113" fmla="*/ 35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12" h="754">
                    <a:moveTo>
                      <a:pt x="908" y="242"/>
                    </a:moveTo>
                    <a:lnTo>
                      <a:pt x="906" y="209"/>
                    </a:lnTo>
                    <a:lnTo>
                      <a:pt x="902" y="173"/>
                    </a:lnTo>
                    <a:lnTo>
                      <a:pt x="898" y="139"/>
                    </a:lnTo>
                    <a:lnTo>
                      <a:pt x="888" y="106"/>
                    </a:lnTo>
                    <a:lnTo>
                      <a:pt x="877" y="79"/>
                    </a:lnTo>
                    <a:lnTo>
                      <a:pt x="860" y="58"/>
                    </a:lnTo>
                    <a:lnTo>
                      <a:pt x="839" y="39"/>
                    </a:lnTo>
                    <a:lnTo>
                      <a:pt x="816" y="25"/>
                    </a:lnTo>
                    <a:lnTo>
                      <a:pt x="789" y="15"/>
                    </a:lnTo>
                    <a:lnTo>
                      <a:pt x="761" y="8"/>
                    </a:lnTo>
                    <a:lnTo>
                      <a:pt x="731" y="3"/>
                    </a:lnTo>
                    <a:lnTo>
                      <a:pt x="702" y="0"/>
                    </a:lnTo>
                    <a:lnTo>
                      <a:pt x="672" y="0"/>
                    </a:lnTo>
                    <a:lnTo>
                      <a:pt x="643" y="0"/>
                    </a:lnTo>
                    <a:lnTo>
                      <a:pt x="614" y="0"/>
                    </a:lnTo>
                    <a:lnTo>
                      <a:pt x="589" y="1"/>
                    </a:lnTo>
                    <a:lnTo>
                      <a:pt x="530" y="6"/>
                    </a:lnTo>
                    <a:lnTo>
                      <a:pt x="471" y="10"/>
                    </a:lnTo>
                    <a:lnTo>
                      <a:pt x="411" y="8"/>
                    </a:lnTo>
                    <a:lnTo>
                      <a:pt x="365" y="6"/>
                    </a:lnTo>
                    <a:lnTo>
                      <a:pt x="318" y="3"/>
                    </a:lnTo>
                    <a:lnTo>
                      <a:pt x="270" y="0"/>
                    </a:lnTo>
                    <a:lnTo>
                      <a:pt x="224" y="0"/>
                    </a:lnTo>
                    <a:lnTo>
                      <a:pt x="179" y="4"/>
                    </a:lnTo>
                    <a:lnTo>
                      <a:pt x="132" y="14"/>
                    </a:lnTo>
                    <a:lnTo>
                      <a:pt x="100" y="27"/>
                    </a:lnTo>
                    <a:lnTo>
                      <a:pt x="74" y="44"/>
                    </a:lnTo>
                    <a:lnTo>
                      <a:pt x="52" y="65"/>
                    </a:lnTo>
                    <a:lnTo>
                      <a:pt x="35" y="89"/>
                    </a:lnTo>
                    <a:lnTo>
                      <a:pt x="22" y="117"/>
                    </a:lnTo>
                    <a:lnTo>
                      <a:pt x="14" y="145"/>
                    </a:lnTo>
                    <a:lnTo>
                      <a:pt x="7" y="176"/>
                    </a:lnTo>
                    <a:lnTo>
                      <a:pt x="3" y="209"/>
                    </a:lnTo>
                    <a:lnTo>
                      <a:pt x="1" y="241"/>
                    </a:lnTo>
                    <a:lnTo>
                      <a:pt x="0" y="273"/>
                    </a:lnTo>
                    <a:lnTo>
                      <a:pt x="0" y="304"/>
                    </a:lnTo>
                    <a:lnTo>
                      <a:pt x="0" y="335"/>
                    </a:lnTo>
                    <a:lnTo>
                      <a:pt x="0" y="358"/>
                    </a:lnTo>
                    <a:lnTo>
                      <a:pt x="1" y="382"/>
                    </a:lnTo>
                    <a:lnTo>
                      <a:pt x="3" y="407"/>
                    </a:lnTo>
                    <a:lnTo>
                      <a:pt x="7" y="434"/>
                    </a:lnTo>
                    <a:lnTo>
                      <a:pt x="11" y="460"/>
                    </a:lnTo>
                    <a:lnTo>
                      <a:pt x="18" y="483"/>
                    </a:lnTo>
                    <a:lnTo>
                      <a:pt x="28" y="506"/>
                    </a:lnTo>
                    <a:lnTo>
                      <a:pt x="41" y="527"/>
                    </a:lnTo>
                    <a:lnTo>
                      <a:pt x="55" y="544"/>
                    </a:lnTo>
                    <a:lnTo>
                      <a:pt x="74" y="558"/>
                    </a:lnTo>
                    <a:lnTo>
                      <a:pt x="96" y="567"/>
                    </a:lnTo>
                    <a:lnTo>
                      <a:pt x="122" y="571"/>
                    </a:lnTo>
                    <a:lnTo>
                      <a:pt x="100" y="613"/>
                    </a:lnTo>
                    <a:lnTo>
                      <a:pt x="79" y="655"/>
                    </a:lnTo>
                    <a:lnTo>
                      <a:pt x="62" y="701"/>
                    </a:lnTo>
                    <a:lnTo>
                      <a:pt x="51" y="746"/>
                    </a:lnTo>
                    <a:lnTo>
                      <a:pt x="51" y="749"/>
                    </a:lnTo>
                    <a:lnTo>
                      <a:pt x="52" y="751"/>
                    </a:lnTo>
                    <a:lnTo>
                      <a:pt x="53" y="754"/>
                    </a:lnTo>
                    <a:lnTo>
                      <a:pt x="56" y="754"/>
                    </a:lnTo>
                    <a:lnTo>
                      <a:pt x="77" y="753"/>
                    </a:lnTo>
                    <a:lnTo>
                      <a:pt x="96" y="744"/>
                    </a:lnTo>
                    <a:lnTo>
                      <a:pt x="113" y="732"/>
                    </a:lnTo>
                    <a:lnTo>
                      <a:pt x="127" y="716"/>
                    </a:lnTo>
                    <a:lnTo>
                      <a:pt x="141" y="701"/>
                    </a:lnTo>
                    <a:lnTo>
                      <a:pt x="152" y="685"/>
                    </a:lnTo>
                    <a:lnTo>
                      <a:pt x="183" y="651"/>
                    </a:lnTo>
                    <a:lnTo>
                      <a:pt x="218" y="622"/>
                    </a:lnTo>
                    <a:lnTo>
                      <a:pt x="254" y="595"/>
                    </a:lnTo>
                    <a:lnTo>
                      <a:pt x="290" y="567"/>
                    </a:lnTo>
                    <a:lnTo>
                      <a:pt x="334" y="561"/>
                    </a:lnTo>
                    <a:lnTo>
                      <a:pt x="379" y="561"/>
                    </a:lnTo>
                    <a:lnTo>
                      <a:pt x="423" y="562"/>
                    </a:lnTo>
                    <a:lnTo>
                      <a:pt x="574" y="564"/>
                    </a:lnTo>
                    <a:lnTo>
                      <a:pt x="743" y="561"/>
                    </a:lnTo>
                    <a:lnTo>
                      <a:pt x="778" y="560"/>
                    </a:lnTo>
                    <a:lnTo>
                      <a:pt x="812" y="557"/>
                    </a:lnTo>
                    <a:lnTo>
                      <a:pt x="846" y="547"/>
                    </a:lnTo>
                    <a:lnTo>
                      <a:pt x="865" y="537"/>
                    </a:lnTo>
                    <a:lnTo>
                      <a:pt x="881" y="523"/>
                    </a:lnTo>
                    <a:lnTo>
                      <a:pt x="894" y="507"/>
                    </a:lnTo>
                    <a:lnTo>
                      <a:pt x="901" y="489"/>
                    </a:lnTo>
                    <a:lnTo>
                      <a:pt x="906" y="468"/>
                    </a:lnTo>
                    <a:lnTo>
                      <a:pt x="910" y="447"/>
                    </a:lnTo>
                    <a:lnTo>
                      <a:pt x="912" y="426"/>
                    </a:lnTo>
                    <a:lnTo>
                      <a:pt x="912" y="405"/>
                    </a:lnTo>
                    <a:lnTo>
                      <a:pt x="910" y="323"/>
                    </a:lnTo>
                    <a:lnTo>
                      <a:pt x="908" y="242"/>
                    </a:lnTo>
                    <a:close/>
                    <a:moveTo>
                      <a:pt x="898" y="436"/>
                    </a:moveTo>
                    <a:lnTo>
                      <a:pt x="895" y="455"/>
                    </a:lnTo>
                    <a:lnTo>
                      <a:pt x="892" y="475"/>
                    </a:lnTo>
                    <a:lnTo>
                      <a:pt x="885" y="492"/>
                    </a:lnTo>
                    <a:lnTo>
                      <a:pt x="875" y="507"/>
                    </a:lnTo>
                    <a:lnTo>
                      <a:pt x="863" y="522"/>
                    </a:lnTo>
                    <a:lnTo>
                      <a:pt x="846" y="533"/>
                    </a:lnTo>
                    <a:lnTo>
                      <a:pt x="824" y="540"/>
                    </a:lnTo>
                    <a:lnTo>
                      <a:pt x="802" y="544"/>
                    </a:lnTo>
                    <a:lnTo>
                      <a:pt x="781" y="546"/>
                    </a:lnTo>
                    <a:lnTo>
                      <a:pt x="727" y="548"/>
                    </a:lnTo>
                    <a:lnTo>
                      <a:pt x="675" y="550"/>
                    </a:lnTo>
                    <a:lnTo>
                      <a:pt x="569" y="551"/>
                    </a:lnTo>
                    <a:lnTo>
                      <a:pt x="464" y="550"/>
                    </a:lnTo>
                    <a:lnTo>
                      <a:pt x="417" y="548"/>
                    </a:lnTo>
                    <a:lnTo>
                      <a:pt x="372" y="546"/>
                    </a:lnTo>
                    <a:lnTo>
                      <a:pt x="325" y="547"/>
                    </a:lnTo>
                    <a:lnTo>
                      <a:pt x="280" y="554"/>
                    </a:lnTo>
                    <a:lnTo>
                      <a:pt x="277" y="555"/>
                    </a:lnTo>
                    <a:lnTo>
                      <a:pt x="276" y="558"/>
                    </a:lnTo>
                    <a:lnTo>
                      <a:pt x="275" y="561"/>
                    </a:lnTo>
                    <a:lnTo>
                      <a:pt x="244" y="585"/>
                    </a:lnTo>
                    <a:lnTo>
                      <a:pt x="213" y="609"/>
                    </a:lnTo>
                    <a:lnTo>
                      <a:pt x="182" y="634"/>
                    </a:lnTo>
                    <a:lnTo>
                      <a:pt x="153" y="661"/>
                    </a:lnTo>
                    <a:lnTo>
                      <a:pt x="142" y="677"/>
                    </a:lnTo>
                    <a:lnTo>
                      <a:pt x="129" y="692"/>
                    </a:lnTo>
                    <a:lnTo>
                      <a:pt x="115" y="709"/>
                    </a:lnTo>
                    <a:lnTo>
                      <a:pt x="100" y="725"/>
                    </a:lnTo>
                    <a:lnTo>
                      <a:pt x="84" y="736"/>
                    </a:lnTo>
                    <a:lnTo>
                      <a:pt x="66" y="740"/>
                    </a:lnTo>
                    <a:lnTo>
                      <a:pt x="79" y="695"/>
                    </a:lnTo>
                    <a:lnTo>
                      <a:pt x="97" y="651"/>
                    </a:lnTo>
                    <a:lnTo>
                      <a:pt x="118" y="609"/>
                    </a:lnTo>
                    <a:lnTo>
                      <a:pt x="141" y="568"/>
                    </a:lnTo>
                    <a:lnTo>
                      <a:pt x="141" y="565"/>
                    </a:lnTo>
                    <a:lnTo>
                      <a:pt x="141" y="562"/>
                    </a:lnTo>
                    <a:lnTo>
                      <a:pt x="139" y="560"/>
                    </a:lnTo>
                    <a:lnTo>
                      <a:pt x="137" y="558"/>
                    </a:lnTo>
                    <a:lnTo>
                      <a:pt x="134" y="558"/>
                    </a:lnTo>
                    <a:lnTo>
                      <a:pt x="131" y="558"/>
                    </a:lnTo>
                    <a:lnTo>
                      <a:pt x="129" y="558"/>
                    </a:lnTo>
                    <a:lnTo>
                      <a:pt x="127" y="557"/>
                    </a:lnTo>
                    <a:lnTo>
                      <a:pt x="104" y="554"/>
                    </a:lnTo>
                    <a:lnTo>
                      <a:pt x="84" y="547"/>
                    </a:lnTo>
                    <a:lnTo>
                      <a:pt x="67" y="536"/>
                    </a:lnTo>
                    <a:lnTo>
                      <a:pt x="55" y="520"/>
                    </a:lnTo>
                    <a:lnTo>
                      <a:pt x="43" y="503"/>
                    </a:lnTo>
                    <a:lnTo>
                      <a:pt x="34" y="483"/>
                    </a:lnTo>
                    <a:lnTo>
                      <a:pt x="28" y="464"/>
                    </a:lnTo>
                    <a:lnTo>
                      <a:pt x="22" y="441"/>
                    </a:lnTo>
                    <a:lnTo>
                      <a:pt x="15" y="382"/>
                    </a:lnTo>
                    <a:lnTo>
                      <a:pt x="14" y="323"/>
                    </a:lnTo>
                    <a:lnTo>
                      <a:pt x="14" y="264"/>
                    </a:lnTo>
                    <a:lnTo>
                      <a:pt x="15" y="234"/>
                    </a:lnTo>
                    <a:lnTo>
                      <a:pt x="17" y="203"/>
                    </a:lnTo>
                    <a:lnTo>
                      <a:pt x="21" y="173"/>
                    </a:lnTo>
                    <a:lnTo>
                      <a:pt x="28" y="144"/>
                    </a:lnTo>
                    <a:lnTo>
                      <a:pt x="38" y="115"/>
                    </a:lnTo>
                    <a:lnTo>
                      <a:pt x="51" y="90"/>
                    </a:lnTo>
                    <a:lnTo>
                      <a:pt x="69" y="66"/>
                    </a:lnTo>
                    <a:lnTo>
                      <a:pt x="93" y="46"/>
                    </a:lnTo>
                    <a:lnTo>
                      <a:pt x="120" y="32"/>
                    </a:lnTo>
                    <a:lnTo>
                      <a:pt x="148" y="24"/>
                    </a:lnTo>
                    <a:lnTo>
                      <a:pt x="177" y="18"/>
                    </a:lnTo>
                    <a:lnTo>
                      <a:pt x="208" y="15"/>
                    </a:lnTo>
                    <a:lnTo>
                      <a:pt x="238" y="14"/>
                    </a:lnTo>
                    <a:lnTo>
                      <a:pt x="310" y="17"/>
                    </a:lnTo>
                    <a:lnTo>
                      <a:pt x="383" y="21"/>
                    </a:lnTo>
                    <a:lnTo>
                      <a:pt x="445" y="22"/>
                    </a:lnTo>
                    <a:lnTo>
                      <a:pt x="509" y="20"/>
                    </a:lnTo>
                    <a:lnTo>
                      <a:pt x="572" y="15"/>
                    </a:lnTo>
                    <a:lnTo>
                      <a:pt x="634" y="13"/>
                    </a:lnTo>
                    <a:lnTo>
                      <a:pt x="698" y="14"/>
                    </a:lnTo>
                    <a:lnTo>
                      <a:pt x="760" y="22"/>
                    </a:lnTo>
                    <a:lnTo>
                      <a:pt x="786" y="29"/>
                    </a:lnTo>
                    <a:lnTo>
                      <a:pt x="812" y="41"/>
                    </a:lnTo>
                    <a:lnTo>
                      <a:pt x="834" y="55"/>
                    </a:lnTo>
                    <a:lnTo>
                      <a:pt x="854" y="73"/>
                    </a:lnTo>
                    <a:lnTo>
                      <a:pt x="868" y="96"/>
                    </a:lnTo>
                    <a:lnTo>
                      <a:pt x="879" y="123"/>
                    </a:lnTo>
                    <a:lnTo>
                      <a:pt x="888" y="175"/>
                    </a:lnTo>
                    <a:lnTo>
                      <a:pt x="894" y="228"/>
                    </a:lnTo>
                    <a:lnTo>
                      <a:pt x="896" y="280"/>
                    </a:lnTo>
                    <a:lnTo>
                      <a:pt x="898" y="358"/>
                    </a:lnTo>
                    <a:lnTo>
                      <a:pt x="898" y="436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7030A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654519" y="3728305"/>
            <a:ext cx="3813175" cy="2251710"/>
            <a:chOff x="741" y="6369"/>
            <a:chExt cx="6005" cy="35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" y="7509"/>
              <a:ext cx="2150" cy="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组合 34"/>
            <p:cNvGrpSpPr/>
            <p:nvPr/>
          </p:nvGrpSpPr>
          <p:grpSpPr>
            <a:xfrm>
              <a:off x="2437" y="6369"/>
              <a:ext cx="4309" cy="2433"/>
              <a:chOff x="3552" y="7019"/>
              <a:chExt cx="4309" cy="2433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4261" y="7348"/>
                <a:ext cx="2807" cy="1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大家为什么为英子鼓掌？</a:t>
                </a:r>
                <a:endPara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797"/>
              <p:cNvSpPr>
                <a:spLocks noEditPoints="1"/>
              </p:cNvSpPr>
              <p:nvPr/>
            </p:nvSpPr>
            <p:spPr bwMode="auto">
              <a:xfrm>
                <a:off x="3552" y="7019"/>
                <a:ext cx="4309" cy="2433"/>
              </a:xfrm>
              <a:custGeom>
                <a:avLst/>
                <a:gdLst>
                  <a:gd name="T0" fmla="*/ 900 w 1012"/>
                  <a:gd name="T1" fmla="*/ 91 h 793"/>
                  <a:gd name="T2" fmla="*/ 713 w 1012"/>
                  <a:gd name="T3" fmla="*/ 70 h 793"/>
                  <a:gd name="T4" fmla="*/ 595 w 1012"/>
                  <a:gd name="T5" fmla="*/ 43 h 793"/>
                  <a:gd name="T6" fmla="*/ 474 w 1012"/>
                  <a:gd name="T7" fmla="*/ 5 h 793"/>
                  <a:gd name="T8" fmla="*/ 346 w 1012"/>
                  <a:gd name="T9" fmla="*/ 50 h 793"/>
                  <a:gd name="T10" fmla="*/ 265 w 1012"/>
                  <a:gd name="T11" fmla="*/ 94 h 793"/>
                  <a:gd name="T12" fmla="*/ 179 w 1012"/>
                  <a:gd name="T13" fmla="*/ 148 h 793"/>
                  <a:gd name="T14" fmla="*/ 37 w 1012"/>
                  <a:gd name="T15" fmla="*/ 219 h 793"/>
                  <a:gd name="T16" fmla="*/ 26 w 1012"/>
                  <a:gd name="T17" fmla="*/ 375 h 793"/>
                  <a:gd name="T18" fmla="*/ 50 w 1012"/>
                  <a:gd name="T19" fmla="*/ 483 h 793"/>
                  <a:gd name="T20" fmla="*/ 126 w 1012"/>
                  <a:gd name="T21" fmla="*/ 541 h 793"/>
                  <a:gd name="T22" fmla="*/ 193 w 1012"/>
                  <a:gd name="T23" fmla="*/ 628 h 793"/>
                  <a:gd name="T24" fmla="*/ 329 w 1012"/>
                  <a:gd name="T25" fmla="*/ 666 h 793"/>
                  <a:gd name="T26" fmla="*/ 251 w 1012"/>
                  <a:gd name="T27" fmla="*/ 782 h 793"/>
                  <a:gd name="T28" fmla="*/ 257 w 1012"/>
                  <a:gd name="T29" fmla="*/ 793 h 793"/>
                  <a:gd name="T30" fmla="*/ 388 w 1012"/>
                  <a:gd name="T31" fmla="*/ 758 h 793"/>
                  <a:gd name="T32" fmla="*/ 440 w 1012"/>
                  <a:gd name="T33" fmla="*/ 620 h 793"/>
                  <a:gd name="T34" fmla="*/ 527 w 1012"/>
                  <a:gd name="T35" fmla="*/ 621 h 793"/>
                  <a:gd name="T36" fmla="*/ 587 w 1012"/>
                  <a:gd name="T37" fmla="*/ 659 h 793"/>
                  <a:gd name="T38" fmla="*/ 706 w 1012"/>
                  <a:gd name="T39" fmla="*/ 659 h 793"/>
                  <a:gd name="T40" fmla="*/ 788 w 1012"/>
                  <a:gd name="T41" fmla="*/ 604 h 793"/>
                  <a:gd name="T42" fmla="*/ 838 w 1012"/>
                  <a:gd name="T43" fmla="*/ 537 h 793"/>
                  <a:gd name="T44" fmla="*/ 955 w 1012"/>
                  <a:gd name="T45" fmla="*/ 473 h 793"/>
                  <a:gd name="T46" fmla="*/ 957 w 1012"/>
                  <a:gd name="T47" fmla="*/ 342 h 793"/>
                  <a:gd name="T48" fmla="*/ 1012 w 1012"/>
                  <a:gd name="T49" fmla="*/ 267 h 793"/>
                  <a:gd name="T50" fmla="*/ 997 w 1012"/>
                  <a:gd name="T51" fmla="*/ 294 h 793"/>
                  <a:gd name="T52" fmla="*/ 926 w 1012"/>
                  <a:gd name="T53" fmla="*/ 338 h 793"/>
                  <a:gd name="T54" fmla="*/ 940 w 1012"/>
                  <a:gd name="T55" fmla="*/ 369 h 793"/>
                  <a:gd name="T56" fmla="*/ 915 w 1012"/>
                  <a:gd name="T57" fmla="*/ 493 h 793"/>
                  <a:gd name="T58" fmla="*/ 826 w 1012"/>
                  <a:gd name="T59" fmla="*/ 506 h 793"/>
                  <a:gd name="T60" fmla="*/ 823 w 1012"/>
                  <a:gd name="T61" fmla="*/ 566 h 793"/>
                  <a:gd name="T62" fmla="*/ 749 w 1012"/>
                  <a:gd name="T63" fmla="*/ 586 h 793"/>
                  <a:gd name="T64" fmla="*/ 736 w 1012"/>
                  <a:gd name="T65" fmla="*/ 611 h 793"/>
                  <a:gd name="T66" fmla="*/ 649 w 1012"/>
                  <a:gd name="T67" fmla="*/ 657 h 793"/>
                  <a:gd name="T68" fmla="*/ 554 w 1012"/>
                  <a:gd name="T69" fmla="*/ 616 h 793"/>
                  <a:gd name="T70" fmla="*/ 487 w 1012"/>
                  <a:gd name="T71" fmla="*/ 621 h 793"/>
                  <a:gd name="T72" fmla="*/ 439 w 1012"/>
                  <a:gd name="T73" fmla="*/ 603 h 793"/>
                  <a:gd name="T74" fmla="*/ 417 w 1012"/>
                  <a:gd name="T75" fmla="*/ 665 h 793"/>
                  <a:gd name="T76" fmla="*/ 324 w 1012"/>
                  <a:gd name="T77" fmla="*/ 775 h 793"/>
                  <a:gd name="T78" fmla="*/ 340 w 1012"/>
                  <a:gd name="T79" fmla="*/ 683 h 793"/>
                  <a:gd name="T80" fmla="*/ 334 w 1012"/>
                  <a:gd name="T81" fmla="*/ 592 h 793"/>
                  <a:gd name="T82" fmla="*/ 202 w 1012"/>
                  <a:gd name="T83" fmla="*/ 617 h 793"/>
                  <a:gd name="T84" fmla="*/ 140 w 1012"/>
                  <a:gd name="T85" fmla="*/ 532 h 793"/>
                  <a:gd name="T86" fmla="*/ 93 w 1012"/>
                  <a:gd name="T87" fmla="*/ 503 h 793"/>
                  <a:gd name="T88" fmla="*/ 75 w 1012"/>
                  <a:gd name="T89" fmla="*/ 425 h 793"/>
                  <a:gd name="T90" fmla="*/ 85 w 1012"/>
                  <a:gd name="T91" fmla="*/ 404 h 793"/>
                  <a:gd name="T92" fmla="*/ 14 w 1012"/>
                  <a:gd name="T93" fmla="*/ 296 h 793"/>
                  <a:gd name="T94" fmla="*/ 128 w 1012"/>
                  <a:gd name="T95" fmla="*/ 183 h 793"/>
                  <a:gd name="T96" fmla="*/ 198 w 1012"/>
                  <a:gd name="T97" fmla="*/ 177 h 793"/>
                  <a:gd name="T98" fmla="*/ 234 w 1012"/>
                  <a:gd name="T99" fmla="*/ 109 h 793"/>
                  <a:gd name="T100" fmla="*/ 322 w 1012"/>
                  <a:gd name="T101" fmla="*/ 128 h 793"/>
                  <a:gd name="T102" fmla="*/ 365 w 1012"/>
                  <a:gd name="T103" fmla="*/ 47 h 793"/>
                  <a:gd name="T104" fmla="*/ 498 w 1012"/>
                  <a:gd name="T105" fmla="*/ 28 h 793"/>
                  <a:gd name="T106" fmla="*/ 551 w 1012"/>
                  <a:gd name="T107" fmla="*/ 80 h 793"/>
                  <a:gd name="T108" fmla="*/ 606 w 1012"/>
                  <a:gd name="T109" fmla="*/ 56 h 793"/>
                  <a:gd name="T110" fmla="*/ 675 w 1012"/>
                  <a:gd name="T111" fmla="*/ 102 h 793"/>
                  <a:gd name="T112" fmla="*/ 742 w 1012"/>
                  <a:gd name="T113" fmla="*/ 74 h 793"/>
                  <a:gd name="T114" fmla="*/ 905 w 1012"/>
                  <a:gd name="T115" fmla="*/ 118 h 793"/>
                  <a:gd name="T116" fmla="*/ 932 w 1012"/>
                  <a:gd name="T117" fmla="*/ 219 h 793"/>
                  <a:gd name="T118" fmla="*/ 995 w 1012"/>
                  <a:gd name="T119" fmla="*/ 259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2" h="793">
                    <a:moveTo>
                      <a:pt x="945" y="208"/>
                    </a:moveTo>
                    <a:lnTo>
                      <a:pt x="942" y="181"/>
                    </a:lnTo>
                    <a:lnTo>
                      <a:pt x="938" y="156"/>
                    </a:lnTo>
                    <a:lnTo>
                      <a:pt x="929" y="132"/>
                    </a:lnTo>
                    <a:lnTo>
                      <a:pt x="916" y="111"/>
                    </a:lnTo>
                    <a:lnTo>
                      <a:pt x="900" y="91"/>
                    </a:lnTo>
                    <a:lnTo>
                      <a:pt x="878" y="74"/>
                    </a:lnTo>
                    <a:lnTo>
                      <a:pt x="846" y="60"/>
                    </a:lnTo>
                    <a:lnTo>
                      <a:pt x="814" y="53"/>
                    </a:lnTo>
                    <a:lnTo>
                      <a:pt x="780" y="52"/>
                    </a:lnTo>
                    <a:lnTo>
                      <a:pt x="746" y="57"/>
                    </a:lnTo>
                    <a:lnTo>
                      <a:pt x="713" y="70"/>
                    </a:lnTo>
                    <a:lnTo>
                      <a:pt x="684" y="87"/>
                    </a:lnTo>
                    <a:lnTo>
                      <a:pt x="673" y="69"/>
                    </a:lnTo>
                    <a:lnTo>
                      <a:pt x="657" y="55"/>
                    </a:lnTo>
                    <a:lnTo>
                      <a:pt x="637" y="46"/>
                    </a:lnTo>
                    <a:lnTo>
                      <a:pt x="616" y="42"/>
                    </a:lnTo>
                    <a:lnTo>
                      <a:pt x="595" y="43"/>
                    </a:lnTo>
                    <a:lnTo>
                      <a:pt x="575" y="49"/>
                    </a:lnTo>
                    <a:lnTo>
                      <a:pt x="557" y="62"/>
                    </a:lnTo>
                    <a:lnTo>
                      <a:pt x="542" y="42"/>
                    </a:lnTo>
                    <a:lnTo>
                      <a:pt x="522" y="25"/>
                    </a:lnTo>
                    <a:lnTo>
                      <a:pt x="499" y="14"/>
                    </a:lnTo>
                    <a:lnTo>
                      <a:pt x="474" y="5"/>
                    </a:lnTo>
                    <a:lnTo>
                      <a:pt x="448" y="0"/>
                    </a:lnTo>
                    <a:lnTo>
                      <a:pt x="425" y="0"/>
                    </a:lnTo>
                    <a:lnTo>
                      <a:pt x="401" y="5"/>
                    </a:lnTo>
                    <a:lnTo>
                      <a:pt x="378" y="16"/>
                    </a:lnTo>
                    <a:lnTo>
                      <a:pt x="360" y="33"/>
                    </a:lnTo>
                    <a:lnTo>
                      <a:pt x="346" y="50"/>
                    </a:lnTo>
                    <a:lnTo>
                      <a:pt x="336" y="70"/>
                    </a:lnTo>
                    <a:lnTo>
                      <a:pt x="329" y="90"/>
                    </a:lnTo>
                    <a:lnTo>
                      <a:pt x="320" y="109"/>
                    </a:lnTo>
                    <a:lnTo>
                      <a:pt x="303" y="101"/>
                    </a:lnTo>
                    <a:lnTo>
                      <a:pt x="285" y="95"/>
                    </a:lnTo>
                    <a:lnTo>
                      <a:pt x="265" y="94"/>
                    </a:lnTo>
                    <a:lnTo>
                      <a:pt x="245" y="94"/>
                    </a:lnTo>
                    <a:lnTo>
                      <a:pt x="226" y="98"/>
                    </a:lnTo>
                    <a:lnTo>
                      <a:pt x="209" y="105"/>
                    </a:lnTo>
                    <a:lnTo>
                      <a:pt x="195" y="117"/>
                    </a:lnTo>
                    <a:lnTo>
                      <a:pt x="185" y="131"/>
                    </a:lnTo>
                    <a:lnTo>
                      <a:pt x="179" y="148"/>
                    </a:lnTo>
                    <a:lnTo>
                      <a:pt x="181" y="167"/>
                    </a:lnTo>
                    <a:lnTo>
                      <a:pt x="148" y="167"/>
                    </a:lnTo>
                    <a:lnTo>
                      <a:pt x="117" y="172"/>
                    </a:lnTo>
                    <a:lnTo>
                      <a:pt x="88" y="183"/>
                    </a:lnTo>
                    <a:lnTo>
                      <a:pt x="61" y="198"/>
                    </a:lnTo>
                    <a:lnTo>
                      <a:pt x="37" y="219"/>
                    </a:lnTo>
                    <a:lnTo>
                      <a:pt x="17" y="246"/>
                    </a:lnTo>
                    <a:lnTo>
                      <a:pt x="4" y="274"/>
                    </a:lnTo>
                    <a:lnTo>
                      <a:pt x="0" y="301"/>
                    </a:lnTo>
                    <a:lnTo>
                      <a:pt x="3" y="328"/>
                    </a:lnTo>
                    <a:lnTo>
                      <a:pt x="11" y="352"/>
                    </a:lnTo>
                    <a:lnTo>
                      <a:pt x="26" y="375"/>
                    </a:lnTo>
                    <a:lnTo>
                      <a:pt x="45" y="396"/>
                    </a:lnTo>
                    <a:lnTo>
                      <a:pt x="68" y="411"/>
                    </a:lnTo>
                    <a:lnTo>
                      <a:pt x="55" y="427"/>
                    </a:lnTo>
                    <a:lnTo>
                      <a:pt x="47" y="445"/>
                    </a:lnTo>
                    <a:lnTo>
                      <a:pt x="44" y="463"/>
                    </a:lnTo>
                    <a:lnTo>
                      <a:pt x="50" y="483"/>
                    </a:lnTo>
                    <a:lnTo>
                      <a:pt x="59" y="497"/>
                    </a:lnTo>
                    <a:lnTo>
                      <a:pt x="73" y="508"/>
                    </a:lnTo>
                    <a:lnTo>
                      <a:pt x="89" y="516"/>
                    </a:lnTo>
                    <a:lnTo>
                      <a:pt x="107" y="521"/>
                    </a:lnTo>
                    <a:lnTo>
                      <a:pt x="124" y="524"/>
                    </a:lnTo>
                    <a:lnTo>
                      <a:pt x="126" y="541"/>
                    </a:lnTo>
                    <a:lnTo>
                      <a:pt x="127" y="556"/>
                    </a:lnTo>
                    <a:lnTo>
                      <a:pt x="133" y="576"/>
                    </a:lnTo>
                    <a:lnTo>
                      <a:pt x="143" y="593"/>
                    </a:lnTo>
                    <a:lnTo>
                      <a:pt x="157" y="609"/>
                    </a:lnTo>
                    <a:lnTo>
                      <a:pt x="174" y="620"/>
                    </a:lnTo>
                    <a:lnTo>
                      <a:pt x="193" y="628"/>
                    </a:lnTo>
                    <a:lnTo>
                      <a:pt x="229" y="637"/>
                    </a:lnTo>
                    <a:lnTo>
                      <a:pt x="262" y="635"/>
                    </a:lnTo>
                    <a:lnTo>
                      <a:pt x="296" y="627"/>
                    </a:lnTo>
                    <a:lnTo>
                      <a:pt x="327" y="610"/>
                    </a:lnTo>
                    <a:lnTo>
                      <a:pt x="330" y="638"/>
                    </a:lnTo>
                    <a:lnTo>
                      <a:pt x="329" y="666"/>
                    </a:lnTo>
                    <a:lnTo>
                      <a:pt x="322" y="695"/>
                    </a:lnTo>
                    <a:lnTo>
                      <a:pt x="312" y="720"/>
                    </a:lnTo>
                    <a:lnTo>
                      <a:pt x="296" y="744"/>
                    </a:lnTo>
                    <a:lnTo>
                      <a:pt x="278" y="764"/>
                    </a:lnTo>
                    <a:lnTo>
                      <a:pt x="253" y="781"/>
                    </a:lnTo>
                    <a:lnTo>
                      <a:pt x="251" y="782"/>
                    </a:lnTo>
                    <a:lnTo>
                      <a:pt x="250" y="785"/>
                    </a:lnTo>
                    <a:lnTo>
                      <a:pt x="250" y="788"/>
                    </a:lnTo>
                    <a:lnTo>
                      <a:pt x="251" y="789"/>
                    </a:lnTo>
                    <a:lnTo>
                      <a:pt x="253" y="792"/>
                    </a:lnTo>
                    <a:lnTo>
                      <a:pt x="255" y="793"/>
                    </a:lnTo>
                    <a:lnTo>
                      <a:pt x="257" y="793"/>
                    </a:lnTo>
                    <a:lnTo>
                      <a:pt x="258" y="793"/>
                    </a:lnTo>
                    <a:lnTo>
                      <a:pt x="286" y="793"/>
                    </a:lnTo>
                    <a:lnTo>
                      <a:pt x="315" y="790"/>
                    </a:lnTo>
                    <a:lnTo>
                      <a:pt x="340" y="785"/>
                    </a:lnTo>
                    <a:lnTo>
                      <a:pt x="365" y="775"/>
                    </a:lnTo>
                    <a:lnTo>
                      <a:pt x="388" y="758"/>
                    </a:lnTo>
                    <a:lnTo>
                      <a:pt x="405" y="738"/>
                    </a:lnTo>
                    <a:lnTo>
                      <a:pt x="416" y="717"/>
                    </a:lnTo>
                    <a:lnTo>
                      <a:pt x="425" y="693"/>
                    </a:lnTo>
                    <a:lnTo>
                      <a:pt x="430" y="669"/>
                    </a:lnTo>
                    <a:lnTo>
                      <a:pt x="436" y="644"/>
                    </a:lnTo>
                    <a:lnTo>
                      <a:pt x="440" y="620"/>
                    </a:lnTo>
                    <a:lnTo>
                      <a:pt x="464" y="631"/>
                    </a:lnTo>
                    <a:lnTo>
                      <a:pt x="489" y="635"/>
                    </a:lnTo>
                    <a:lnTo>
                      <a:pt x="502" y="633"/>
                    </a:lnTo>
                    <a:lnTo>
                      <a:pt x="515" y="628"/>
                    </a:lnTo>
                    <a:lnTo>
                      <a:pt x="523" y="624"/>
                    </a:lnTo>
                    <a:lnTo>
                      <a:pt x="527" y="621"/>
                    </a:lnTo>
                    <a:lnTo>
                      <a:pt x="533" y="620"/>
                    </a:lnTo>
                    <a:lnTo>
                      <a:pt x="542" y="624"/>
                    </a:lnTo>
                    <a:lnTo>
                      <a:pt x="553" y="633"/>
                    </a:lnTo>
                    <a:lnTo>
                      <a:pt x="563" y="642"/>
                    </a:lnTo>
                    <a:lnTo>
                      <a:pt x="574" y="651"/>
                    </a:lnTo>
                    <a:lnTo>
                      <a:pt x="587" y="659"/>
                    </a:lnTo>
                    <a:lnTo>
                      <a:pt x="606" y="665"/>
                    </a:lnTo>
                    <a:lnTo>
                      <a:pt x="626" y="669"/>
                    </a:lnTo>
                    <a:lnTo>
                      <a:pt x="646" y="669"/>
                    </a:lnTo>
                    <a:lnTo>
                      <a:pt x="667" y="669"/>
                    </a:lnTo>
                    <a:lnTo>
                      <a:pt x="687" y="666"/>
                    </a:lnTo>
                    <a:lnTo>
                      <a:pt x="706" y="659"/>
                    </a:lnTo>
                    <a:lnTo>
                      <a:pt x="723" y="651"/>
                    </a:lnTo>
                    <a:lnTo>
                      <a:pt x="737" y="638"/>
                    </a:lnTo>
                    <a:lnTo>
                      <a:pt x="747" y="623"/>
                    </a:lnTo>
                    <a:lnTo>
                      <a:pt x="753" y="603"/>
                    </a:lnTo>
                    <a:lnTo>
                      <a:pt x="770" y="606"/>
                    </a:lnTo>
                    <a:lnTo>
                      <a:pt x="788" y="604"/>
                    </a:lnTo>
                    <a:lnTo>
                      <a:pt x="807" y="600"/>
                    </a:lnTo>
                    <a:lnTo>
                      <a:pt x="822" y="592"/>
                    </a:lnTo>
                    <a:lnTo>
                      <a:pt x="833" y="580"/>
                    </a:lnTo>
                    <a:lnTo>
                      <a:pt x="838" y="566"/>
                    </a:lnTo>
                    <a:lnTo>
                      <a:pt x="839" y="552"/>
                    </a:lnTo>
                    <a:lnTo>
                      <a:pt x="838" y="537"/>
                    </a:lnTo>
                    <a:lnTo>
                      <a:pt x="838" y="520"/>
                    </a:lnTo>
                    <a:lnTo>
                      <a:pt x="864" y="523"/>
                    </a:lnTo>
                    <a:lnTo>
                      <a:pt x="891" y="518"/>
                    </a:lnTo>
                    <a:lnTo>
                      <a:pt x="915" y="508"/>
                    </a:lnTo>
                    <a:lnTo>
                      <a:pt x="936" y="494"/>
                    </a:lnTo>
                    <a:lnTo>
                      <a:pt x="955" y="473"/>
                    </a:lnTo>
                    <a:lnTo>
                      <a:pt x="967" y="448"/>
                    </a:lnTo>
                    <a:lnTo>
                      <a:pt x="970" y="421"/>
                    </a:lnTo>
                    <a:lnTo>
                      <a:pt x="967" y="396"/>
                    </a:lnTo>
                    <a:lnTo>
                      <a:pt x="957" y="370"/>
                    </a:lnTo>
                    <a:lnTo>
                      <a:pt x="942" y="348"/>
                    </a:lnTo>
                    <a:lnTo>
                      <a:pt x="957" y="342"/>
                    </a:lnTo>
                    <a:lnTo>
                      <a:pt x="973" y="335"/>
                    </a:lnTo>
                    <a:lnTo>
                      <a:pt x="987" y="328"/>
                    </a:lnTo>
                    <a:lnTo>
                      <a:pt x="998" y="317"/>
                    </a:lnTo>
                    <a:lnTo>
                      <a:pt x="1008" y="304"/>
                    </a:lnTo>
                    <a:lnTo>
                      <a:pt x="1012" y="289"/>
                    </a:lnTo>
                    <a:lnTo>
                      <a:pt x="1012" y="267"/>
                    </a:lnTo>
                    <a:lnTo>
                      <a:pt x="1005" y="250"/>
                    </a:lnTo>
                    <a:lnTo>
                      <a:pt x="995" y="235"/>
                    </a:lnTo>
                    <a:lnTo>
                      <a:pt x="981" y="222"/>
                    </a:lnTo>
                    <a:lnTo>
                      <a:pt x="963" y="214"/>
                    </a:lnTo>
                    <a:lnTo>
                      <a:pt x="945" y="208"/>
                    </a:lnTo>
                    <a:close/>
                    <a:moveTo>
                      <a:pt x="997" y="294"/>
                    </a:moveTo>
                    <a:lnTo>
                      <a:pt x="990" y="307"/>
                    </a:lnTo>
                    <a:lnTo>
                      <a:pt x="980" y="315"/>
                    </a:lnTo>
                    <a:lnTo>
                      <a:pt x="967" y="324"/>
                    </a:lnTo>
                    <a:lnTo>
                      <a:pt x="953" y="329"/>
                    </a:lnTo>
                    <a:lnTo>
                      <a:pt x="939" y="334"/>
                    </a:lnTo>
                    <a:lnTo>
                      <a:pt x="926" y="338"/>
                    </a:lnTo>
                    <a:lnTo>
                      <a:pt x="925" y="339"/>
                    </a:lnTo>
                    <a:lnTo>
                      <a:pt x="922" y="342"/>
                    </a:lnTo>
                    <a:lnTo>
                      <a:pt x="922" y="345"/>
                    </a:lnTo>
                    <a:lnTo>
                      <a:pt x="922" y="348"/>
                    </a:lnTo>
                    <a:lnTo>
                      <a:pt x="924" y="349"/>
                    </a:lnTo>
                    <a:lnTo>
                      <a:pt x="940" y="369"/>
                    </a:lnTo>
                    <a:lnTo>
                      <a:pt x="952" y="391"/>
                    </a:lnTo>
                    <a:lnTo>
                      <a:pt x="956" y="414"/>
                    </a:lnTo>
                    <a:lnTo>
                      <a:pt x="953" y="438"/>
                    </a:lnTo>
                    <a:lnTo>
                      <a:pt x="945" y="463"/>
                    </a:lnTo>
                    <a:lnTo>
                      <a:pt x="931" y="480"/>
                    </a:lnTo>
                    <a:lnTo>
                      <a:pt x="915" y="493"/>
                    </a:lnTo>
                    <a:lnTo>
                      <a:pt x="895" y="503"/>
                    </a:lnTo>
                    <a:lnTo>
                      <a:pt x="876" y="507"/>
                    </a:lnTo>
                    <a:lnTo>
                      <a:pt x="853" y="508"/>
                    </a:lnTo>
                    <a:lnTo>
                      <a:pt x="832" y="506"/>
                    </a:lnTo>
                    <a:lnTo>
                      <a:pt x="829" y="504"/>
                    </a:lnTo>
                    <a:lnTo>
                      <a:pt x="826" y="506"/>
                    </a:lnTo>
                    <a:lnTo>
                      <a:pt x="823" y="508"/>
                    </a:lnTo>
                    <a:lnTo>
                      <a:pt x="823" y="511"/>
                    </a:lnTo>
                    <a:lnTo>
                      <a:pt x="823" y="525"/>
                    </a:lnTo>
                    <a:lnTo>
                      <a:pt x="825" y="540"/>
                    </a:lnTo>
                    <a:lnTo>
                      <a:pt x="826" y="552"/>
                    </a:lnTo>
                    <a:lnTo>
                      <a:pt x="823" y="566"/>
                    </a:lnTo>
                    <a:lnTo>
                      <a:pt x="818" y="578"/>
                    </a:lnTo>
                    <a:lnTo>
                      <a:pt x="807" y="586"/>
                    </a:lnTo>
                    <a:lnTo>
                      <a:pt x="792" y="590"/>
                    </a:lnTo>
                    <a:lnTo>
                      <a:pt x="777" y="592"/>
                    </a:lnTo>
                    <a:lnTo>
                      <a:pt x="763" y="590"/>
                    </a:lnTo>
                    <a:lnTo>
                      <a:pt x="749" y="586"/>
                    </a:lnTo>
                    <a:lnTo>
                      <a:pt x="746" y="586"/>
                    </a:lnTo>
                    <a:lnTo>
                      <a:pt x="743" y="586"/>
                    </a:lnTo>
                    <a:lnTo>
                      <a:pt x="742" y="587"/>
                    </a:lnTo>
                    <a:lnTo>
                      <a:pt x="739" y="590"/>
                    </a:lnTo>
                    <a:lnTo>
                      <a:pt x="739" y="593"/>
                    </a:lnTo>
                    <a:lnTo>
                      <a:pt x="736" y="611"/>
                    </a:lnTo>
                    <a:lnTo>
                      <a:pt x="729" y="627"/>
                    </a:lnTo>
                    <a:lnTo>
                      <a:pt x="718" y="638"/>
                    </a:lnTo>
                    <a:lnTo>
                      <a:pt x="702" y="647"/>
                    </a:lnTo>
                    <a:lnTo>
                      <a:pt x="685" y="652"/>
                    </a:lnTo>
                    <a:lnTo>
                      <a:pt x="667" y="655"/>
                    </a:lnTo>
                    <a:lnTo>
                      <a:pt x="649" y="657"/>
                    </a:lnTo>
                    <a:lnTo>
                      <a:pt x="632" y="655"/>
                    </a:lnTo>
                    <a:lnTo>
                      <a:pt x="615" y="652"/>
                    </a:lnTo>
                    <a:lnTo>
                      <a:pt x="595" y="647"/>
                    </a:lnTo>
                    <a:lnTo>
                      <a:pt x="578" y="637"/>
                    </a:lnTo>
                    <a:lnTo>
                      <a:pt x="565" y="627"/>
                    </a:lnTo>
                    <a:lnTo>
                      <a:pt x="554" y="616"/>
                    </a:lnTo>
                    <a:lnTo>
                      <a:pt x="540" y="606"/>
                    </a:lnTo>
                    <a:lnTo>
                      <a:pt x="532" y="604"/>
                    </a:lnTo>
                    <a:lnTo>
                      <a:pt x="523" y="607"/>
                    </a:lnTo>
                    <a:lnTo>
                      <a:pt x="516" y="611"/>
                    </a:lnTo>
                    <a:lnTo>
                      <a:pt x="502" y="618"/>
                    </a:lnTo>
                    <a:lnTo>
                      <a:pt x="487" y="621"/>
                    </a:lnTo>
                    <a:lnTo>
                      <a:pt x="472" y="618"/>
                    </a:lnTo>
                    <a:lnTo>
                      <a:pt x="457" y="614"/>
                    </a:lnTo>
                    <a:lnTo>
                      <a:pt x="444" y="606"/>
                    </a:lnTo>
                    <a:lnTo>
                      <a:pt x="443" y="604"/>
                    </a:lnTo>
                    <a:lnTo>
                      <a:pt x="441" y="604"/>
                    </a:lnTo>
                    <a:lnTo>
                      <a:pt x="439" y="603"/>
                    </a:lnTo>
                    <a:lnTo>
                      <a:pt x="436" y="602"/>
                    </a:lnTo>
                    <a:lnTo>
                      <a:pt x="433" y="602"/>
                    </a:lnTo>
                    <a:lnTo>
                      <a:pt x="432" y="604"/>
                    </a:lnTo>
                    <a:lnTo>
                      <a:pt x="429" y="607"/>
                    </a:lnTo>
                    <a:lnTo>
                      <a:pt x="423" y="635"/>
                    </a:lnTo>
                    <a:lnTo>
                      <a:pt x="417" y="665"/>
                    </a:lnTo>
                    <a:lnTo>
                      <a:pt x="410" y="693"/>
                    </a:lnTo>
                    <a:lnTo>
                      <a:pt x="399" y="720"/>
                    </a:lnTo>
                    <a:lnTo>
                      <a:pt x="382" y="744"/>
                    </a:lnTo>
                    <a:lnTo>
                      <a:pt x="365" y="759"/>
                    </a:lnTo>
                    <a:lnTo>
                      <a:pt x="346" y="769"/>
                    </a:lnTo>
                    <a:lnTo>
                      <a:pt x="324" y="775"/>
                    </a:lnTo>
                    <a:lnTo>
                      <a:pt x="303" y="778"/>
                    </a:lnTo>
                    <a:lnTo>
                      <a:pt x="281" y="779"/>
                    </a:lnTo>
                    <a:lnTo>
                      <a:pt x="302" y="759"/>
                    </a:lnTo>
                    <a:lnTo>
                      <a:pt x="319" y="737"/>
                    </a:lnTo>
                    <a:lnTo>
                      <a:pt x="331" y="710"/>
                    </a:lnTo>
                    <a:lnTo>
                      <a:pt x="340" y="683"/>
                    </a:lnTo>
                    <a:lnTo>
                      <a:pt x="343" y="654"/>
                    </a:lnTo>
                    <a:lnTo>
                      <a:pt x="343" y="626"/>
                    </a:lnTo>
                    <a:lnTo>
                      <a:pt x="339" y="596"/>
                    </a:lnTo>
                    <a:lnTo>
                      <a:pt x="339" y="595"/>
                    </a:lnTo>
                    <a:lnTo>
                      <a:pt x="336" y="592"/>
                    </a:lnTo>
                    <a:lnTo>
                      <a:pt x="334" y="592"/>
                    </a:lnTo>
                    <a:lnTo>
                      <a:pt x="331" y="592"/>
                    </a:lnTo>
                    <a:lnTo>
                      <a:pt x="329" y="592"/>
                    </a:lnTo>
                    <a:lnTo>
                      <a:pt x="299" y="610"/>
                    </a:lnTo>
                    <a:lnTo>
                      <a:pt x="268" y="620"/>
                    </a:lnTo>
                    <a:lnTo>
                      <a:pt x="236" y="623"/>
                    </a:lnTo>
                    <a:lnTo>
                      <a:pt x="202" y="617"/>
                    </a:lnTo>
                    <a:lnTo>
                      <a:pt x="182" y="609"/>
                    </a:lnTo>
                    <a:lnTo>
                      <a:pt x="167" y="597"/>
                    </a:lnTo>
                    <a:lnTo>
                      <a:pt x="152" y="582"/>
                    </a:lnTo>
                    <a:lnTo>
                      <a:pt x="144" y="566"/>
                    </a:lnTo>
                    <a:lnTo>
                      <a:pt x="141" y="549"/>
                    </a:lnTo>
                    <a:lnTo>
                      <a:pt x="140" y="532"/>
                    </a:lnTo>
                    <a:lnTo>
                      <a:pt x="137" y="516"/>
                    </a:lnTo>
                    <a:lnTo>
                      <a:pt x="136" y="513"/>
                    </a:lnTo>
                    <a:lnTo>
                      <a:pt x="133" y="511"/>
                    </a:lnTo>
                    <a:lnTo>
                      <a:pt x="130" y="510"/>
                    </a:lnTo>
                    <a:lnTo>
                      <a:pt x="112" y="508"/>
                    </a:lnTo>
                    <a:lnTo>
                      <a:pt x="93" y="503"/>
                    </a:lnTo>
                    <a:lnTo>
                      <a:pt x="78" y="493"/>
                    </a:lnTo>
                    <a:lnTo>
                      <a:pt x="64" y="480"/>
                    </a:lnTo>
                    <a:lnTo>
                      <a:pt x="58" y="465"/>
                    </a:lnTo>
                    <a:lnTo>
                      <a:pt x="58" y="451"/>
                    </a:lnTo>
                    <a:lnTo>
                      <a:pt x="65" y="437"/>
                    </a:lnTo>
                    <a:lnTo>
                      <a:pt x="75" y="425"/>
                    </a:lnTo>
                    <a:lnTo>
                      <a:pt x="86" y="415"/>
                    </a:lnTo>
                    <a:lnTo>
                      <a:pt x="88" y="413"/>
                    </a:lnTo>
                    <a:lnTo>
                      <a:pt x="88" y="410"/>
                    </a:lnTo>
                    <a:lnTo>
                      <a:pt x="88" y="407"/>
                    </a:lnTo>
                    <a:lnTo>
                      <a:pt x="86" y="406"/>
                    </a:lnTo>
                    <a:lnTo>
                      <a:pt x="85" y="404"/>
                    </a:lnTo>
                    <a:lnTo>
                      <a:pt x="65" y="393"/>
                    </a:lnTo>
                    <a:lnTo>
                      <a:pt x="48" y="380"/>
                    </a:lnTo>
                    <a:lnTo>
                      <a:pt x="34" y="365"/>
                    </a:lnTo>
                    <a:lnTo>
                      <a:pt x="21" y="345"/>
                    </a:lnTo>
                    <a:lnTo>
                      <a:pt x="14" y="321"/>
                    </a:lnTo>
                    <a:lnTo>
                      <a:pt x="14" y="296"/>
                    </a:lnTo>
                    <a:lnTo>
                      <a:pt x="21" y="272"/>
                    </a:lnTo>
                    <a:lnTo>
                      <a:pt x="33" y="249"/>
                    </a:lnTo>
                    <a:lnTo>
                      <a:pt x="51" y="225"/>
                    </a:lnTo>
                    <a:lnTo>
                      <a:pt x="73" y="205"/>
                    </a:lnTo>
                    <a:lnTo>
                      <a:pt x="99" y="191"/>
                    </a:lnTo>
                    <a:lnTo>
                      <a:pt x="128" y="183"/>
                    </a:lnTo>
                    <a:lnTo>
                      <a:pt x="158" y="180"/>
                    </a:lnTo>
                    <a:lnTo>
                      <a:pt x="188" y="183"/>
                    </a:lnTo>
                    <a:lnTo>
                      <a:pt x="190" y="183"/>
                    </a:lnTo>
                    <a:lnTo>
                      <a:pt x="193" y="181"/>
                    </a:lnTo>
                    <a:lnTo>
                      <a:pt x="196" y="180"/>
                    </a:lnTo>
                    <a:lnTo>
                      <a:pt x="198" y="177"/>
                    </a:lnTo>
                    <a:lnTo>
                      <a:pt x="196" y="174"/>
                    </a:lnTo>
                    <a:lnTo>
                      <a:pt x="193" y="155"/>
                    </a:lnTo>
                    <a:lnTo>
                      <a:pt x="198" y="138"/>
                    </a:lnTo>
                    <a:lnTo>
                      <a:pt x="206" y="125"/>
                    </a:lnTo>
                    <a:lnTo>
                      <a:pt x="219" y="117"/>
                    </a:lnTo>
                    <a:lnTo>
                      <a:pt x="234" y="109"/>
                    </a:lnTo>
                    <a:lnTo>
                      <a:pt x="253" y="107"/>
                    </a:lnTo>
                    <a:lnTo>
                      <a:pt x="271" y="108"/>
                    </a:lnTo>
                    <a:lnTo>
                      <a:pt x="288" y="111"/>
                    </a:lnTo>
                    <a:lnTo>
                      <a:pt x="305" y="117"/>
                    </a:lnTo>
                    <a:lnTo>
                      <a:pt x="319" y="126"/>
                    </a:lnTo>
                    <a:lnTo>
                      <a:pt x="322" y="128"/>
                    </a:lnTo>
                    <a:lnTo>
                      <a:pt x="326" y="128"/>
                    </a:lnTo>
                    <a:lnTo>
                      <a:pt x="329" y="126"/>
                    </a:lnTo>
                    <a:lnTo>
                      <a:pt x="330" y="124"/>
                    </a:lnTo>
                    <a:lnTo>
                      <a:pt x="340" y="97"/>
                    </a:lnTo>
                    <a:lnTo>
                      <a:pt x="351" y="71"/>
                    </a:lnTo>
                    <a:lnTo>
                      <a:pt x="365" y="47"/>
                    </a:lnTo>
                    <a:lnTo>
                      <a:pt x="384" y="29"/>
                    </a:lnTo>
                    <a:lnTo>
                      <a:pt x="405" y="18"/>
                    </a:lnTo>
                    <a:lnTo>
                      <a:pt x="429" y="14"/>
                    </a:lnTo>
                    <a:lnTo>
                      <a:pt x="451" y="14"/>
                    </a:lnTo>
                    <a:lnTo>
                      <a:pt x="475" y="19"/>
                    </a:lnTo>
                    <a:lnTo>
                      <a:pt x="498" y="28"/>
                    </a:lnTo>
                    <a:lnTo>
                      <a:pt x="518" y="40"/>
                    </a:lnTo>
                    <a:lnTo>
                      <a:pt x="534" y="56"/>
                    </a:lnTo>
                    <a:lnTo>
                      <a:pt x="547" y="74"/>
                    </a:lnTo>
                    <a:lnTo>
                      <a:pt x="549" y="77"/>
                    </a:lnTo>
                    <a:lnTo>
                      <a:pt x="550" y="78"/>
                    </a:lnTo>
                    <a:lnTo>
                      <a:pt x="551" y="80"/>
                    </a:lnTo>
                    <a:lnTo>
                      <a:pt x="554" y="81"/>
                    </a:lnTo>
                    <a:lnTo>
                      <a:pt x="557" y="80"/>
                    </a:lnTo>
                    <a:lnTo>
                      <a:pt x="558" y="78"/>
                    </a:lnTo>
                    <a:lnTo>
                      <a:pt x="573" y="67"/>
                    </a:lnTo>
                    <a:lnTo>
                      <a:pt x="589" y="59"/>
                    </a:lnTo>
                    <a:lnTo>
                      <a:pt x="606" y="56"/>
                    </a:lnTo>
                    <a:lnTo>
                      <a:pt x="623" y="57"/>
                    </a:lnTo>
                    <a:lnTo>
                      <a:pt x="640" y="62"/>
                    </a:lnTo>
                    <a:lnTo>
                      <a:pt x="654" y="70"/>
                    </a:lnTo>
                    <a:lnTo>
                      <a:pt x="666" y="83"/>
                    </a:lnTo>
                    <a:lnTo>
                      <a:pt x="674" y="100"/>
                    </a:lnTo>
                    <a:lnTo>
                      <a:pt x="675" y="102"/>
                    </a:lnTo>
                    <a:lnTo>
                      <a:pt x="677" y="104"/>
                    </a:lnTo>
                    <a:lnTo>
                      <a:pt x="680" y="105"/>
                    </a:lnTo>
                    <a:lnTo>
                      <a:pt x="682" y="105"/>
                    </a:lnTo>
                    <a:lnTo>
                      <a:pt x="684" y="104"/>
                    </a:lnTo>
                    <a:lnTo>
                      <a:pt x="712" y="87"/>
                    </a:lnTo>
                    <a:lnTo>
                      <a:pt x="742" y="74"/>
                    </a:lnTo>
                    <a:lnTo>
                      <a:pt x="773" y="67"/>
                    </a:lnTo>
                    <a:lnTo>
                      <a:pt x="804" y="66"/>
                    </a:lnTo>
                    <a:lnTo>
                      <a:pt x="836" y="71"/>
                    </a:lnTo>
                    <a:lnTo>
                      <a:pt x="867" y="84"/>
                    </a:lnTo>
                    <a:lnTo>
                      <a:pt x="888" y="100"/>
                    </a:lnTo>
                    <a:lnTo>
                      <a:pt x="905" y="118"/>
                    </a:lnTo>
                    <a:lnTo>
                      <a:pt x="916" y="141"/>
                    </a:lnTo>
                    <a:lnTo>
                      <a:pt x="925" y="163"/>
                    </a:lnTo>
                    <a:lnTo>
                      <a:pt x="929" y="188"/>
                    </a:lnTo>
                    <a:lnTo>
                      <a:pt x="931" y="214"/>
                    </a:lnTo>
                    <a:lnTo>
                      <a:pt x="931" y="217"/>
                    </a:lnTo>
                    <a:lnTo>
                      <a:pt x="932" y="219"/>
                    </a:lnTo>
                    <a:lnTo>
                      <a:pt x="935" y="221"/>
                    </a:lnTo>
                    <a:lnTo>
                      <a:pt x="938" y="221"/>
                    </a:lnTo>
                    <a:lnTo>
                      <a:pt x="956" y="225"/>
                    </a:lnTo>
                    <a:lnTo>
                      <a:pt x="971" y="234"/>
                    </a:lnTo>
                    <a:lnTo>
                      <a:pt x="986" y="245"/>
                    </a:lnTo>
                    <a:lnTo>
                      <a:pt x="995" y="259"/>
                    </a:lnTo>
                    <a:lnTo>
                      <a:pt x="1000" y="276"/>
                    </a:lnTo>
                    <a:lnTo>
                      <a:pt x="997" y="294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016052" y="1565275"/>
            <a:ext cx="7920879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渐渐平息，英子也镇定了情绪，开始讲述自己的一个小故事。她的普通话说得很好，声音也十分动听。故事讲完了，教室里又响起了热烈的掌声。英子向大家深深地鞠了一躬，然后，在掌声里一摇一晃地走下了讲台。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1232437"/>
            <a:ext cx="2492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第二次掌声</a:t>
            </a:r>
          </a:p>
        </p:txBody>
      </p: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 flipH="1" flipV="1">
            <a:off x="4669155" y="2933809"/>
            <a:ext cx="3636027" cy="63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组合 9"/>
          <p:cNvGrpSpPr/>
          <p:nvPr/>
        </p:nvGrpSpPr>
        <p:grpSpPr>
          <a:xfrm>
            <a:off x="7048500" y="3552934"/>
            <a:ext cx="3739515" cy="2084705"/>
            <a:chOff x="7200" y="6489"/>
            <a:chExt cx="5889" cy="3283"/>
          </a:xfrm>
        </p:grpSpPr>
        <p:grpSp>
          <p:nvGrpSpPr>
            <p:cNvPr id="11" name="组合 10"/>
            <p:cNvGrpSpPr/>
            <p:nvPr/>
          </p:nvGrpSpPr>
          <p:grpSpPr>
            <a:xfrm>
              <a:off x="11110" y="6542"/>
              <a:ext cx="1979" cy="3230"/>
              <a:chOff x="5836357" y="4560894"/>
              <a:chExt cx="1316281" cy="2596610"/>
            </a:xfrm>
          </p:grpSpPr>
          <p:pic>
            <p:nvPicPr>
              <p:cNvPr id="15" name="图片 5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35500" r="32250" b="80044"/>
              <a:stretch>
                <a:fillRect/>
              </a:stretch>
            </p:blipFill>
            <p:spPr bwMode="auto">
              <a:xfrm>
                <a:off x="5836357" y="4560894"/>
                <a:ext cx="429028" cy="383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4829" y="4645590"/>
                <a:ext cx="1247809" cy="2511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7200" y="6489"/>
              <a:ext cx="4082" cy="2086"/>
              <a:chOff x="6748" y="6263"/>
              <a:chExt cx="4082" cy="208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861" y="6480"/>
                <a:ext cx="3969" cy="1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大家为了赞扬英子，为她鼓掌。</a:t>
                </a:r>
                <a:endPara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821"/>
              <p:cNvSpPr>
                <a:spLocks noEditPoints="1"/>
              </p:cNvSpPr>
              <p:nvPr/>
            </p:nvSpPr>
            <p:spPr bwMode="auto">
              <a:xfrm flipH="1">
                <a:off x="6748" y="6263"/>
                <a:ext cx="3796" cy="2086"/>
              </a:xfrm>
              <a:custGeom>
                <a:avLst/>
                <a:gdLst>
                  <a:gd name="T0" fmla="*/ 902 w 912"/>
                  <a:gd name="T1" fmla="*/ 173 h 754"/>
                  <a:gd name="T2" fmla="*/ 877 w 912"/>
                  <a:gd name="T3" fmla="*/ 79 h 754"/>
                  <a:gd name="T4" fmla="*/ 816 w 912"/>
                  <a:gd name="T5" fmla="*/ 25 h 754"/>
                  <a:gd name="T6" fmla="*/ 731 w 912"/>
                  <a:gd name="T7" fmla="*/ 3 h 754"/>
                  <a:gd name="T8" fmla="*/ 643 w 912"/>
                  <a:gd name="T9" fmla="*/ 0 h 754"/>
                  <a:gd name="T10" fmla="*/ 530 w 912"/>
                  <a:gd name="T11" fmla="*/ 6 h 754"/>
                  <a:gd name="T12" fmla="*/ 365 w 912"/>
                  <a:gd name="T13" fmla="*/ 6 h 754"/>
                  <a:gd name="T14" fmla="*/ 224 w 912"/>
                  <a:gd name="T15" fmla="*/ 0 h 754"/>
                  <a:gd name="T16" fmla="*/ 100 w 912"/>
                  <a:gd name="T17" fmla="*/ 27 h 754"/>
                  <a:gd name="T18" fmla="*/ 35 w 912"/>
                  <a:gd name="T19" fmla="*/ 89 h 754"/>
                  <a:gd name="T20" fmla="*/ 7 w 912"/>
                  <a:gd name="T21" fmla="*/ 176 h 754"/>
                  <a:gd name="T22" fmla="*/ 0 w 912"/>
                  <a:gd name="T23" fmla="*/ 273 h 754"/>
                  <a:gd name="T24" fmla="*/ 0 w 912"/>
                  <a:gd name="T25" fmla="*/ 358 h 754"/>
                  <a:gd name="T26" fmla="*/ 7 w 912"/>
                  <a:gd name="T27" fmla="*/ 434 h 754"/>
                  <a:gd name="T28" fmla="*/ 28 w 912"/>
                  <a:gd name="T29" fmla="*/ 506 h 754"/>
                  <a:gd name="T30" fmla="*/ 74 w 912"/>
                  <a:gd name="T31" fmla="*/ 558 h 754"/>
                  <a:gd name="T32" fmla="*/ 100 w 912"/>
                  <a:gd name="T33" fmla="*/ 613 h 754"/>
                  <a:gd name="T34" fmla="*/ 51 w 912"/>
                  <a:gd name="T35" fmla="*/ 746 h 754"/>
                  <a:gd name="T36" fmla="*/ 53 w 912"/>
                  <a:gd name="T37" fmla="*/ 754 h 754"/>
                  <a:gd name="T38" fmla="*/ 96 w 912"/>
                  <a:gd name="T39" fmla="*/ 744 h 754"/>
                  <a:gd name="T40" fmla="*/ 141 w 912"/>
                  <a:gd name="T41" fmla="*/ 701 h 754"/>
                  <a:gd name="T42" fmla="*/ 218 w 912"/>
                  <a:gd name="T43" fmla="*/ 622 h 754"/>
                  <a:gd name="T44" fmla="*/ 334 w 912"/>
                  <a:gd name="T45" fmla="*/ 561 h 754"/>
                  <a:gd name="T46" fmla="*/ 574 w 912"/>
                  <a:gd name="T47" fmla="*/ 564 h 754"/>
                  <a:gd name="T48" fmla="*/ 812 w 912"/>
                  <a:gd name="T49" fmla="*/ 557 h 754"/>
                  <a:gd name="T50" fmla="*/ 881 w 912"/>
                  <a:gd name="T51" fmla="*/ 523 h 754"/>
                  <a:gd name="T52" fmla="*/ 906 w 912"/>
                  <a:gd name="T53" fmla="*/ 468 h 754"/>
                  <a:gd name="T54" fmla="*/ 912 w 912"/>
                  <a:gd name="T55" fmla="*/ 405 h 754"/>
                  <a:gd name="T56" fmla="*/ 898 w 912"/>
                  <a:gd name="T57" fmla="*/ 436 h 754"/>
                  <a:gd name="T58" fmla="*/ 885 w 912"/>
                  <a:gd name="T59" fmla="*/ 492 h 754"/>
                  <a:gd name="T60" fmla="*/ 846 w 912"/>
                  <a:gd name="T61" fmla="*/ 533 h 754"/>
                  <a:gd name="T62" fmla="*/ 781 w 912"/>
                  <a:gd name="T63" fmla="*/ 546 h 754"/>
                  <a:gd name="T64" fmla="*/ 569 w 912"/>
                  <a:gd name="T65" fmla="*/ 551 h 754"/>
                  <a:gd name="T66" fmla="*/ 372 w 912"/>
                  <a:gd name="T67" fmla="*/ 546 h 754"/>
                  <a:gd name="T68" fmla="*/ 277 w 912"/>
                  <a:gd name="T69" fmla="*/ 555 h 754"/>
                  <a:gd name="T70" fmla="*/ 244 w 912"/>
                  <a:gd name="T71" fmla="*/ 585 h 754"/>
                  <a:gd name="T72" fmla="*/ 153 w 912"/>
                  <a:gd name="T73" fmla="*/ 661 h 754"/>
                  <a:gd name="T74" fmla="*/ 115 w 912"/>
                  <a:gd name="T75" fmla="*/ 709 h 754"/>
                  <a:gd name="T76" fmla="*/ 66 w 912"/>
                  <a:gd name="T77" fmla="*/ 740 h 754"/>
                  <a:gd name="T78" fmla="*/ 118 w 912"/>
                  <a:gd name="T79" fmla="*/ 609 h 754"/>
                  <a:gd name="T80" fmla="*/ 141 w 912"/>
                  <a:gd name="T81" fmla="*/ 562 h 754"/>
                  <a:gd name="T82" fmla="*/ 134 w 912"/>
                  <a:gd name="T83" fmla="*/ 558 h 754"/>
                  <a:gd name="T84" fmla="*/ 127 w 912"/>
                  <a:gd name="T85" fmla="*/ 557 h 754"/>
                  <a:gd name="T86" fmla="*/ 67 w 912"/>
                  <a:gd name="T87" fmla="*/ 536 h 754"/>
                  <a:gd name="T88" fmla="*/ 34 w 912"/>
                  <a:gd name="T89" fmla="*/ 483 h 754"/>
                  <a:gd name="T90" fmla="*/ 15 w 912"/>
                  <a:gd name="T91" fmla="*/ 382 h 754"/>
                  <a:gd name="T92" fmla="*/ 15 w 912"/>
                  <a:gd name="T93" fmla="*/ 234 h 754"/>
                  <a:gd name="T94" fmla="*/ 28 w 912"/>
                  <a:gd name="T95" fmla="*/ 144 h 754"/>
                  <a:gd name="T96" fmla="*/ 69 w 912"/>
                  <a:gd name="T97" fmla="*/ 66 h 754"/>
                  <a:gd name="T98" fmla="*/ 148 w 912"/>
                  <a:gd name="T99" fmla="*/ 24 h 754"/>
                  <a:gd name="T100" fmla="*/ 238 w 912"/>
                  <a:gd name="T101" fmla="*/ 14 h 754"/>
                  <a:gd name="T102" fmla="*/ 445 w 912"/>
                  <a:gd name="T103" fmla="*/ 22 h 754"/>
                  <a:gd name="T104" fmla="*/ 634 w 912"/>
                  <a:gd name="T105" fmla="*/ 13 h 754"/>
                  <a:gd name="T106" fmla="*/ 786 w 912"/>
                  <a:gd name="T107" fmla="*/ 29 h 754"/>
                  <a:gd name="T108" fmla="*/ 854 w 912"/>
                  <a:gd name="T109" fmla="*/ 73 h 754"/>
                  <a:gd name="T110" fmla="*/ 888 w 912"/>
                  <a:gd name="T111" fmla="*/ 175 h 754"/>
                  <a:gd name="T112" fmla="*/ 898 w 912"/>
                  <a:gd name="T113" fmla="*/ 35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12" h="754">
                    <a:moveTo>
                      <a:pt x="908" y="242"/>
                    </a:moveTo>
                    <a:lnTo>
                      <a:pt x="906" y="209"/>
                    </a:lnTo>
                    <a:lnTo>
                      <a:pt x="902" y="173"/>
                    </a:lnTo>
                    <a:lnTo>
                      <a:pt x="898" y="139"/>
                    </a:lnTo>
                    <a:lnTo>
                      <a:pt x="888" y="106"/>
                    </a:lnTo>
                    <a:lnTo>
                      <a:pt x="877" y="79"/>
                    </a:lnTo>
                    <a:lnTo>
                      <a:pt x="860" y="58"/>
                    </a:lnTo>
                    <a:lnTo>
                      <a:pt x="839" y="39"/>
                    </a:lnTo>
                    <a:lnTo>
                      <a:pt x="816" y="25"/>
                    </a:lnTo>
                    <a:lnTo>
                      <a:pt x="789" y="15"/>
                    </a:lnTo>
                    <a:lnTo>
                      <a:pt x="761" y="8"/>
                    </a:lnTo>
                    <a:lnTo>
                      <a:pt x="731" y="3"/>
                    </a:lnTo>
                    <a:lnTo>
                      <a:pt x="702" y="0"/>
                    </a:lnTo>
                    <a:lnTo>
                      <a:pt x="672" y="0"/>
                    </a:lnTo>
                    <a:lnTo>
                      <a:pt x="643" y="0"/>
                    </a:lnTo>
                    <a:lnTo>
                      <a:pt x="614" y="0"/>
                    </a:lnTo>
                    <a:lnTo>
                      <a:pt x="589" y="1"/>
                    </a:lnTo>
                    <a:lnTo>
                      <a:pt x="530" y="6"/>
                    </a:lnTo>
                    <a:lnTo>
                      <a:pt x="471" y="10"/>
                    </a:lnTo>
                    <a:lnTo>
                      <a:pt x="411" y="8"/>
                    </a:lnTo>
                    <a:lnTo>
                      <a:pt x="365" y="6"/>
                    </a:lnTo>
                    <a:lnTo>
                      <a:pt x="318" y="3"/>
                    </a:lnTo>
                    <a:lnTo>
                      <a:pt x="270" y="0"/>
                    </a:lnTo>
                    <a:lnTo>
                      <a:pt x="224" y="0"/>
                    </a:lnTo>
                    <a:lnTo>
                      <a:pt x="179" y="4"/>
                    </a:lnTo>
                    <a:lnTo>
                      <a:pt x="132" y="14"/>
                    </a:lnTo>
                    <a:lnTo>
                      <a:pt x="100" y="27"/>
                    </a:lnTo>
                    <a:lnTo>
                      <a:pt x="74" y="44"/>
                    </a:lnTo>
                    <a:lnTo>
                      <a:pt x="52" y="65"/>
                    </a:lnTo>
                    <a:lnTo>
                      <a:pt x="35" y="89"/>
                    </a:lnTo>
                    <a:lnTo>
                      <a:pt x="22" y="117"/>
                    </a:lnTo>
                    <a:lnTo>
                      <a:pt x="14" y="145"/>
                    </a:lnTo>
                    <a:lnTo>
                      <a:pt x="7" y="176"/>
                    </a:lnTo>
                    <a:lnTo>
                      <a:pt x="3" y="209"/>
                    </a:lnTo>
                    <a:lnTo>
                      <a:pt x="1" y="241"/>
                    </a:lnTo>
                    <a:lnTo>
                      <a:pt x="0" y="273"/>
                    </a:lnTo>
                    <a:lnTo>
                      <a:pt x="0" y="304"/>
                    </a:lnTo>
                    <a:lnTo>
                      <a:pt x="0" y="335"/>
                    </a:lnTo>
                    <a:lnTo>
                      <a:pt x="0" y="358"/>
                    </a:lnTo>
                    <a:lnTo>
                      <a:pt x="1" y="382"/>
                    </a:lnTo>
                    <a:lnTo>
                      <a:pt x="3" y="407"/>
                    </a:lnTo>
                    <a:lnTo>
                      <a:pt x="7" y="434"/>
                    </a:lnTo>
                    <a:lnTo>
                      <a:pt x="11" y="460"/>
                    </a:lnTo>
                    <a:lnTo>
                      <a:pt x="18" y="483"/>
                    </a:lnTo>
                    <a:lnTo>
                      <a:pt x="28" y="506"/>
                    </a:lnTo>
                    <a:lnTo>
                      <a:pt x="41" y="527"/>
                    </a:lnTo>
                    <a:lnTo>
                      <a:pt x="55" y="544"/>
                    </a:lnTo>
                    <a:lnTo>
                      <a:pt x="74" y="558"/>
                    </a:lnTo>
                    <a:lnTo>
                      <a:pt x="96" y="567"/>
                    </a:lnTo>
                    <a:lnTo>
                      <a:pt x="122" y="571"/>
                    </a:lnTo>
                    <a:lnTo>
                      <a:pt x="100" y="613"/>
                    </a:lnTo>
                    <a:lnTo>
                      <a:pt x="79" y="655"/>
                    </a:lnTo>
                    <a:lnTo>
                      <a:pt x="62" y="701"/>
                    </a:lnTo>
                    <a:lnTo>
                      <a:pt x="51" y="746"/>
                    </a:lnTo>
                    <a:lnTo>
                      <a:pt x="51" y="749"/>
                    </a:lnTo>
                    <a:lnTo>
                      <a:pt x="52" y="751"/>
                    </a:lnTo>
                    <a:lnTo>
                      <a:pt x="53" y="754"/>
                    </a:lnTo>
                    <a:lnTo>
                      <a:pt x="56" y="754"/>
                    </a:lnTo>
                    <a:lnTo>
                      <a:pt x="77" y="753"/>
                    </a:lnTo>
                    <a:lnTo>
                      <a:pt x="96" y="744"/>
                    </a:lnTo>
                    <a:lnTo>
                      <a:pt x="113" y="732"/>
                    </a:lnTo>
                    <a:lnTo>
                      <a:pt x="127" y="716"/>
                    </a:lnTo>
                    <a:lnTo>
                      <a:pt x="141" y="701"/>
                    </a:lnTo>
                    <a:lnTo>
                      <a:pt x="152" y="685"/>
                    </a:lnTo>
                    <a:lnTo>
                      <a:pt x="183" y="651"/>
                    </a:lnTo>
                    <a:lnTo>
                      <a:pt x="218" y="622"/>
                    </a:lnTo>
                    <a:lnTo>
                      <a:pt x="254" y="595"/>
                    </a:lnTo>
                    <a:lnTo>
                      <a:pt x="290" y="567"/>
                    </a:lnTo>
                    <a:lnTo>
                      <a:pt x="334" y="561"/>
                    </a:lnTo>
                    <a:lnTo>
                      <a:pt x="379" y="561"/>
                    </a:lnTo>
                    <a:lnTo>
                      <a:pt x="423" y="562"/>
                    </a:lnTo>
                    <a:lnTo>
                      <a:pt x="574" y="564"/>
                    </a:lnTo>
                    <a:lnTo>
                      <a:pt x="743" y="561"/>
                    </a:lnTo>
                    <a:lnTo>
                      <a:pt x="778" y="560"/>
                    </a:lnTo>
                    <a:lnTo>
                      <a:pt x="812" y="557"/>
                    </a:lnTo>
                    <a:lnTo>
                      <a:pt x="846" y="547"/>
                    </a:lnTo>
                    <a:lnTo>
                      <a:pt x="865" y="537"/>
                    </a:lnTo>
                    <a:lnTo>
                      <a:pt x="881" y="523"/>
                    </a:lnTo>
                    <a:lnTo>
                      <a:pt x="894" y="507"/>
                    </a:lnTo>
                    <a:lnTo>
                      <a:pt x="901" y="489"/>
                    </a:lnTo>
                    <a:lnTo>
                      <a:pt x="906" y="468"/>
                    </a:lnTo>
                    <a:lnTo>
                      <a:pt x="910" y="447"/>
                    </a:lnTo>
                    <a:lnTo>
                      <a:pt x="912" y="426"/>
                    </a:lnTo>
                    <a:lnTo>
                      <a:pt x="912" y="405"/>
                    </a:lnTo>
                    <a:lnTo>
                      <a:pt x="910" y="323"/>
                    </a:lnTo>
                    <a:lnTo>
                      <a:pt x="908" y="242"/>
                    </a:lnTo>
                    <a:close/>
                    <a:moveTo>
                      <a:pt x="898" y="436"/>
                    </a:moveTo>
                    <a:lnTo>
                      <a:pt x="895" y="455"/>
                    </a:lnTo>
                    <a:lnTo>
                      <a:pt x="892" y="475"/>
                    </a:lnTo>
                    <a:lnTo>
                      <a:pt x="885" y="492"/>
                    </a:lnTo>
                    <a:lnTo>
                      <a:pt x="875" y="507"/>
                    </a:lnTo>
                    <a:lnTo>
                      <a:pt x="863" y="522"/>
                    </a:lnTo>
                    <a:lnTo>
                      <a:pt x="846" y="533"/>
                    </a:lnTo>
                    <a:lnTo>
                      <a:pt x="824" y="540"/>
                    </a:lnTo>
                    <a:lnTo>
                      <a:pt x="802" y="544"/>
                    </a:lnTo>
                    <a:lnTo>
                      <a:pt x="781" y="546"/>
                    </a:lnTo>
                    <a:lnTo>
                      <a:pt x="727" y="548"/>
                    </a:lnTo>
                    <a:lnTo>
                      <a:pt x="675" y="550"/>
                    </a:lnTo>
                    <a:lnTo>
                      <a:pt x="569" y="551"/>
                    </a:lnTo>
                    <a:lnTo>
                      <a:pt x="464" y="550"/>
                    </a:lnTo>
                    <a:lnTo>
                      <a:pt x="417" y="548"/>
                    </a:lnTo>
                    <a:lnTo>
                      <a:pt x="372" y="546"/>
                    </a:lnTo>
                    <a:lnTo>
                      <a:pt x="325" y="547"/>
                    </a:lnTo>
                    <a:lnTo>
                      <a:pt x="280" y="554"/>
                    </a:lnTo>
                    <a:lnTo>
                      <a:pt x="277" y="555"/>
                    </a:lnTo>
                    <a:lnTo>
                      <a:pt x="276" y="558"/>
                    </a:lnTo>
                    <a:lnTo>
                      <a:pt x="275" y="561"/>
                    </a:lnTo>
                    <a:lnTo>
                      <a:pt x="244" y="585"/>
                    </a:lnTo>
                    <a:lnTo>
                      <a:pt x="213" y="609"/>
                    </a:lnTo>
                    <a:lnTo>
                      <a:pt x="182" y="634"/>
                    </a:lnTo>
                    <a:lnTo>
                      <a:pt x="153" y="661"/>
                    </a:lnTo>
                    <a:lnTo>
                      <a:pt x="142" y="677"/>
                    </a:lnTo>
                    <a:lnTo>
                      <a:pt x="129" y="692"/>
                    </a:lnTo>
                    <a:lnTo>
                      <a:pt x="115" y="709"/>
                    </a:lnTo>
                    <a:lnTo>
                      <a:pt x="100" y="725"/>
                    </a:lnTo>
                    <a:lnTo>
                      <a:pt x="84" y="736"/>
                    </a:lnTo>
                    <a:lnTo>
                      <a:pt x="66" y="740"/>
                    </a:lnTo>
                    <a:lnTo>
                      <a:pt x="79" y="695"/>
                    </a:lnTo>
                    <a:lnTo>
                      <a:pt x="97" y="651"/>
                    </a:lnTo>
                    <a:lnTo>
                      <a:pt x="118" y="609"/>
                    </a:lnTo>
                    <a:lnTo>
                      <a:pt x="141" y="568"/>
                    </a:lnTo>
                    <a:lnTo>
                      <a:pt x="141" y="565"/>
                    </a:lnTo>
                    <a:lnTo>
                      <a:pt x="141" y="562"/>
                    </a:lnTo>
                    <a:lnTo>
                      <a:pt x="139" y="560"/>
                    </a:lnTo>
                    <a:lnTo>
                      <a:pt x="137" y="558"/>
                    </a:lnTo>
                    <a:lnTo>
                      <a:pt x="134" y="558"/>
                    </a:lnTo>
                    <a:lnTo>
                      <a:pt x="131" y="558"/>
                    </a:lnTo>
                    <a:lnTo>
                      <a:pt x="129" y="558"/>
                    </a:lnTo>
                    <a:lnTo>
                      <a:pt x="127" y="557"/>
                    </a:lnTo>
                    <a:lnTo>
                      <a:pt x="104" y="554"/>
                    </a:lnTo>
                    <a:lnTo>
                      <a:pt x="84" y="547"/>
                    </a:lnTo>
                    <a:lnTo>
                      <a:pt x="67" y="536"/>
                    </a:lnTo>
                    <a:lnTo>
                      <a:pt x="55" y="520"/>
                    </a:lnTo>
                    <a:lnTo>
                      <a:pt x="43" y="503"/>
                    </a:lnTo>
                    <a:lnTo>
                      <a:pt x="34" y="483"/>
                    </a:lnTo>
                    <a:lnTo>
                      <a:pt x="28" y="464"/>
                    </a:lnTo>
                    <a:lnTo>
                      <a:pt x="22" y="441"/>
                    </a:lnTo>
                    <a:lnTo>
                      <a:pt x="15" y="382"/>
                    </a:lnTo>
                    <a:lnTo>
                      <a:pt x="14" y="323"/>
                    </a:lnTo>
                    <a:lnTo>
                      <a:pt x="14" y="264"/>
                    </a:lnTo>
                    <a:lnTo>
                      <a:pt x="15" y="234"/>
                    </a:lnTo>
                    <a:lnTo>
                      <a:pt x="17" y="203"/>
                    </a:lnTo>
                    <a:lnTo>
                      <a:pt x="21" y="173"/>
                    </a:lnTo>
                    <a:lnTo>
                      <a:pt x="28" y="144"/>
                    </a:lnTo>
                    <a:lnTo>
                      <a:pt x="38" y="115"/>
                    </a:lnTo>
                    <a:lnTo>
                      <a:pt x="51" y="90"/>
                    </a:lnTo>
                    <a:lnTo>
                      <a:pt x="69" y="66"/>
                    </a:lnTo>
                    <a:lnTo>
                      <a:pt x="93" y="46"/>
                    </a:lnTo>
                    <a:lnTo>
                      <a:pt x="120" y="32"/>
                    </a:lnTo>
                    <a:lnTo>
                      <a:pt x="148" y="24"/>
                    </a:lnTo>
                    <a:lnTo>
                      <a:pt x="177" y="18"/>
                    </a:lnTo>
                    <a:lnTo>
                      <a:pt x="208" y="15"/>
                    </a:lnTo>
                    <a:lnTo>
                      <a:pt x="238" y="14"/>
                    </a:lnTo>
                    <a:lnTo>
                      <a:pt x="310" y="17"/>
                    </a:lnTo>
                    <a:lnTo>
                      <a:pt x="383" y="21"/>
                    </a:lnTo>
                    <a:lnTo>
                      <a:pt x="445" y="22"/>
                    </a:lnTo>
                    <a:lnTo>
                      <a:pt x="509" y="20"/>
                    </a:lnTo>
                    <a:lnTo>
                      <a:pt x="572" y="15"/>
                    </a:lnTo>
                    <a:lnTo>
                      <a:pt x="634" y="13"/>
                    </a:lnTo>
                    <a:lnTo>
                      <a:pt x="698" y="14"/>
                    </a:lnTo>
                    <a:lnTo>
                      <a:pt x="760" y="22"/>
                    </a:lnTo>
                    <a:lnTo>
                      <a:pt x="786" y="29"/>
                    </a:lnTo>
                    <a:lnTo>
                      <a:pt x="812" y="41"/>
                    </a:lnTo>
                    <a:lnTo>
                      <a:pt x="834" y="55"/>
                    </a:lnTo>
                    <a:lnTo>
                      <a:pt x="854" y="73"/>
                    </a:lnTo>
                    <a:lnTo>
                      <a:pt x="868" y="96"/>
                    </a:lnTo>
                    <a:lnTo>
                      <a:pt x="879" y="123"/>
                    </a:lnTo>
                    <a:lnTo>
                      <a:pt x="888" y="175"/>
                    </a:lnTo>
                    <a:lnTo>
                      <a:pt x="894" y="228"/>
                    </a:lnTo>
                    <a:lnTo>
                      <a:pt x="896" y="280"/>
                    </a:lnTo>
                    <a:lnTo>
                      <a:pt x="898" y="358"/>
                    </a:lnTo>
                    <a:lnTo>
                      <a:pt x="898" y="436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7030A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47035" y="3437364"/>
            <a:ext cx="3833495" cy="2291080"/>
            <a:chOff x="741" y="6307"/>
            <a:chExt cx="6037" cy="360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" y="7509"/>
              <a:ext cx="2150" cy="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3118" y="6307"/>
              <a:ext cx="3660" cy="2608"/>
              <a:chOff x="4233" y="6957"/>
              <a:chExt cx="3660" cy="260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346" y="7411"/>
                <a:ext cx="3260" cy="1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大家为什么为</a:t>
                </a:r>
                <a:r>
                  <a:rPr lang="zh-CN" altLang="en-US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又</a:t>
                </a:r>
                <a:r>
                  <a:rPr lang="zh-CN" altLang="zh-CN" sz="2400" kern="1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宋体" panose="02010600030101010101" pitchFamily="2" charset="-122"/>
                    <a:sym typeface="Arial" panose="020B0604020202020204" pitchFamily="34" charset="0"/>
                  </a:rPr>
                  <a:t>英子鼓掌？</a:t>
                </a:r>
                <a:endPara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97"/>
              <p:cNvSpPr>
                <a:spLocks noEditPoints="1"/>
              </p:cNvSpPr>
              <p:nvPr/>
            </p:nvSpPr>
            <p:spPr bwMode="auto">
              <a:xfrm>
                <a:off x="4233" y="6957"/>
                <a:ext cx="3660" cy="2608"/>
              </a:xfrm>
              <a:custGeom>
                <a:avLst/>
                <a:gdLst>
                  <a:gd name="T0" fmla="*/ 900 w 1012"/>
                  <a:gd name="T1" fmla="*/ 91 h 793"/>
                  <a:gd name="T2" fmla="*/ 713 w 1012"/>
                  <a:gd name="T3" fmla="*/ 70 h 793"/>
                  <a:gd name="T4" fmla="*/ 595 w 1012"/>
                  <a:gd name="T5" fmla="*/ 43 h 793"/>
                  <a:gd name="T6" fmla="*/ 474 w 1012"/>
                  <a:gd name="T7" fmla="*/ 5 h 793"/>
                  <a:gd name="T8" fmla="*/ 346 w 1012"/>
                  <a:gd name="T9" fmla="*/ 50 h 793"/>
                  <a:gd name="T10" fmla="*/ 265 w 1012"/>
                  <a:gd name="T11" fmla="*/ 94 h 793"/>
                  <a:gd name="T12" fmla="*/ 179 w 1012"/>
                  <a:gd name="T13" fmla="*/ 148 h 793"/>
                  <a:gd name="T14" fmla="*/ 37 w 1012"/>
                  <a:gd name="T15" fmla="*/ 219 h 793"/>
                  <a:gd name="T16" fmla="*/ 26 w 1012"/>
                  <a:gd name="T17" fmla="*/ 375 h 793"/>
                  <a:gd name="T18" fmla="*/ 50 w 1012"/>
                  <a:gd name="T19" fmla="*/ 483 h 793"/>
                  <a:gd name="T20" fmla="*/ 126 w 1012"/>
                  <a:gd name="T21" fmla="*/ 541 h 793"/>
                  <a:gd name="T22" fmla="*/ 193 w 1012"/>
                  <a:gd name="T23" fmla="*/ 628 h 793"/>
                  <a:gd name="T24" fmla="*/ 329 w 1012"/>
                  <a:gd name="T25" fmla="*/ 666 h 793"/>
                  <a:gd name="T26" fmla="*/ 251 w 1012"/>
                  <a:gd name="T27" fmla="*/ 782 h 793"/>
                  <a:gd name="T28" fmla="*/ 257 w 1012"/>
                  <a:gd name="T29" fmla="*/ 793 h 793"/>
                  <a:gd name="T30" fmla="*/ 388 w 1012"/>
                  <a:gd name="T31" fmla="*/ 758 h 793"/>
                  <a:gd name="T32" fmla="*/ 440 w 1012"/>
                  <a:gd name="T33" fmla="*/ 620 h 793"/>
                  <a:gd name="T34" fmla="*/ 527 w 1012"/>
                  <a:gd name="T35" fmla="*/ 621 h 793"/>
                  <a:gd name="T36" fmla="*/ 587 w 1012"/>
                  <a:gd name="T37" fmla="*/ 659 h 793"/>
                  <a:gd name="T38" fmla="*/ 706 w 1012"/>
                  <a:gd name="T39" fmla="*/ 659 h 793"/>
                  <a:gd name="T40" fmla="*/ 788 w 1012"/>
                  <a:gd name="T41" fmla="*/ 604 h 793"/>
                  <a:gd name="T42" fmla="*/ 838 w 1012"/>
                  <a:gd name="T43" fmla="*/ 537 h 793"/>
                  <a:gd name="T44" fmla="*/ 955 w 1012"/>
                  <a:gd name="T45" fmla="*/ 473 h 793"/>
                  <a:gd name="T46" fmla="*/ 957 w 1012"/>
                  <a:gd name="T47" fmla="*/ 342 h 793"/>
                  <a:gd name="T48" fmla="*/ 1012 w 1012"/>
                  <a:gd name="T49" fmla="*/ 267 h 793"/>
                  <a:gd name="T50" fmla="*/ 997 w 1012"/>
                  <a:gd name="T51" fmla="*/ 294 h 793"/>
                  <a:gd name="T52" fmla="*/ 926 w 1012"/>
                  <a:gd name="T53" fmla="*/ 338 h 793"/>
                  <a:gd name="T54" fmla="*/ 940 w 1012"/>
                  <a:gd name="T55" fmla="*/ 369 h 793"/>
                  <a:gd name="T56" fmla="*/ 915 w 1012"/>
                  <a:gd name="T57" fmla="*/ 493 h 793"/>
                  <a:gd name="T58" fmla="*/ 826 w 1012"/>
                  <a:gd name="T59" fmla="*/ 506 h 793"/>
                  <a:gd name="T60" fmla="*/ 823 w 1012"/>
                  <a:gd name="T61" fmla="*/ 566 h 793"/>
                  <a:gd name="T62" fmla="*/ 749 w 1012"/>
                  <a:gd name="T63" fmla="*/ 586 h 793"/>
                  <a:gd name="T64" fmla="*/ 736 w 1012"/>
                  <a:gd name="T65" fmla="*/ 611 h 793"/>
                  <a:gd name="T66" fmla="*/ 649 w 1012"/>
                  <a:gd name="T67" fmla="*/ 657 h 793"/>
                  <a:gd name="T68" fmla="*/ 554 w 1012"/>
                  <a:gd name="T69" fmla="*/ 616 h 793"/>
                  <a:gd name="T70" fmla="*/ 487 w 1012"/>
                  <a:gd name="T71" fmla="*/ 621 h 793"/>
                  <a:gd name="T72" fmla="*/ 439 w 1012"/>
                  <a:gd name="T73" fmla="*/ 603 h 793"/>
                  <a:gd name="T74" fmla="*/ 417 w 1012"/>
                  <a:gd name="T75" fmla="*/ 665 h 793"/>
                  <a:gd name="T76" fmla="*/ 324 w 1012"/>
                  <a:gd name="T77" fmla="*/ 775 h 793"/>
                  <a:gd name="T78" fmla="*/ 340 w 1012"/>
                  <a:gd name="T79" fmla="*/ 683 h 793"/>
                  <a:gd name="T80" fmla="*/ 334 w 1012"/>
                  <a:gd name="T81" fmla="*/ 592 h 793"/>
                  <a:gd name="T82" fmla="*/ 202 w 1012"/>
                  <a:gd name="T83" fmla="*/ 617 h 793"/>
                  <a:gd name="T84" fmla="*/ 140 w 1012"/>
                  <a:gd name="T85" fmla="*/ 532 h 793"/>
                  <a:gd name="T86" fmla="*/ 93 w 1012"/>
                  <a:gd name="T87" fmla="*/ 503 h 793"/>
                  <a:gd name="T88" fmla="*/ 75 w 1012"/>
                  <a:gd name="T89" fmla="*/ 425 h 793"/>
                  <a:gd name="T90" fmla="*/ 85 w 1012"/>
                  <a:gd name="T91" fmla="*/ 404 h 793"/>
                  <a:gd name="T92" fmla="*/ 14 w 1012"/>
                  <a:gd name="T93" fmla="*/ 296 h 793"/>
                  <a:gd name="T94" fmla="*/ 128 w 1012"/>
                  <a:gd name="T95" fmla="*/ 183 h 793"/>
                  <a:gd name="T96" fmla="*/ 198 w 1012"/>
                  <a:gd name="T97" fmla="*/ 177 h 793"/>
                  <a:gd name="T98" fmla="*/ 234 w 1012"/>
                  <a:gd name="T99" fmla="*/ 109 h 793"/>
                  <a:gd name="T100" fmla="*/ 322 w 1012"/>
                  <a:gd name="T101" fmla="*/ 128 h 793"/>
                  <a:gd name="T102" fmla="*/ 365 w 1012"/>
                  <a:gd name="T103" fmla="*/ 47 h 793"/>
                  <a:gd name="T104" fmla="*/ 498 w 1012"/>
                  <a:gd name="T105" fmla="*/ 28 h 793"/>
                  <a:gd name="T106" fmla="*/ 551 w 1012"/>
                  <a:gd name="T107" fmla="*/ 80 h 793"/>
                  <a:gd name="T108" fmla="*/ 606 w 1012"/>
                  <a:gd name="T109" fmla="*/ 56 h 793"/>
                  <a:gd name="T110" fmla="*/ 675 w 1012"/>
                  <a:gd name="T111" fmla="*/ 102 h 793"/>
                  <a:gd name="T112" fmla="*/ 742 w 1012"/>
                  <a:gd name="T113" fmla="*/ 74 h 793"/>
                  <a:gd name="T114" fmla="*/ 905 w 1012"/>
                  <a:gd name="T115" fmla="*/ 118 h 793"/>
                  <a:gd name="T116" fmla="*/ 932 w 1012"/>
                  <a:gd name="T117" fmla="*/ 219 h 793"/>
                  <a:gd name="T118" fmla="*/ 995 w 1012"/>
                  <a:gd name="T119" fmla="*/ 259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2" h="793">
                    <a:moveTo>
                      <a:pt x="945" y="208"/>
                    </a:moveTo>
                    <a:lnTo>
                      <a:pt x="942" y="181"/>
                    </a:lnTo>
                    <a:lnTo>
                      <a:pt x="938" y="156"/>
                    </a:lnTo>
                    <a:lnTo>
                      <a:pt x="929" y="132"/>
                    </a:lnTo>
                    <a:lnTo>
                      <a:pt x="916" y="111"/>
                    </a:lnTo>
                    <a:lnTo>
                      <a:pt x="900" y="91"/>
                    </a:lnTo>
                    <a:lnTo>
                      <a:pt x="878" y="74"/>
                    </a:lnTo>
                    <a:lnTo>
                      <a:pt x="846" y="60"/>
                    </a:lnTo>
                    <a:lnTo>
                      <a:pt x="814" y="53"/>
                    </a:lnTo>
                    <a:lnTo>
                      <a:pt x="780" y="52"/>
                    </a:lnTo>
                    <a:lnTo>
                      <a:pt x="746" y="57"/>
                    </a:lnTo>
                    <a:lnTo>
                      <a:pt x="713" y="70"/>
                    </a:lnTo>
                    <a:lnTo>
                      <a:pt x="684" y="87"/>
                    </a:lnTo>
                    <a:lnTo>
                      <a:pt x="673" y="69"/>
                    </a:lnTo>
                    <a:lnTo>
                      <a:pt x="657" y="55"/>
                    </a:lnTo>
                    <a:lnTo>
                      <a:pt x="637" y="46"/>
                    </a:lnTo>
                    <a:lnTo>
                      <a:pt x="616" y="42"/>
                    </a:lnTo>
                    <a:lnTo>
                      <a:pt x="595" y="43"/>
                    </a:lnTo>
                    <a:lnTo>
                      <a:pt x="575" y="49"/>
                    </a:lnTo>
                    <a:lnTo>
                      <a:pt x="557" y="62"/>
                    </a:lnTo>
                    <a:lnTo>
                      <a:pt x="542" y="42"/>
                    </a:lnTo>
                    <a:lnTo>
                      <a:pt x="522" y="25"/>
                    </a:lnTo>
                    <a:lnTo>
                      <a:pt x="499" y="14"/>
                    </a:lnTo>
                    <a:lnTo>
                      <a:pt x="474" y="5"/>
                    </a:lnTo>
                    <a:lnTo>
                      <a:pt x="448" y="0"/>
                    </a:lnTo>
                    <a:lnTo>
                      <a:pt x="425" y="0"/>
                    </a:lnTo>
                    <a:lnTo>
                      <a:pt x="401" y="5"/>
                    </a:lnTo>
                    <a:lnTo>
                      <a:pt x="378" y="16"/>
                    </a:lnTo>
                    <a:lnTo>
                      <a:pt x="360" y="33"/>
                    </a:lnTo>
                    <a:lnTo>
                      <a:pt x="346" y="50"/>
                    </a:lnTo>
                    <a:lnTo>
                      <a:pt x="336" y="70"/>
                    </a:lnTo>
                    <a:lnTo>
                      <a:pt x="329" y="90"/>
                    </a:lnTo>
                    <a:lnTo>
                      <a:pt x="320" y="109"/>
                    </a:lnTo>
                    <a:lnTo>
                      <a:pt x="303" y="101"/>
                    </a:lnTo>
                    <a:lnTo>
                      <a:pt x="285" y="95"/>
                    </a:lnTo>
                    <a:lnTo>
                      <a:pt x="265" y="94"/>
                    </a:lnTo>
                    <a:lnTo>
                      <a:pt x="245" y="94"/>
                    </a:lnTo>
                    <a:lnTo>
                      <a:pt x="226" y="98"/>
                    </a:lnTo>
                    <a:lnTo>
                      <a:pt x="209" y="105"/>
                    </a:lnTo>
                    <a:lnTo>
                      <a:pt x="195" y="117"/>
                    </a:lnTo>
                    <a:lnTo>
                      <a:pt x="185" y="131"/>
                    </a:lnTo>
                    <a:lnTo>
                      <a:pt x="179" y="148"/>
                    </a:lnTo>
                    <a:lnTo>
                      <a:pt x="181" y="167"/>
                    </a:lnTo>
                    <a:lnTo>
                      <a:pt x="148" y="167"/>
                    </a:lnTo>
                    <a:lnTo>
                      <a:pt x="117" y="172"/>
                    </a:lnTo>
                    <a:lnTo>
                      <a:pt x="88" y="183"/>
                    </a:lnTo>
                    <a:lnTo>
                      <a:pt x="61" y="198"/>
                    </a:lnTo>
                    <a:lnTo>
                      <a:pt x="37" y="219"/>
                    </a:lnTo>
                    <a:lnTo>
                      <a:pt x="17" y="246"/>
                    </a:lnTo>
                    <a:lnTo>
                      <a:pt x="4" y="274"/>
                    </a:lnTo>
                    <a:lnTo>
                      <a:pt x="0" y="301"/>
                    </a:lnTo>
                    <a:lnTo>
                      <a:pt x="3" y="328"/>
                    </a:lnTo>
                    <a:lnTo>
                      <a:pt x="11" y="352"/>
                    </a:lnTo>
                    <a:lnTo>
                      <a:pt x="26" y="375"/>
                    </a:lnTo>
                    <a:lnTo>
                      <a:pt x="45" y="396"/>
                    </a:lnTo>
                    <a:lnTo>
                      <a:pt x="68" y="411"/>
                    </a:lnTo>
                    <a:lnTo>
                      <a:pt x="55" y="427"/>
                    </a:lnTo>
                    <a:lnTo>
                      <a:pt x="47" y="445"/>
                    </a:lnTo>
                    <a:lnTo>
                      <a:pt x="44" y="463"/>
                    </a:lnTo>
                    <a:lnTo>
                      <a:pt x="50" y="483"/>
                    </a:lnTo>
                    <a:lnTo>
                      <a:pt x="59" y="497"/>
                    </a:lnTo>
                    <a:lnTo>
                      <a:pt x="73" y="508"/>
                    </a:lnTo>
                    <a:lnTo>
                      <a:pt x="89" y="516"/>
                    </a:lnTo>
                    <a:lnTo>
                      <a:pt x="107" y="521"/>
                    </a:lnTo>
                    <a:lnTo>
                      <a:pt x="124" y="524"/>
                    </a:lnTo>
                    <a:lnTo>
                      <a:pt x="126" y="541"/>
                    </a:lnTo>
                    <a:lnTo>
                      <a:pt x="127" y="556"/>
                    </a:lnTo>
                    <a:lnTo>
                      <a:pt x="133" y="576"/>
                    </a:lnTo>
                    <a:lnTo>
                      <a:pt x="143" y="593"/>
                    </a:lnTo>
                    <a:lnTo>
                      <a:pt x="157" y="609"/>
                    </a:lnTo>
                    <a:lnTo>
                      <a:pt x="174" y="620"/>
                    </a:lnTo>
                    <a:lnTo>
                      <a:pt x="193" y="628"/>
                    </a:lnTo>
                    <a:lnTo>
                      <a:pt x="229" y="637"/>
                    </a:lnTo>
                    <a:lnTo>
                      <a:pt x="262" y="635"/>
                    </a:lnTo>
                    <a:lnTo>
                      <a:pt x="296" y="627"/>
                    </a:lnTo>
                    <a:lnTo>
                      <a:pt x="327" y="610"/>
                    </a:lnTo>
                    <a:lnTo>
                      <a:pt x="330" y="638"/>
                    </a:lnTo>
                    <a:lnTo>
                      <a:pt x="329" y="666"/>
                    </a:lnTo>
                    <a:lnTo>
                      <a:pt x="322" y="695"/>
                    </a:lnTo>
                    <a:lnTo>
                      <a:pt x="312" y="720"/>
                    </a:lnTo>
                    <a:lnTo>
                      <a:pt x="296" y="744"/>
                    </a:lnTo>
                    <a:lnTo>
                      <a:pt x="278" y="764"/>
                    </a:lnTo>
                    <a:lnTo>
                      <a:pt x="253" y="781"/>
                    </a:lnTo>
                    <a:lnTo>
                      <a:pt x="251" y="782"/>
                    </a:lnTo>
                    <a:lnTo>
                      <a:pt x="250" y="785"/>
                    </a:lnTo>
                    <a:lnTo>
                      <a:pt x="250" y="788"/>
                    </a:lnTo>
                    <a:lnTo>
                      <a:pt x="251" y="789"/>
                    </a:lnTo>
                    <a:lnTo>
                      <a:pt x="253" y="792"/>
                    </a:lnTo>
                    <a:lnTo>
                      <a:pt x="255" y="793"/>
                    </a:lnTo>
                    <a:lnTo>
                      <a:pt x="257" y="793"/>
                    </a:lnTo>
                    <a:lnTo>
                      <a:pt x="258" y="793"/>
                    </a:lnTo>
                    <a:lnTo>
                      <a:pt x="286" y="793"/>
                    </a:lnTo>
                    <a:lnTo>
                      <a:pt x="315" y="790"/>
                    </a:lnTo>
                    <a:lnTo>
                      <a:pt x="340" y="785"/>
                    </a:lnTo>
                    <a:lnTo>
                      <a:pt x="365" y="775"/>
                    </a:lnTo>
                    <a:lnTo>
                      <a:pt x="388" y="758"/>
                    </a:lnTo>
                    <a:lnTo>
                      <a:pt x="405" y="738"/>
                    </a:lnTo>
                    <a:lnTo>
                      <a:pt x="416" y="717"/>
                    </a:lnTo>
                    <a:lnTo>
                      <a:pt x="425" y="693"/>
                    </a:lnTo>
                    <a:lnTo>
                      <a:pt x="430" y="669"/>
                    </a:lnTo>
                    <a:lnTo>
                      <a:pt x="436" y="644"/>
                    </a:lnTo>
                    <a:lnTo>
                      <a:pt x="440" y="620"/>
                    </a:lnTo>
                    <a:lnTo>
                      <a:pt x="464" y="631"/>
                    </a:lnTo>
                    <a:lnTo>
                      <a:pt x="489" y="635"/>
                    </a:lnTo>
                    <a:lnTo>
                      <a:pt x="502" y="633"/>
                    </a:lnTo>
                    <a:lnTo>
                      <a:pt x="515" y="628"/>
                    </a:lnTo>
                    <a:lnTo>
                      <a:pt x="523" y="624"/>
                    </a:lnTo>
                    <a:lnTo>
                      <a:pt x="527" y="621"/>
                    </a:lnTo>
                    <a:lnTo>
                      <a:pt x="533" y="620"/>
                    </a:lnTo>
                    <a:lnTo>
                      <a:pt x="542" y="624"/>
                    </a:lnTo>
                    <a:lnTo>
                      <a:pt x="553" y="633"/>
                    </a:lnTo>
                    <a:lnTo>
                      <a:pt x="563" y="642"/>
                    </a:lnTo>
                    <a:lnTo>
                      <a:pt x="574" y="651"/>
                    </a:lnTo>
                    <a:lnTo>
                      <a:pt x="587" y="659"/>
                    </a:lnTo>
                    <a:lnTo>
                      <a:pt x="606" y="665"/>
                    </a:lnTo>
                    <a:lnTo>
                      <a:pt x="626" y="669"/>
                    </a:lnTo>
                    <a:lnTo>
                      <a:pt x="646" y="669"/>
                    </a:lnTo>
                    <a:lnTo>
                      <a:pt x="667" y="669"/>
                    </a:lnTo>
                    <a:lnTo>
                      <a:pt x="687" y="666"/>
                    </a:lnTo>
                    <a:lnTo>
                      <a:pt x="706" y="659"/>
                    </a:lnTo>
                    <a:lnTo>
                      <a:pt x="723" y="651"/>
                    </a:lnTo>
                    <a:lnTo>
                      <a:pt x="737" y="638"/>
                    </a:lnTo>
                    <a:lnTo>
                      <a:pt x="747" y="623"/>
                    </a:lnTo>
                    <a:lnTo>
                      <a:pt x="753" y="603"/>
                    </a:lnTo>
                    <a:lnTo>
                      <a:pt x="770" y="606"/>
                    </a:lnTo>
                    <a:lnTo>
                      <a:pt x="788" y="604"/>
                    </a:lnTo>
                    <a:lnTo>
                      <a:pt x="807" y="600"/>
                    </a:lnTo>
                    <a:lnTo>
                      <a:pt x="822" y="592"/>
                    </a:lnTo>
                    <a:lnTo>
                      <a:pt x="833" y="580"/>
                    </a:lnTo>
                    <a:lnTo>
                      <a:pt x="838" y="566"/>
                    </a:lnTo>
                    <a:lnTo>
                      <a:pt x="839" y="552"/>
                    </a:lnTo>
                    <a:lnTo>
                      <a:pt x="838" y="537"/>
                    </a:lnTo>
                    <a:lnTo>
                      <a:pt x="838" y="520"/>
                    </a:lnTo>
                    <a:lnTo>
                      <a:pt x="864" y="523"/>
                    </a:lnTo>
                    <a:lnTo>
                      <a:pt x="891" y="518"/>
                    </a:lnTo>
                    <a:lnTo>
                      <a:pt x="915" y="508"/>
                    </a:lnTo>
                    <a:lnTo>
                      <a:pt x="936" y="494"/>
                    </a:lnTo>
                    <a:lnTo>
                      <a:pt x="955" y="473"/>
                    </a:lnTo>
                    <a:lnTo>
                      <a:pt x="967" y="448"/>
                    </a:lnTo>
                    <a:lnTo>
                      <a:pt x="970" y="421"/>
                    </a:lnTo>
                    <a:lnTo>
                      <a:pt x="967" y="396"/>
                    </a:lnTo>
                    <a:lnTo>
                      <a:pt x="957" y="370"/>
                    </a:lnTo>
                    <a:lnTo>
                      <a:pt x="942" y="348"/>
                    </a:lnTo>
                    <a:lnTo>
                      <a:pt x="957" y="342"/>
                    </a:lnTo>
                    <a:lnTo>
                      <a:pt x="973" y="335"/>
                    </a:lnTo>
                    <a:lnTo>
                      <a:pt x="987" y="328"/>
                    </a:lnTo>
                    <a:lnTo>
                      <a:pt x="998" y="317"/>
                    </a:lnTo>
                    <a:lnTo>
                      <a:pt x="1008" y="304"/>
                    </a:lnTo>
                    <a:lnTo>
                      <a:pt x="1012" y="289"/>
                    </a:lnTo>
                    <a:lnTo>
                      <a:pt x="1012" y="267"/>
                    </a:lnTo>
                    <a:lnTo>
                      <a:pt x="1005" y="250"/>
                    </a:lnTo>
                    <a:lnTo>
                      <a:pt x="995" y="235"/>
                    </a:lnTo>
                    <a:lnTo>
                      <a:pt x="981" y="222"/>
                    </a:lnTo>
                    <a:lnTo>
                      <a:pt x="963" y="214"/>
                    </a:lnTo>
                    <a:lnTo>
                      <a:pt x="945" y="208"/>
                    </a:lnTo>
                    <a:close/>
                    <a:moveTo>
                      <a:pt x="997" y="294"/>
                    </a:moveTo>
                    <a:lnTo>
                      <a:pt x="990" y="307"/>
                    </a:lnTo>
                    <a:lnTo>
                      <a:pt x="980" y="315"/>
                    </a:lnTo>
                    <a:lnTo>
                      <a:pt x="967" y="324"/>
                    </a:lnTo>
                    <a:lnTo>
                      <a:pt x="953" y="329"/>
                    </a:lnTo>
                    <a:lnTo>
                      <a:pt x="939" y="334"/>
                    </a:lnTo>
                    <a:lnTo>
                      <a:pt x="926" y="338"/>
                    </a:lnTo>
                    <a:lnTo>
                      <a:pt x="925" y="339"/>
                    </a:lnTo>
                    <a:lnTo>
                      <a:pt x="922" y="342"/>
                    </a:lnTo>
                    <a:lnTo>
                      <a:pt x="922" y="345"/>
                    </a:lnTo>
                    <a:lnTo>
                      <a:pt x="922" y="348"/>
                    </a:lnTo>
                    <a:lnTo>
                      <a:pt x="924" y="349"/>
                    </a:lnTo>
                    <a:lnTo>
                      <a:pt x="940" y="369"/>
                    </a:lnTo>
                    <a:lnTo>
                      <a:pt x="952" y="391"/>
                    </a:lnTo>
                    <a:lnTo>
                      <a:pt x="956" y="414"/>
                    </a:lnTo>
                    <a:lnTo>
                      <a:pt x="953" y="438"/>
                    </a:lnTo>
                    <a:lnTo>
                      <a:pt x="945" y="463"/>
                    </a:lnTo>
                    <a:lnTo>
                      <a:pt x="931" y="480"/>
                    </a:lnTo>
                    <a:lnTo>
                      <a:pt x="915" y="493"/>
                    </a:lnTo>
                    <a:lnTo>
                      <a:pt x="895" y="503"/>
                    </a:lnTo>
                    <a:lnTo>
                      <a:pt x="876" y="507"/>
                    </a:lnTo>
                    <a:lnTo>
                      <a:pt x="853" y="508"/>
                    </a:lnTo>
                    <a:lnTo>
                      <a:pt x="832" y="506"/>
                    </a:lnTo>
                    <a:lnTo>
                      <a:pt x="829" y="504"/>
                    </a:lnTo>
                    <a:lnTo>
                      <a:pt x="826" y="506"/>
                    </a:lnTo>
                    <a:lnTo>
                      <a:pt x="823" y="508"/>
                    </a:lnTo>
                    <a:lnTo>
                      <a:pt x="823" y="511"/>
                    </a:lnTo>
                    <a:lnTo>
                      <a:pt x="823" y="525"/>
                    </a:lnTo>
                    <a:lnTo>
                      <a:pt x="825" y="540"/>
                    </a:lnTo>
                    <a:lnTo>
                      <a:pt x="826" y="552"/>
                    </a:lnTo>
                    <a:lnTo>
                      <a:pt x="823" y="566"/>
                    </a:lnTo>
                    <a:lnTo>
                      <a:pt x="818" y="578"/>
                    </a:lnTo>
                    <a:lnTo>
                      <a:pt x="807" y="586"/>
                    </a:lnTo>
                    <a:lnTo>
                      <a:pt x="792" y="590"/>
                    </a:lnTo>
                    <a:lnTo>
                      <a:pt x="777" y="592"/>
                    </a:lnTo>
                    <a:lnTo>
                      <a:pt x="763" y="590"/>
                    </a:lnTo>
                    <a:lnTo>
                      <a:pt x="749" y="586"/>
                    </a:lnTo>
                    <a:lnTo>
                      <a:pt x="746" y="586"/>
                    </a:lnTo>
                    <a:lnTo>
                      <a:pt x="743" y="586"/>
                    </a:lnTo>
                    <a:lnTo>
                      <a:pt x="742" y="587"/>
                    </a:lnTo>
                    <a:lnTo>
                      <a:pt x="739" y="590"/>
                    </a:lnTo>
                    <a:lnTo>
                      <a:pt x="739" y="593"/>
                    </a:lnTo>
                    <a:lnTo>
                      <a:pt x="736" y="611"/>
                    </a:lnTo>
                    <a:lnTo>
                      <a:pt x="729" y="627"/>
                    </a:lnTo>
                    <a:lnTo>
                      <a:pt x="718" y="638"/>
                    </a:lnTo>
                    <a:lnTo>
                      <a:pt x="702" y="647"/>
                    </a:lnTo>
                    <a:lnTo>
                      <a:pt x="685" y="652"/>
                    </a:lnTo>
                    <a:lnTo>
                      <a:pt x="667" y="655"/>
                    </a:lnTo>
                    <a:lnTo>
                      <a:pt x="649" y="657"/>
                    </a:lnTo>
                    <a:lnTo>
                      <a:pt x="632" y="655"/>
                    </a:lnTo>
                    <a:lnTo>
                      <a:pt x="615" y="652"/>
                    </a:lnTo>
                    <a:lnTo>
                      <a:pt x="595" y="647"/>
                    </a:lnTo>
                    <a:lnTo>
                      <a:pt x="578" y="637"/>
                    </a:lnTo>
                    <a:lnTo>
                      <a:pt x="565" y="627"/>
                    </a:lnTo>
                    <a:lnTo>
                      <a:pt x="554" y="616"/>
                    </a:lnTo>
                    <a:lnTo>
                      <a:pt x="540" y="606"/>
                    </a:lnTo>
                    <a:lnTo>
                      <a:pt x="532" y="604"/>
                    </a:lnTo>
                    <a:lnTo>
                      <a:pt x="523" y="607"/>
                    </a:lnTo>
                    <a:lnTo>
                      <a:pt x="516" y="611"/>
                    </a:lnTo>
                    <a:lnTo>
                      <a:pt x="502" y="618"/>
                    </a:lnTo>
                    <a:lnTo>
                      <a:pt x="487" y="621"/>
                    </a:lnTo>
                    <a:lnTo>
                      <a:pt x="472" y="618"/>
                    </a:lnTo>
                    <a:lnTo>
                      <a:pt x="457" y="614"/>
                    </a:lnTo>
                    <a:lnTo>
                      <a:pt x="444" y="606"/>
                    </a:lnTo>
                    <a:lnTo>
                      <a:pt x="443" y="604"/>
                    </a:lnTo>
                    <a:lnTo>
                      <a:pt x="441" y="604"/>
                    </a:lnTo>
                    <a:lnTo>
                      <a:pt x="439" y="603"/>
                    </a:lnTo>
                    <a:lnTo>
                      <a:pt x="436" y="602"/>
                    </a:lnTo>
                    <a:lnTo>
                      <a:pt x="433" y="602"/>
                    </a:lnTo>
                    <a:lnTo>
                      <a:pt x="432" y="604"/>
                    </a:lnTo>
                    <a:lnTo>
                      <a:pt x="429" y="607"/>
                    </a:lnTo>
                    <a:lnTo>
                      <a:pt x="423" y="635"/>
                    </a:lnTo>
                    <a:lnTo>
                      <a:pt x="417" y="665"/>
                    </a:lnTo>
                    <a:lnTo>
                      <a:pt x="410" y="693"/>
                    </a:lnTo>
                    <a:lnTo>
                      <a:pt x="399" y="720"/>
                    </a:lnTo>
                    <a:lnTo>
                      <a:pt x="382" y="744"/>
                    </a:lnTo>
                    <a:lnTo>
                      <a:pt x="365" y="759"/>
                    </a:lnTo>
                    <a:lnTo>
                      <a:pt x="346" y="769"/>
                    </a:lnTo>
                    <a:lnTo>
                      <a:pt x="324" y="775"/>
                    </a:lnTo>
                    <a:lnTo>
                      <a:pt x="303" y="778"/>
                    </a:lnTo>
                    <a:lnTo>
                      <a:pt x="281" y="779"/>
                    </a:lnTo>
                    <a:lnTo>
                      <a:pt x="302" y="759"/>
                    </a:lnTo>
                    <a:lnTo>
                      <a:pt x="319" y="737"/>
                    </a:lnTo>
                    <a:lnTo>
                      <a:pt x="331" y="710"/>
                    </a:lnTo>
                    <a:lnTo>
                      <a:pt x="340" y="683"/>
                    </a:lnTo>
                    <a:lnTo>
                      <a:pt x="343" y="654"/>
                    </a:lnTo>
                    <a:lnTo>
                      <a:pt x="343" y="626"/>
                    </a:lnTo>
                    <a:lnTo>
                      <a:pt x="339" y="596"/>
                    </a:lnTo>
                    <a:lnTo>
                      <a:pt x="339" y="595"/>
                    </a:lnTo>
                    <a:lnTo>
                      <a:pt x="336" y="592"/>
                    </a:lnTo>
                    <a:lnTo>
                      <a:pt x="334" y="592"/>
                    </a:lnTo>
                    <a:lnTo>
                      <a:pt x="331" y="592"/>
                    </a:lnTo>
                    <a:lnTo>
                      <a:pt x="329" y="592"/>
                    </a:lnTo>
                    <a:lnTo>
                      <a:pt x="299" y="610"/>
                    </a:lnTo>
                    <a:lnTo>
                      <a:pt x="268" y="620"/>
                    </a:lnTo>
                    <a:lnTo>
                      <a:pt x="236" y="623"/>
                    </a:lnTo>
                    <a:lnTo>
                      <a:pt x="202" y="617"/>
                    </a:lnTo>
                    <a:lnTo>
                      <a:pt x="182" y="609"/>
                    </a:lnTo>
                    <a:lnTo>
                      <a:pt x="167" y="597"/>
                    </a:lnTo>
                    <a:lnTo>
                      <a:pt x="152" y="582"/>
                    </a:lnTo>
                    <a:lnTo>
                      <a:pt x="144" y="566"/>
                    </a:lnTo>
                    <a:lnTo>
                      <a:pt x="141" y="549"/>
                    </a:lnTo>
                    <a:lnTo>
                      <a:pt x="140" y="532"/>
                    </a:lnTo>
                    <a:lnTo>
                      <a:pt x="137" y="516"/>
                    </a:lnTo>
                    <a:lnTo>
                      <a:pt x="136" y="513"/>
                    </a:lnTo>
                    <a:lnTo>
                      <a:pt x="133" y="511"/>
                    </a:lnTo>
                    <a:lnTo>
                      <a:pt x="130" y="510"/>
                    </a:lnTo>
                    <a:lnTo>
                      <a:pt x="112" y="508"/>
                    </a:lnTo>
                    <a:lnTo>
                      <a:pt x="93" y="503"/>
                    </a:lnTo>
                    <a:lnTo>
                      <a:pt x="78" y="493"/>
                    </a:lnTo>
                    <a:lnTo>
                      <a:pt x="64" y="480"/>
                    </a:lnTo>
                    <a:lnTo>
                      <a:pt x="58" y="465"/>
                    </a:lnTo>
                    <a:lnTo>
                      <a:pt x="58" y="451"/>
                    </a:lnTo>
                    <a:lnTo>
                      <a:pt x="65" y="437"/>
                    </a:lnTo>
                    <a:lnTo>
                      <a:pt x="75" y="425"/>
                    </a:lnTo>
                    <a:lnTo>
                      <a:pt x="86" y="415"/>
                    </a:lnTo>
                    <a:lnTo>
                      <a:pt x="88" y="413"/>
                    </a:lnTo>
                    <a:lnTo>
                      <a:pt x="88" y="410"/>
                    </a:lnTo>
                    <a:lnTo>
                      <a:pt x="88" y="407"/>
                    </a:lnTo>
                    <a:lnTo>
                      <a:pt x="86" y="406"/>
                    </a:lnTo>
                    <a:lnTo>
                      <a:pt x="85" y="404"/>
                    </a:lnTo>
                    <a:lnTo>
                      <a:pt x="65" y="393"/>
                    </a:lnTo>
                    <a:lnTo>
                      <a:pt x="48" y="380"/>
                    </a:lnTo>
                    <a:lnTo>
                      <a:pt x="34" y="365"/>
                    </a:lnTo>
                    <a:lnTo>
                      <a:pt x="21" y="345"/>
                    </a:lnTo>
                    <a:lnTo>
                      <a:pt x="14" y="321"/>
                    </a:lnTo>
                    <a:lnTo>
                      <a:pt x="14" y="296"/>
                    </a:lnTo>
                    <a:lnTo>
                      <a:pt x="21" y="272"/>
                    </a:lnTo>
                    <a:lnTo>
                      <a:pt x="33" y="249"/>
                    </a:lnTo>
                    <a:lnTo>
                      <a:pt x="51" y="225"/>
                    </a:lnTo>
                    <a:lnTo>
                      <a:pt x="73" y="205"/>
                    </a:lnTo>
                    <a:lnTo>
                      <a:pt x="99" y="191"/>
                    </a:lnTo>
                    <a:lnTo>
                      <a:pt x="128" y="183"/>
                    </a:lnTo>
                    <a:lnTo>
                      <a:pt x="158" y="180"/>
                    </a:lnTo>
                    <a:lnTo>
                      <a:pt x="188" y="183"/>
                    </a:lnTo>
                    <a:lnTo>
                      <a:pt x="190" y="183"/>
                    </a:lnTo>
                    <a:lnTo>
                      <a:pt x="193" y="181"/>
                    </a:lnTo>
                    <a:lnTo>
                      <a:pt x="196" y="180"/>
                    </a:lnTo>
                    <a:lnTo>
                      <a:pt x="198" y="177"/>
                    </a:lnTo>
                    <a:lnTo>
                      <a:pt x="196" y="174"/>
                    </a:lnTo>
                    <a:lnTo>
                      <a:pt x="193" y="155"/>
                    </a:lnTo>
                    <a:lnTo>
                      <a:pt x="198" y="138"/>
                    </a:lnTo>
                    <a:lnTo>
                      <a:pt x="206" y="125"/>
                    </a:lnTo>
                    <a:lnTo>
                      <a:pt x="219" y="117"/>
                    </a:lnTo>
                    <a:lnTo>
                      <a:pt x="234" y="109"/>
                    </a:lnTo>
                    <a:lnTo>
                      <a:pt x="253" y="107"/>
                    </a:lnTo>
                    <a:lnTo>
                      <a:pt x="271" y="108"/>
                    </a:lnTo>
                    <a:lnTo>
                      <a:pt x="288" y="111"/>
                    </a:lnTo>
                    <a:lnTo>
                      <a:pt x="305" y="117"/>
                    </a:lnTo>
                    <a:lnTo>
                      <a:pt x="319" y="126"/>
                    </a:lnTo>
                    <a:lnTo>
                      <a:pt x="322" y="128"/>
                    </a:lnTo>
                    <a:lnTo>
                      <a:pt x="326" y="128"/>
                    </a:lnTo>
                    <a:lnTo>
                      <a:pt x="329" y="126"/>
                    </a:lnTo>
                    <a:lnTo>
                      <a:pt x="330" y="124"/>
                    </a:lnTo>
                    <a:lnTo>
                      <a:pt x="340" y="97"/>
                    </a:lnTo>
                    <a:lnTo>
                      <a:pt x="351" y="71"/>
                    </a:lnTo>
                    <a:lnTo>
                      <a:pt x="365" y="47"/>
                    </a:lnTo>
                    <a:lnTo>
                      <a:pt x="384" y="29"/>
                    </a:lnTo>
                    <a:lnTo>
                      <a:pt x="405" y="18"/>
                    </a:lnTo>
                    <a:lnTo>
                      <a:pt x="429" y="14"/>
                    </a:lnTo>
                    <a:lnTo>
                      <a:pt x="451" y="14"/>
                    </a:lnTo>
                    <a:lnTo>
                      <a:pt x="475" y="19"/>
                    </a:lnTo>
                    <a:lnTo>
                      <a:pt x="498" y="28"/>
                    </a:lnTo>
                    <a:lnTo>
                      <a:pt x="518" y="40"/>
                    </a:lnTo>
                    <a:lnTo>
                      <a:pt x="534" y="56"/>
                    </a:lnTo>
                    <a:lnTo>
                      <a:pt x="547" y="74"/>
                    </a:lnTo>
                    <a:lnTo>
                      <a:pt x="549" y="77"/>
                    </a:lnTo>
                    <a:lnTo>
                      <a:pt x="550" y="78"/>
                    </a:lnTo>
                    <a:lnTo>
                      <a:pt x="551" y="80"/>
                    </a:lnTo>
                    <a:lnTo>
                      <a:pt x="554" y="81"/>
                    </a:lnTo>
                    <a:lnTo>
                      <a:pt x="557" y="80"/>
                    </a:lnTo>
                    <a:lnTo>
                      <a:pt x="558" y="78"/>
                    </a:lnTo>
                    <a:lnTo>
                      <a:pt x="573" y="67"/>
                    </a:lnTo>
                    <a:lnTo>
                      <a:pt x="589" y="59"/>
                    </a:lnTo>
                    <a:lnTo>
                      <a:pt x="606" y="56"/>
                    </a:lnTo>
                    <a:lnTo>
                      <a:pt x="623" y="57"/>
                    </a:lnTo>
                    <a:lnTo>
                      <a:pt x="640" y="62"/>
                    </a:lnTo>
                    <a:lnTo>
                      <a:pt x="654" y="70"/>
                    </a:lnTo>
                    <a:lnTo>
                      <a:pt x="666" y="83"/>
                    </a:lnTo>
                    <a:lnTo>
                      <a:pt x="674" y="100"/>
                    </a:lnTo>
                    <a:lnTo>
                      <a:pt x="675" y="102"/>
                    </a:lnTo>
                    <a:lnTo>
                      <a:pt x="677" y="104"/>
                    </a:lnTo>
                    <a:lnTo>
                      <a:pt x="680" y="105"/>
                    </a:lnTo>
                    <a:lnTo>
                      <a:pt x="682" y="105"/>
                    </a:lnTo>
                    <a:lnTo>
                      <a:pt x="684" y="104"/>
                    </a:lnTo>
                    <a:lnTo>
                      <a:pt x="712" y="87"/>
                    </a:lnTo>
                    <a:lnTo>
                      <a:pt x="742" y="74"/>
                    </a:lnTo>
                    <a:lnTo>
                      <a:pt x="773" y="67"/>
                    </a:lnTo>
                    <a:lnTo>
                      <a:pt x="804" y="66"/>
                    </a:lnTo>
                    <a:lnTo>
                      <a:pt x="836" y="71"/>
                    </a:lnTo>
                    <a:lnTo>
                      <a:pt x="867" y="84"/>
                    </a:lnTo>
                    <a:lnTo>
                      <a:pt x="888" y="100"/>
                    </a:lnTo>
                    <a:lnTo>
                      <a:pt x="905" y="118"/>
                    </a:lnTo>
                    <a:lnTo>
                      <a:pt x="916" y="141"/>
                    </a:lnTo>
                    <a:lnTo>
                      <a:pt x="925" y="163"/>
                    </a:lnTo>
                    <a:lnTo>
                      <a:pt x="929" y="188"/>
                    </a:lnTo>
                    <a:lnTo>
                      <a:pt x="931" y="214"/>
                    </a:lnTo>
                    <a:lnTo>
                      <a:pt x="931" y="217"/>
                    </a:lnTo>
                    <a:lnTo>
                      <a:pt x="932" y="219"/>
                    </a:lnTo>
                    <a:lnTo>
                      <a:pt x="935" y="221"/>
                    </a:lnTo>
                    <a:lnTo>
                      <a:pt x="938" y="221"/>
                    </a:lnTo>
                    <a:lnTo>
                      <a:pt x="956" y="225"/>
                    </a:lnTo>
                    <a:lnTo>
                      <a:pt x="971" y="234"/>
                    </a:lnTo>
                    <a:lnTo>
                      <a:pt x="986" y="245"/>
                    </a:lnTo>
                    <a:lnTo>
                      <a:pt x="995" y="259"/>
                    </a:lnTo>
                    <a:lnTo>
                      <a:pt x="1000" y="276"/>
                    </a:lnTo>
                    <a:lnTo>
                      <a:pt x="997" y="294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0616" y="2353310"/>
            <a:ext cx="492443" cy="814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97075" y="1599565"/>
            <a:ext cx="5411470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掌声前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文静  早来晚走  忧郁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583348" y="1770400"/>
            <a:ext cx="216024" cy="198001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37385" y="2445385"/>
            <a:ext cx="1673860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掌声响起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226278" y="2288540"/>
            <a:ext cx="1996844" cy="967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人间有真情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掌声送关爱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37385" y="3429000"/>
            <a:ext cx="4814570" cy="506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掌声后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鼓起勇气微笑着面对生活</a:t>
            </a:r>
          </a:p>
        </p:txBody>
      </p:sp>
      <p:sp>
        <p:nvSpPr>
          <p:cNvPr id="13" name="左大括号 12"/>
          <p:cNvSpPr/>
          <p:nvPr/>
        </p:nvSpPr>
        <p:spPr>
          <a:xfrm flipH="1">
            <a:off x="6751831" y="1842155"/>
            <a:ext cx="360040" cy="1908014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7580" y="2152650"/>
            <a:ext cx="3589020" cy="962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第一次：骤然响起 热烈持久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第二次：再次响起 不约而同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395638" y="2400320"/>
            <a:ext cx="216024" cy="64800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bldLvl="0" animBg="1"/>
      <p:bldP spid="10" grpId="0"/>
      <p:bldP spid="11" grpId="0"/>
      <p:bldP spid="12" grpId="0"/>
      <p:bldP spid="13" grpId="0" bldLvl="0" animBg="1"/>
      <p:bldP spid="14" grpId="0"/>
      <p:bldP spid="14" grpId="1"/>
      <p:bldP spid="1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008086"/>
            <a:ext cx="2667000" cy="35814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62521" y="1695884"/>
            <a:ext cx="7992888" cy="18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     ）的姿势     （     ）的掌声</a:t>
            </a:r>
          </a:p>
          <a:p>
            <a:pPr eaLnBrk="1" latinLnBrk="0" hangingPunct="1">
              <a:lnSpc>
                <a:spcPct val="120000"/>
              </a:lnSpc>
            </a:pP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 ）的眼神     （     ）的声音</a:t>
            </a:r>
          </a:p>
          <a:p>
            <a:pPr eaLnBrk="1" latinLnBrk="0" hangingPunct="1">
              <a:lnSpc>
                <a:spcPct val="120000"/>
              </a:lnSpc>
            </a:pP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     ）的鼓励     （     ）的微笑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674489" y="3667233"/>
            <a:ext cx="8280920" cy="648072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照样子把句子写具体。</a:t>
            </a:r>
            <a:endParaRPr kumimoji="0" lang="zh-CN" altLang="en-US" sz="2800" b="1" i="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0513" y="4243297"/>
            <a:ext cx="799288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例：她鞠了一躬。她向大家深深地鞠了一躬。</a:t>
            </a:r>
          </a:p>
          <a:p>
            <a:pPr eaLnBrk="1" latinLnBrk="0" hangingPunct="1">
              <a:lnSpc>
                <a:spcPct val="120000"/>
              </a:lnSpc>
            </a:pP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小英走上了讲台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</a:t>
            </a:r>
            <a:r>
              <a:rPr lang="en-US" altLang="zh-CN"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74558" y="1077579"/>
            <a:ext cx="8281035" cy="760095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在括号里填上合适的词语。</a:t>
            </a:r>
            <a:endParaRPr kumimoji="0" lang="zh-CN" altLang="en-US" sz="3200" b="1" i="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4590354" y="1814743"/>
            <a:ext cx="10801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热烈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1364838" y="1808363"/>
            <a:ext cx="11521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优美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1400842" y="2390807"/>
            <a:ext cx="10801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忧郁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4590354" y="2390807"/>
            <a:ext cx="10801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动听</a:t>
            </a:r>
          </a:p>
        </p:txBody>
      </p:sp>
      <p:sp>
        <p:nvSpPr>
          <p:cNvPr id="24" name="矩形 23"/>
          <p:cNvSpPr/>
          <p:nvPr/>
        </p:nvSpPr>
        <p:spPr>
          <a:xfrm>
            <a:off x="1093837" y="5313060"/>
            <a:ext cx="6508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小英一摇一晃地走上了讲台</a:t>
            </a:r>
          </a:p>
        </p:txBody>
      </p:sp>
      <p:sp>
        <p:nvSpPr>
          <p:cNvPr id="25" name="TextBox 40"/>
          <p:cNvSpPr txBox="1"/>
          <p:nvPr/>
        </p:nvSpPr>
        <p:spPr>
          <a:xfrm>
            <a:off x="1378516" y="2966871"/>
            <a:ext cx="105473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热情</a:t>
            </a:r>
          </a:p>
        </p:txBody>
      </p:sp>
      <p:sp>
        <p:nvSpPr>
          <p:cNvPr id="26" name="TextBox 40"/>
          <p:cNvSpPr txBox="1"/>
          <p:nvPr/>
        </p:nvSpPr>
        <p:spPr>
          <a:xfrm>
            <a:off x="4590354" y="3038879"/>
            <a:ext cx="10801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甜美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18" grpId="0"/>
      <p:bldP spid="19" grpId="0" build="p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008086"/>
            <a:ext cx="2667000" cy="3581400"/>
          </a:xfrm>
          <a:prstGeom prst="rect">
            <a:avLst/>
          </a:prstGeom>
        </p:spPr>
      </p:pic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980440" y="1684655"/>
            <a:ext cx="7666990" cy="108966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algn="just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联系课文分析，同学们想通过掌声对英子说些什么？</a:t>
            </a:r>
          </a:p>
        </p:txBody>
      </p:sp>
      <p:sp>
        <p:nvSpPr>
          <p:cNvPr id="28" name="矩形 27"/>
          <p:cNvSpPr/>
          <p:nvPr/>
        </p:nvSpPr>
        <p:spPr>
          <a:xfrm>
            <a:off x="1001192" y="2831604"/>
            <a:ext cx="764667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第一次掌声，同学们想对英子说：你终于克服了自己的懦弱，你真勇敢，你一定行，我们大家都相信你……第二次掌声，同学们想对英子说：你讲得太精彩了，你终于成功了，你是一个敢于挑战自己的人……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146629"/>
            <a:ext cx="4564742" cy="4564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057" y="341086"/>
            <a:ext cx="11567886" cy="6175829"/>
          </a:xfrm>
          <a:prstGeom prst="rect">
            <a:avLst/>
          </a:prstGeom>
          <a:noFill/>
          <a:ln>
            <a:solidFill>
              <a:srgbClr val="39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4702" y="47263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06340" y="1546024"/>
            <a:ext cx="6606085" cy="2292786"/>
            <a:chOff x="4847769" y="2106980"/>
            <a:chExt cx="660608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rgbClr val="39A49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dirty="0">
                <a:solidFill>
                  <a:srgbClr val="39A49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39A492">
                      <a:alpha val="0"/>
                    </a:srgbClr>
                  </a:gs>
                  <a:gs pos="100000">
                    <a:srgbClr val="39A49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2982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5896351" y="3359912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tóu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616724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706177" y="405113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725530" y="1933964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811782" y="1781720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掌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5861040" y="115396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bān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77544" y="1860550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447992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7849390" y="119077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mò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566464" y="1860550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293001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60"/>
          <p:cNvSpPr txBox="1"/>
          <p:nvPr/>
        </p:nvSpPr>
        <p:spPr>
          <a:xfrm>
            <a:off x="9551595" y="119076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tuǐ</a:t>
            </a: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408086" y="181325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腿</a:t>
            </a:r>
          </a:p>
        </p:txBody>
      </p:sp>
      <p:sp>
        <p:nvSpPr>
          <p:cNvPr id="37" name="TextBox 62"/>
          <p:cNvSpPr txBox="1"/>
          <p:nvPr/>
        </p:nvSpPr>
        <p:spPr>
          <a:xfrm>
            <a:off x="7684449" y="3403338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487694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39" name="矩形 3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>
              <a:stCxn id="39" idx="1"/>
              <a:endCxn id="3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0"/>
              <a:endCxn id="3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7539425" y="407429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</a:t>
            </a:r>
          </a:p>
        </p:txBody>
      </p:sp>
      <p:sp>
        <p:nvSpPr>
          <p:cNvPr id="43" name="TextBox 3"/>
          <p:cNvSpPr txBox="1"/>
          <p:nvPr/>
        </p:nvSpPr>
        <p:spPr>
          <a:xfrm>
            <a:off x="3796029" y="1093349"/>
            <a:ext cx="1805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zhǎnɡ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792521" y="138404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sp>
        <p:nvSpPr>
          <p:cNvPr id="45" name="TextBox 81"/>
          <p:cNvSpPr txBox="1"/>
          <p:nvPr/>
        </p:nvSpPr>
        <p:spPr>
          <a:xfrm>
            <a:off x="4032548" y="3373237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lún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744882" y="4161868"/>
            <a:ext cx="1511802" cy="1486306"/>
            <a:chOff x="-2214610" y="714356"/>
            <a:chExt cx="1785950" cy="1643868"/>
          </a:xfrm>
          <a:noFill/>
        </p:grpSpPr>
        <p:sp>
          <p:nvSpPr>
            <p:cNvPr id="47" name="矩形 4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>
              <a:stCxn id="47" idx="1"/>
              <a:endCxn id="4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0"/>
              <a:endCxn id="4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3840887" y="407999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轮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9361506" y="4082428"/>
            <a:ext cx="1511802" cy="1486306"/>
            <a:chOff x="-2214610" y="714356"/>
            <a:chExt cx="1785950" cy="1643868"/>
          </a:xfrm>
          <a:noFill/>
        </p:grpSpPr>
        <p:sp>
          <p:nvSpPr>
            <p:cNvPr id="52" name="矩形 5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3" name="直接连接符 52"/>
            <p:cNvCxnSpPr>
              <a:stCxn id="52" idx="1"/>
              <a:endCxn id="5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52" idx="0"/>
              <a:endCxn id="5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9432169" y="402371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</a:t>
            </a:r>
          </a:p>
        </p:txBody>
      </p:sp>
      <p:sp>
        <p:nvSpPr>
          <p:cNvPr id="56" name="TextBox 100"/>
          <p:cNvSpPr txBox="1"/>
          <p:nvPr/>
        </p:nvSpPr>
        <p:spPr>
          <a:xfrm>
            <a:off x="9640396" y="337323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yáo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  <p:bldP spid="42" grpId="0"/>
      <p:bldP spid="43" grpId="0"/>
      <p:bldP spid="45" grpId="0"/>
      <p:bldP spid="50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5223396" y="3664702"/>
            <a:ext cx="1511802" cy="1486306"/>
            <a:chOff x="-2214610" y="714356"/>
            <a:chExt cx="1785950" cy="164386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3"/>
          <p:cNvSpPr txBox="1"/>
          <p:nvPr/>
        </p:nvSpPr>
        <p:spPr>
          <a:xfrm>
            <a:off x="3351188" y="2644924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huàng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" name="组合 35"/>
          <p:cNvGrpSpPr/>
          <p:nvPr/>
        </p:nvGrpSpPr>
        <p:grpSpPr>
          <a:xfrm>
            <a:off x="3356646" y="3653036"/>
            <a:ext cx="1622099" cy="1500276"/>
            <a:chOff x="-2214610" y="714356"/>
            <a:chExt cx="1785950" cy="1643868"/>
          </a:xfrm>
          <a:noFill/>
        </p:grpSpPr>
        <p:sp>
          <p:nvSpPr>
            <p:cNvPr id="13" name="矩形 1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3" idx="0"/>
              <a:endCxn id="1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495204" y="3595544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晃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5439420" y="257291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5297958" y="359128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烈</a:t>
            </a:r>
          </a:p>
        </p:txBody>
      </p:sp>
      <p:grpSp>
        <p:nvGrpSpPr>
          <p:cNvPr id="19" name="组合 46"/>
          <p:cNvGrpSpPr/>
          <p:nvPr/>
        </p:nvGrpSpPr>
        <p:grpSpPr>
          <a:xfrm>
            <a:off x="7001254" y="3664702"/>
            <a:ext cx="1511802" cy="1486306"/>
            <a:chOff x="-2214610" y="714356"/>
            <a:chExt cx="1785950" cy="1643868"/>
          </a:xfrm>
          <a:noFill/>
        </p:grpSpPr>
        <p:sp>
          <p:nvSpPr>
            <p:cNvPr id="20" name="矩形 1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直接连接符 20"/>
            <p:cNvCxnSpPr>
              <a:stCxn id="20" idx="1"/>
              <a:endCxn id="2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4"/>
          <p:cNvSpPr txBox="1"/>
          <p:nvPr/>
        </p:nvSpPr>
        <p:spPr>
          <a:xfrm>
            <a:off x="7158046" y="2572106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yǒnɡ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19726" y="359128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878261" y="14125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32"/>
          <p:cNvSpPr txBox="1"/>
          <p:nvPr/>
        </p:nvSpPr>
        <p:spPr>
          <a:xfrm>
            <a:off x="1106984" y="2599472"/>
            <a:ext cx="7920880" cy="24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：中间不要写成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：左半部分上部不是“里”，口里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面是两点。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90961" y="15141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018084" y="1814519"/>
            <a:ext cx="9916616" cy="3744416"/>
          </a:xfrm>
          <a:prstGeom prst="roundRect">
            <a:avLst/>
          </a:prstGeom>
          <a:noFill/>
          <a:ln w="31750">
            <a:solidFill>
              <a:srgbClr val="39A49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522140" y="244284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506916" y="227932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602260" y="250324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组词：全班  班长  班门弄斧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503169" y="188652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bān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522140" y="362773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602260" y="367883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组词：落下  落色  落枕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378124" y="307141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lào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22140" y="4807829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姿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602260" y="4858932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组词：姿势  姿态  多姿多彩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1522219" y="427564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018084" y="1814519"/>
            <a:ext cx="9916616" cy="3744416"/>
          </a:xfrm>
          <a:prstGeom prst="roundRect">
            <a:avLst/>
          </a:prstGeom>
          <a:noFill/>
          <a:ln w="31750">
            <a:solidFill>
              <a:srgbClr val="39A49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506916" y="227932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703512" y="237083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势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783632" y="242194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组词：姿势  势力  人多势众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684541" y="1814519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shì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703512" y="359497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投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783632" y="364607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组词：投向  投球  弃暗投明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1684541" y="3038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tóu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03512" y="4769759"/>
            <a:ext cx="64807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783632" y="4830154"/>
            <a:ext cx="496855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组词：调动  声调  步调一致</a:t>
            </a:r>
          </a:p>
        </p:txBody>
      </p:sp>
      <p:sp>
        <p:nvSpPr>
          <p:cNvPr id="26" name="TextBox 37"/>
          <p:cNvSpPr txBox="1"/>
          <p:nvPr/>
        </p:nvSpPr>
        <p:spPr>
          <a:xfrm>
            <a:off x="1684540" y="4213440"/>
            <a:ext cx="102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diào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018084" y="1814519"/>
            <a:ext cx="9916616" cy="3744416"/>
          </a:xfrm>
          <a:prstGeom prst="roundRect">
            <a:avLst/>
          </a:prstGeom>
          <a:noFill/>
          <a:ln w="31750">
            <a:solidFill>
              <a:srgbClr val="39A49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506916" y="227932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865040" y="237083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况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945160" y="242194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组词：情况  况且  盛况空前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1024" y="1814519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1865040" y="359497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烈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2945160" y="365623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组词：热烈  烈士  兴高采烈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6069" y="303865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1865040" y="4769759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2945160" y="4831022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组词：镇定  镇静  小镇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1721024" y="4262791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zhèn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3456794" y="2424546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骤然：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突然；猛然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3456821" y="2946491"/>
            <a:ext cx="8060690" cy="109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镇定：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遇到紧急的情况不慌不乱，本文中是 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稳定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的意思。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3411074" y="5033101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歧视：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不平等地看待。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3456945" y="1772917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犹豫：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拿不定主意。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3427100" y="4229568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忧郁：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忧伤郁闷。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22262" y="150279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宽屏</PresentationFormat>
  <Paragraphs>217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思源黑体 CN Regular</vt:lpstr>
      <vt:lpstr>FandolFang R</vt:lpstr>
      <vt:lpstr>阿里巴巴普惠体 M</vt:lpstr>
      <vt:lpstr>Arial</vt:lpstr>
      <vt:lpstr>微软雅黑</vt:lpstr>
      <vt:lpstr>宋体</vt:lpstr>
      <vt:lpstr>汉语拼音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2023-01-16T18:56:26Z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993BEA02E9F04E499AC36234115C272D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