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02" r:id="rId3"/>
    <p:sldId id="322" r:id="rId4"/>
    <p:sldId id="416" r:id="rId5"/>
    <p:sldId id="421" r:id="rId6"/>
    <p:sldId id="426" r:id="rId7"/>
    <p:sldId id="419" r:id="rId8"/>
    <p:sldId id="418" r:id="rId9"/>
    <p:sldId id="321" r:id="rId10"/>
    <p:sldId id="420" r:id="rId11"/>
    <p:sldId id="430" r:id="rId12"/>
    <p:sldId id="415" r:id="rId13"/>
    <p:sldId id="417" r:id="rId14"/>
    <p:sldId id="422" r:id="rId15"/>
    <p:sldId id="357" r:id="rId16"/>
    <p:sldId id="424" r:id="rId17"/>
    <p:sldId id="432" r:id="rId18"/>
    <p:sldId id="428" r:id="rId19"/>
    <p:sldId id="429" r:id="rId20"/>
    <p:sldId id="320" r:id="rId21"/>
    <p:sldId id="423" r:id="rId22"/>
    <p:sldId id="425" r:id="rId23"/>
    <p:sldId id="427" r:id="rId24"/>
    <p:sldId id="431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65C"/>
    <a:srgbClr val="67B8CA"/>
    <a:srgbClr val="115D8F"/>
    <a:srgbClr val="9CCBBB"/>
    <a:srgbClr val="5A895C"/>
    <a:srgbClr val="7EBA88"/>
    <a:srgbClr val="427B45"/>
    <a:srgbClr val="F4FAF7"/>
    <a:srgbClr val="DCF1E5"/>
    <a:srgbClr val="B7D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42" d="100"/>
          <a:sy n="142" d="100"/>
        </p:scale>
        <p:origin x="84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17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031DAEE-F257-41AE-8D65-E74967B829C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5.jpeg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6.jpg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e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CC82BFB0-8CDC-43D9-BFD2-9FE3D11D0BE9}"/>
              </a:ext>
            </a:extLst>
          </p:cNvPr>
          <p:cNvSpPr/>
          <p:nvPr/>
        </p:nvSpPr>
        <p:spPr>
          <a:xfrm>
            <a:off x="-2484784" y="807554"/>
            <a:ext cx="6624736" cy="3528392"/>
          </a:xfrm>
          <a:prstGeom prst="roundRect">
            <a:avLst>
              <a:gd name="adj" fmla="val 5000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5E330DB-2352-4148-81FF-BAD1561DA50B}"/>
              </a:ext>
            </a:extLst>
          </p:cNvPr>
          <p:cNvSpPr/>
          <p:nvPr/>
        </p:nvSpPr>
        <p:spPr>
          <a:xfrm>
            <a:off x="3275856" y="1491630"/>
            <a:ext cx="6912768" cy="2160240"/>
          </a:xfrm>
          <a:prstGeom prst="roundRect">
            <a:avLst>
              <a:gd name="adj" fmla="val 50000"/>
            </a:avLst>
          </a:prstGeom>
          <a:solidFill>
            <a:srgbClr val="2A465C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7" name="TextBox 71"/>
          <p:cNvSpPr txBox="1"/>
          <p:nvPr/>
        </p:nvSpPr>
        <p:spPr>
          <a:xfrm>
            <a:off x="4283968" y="2696021"/>
            <a:ext cx="4546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会议演讲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】 【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年终总结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】【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述职报告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】【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工作汇报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】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283968" y="2011945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pc="300" dirty="0">
                <a:solidFill>
                  <a:schemeClr val="bg1"/>
                </a:solidFill>
                <a:cs typeface="+mn-ea"/>
                <a:sym typeface="+mn-lt"/>
              </a:rPr>
              <a:t>简约商务通用</a:t>
            </a:r>
            <a:r>
              <a:rPr lang="en-US" altLang="zh-CN" sz="4000" b="1" spc="3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4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16241" y="1901561"/>
            <a:ext cx="2321652" cy="2321652"/>
            <a:chOff x="5616241" y="1901561"/>
            <a:chExt cx="2321652" cy="2321652"/>
          </a:xfrm>
        </p:grpSpPr>
        <p:sp>
          <p:nvSpPr>
            <p:cNvPr id="8" name="Teardrop 39"/>
            <p:cNvSpPr/>
            <p:nvPr/>
          </p:nvSpPr>
          <p:spPr>
            <a:xfrm rot="13500000">
              <a:off x="5616241" y="1901561"/>
              <a:ext cx="2321652" cy="2321652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TextBox 37"/>
            <p:cNvSpPr txBox="1">
              <a:spLocks/>
            </p:cNvSpPr>
            <p:nvPr/>
          </p:nvSpPr>
          <p:spPr>
            <a:xfrm>
              <a:off x="5908485" y="3098315"/>
              <a:ext cx="1565668" cy="763106"/>
            </a:xfrm>
            <a:prstGeom prst="rect">
              <a:avLst/>
            </a:prstGeom>
          </p:spPr>
          <p:txBody>
            <a:bodyPr vert="horz" wrap="none" anchor="ctr" anchorCtr="1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标题文本</a:t>
              </a:r>
              <a:b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预设 </a:t>
              </a:r>
            </a:p>
          </p:txBody>
        </p:sp>
        <p:sp>
          <p:nvSpPr>
            <p:cNvPr id="17" name="Freeform: Shape 68"/>
            <p:cNvSpPr>
              <a:spLocks/>
            </p:cNvSpPr>
            <p:nvPr/>
          </p:nvSpPr>
          <p:spPr bwMode="auto">
            <a:xfrm>
              <a:off x="6439238" y="2652291"/>
              <a:ext cx="504161" cy="432772"/>
            </a:xfrm>
            <a:custGeom>
              <a:avLst/>
              <a:gdLst>
                <a:gd name="T0" fmla="*/ 230 w 497"/>
                <a:gd name="T1" fmla="*/ 231 h 426"/>
                <a:gd name="T2" fmla="*/ 230 w 497"/>
                <a:gd name="T3" fmla="*/ 231 h 426"/>
                <a:gd name="T4" fmla="*/ 274 w 497"/>
                <a:gd name="T5" fmla="*/ 231 h 426"/>
                <a:gd name="T6" fmla="*/ 274 w 497"/>
                <a:gd name="T7" fmla="*/ 275 h 426"/>
                <a:gd name="T8" fmla="*/ 496 w 497"/>
                <a:gd name="T9" fmla="*/ 275 h 426"/>
                <a:gd name="T10" fmla="*/ 487 w 497"/>
                <a:gd name="T11" fmla="*/ 133 h 426"/>
                <a:gd name="T12" fmla="*/ 443 w 497"/>
                <a:gd name="T13" fmla="*/ 80 h 426"/>
                <a:gd name="T14" fmla="*/ 363 w 497"/>
                <a:gd name="T15" fmla="*/ 80 h 426"/>
                <a:gd name="T16" fmla="*/ 337 w 497"/>
                <a:gd name="T17" fmla="*/ 27 h 426"/>
                <a:gd name="T18" fmla="*/ 300 w 497"/>
                <a:gd name="T19" fmla="*/ 0 h 426"/>
                <a:gd name="T20" fmla="*/ 194 w 497"/>
                <a:gd name="T21" fmla="*/ 0 h 426"/>
                <a:gd name="T22" fmla="*/ 168 w 497"/>
                <a:gd name="T23" fmla="*/ 27 h 426"/>
                <a:gd name="T24" fmla="*/ 133 w 497"/>
                <a:gd name="T25" fmla="*/ 80 h 426"/>
                <a:gd name="T26" fmla="*/ 53 w 497"/>
                <a:gd name="T27" fmla="*/ 80 h 426"/>
                <a:gd name="T28" fmla="*/ 9 w 497"/>
                <a:gd name="T29" fmla="*/ 133 h 426"/>
                <a:gd name="T30" fmla="*/ 0 w 497"/>
                <a:gd name="T31" fmla="*/ 275 h 426"/>
                <a:gd name="T32" fmla="*/ 230 w 497"/>
                <a:gd name="T33" fmla="*/ 275 h 426"/>
                <a:gd name="T34" fmla="*/ 230 w 497"/>
                <a:gd name="T35" fmla="*/ 231 h 426"/>
                <a:gd name="T36" fmla="*/ 186 w 497"/>
                <a:gd name="T37" fmla="*/ 53 h 426"/>
                <a:gd name="T38" fmla="*/ 186 w 497"/>
                <a:gd name="T39" fmla="*/ 53 h 426"/>
                <a:gd name="T40" fmla="*/ 212 w 497"/>
                <a:gd name="T41" fmla="*/ 36 h 426"/>
                <a:gd name="T42" fmla="*/ 284 w 497"/>
                <a:gd name="T43" fmla="*/ 36 h 426"/>
                <a:gd name="T44" fmla="*/ 309 w 497"/>
                <a:gd name="T45" fmla="*/ 53 h 426"/>
                <a:gd name="T46" fmla="*/ 319 w 497"/>
                <a:gd name="T47" fmla="*/ 80 h 426"/>
                <a:gd name="T48" fmla="*/ 177 w 497"/>
                <a:gd name="T49" fmla="*/ 80 h 426"/>
                <a:gd name="T50" fmla="*/ 186 w 497"/>
                <a:gd name="T51" fmla="*/ 53 h 426"/>
                <a:gd name="T52" fmla="*/ 274 w 497"/>
                <a:gd name="T53" fmla="*/ 355 h 426"/>
                <a:gd name="T54" fmla="*/ 274 w 497"/>
                <a:gd name="T55" fmla="*/ 355 h 426"/>
                <a:gd name="T56" fmla="*/ 230 w 497"/>
                <a:gd name="T57" fmla="*/ 355 h 426"/>
                <a:gd name="T58" fmla="*/ 230 w 497"/>
                <a:gd name="T59" fmla="*/ 302 h 426"/>
                <a:gd name="T60" fmla="*/ 9 w 497"/>
                <a:gd name="T61" fmla="*/ 302 h 426"/>
                <a:gd name="T62" fmla="*/ 17 w 497"/>
                <a:gd name="T63" fmla="*/ 381 h 426"/>
                <a:gd name="T64" fmla="*/ 62 w 497"/>
                <a:gd name="T65" fmla="*/ 425 h 426"/>
                <a:gd name="T66" fmla="*/ 434 w 497"/>
                <a:gd name="T67" fmla="*/ 425 h 426"/>
                <a:gd name="T68" fmla="*/ 478 w 497"/>
                <a:gd name="T69" fmla="*/ 381 h 426"/>
                <a:gd name="T70" fmla="*/ 487 w 497"/>
                <a:gd name="T71" fmla="*/ 302 h 426"/>
                <a:gd name="T72" fmla="*/ 274 w 497"/>
                <a:gd name="T73" fmla="*/ 302 h 426"/>
                <a:gd name="T74" fmla="*/ 274 w 497"/>
                <a:gd name="T75" fmla="*/ 35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743085" y="2865396"/>
            <a:ext cx="1704575" cy="1704575"/>
            <a:chOff x="3743085" y="2865396"/>
            <a:chExt cx="1704575" cy="1704575"/>
          </a:xfrm>
        </p:grpSpPr>
        <p:sp>
          <p:nvSpPr>
            <p:cNvPr id="9" name="Teardrop 40"/>
            <p:cNvSpPr/>
            <p:nvPr/>
          </p:nvSpPr>
          <p:spPr>
            <a:xfrm rot="8100000" flipH="1">
              <a:off x="3743085" y="2865396"/>
              <a:ext cx="1704575" cy="170457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TextBox 35"/>
            <p:cNvSpPr txBox="1">
              <a:spLocks/>
            </p:cNvSpPr>
            <p:nvPr/>
          </p:nvSpPr>
          <p:spPr>
            <a:xfrm>
              <a:off x="4029889" y="3705841"/>
              <a:ext cx="1146657" cy="603652"/>
            </a:xfrm>
            <a:prstGeom prst="rect">
              <a:avLst/>
            </a:prstGeom>
          </p:spPr>
          <p:txBody>
            <a:bodyPr vert="horz" wrap="none" anchor="ctr" anchorCtr="1">
              <a:normAutofit lnSpcReduction="1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标题文本</a:t>
              </a:r>
              <a:b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预设 </a:t>
              </a:r>
            </a:p>
          </p:txBody>
        </p:sp>
        <p:sp>
          <p:nvSpPr>
            <p:cNvPr id="16" name="Freeform: Shape 67"/>
            <p:cNvSpPr>
              <a:spLocks/>
            </p:cNvSpPr>
            <p:nvPr/>
          </p:nvSpPr>
          <p:spPr bwMode="auto">
            <a:xfrm>
              <a:off x="4309363" y="3163679"/>
              <a:ext cx="587711" cy="459942"/>
            </a:xfrm>
            <a:custGeom>
              <a:avLst/>
              <a:gdLst>
                <a:gd name="T0" fmla="*/ 434 w 506"/>
                <a:gd name="T1" fmla="*/ 70 h 399"/>
                <a:gd name="T2" fmla="*/ 434 w 506"/>
                <a:gd name="T3" fmla="*/ 70 h 399"/>
                <a:gd name="T4" fmla="*/ 168 w 506"/>
                <a:gd name="T5" fmla="*/ 35 h 399"/>
                <a:gd name="T6" fmla="*/ 9 w 506"/>
                <a:gd name="T7" fmla="*/ 221 h 399"/>
                <a:gd name="T8" fmla="*/ 195 w 506"/>
                <a:gd name="T9" fmla="*/ 398 h 399"/>
                <a:gd name="T10" fmla="*/ 381 w 506"/>
                <a:gd name="T11" fmla="*/ 310 h 399"/>
                <a:gd name="T12" fmla="*/ 363 w 506"/>
                <a:gd name="T13" fmla="*/ 212 h 399"/>
                <a:gd name="T14" fmla="*/ 469 w 506"/>
                <a:gd name="T15" fmla="*/ 203 h 399"/>
                <a:gd name="T16" fmla="*/ 434 w 506"/>
                <a:gd name="T17" fmla="*/ 70 h 399"/>
                <a:gd name="T18" fmla="*/ 274 w 506"/>
                <a:gd name="T19" fmla="*/ 301 h 399"/>
                <a:gd name="T20" fmla="*/ 274 w 506"/>
                <a:gd name="T21" fmla="*/ 301 h 399"/>
                <a:gd name="T22" fmla="*/ 239 w 506"/>
                <a:gd name="T23" fmla="*/ 265 h 399"/>
                <a:gd name="T24" fmla="*/ 274 w 506"/>
                <a:gd name="T25" fmla="*/ 230 h 399"/>
                <a:gd name="T26" fmla="*/ 309 w 506"/>
                <a:gd name="T27" fmla="*/ 265 h 399"/>
                <a:gd name="T28" fmla="*/ 274 w 506"/>
                <a:gd name="T29" fmla="*/ 30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84661" y="1502593"/>
            <a:ext cx="1070361" cy="1070361"/>
            <a:chOff x="5784661" y="1502593"/>
            <a:chExt cx="1070361" cy="1070361"/>
          </a:xfrm>
        </p:grpSpPr>
        <p:sp>
          <p:nvSpPr>
            <p:cNvPr id="13" name="Teardrop 50"/>
            <p:cNvSpPr/>
            <p:nvPr/>
          </p:nvSpPr>
          <p:spPr>
            <a:xfrm rot="8100000" flipH="1">
              <a:off x="5784661" y="1502593"/>
              <a:ext cx="1070361" cy="1070361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TextBox 45"/>
            <p:cNvSpPr txBox="1">
              <a:spLocks/>
            </p:cNvSpPr>
            <p:nvPr/>
          </p:nvSpPr>
          <p:spPr>
            <a:xfrm>
              <a:off x="5857740" y="1956427"/>
              <a:ext cx="913285" cy="430519"/>
            </a:xfrm>
            <a:prstGeom prst="rect">
              <a:avLst/>
            </a:prstGeom>
          </p:spPr>
          <p:txBody>
            <a:bodyPr vert="horz" wrap="none" anchor="ctr" anchorCtr="1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标题文本</a:t>
              </a:r>
              <a:b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预设</a:t>
              </a:r>
            </a:p>
          </p:txBody>
        </p:sp>
        <p:sp>
          <p:nvSpPr>
            <p:cNvPr id="18" name="Freeform: Shape 69"/>
            <p:cNvSpPr>
              <a:spLocks/>
            </p:cNvSpPr>
            <p:nvPr/>
          </p:nvSpPr>
          <p:spPr bwMode="auto">
            <a:xfrm>
              <a:off x="6193218" y="1652745"/>
              <a:ext cx="251947" cy="261922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960879" y="897369"/>
            <a:ext cx="1457845" cy="1457844"/>
            <a:chOff x="6960879" y="897369"/>
            <a:chExt cx="1457845" cy="1457844"/>
          </a:xfrm>
        </p:grpSpPr>
        <p:sp>
          <p:nvSpPr>
            <p:cNvPr id="12" name="Teardrop 49"/>
            <p:cNvSpPr/>
            <p:nvPr/>
          </p:nvSpPr>
          <p:spPr>
            <a:xfrm rot="13500000">
              <a:off x="6960880" y="897368"/>
              <a:ext cx="1457844" cy="145784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TextBox 47"/>
            <p:cNvSpPr txBox="1">
              <a:spLocks/>
            </p:cNvSpPr>
            <p:nvPr/>
          </p:nvSpPr>
          <p:spPr>
            <a:xfrm>
              <a:off x="7197434" y="1555944"/>
              <a:ext cx="1001016" cy="585415"/>
            </a:xfrm>
            <a:prstGeom prst="rect">
              <a:avLst/>
            </a:prstGeom>
          </p:spPr>
          <p:txBody>
            <a:bodyPr vert="horz" wrap="none" anchor="ctr" anchorCtr="1">
              <a:normAutofit lnSpcReduction="1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标题文本</a:t>
              </a:r>
              <a:b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预设 </a:t>
              </a:r>
            </a:p>
          </p:txBody>
        </p:sp>
        <p:sp>
          <p:nvSpPr>
            <p:cNvPr id="19" name="Freeform: Shape 70"/>
            <p:cNvSpPr>
              <a:spLocks/>
            </p:cNvSpPr>
            <p:nvPr/>
          </p:nvSpPr>
          <p:spPr bwMode="auto">
            <a:xfrm>
              <a:off x="7476051" y="1114771"/>
              <a:ext cx="427502" cy="444430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67452" y="1203991"/>
            <a:ext cx="3976883" cy="2650865"/>
            <a:chOff x="867452" y="1203991"/>
            <a:chExt cx="3976883" cy="2650865"/>
          </a:xfrm>
        </p:grpSpPr>
        <p:sp>
          <p:nvSpPr>
            <p:cNvPr id="4" name="TextBox 51"/>
            <p:cNvSpPr txBox="1">
              <a:spLocks/>
            </p:cNvSpPr>
            <p:nvPr/>
          </p:nvSpPr>
          <p:spPr>
            <a:xfrm>
              <a:off x="884074" y="1203991"/>
              <a:ext cx="3960261" cy="752436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 defTabSz="914400">
                <a:lnSpc>
                  <a:spcPct val="120000"/>
                </a:lnSpc>
                <a:buNone/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grpSp>
          <p:nvGrpSpPr>
            <p:cNvPr id="5" name="Group 58"/>
            <p:cNvGrpSpPr/>
            <p:nvPr/>
          </p:nvGrpSpPr>
          <p:grpSpPr>
            <a:xfrm>
              <a:off x="867452" y="1956662"/>
              <a:ext cx="389729" cy="389729"/>
              <a:chOff x="5975646" y="3037332"/>
              <a:chExt cx="551992" cy="551992"/>
            </a:xfrm>
          </p:grpSpPr>
          <p:sp>
            <p:nvSpPr>
              <p:cNvPr id="33" name="Rectangle: Folded Corner 59"/>
              <p:cNvSpPr>
                <a:spLocks noChangeAspect="1"/>
              </p:cNvSpPr>
              <p:nvPr/>
            </p:nvSpPr>
            <p:spPr>
              <a:xfrm>
                <a:off x="5975646" y="3037332"/>
                <a:ext cx="551992" cy="551992"/>
              </a:xfrm>
              <a:prstGeom prst="foldedCorne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60"/>
              <p:cNvSpPr>
                <a:spLocks/>
              </p:cNvSpPr>
              <p:nvPr/>
            </p:nvSpPr>
            <p:spPr bwMode="auto">
              <a:xfrm>
                <a:off x="6102634" y="3182782"/>
                <a:ext cx="298016" cy="261093"/>
              </a:xfrm>
              <a:custGeom>
                <a:avLst/>
                <a:gdLst>
                  <a:gd name="T0" fmla="*/ 442 w 497"/>
                  <a:gd name="T1" fmla="*/ 0 h 435"/>
                  <a:gd name="T2" fmla="*/ 442 w 497"/>
                  <a:gd name="T3" fmla="*/ 0 h 435"/>
                  <a:gd name="T4" fmla="*/ 53 w 497"/>
                  <a:gd name="T5" fmla="*/ 0 h 435"/>
                  <a:gd name="T6" fmla="*/ 0 w 497"/>
                  <a:gd name="T7" fmla="*/ 44 h 435"/>
                  <a:gd name="T8" fmla="*/ 0 w 497"/>
                  <a:gd name="T9" fmla="*/ 319 h 435"/>
                  <a:gd name="T10" fmla="*/ 44 w 497"/>
                  <a:gd name="T11" fmla="*/ 381 h 435"/>
                  <a:gd name="T12" fmla="*/ 160 w 497"/>
                  <a:gd name="T13" fmla="*/ 399 h 435"/>
                  <a:gd name="T14" fmla="*/ 123 w 497"/>
                  <a:gd name="T15" fmla="*/ 434 h 435"/>
                  <a:gd name="T16" fmla="*/ 372 w 497"/>
                  <a:gd name="T17" fmla="*/ 434 h 435"/>
                  <a:gd name="T18" fmla="*/ 336 w 497"/>
                  <a:gd name="T19" fmla="*/ 399 h 435"/>
                  <a:gd name="T20" fmla="*/ 451 w 497"/>
                  <a:gd name="T21" fmla="*/ 381 h 435"/>
                  <a:gd name="T22" fmla="*/ 496 w 497"/>
                  <a:gd name="T23" fmla="*/ 319 h 435"/>
                  <a:gd name="T24" fmla="*/ 496 w 497"/>
                  <a:gd name="T25" fmla="*/ 44 h 435"/>
                  <a:gd name="T26" fmla="*/ 442 w 497"/>
                  <a:gd name="T27" fmla="*/ 0 h 435"/>
                  <a:gd name="T28" fmla="*/ 442 w 497"/>
                  <a:gd name="T29" fmla="*/ 319 h 435"/>
                  <a:gd name="T30" fmla="*/ 442 w 497"/>
                  <a:gd name="T31" fmla="*/ 319 h 435"/>
                  <a:gd name="T32" fmla="*/ 53 w 497"/>
                  <a:gd name="T33" fmla="*/ 319 h 435"/>
                  <a:gd name="T34" fmla="*/ 53 w 497"/>
                  <a:gd name="T35" fmla="*/ 44 h 435"/>
                  <a:gd name="T36" fmla="*/ 442 w 497"/>
                  <a:gd name="T37" fmla="*/ 44 h 435"/>
                  <a:gd name="T38" fmla="*/ 442 w 497"/>
                  <a:gd name="T39" fmla="*/ 319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7" h="435">
                    <a:moveTo>
                      <a:pt x="442" y="0"/>
                    </a:moveTo>
                    <a:lnTo>
                      <a:pt x="442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26" y="0"/>
                      <a:pt x="0" y="17"/>
                      <a:pt x="0" y="44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45"/>
                      <a:pt x="17" y="372"/>
                      <a:pt x="44" y="381"/>
                    </a:cubicBezTo>
                    <a:cubicBezTo>
                      <a:pt x="160" y="399"/>
                      <a:pt x="160" y="399"/>
                      <a:pt x="160" y="399"/>
                    </a:cubicBezTo>
                    <a:cubicBezTo>
                      <a:pt x="160" y="399"/>
                      <a:pt x="62" y="434"/>
                      <a:pt x="123" y="434"/>
                    </a:cubicBezTo>
                    <a:cubicBezTo>
                      <a:pt x="372" y="434"/>
                      <a:pt x="372" y="434"/>
                      <a:pt x="372" y="434"/>
                    </a:cubicBezTo>
                    <a:cubicBezTo>
                      <a:pt x="434" y="434"/>
                      <a:pt x="336" y="399"/>
                      <a:pt x="336" y="399"/>
                    </a:cubicBezTo>
                    <a:cubicBezTo>
                      <a:pt x="451" y="381"/>
                      <a:pt x="451" y="381"/>
                      <a:pt x="451" y="381"/>
                    </a:cubicBezTo>
                    <a:cubicBezTo>
                      <a:pt x="479" y="372"/>
                      <a:pt x="496" y="345"/>
                      <a:pt x="496" y="319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17"/>
                      <a:pt x="470" y="0"/>
                      <a:pt x="442" y="0"/>
                    </a:cubicBezTo>
                    <a:close/>
                    <a:moveTo>
                      <a:pt x="442" y="319"/>
                    </a:moveTo>
                    <a:lnTo>
                      <a:pt x="442" y="319"/>
                    </a:lnTo>
                    <a:cubicBezTo>
                      <a:pt x="53" y="319"/>
                      <a:pt x="53" y="319"/>
                      <a:pt x="53" y="319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42" y="44"/>
                      <a:pt x="442" y="44"/>
                      <a:pt x="442" y="44"/>
                    </a:cubicBezTo>
                    <a:lnTo>
                      <a:pt x="442" y="3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61"/>
            <p:cNvGrpSpPr/>
            <p:nvPr/>
          </p:nvGrpSpPr>
          <p:grpSpPr>
            <a:xfrm>
              <a:off x="867452" y="2681235"/>
              <a:ext cx="389729" cy="389729"/>
              <a:chOff x="5975646" y="3980449"/>
              <a:chExt cx="551992" cy="551992"/>
            </a:xfrm>
          </p:grpSpPr>
          <p:sp>
            <p:nvSpPr>
              <p:cNvPr id="31" name="Rectangle: Folded Corner 62"/>
              <p:cNvSpPr>
                <a:spLocks noChangeAspect="1"/>
              </p:cNvSpPr>
              <p:nvPr/>
            </p:nvSpPr>
            <p:spPr>
              <a:xfrm>
                <a:off x="5975646" y="3980449"/>
                <a:ext cx="551992" cy="551992"/>
              </a:xfrm>
              <a:prstGeom prst="foldedCorne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63"/>
              <p:cNvSpPr>
                <a:spLocks/>
              </p:cNvSpPr>
              <p:nvPr/>
            </p:nvSpPr>
            <p:spPr bwMode="auto">
              <a:xfrm>
                <a:off x="6135601" y="4123262"/>
                <a:ext cx="232083" cy="266367"/>
              </a:xfrm>
              <a:custGeom>
                <a:avLst/>
                <a:gdLst>
                  <a:gd name="T0" fmla="*/ 371 w 390"/>
                  <a:gd name="T1" fmla="*/ 0 h 445"/>
                  <a:gd name="T2" fmla="*/ 371 w 390"/>
                  <a:gd name="T3" fmla="*/ 0 h 445"/>
                  <a:gd name="T4" fmla="*/ 310 w 390"/>
                  <a:gd name="T5" fmla="*/ 0 h 445"/>
                  <a:gd name="T6" fmla="*/ 292 w 390"/>
                  <a:gd name="T7" fmla="*/ 28 h 445"/>
                  <a:gd name="T8" fmla="*/ 292 w 390"/>
                  <a:gd name="T9" fmla="*/ 444 h 445"/>
                  <a:gd name="T10" fmla="*/ 389 w 390"/>
                  <a:gd name="T11" fmla="*/ 444 h 445"/>
                  <a:gd name="T12" fmla="*/ 389 w 390"/>
                  <a:gd name="T13" fmla="*/ 28 h 445"/>
                  <a:gd name="T14" fmla="*/ 371 w 390"/>
                  <a:gd name="T15" fmla="*/ 0 h 445"/>
                  <a:gd name="T16" fmla="*/ 221 w 390"/>
                  <a:gd name="T17" fmla="*/ 151 h 445"/>
                  <a:gd name="T18" fmla="*/ 221 w 390"/>
                  <a:gd name="T19" fmla="*/ 151 h 445"/>
                  <a:gd name="T20" fmla="*/ 168 w 390"/>
                  <a:gd name="T21" fmla="*/ 151 h 445"/>
                  <a:gd name="T22" fmla="*/ 141 w 390"/>
                  <a:gd name="T23" fmla="*/ 178 h 445"/>
                  <a:gd name="T24" fmla="*/ 141 w 390"/>
                  <a:gd name="T25" fmla="*/ 444 h 445"/>
                  <a:gd name="T26" fmla="*/ 248 w 390"/>
                  <a:gd name="T27" fmla="*/ 444 h 445"/>
                  <a:gd name="T28" fmla="*/ 248 w 390"/>
                  <a:gd name="T29" fmla="*/ 178 h 445"/>
                  <a:gd name="T30" fmla="*/ 221 w 390"/>
                  <a:gd name="T31" fmla="*/ 151 h 445"/>
                  <a:gd name="T32" fmla="*/ 70 w 390"/>
                  <a:gd name="T33" fmla="*/ 302 h 445"/>
                  <a:gd name="T34" fmla="*/ 70 w 390"/>
                  <a:gd name="T35" fmla="*/ 302 h 445"/>
                  <a:gd name="T36" fmla="*/ 17 w 390"/>
                  <a:gd name="T37" fmla="*/ 302 h 445"/>
                  <a:gd name="T38" fmla="*/ 0 w 390"/>
                  <a:gd name="T39" fmla="*/ 319 h 445"/>
                  <a:gd name="T40" fmla="*/ 0 w 390"/>
                  <a:gd name="T41" fmla="*/ 444 h 445"/>
                  <a:gd name="T42" fmla="*/ 97 w 390"/>
                  <a:gd name="T43" fmla="*/ 444 h 445"/>
                  <a:gd name="T44" fmla="*/ 97 w 390"/>
                  <a:gd name="T45" fmla="*/ 319 h 445"/>
                  <a:gd name="T46" fmla="*/ 70 w 390"/>
                  <a:gd name="T47" fmla="*/ 302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0" h="445">
                    <a:moveTo>
                      <a:pt x="371" y="0"/>
                    </a:moveTo>
                    <a:lnTo>
                      <a:pt x="371" y="0"/>
                    </a:lnTo>
                    <a:cubicBezTo>
                      <a:pt x="310" y="0"/>
                      <a:pt x="310" y="0"/>
                      <a:pt x="310" y="0"/>
                    </a:cubicBezTo>
                    <a:cubicBezTo>
                      <a:pt x="301" y="0"/>
                      <a:pt x="292" y="10"/>
                      <a:pt x="292" y="28"/>
                    </a:cubicBezTo>
                    <a:cubicBezTo>
                      <a:pt x="292" y="444"/>
                      <a:pt x="292" y="444"/>
                      <a:pt x="292" y="444"/>
                    </a:cubicBezTo>
                    <a:cubicBezTo>
                      <a:pt x="389" y="444"/>
                      <a:pt x="389" y="444"/>
                      <a:pt x="389" y="444"/>
                    </a:cubicBezTo>
                    <a:cubicBezTo>
                      <a:pt x="389" y="28"/>
                      <a:pt x="389" y="28"/>
                      <a:pt x="389" y="28"/>
                    </a:cubicBezTo>
                    <a:cubicBezTo>
                      <a:pt x="389" y="10"/>
                      <a:pt x="380" y="0"/>
                      <a:pt x="371" y="0"/>
                    </a:cubicBezTo>
                    <a:close/>
                    <a:moveTo>
                      <a:pt x="221" y="151"/>
                    </a:moveTo>
                    <a:lnTo>
                      <a:pt x="221" y="151"/>
                    </a:ln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50" y="151"/>
                      <a:pt x="141" y="160"/>
                      <a:pt x="141" y="178"/>
                    </a:cubicBezTo>
                    <a:cubicBezTo>
                      <a:pt x="141" y="444"/>
                      <a:pt x="141" y="444"/>
                      <a:pt x="141" y="444"/>
                    </a:cubicBezTo>
                    <a:cubicBezTo>
                      <a:pt x="248" y="444"/>
                      <a:pt x="248" y="444"/>
                      <a:pt x="248" y="444"/>
                    </a:cubicBezTo>
                    <a:cubicBezTo>
                      <a:pt x="248" y="178"/>
                      <a:pt x="248" y="178"/>
                      <a:pt x="248" y="178"/>
                    </a:cubicBezTo>
                    <a:cubicBezTo>
                      <a:pt x="248" y="160"/>
                      <a:pt x="230" y="151"/>
                      <a:pt x="221" y="151"/>
                    </a:cubicBezTo>
                    <a:close/>
                    <a:moveTo>
                      <a:pt x="70" y="302"/>
                    </a:moveTo>
                    <a:lnTo>
                      <a:pt x="70" y="302"/>
                    </a:lnTo>
                    <a:cubicBezTo>
                      <a:pt x="17" y="302"/>
                      <a:pt x="17" y="302"/>
                      <a:pt x="17" y="302"/>
                    </a:cubicBezTo>
                    <a:cubicBezTo>
                      <a:pt x="0" y="302"/>
                      <a:pt x="0" y="310"/>
                      <a:pt x="0" y="319"/>
                    </a:cubicBezTo>
                    <a:cubicBezTo>
                      <a:pt x="0" y="444"/>
                      <a:pt x="0" y="444"/>
                      <a:pt x="0" y="444"/>
                    </a:cubicBezTo>
                    <a:cubicBezTo>
                      <a:pt x="97" y="444"/>
                      <a:pt x="97" y="444"/>
                      <a:pt x="97" y="444"/>
                    </a:cubicBezTo>
                    <a:cubicBezTo>
                      <a:pt x="97" y="319"/>
                      <a:pt x="97" y="319"/>
                      <a:pt x="97" y="319"/>
                    </a:cubicBezTo>
                    <a:cubicBezTo>
                      <a:pt x="97" y="310"/>
                      <a:pt x="88" y="302"/>
                      <a:pt x="70" y="3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64"/>
            <p:cNvGrpSpPr/>
            <p:nvPr/>
          </p:nvGrpSpPr>
          <p:grpSpPr>
            <a:xfrm>
              <a:off x="867452" y="3396260"/>
              <a:ext cx="389729" cy="389729"/>
              <a:chOff x="5975646" y="5076304"/>
              <a:chExt cx="551992" cy="551992"/>
            </a:xfrm>
          </p:grpSpPr>
          <p:sp>
            <p:nvSpPr>
              <p:cNvPr id="29" name="Rectangle: Folded Corner 65"/>
              <p:cNvSpPr>
                <a:spLocks noChangeAspect="1"/>
              </p:cNvSpPr>
              <p:nvPr/>
            </p:nvSpPr>
            <p:spPr>
              <a:xfrm>
                <a:off x="5975646" y="5076304"/>
                <a:ext cx="551992" cy="551992"/>
              </a:xfrm>
              <a:prstGeom prst="foldedCorner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66"/>
              <p:cNvSpPr>
                <a:spLocks/>
              </p:cNvSpPr>
              <p:nvPr/>
            </p:nvSpPr>
            <p:spPr bwMode="auto">
              <a:xfrm>
                <a:off x="6135601" y="5219116"/>
                <a:ext cx="232083" cy="266368"/>
              </a:xfrm>
              <a:custGeom>
                <a:avLst/>
                <a:gdLst>
                  <a:gd name="T0" fmla="*/ 345 w 390"/>
                  <a:gd name="T1" fmla="*/ 0 h 444"/>
                  <a:gd name="T2" fmla="*/ 0 w 390"/>
                  <a:gd name="T3" fmla="*/ 53 h 444"/>
                  <a:gd name="T4" fmla="*/ 44 w 390"/>
                  <a:gd name="T5" fmla="*/ 443 h 444"/>
                  <a:gd name="T6" fmla="*/ 389 w 390"/>
                  <a:gd name="T7" fmla="*/ 399 h 444"/>
                  <a:gd name="T8" fmla="*/ 345 w 390"/>
                  <a:gd name="T9" fmla="*/ 0 h 444"/>
                  <a:gd name="T10" fmla="*/ 345 w 390"/>
                  <a:gd name="T11" fmla="*/ 399 h 444"/>
                  <a:gd name="T12" fmla="*/ 44 w 390"/>
                  <a:gd name="T13" fmla="*/ 53 h 444"/>
                  <a:gd name="T14" fmla="*/ 345 w 390"/>
                  <a:gd name="T15" fmla="*/ 399 h 444"/>
                  <a:gd name="T16" fmla="*/ 221 w 390"/>
                  <a:gd name="T17" fmla="*/ 275 h 444"/>
                  <a:gd name="T18" fmla="*/ 97 w 390"/>
                  <a:gd name="T19" fmla="*/ 302 h 444"/>
                  <a:gd name="T20" fmla="*/ 221 w 390"/>
                  <a:gd name="T21" fmla="*/ 275 h 444"/>
                  <a:gd name="T22" fmla="*/ 292 w 390"/>
                  <a:gd name="T23" fmla="*/ 177 h 444"/>
                  <a:gd name="T24" fmla="*/ 195 w 390"/>
                  <a:gd name="T25" fmla="*/ 196 h 444"/>
                  <a:gd name="T26" fmla="*/ 292 w 390"/>
                  <a:gd name="T27" fmla="*/ 177 h 444"/>
                  <a:gd name="T28" fmla="*/ 195 w 390"/>
                  <a:gd name="T29" fmla="*/ 151 h 444"/>
                  <a:gd name="T30" fmla="*/ 292 w 390"/>
                  <a:gd name="T31" fmla="*/ 98 h 444"/>
                  <a:gd name="T32" fmla="*/ 195 w 390"/>
                  <a:gd name="T33" fmla="*/ 151 h 444"/>
                  <a:gd name="T34" fmla="*/ 168 w 390"/>
                  <a:gd name="T35" fmla="*/ 98 h 444"/>
                  <a:gd name="T36" fmla="*/ 97 w 390"/>
                  <a:gd name="T37" fmla="*/ 196 h 444"/>
                  <a:gd name="T38" fmla="*/ 168 w 390"/>
                  <a:gd name="T39" fmla="*/ 98 h 444"/>
                  <a:gd name="T40" fmla="*/ 141 w 390"/>
                  <a:gd name="T41" fmla="*/ 222 h 444"/>
                  <a:gd name="T42" fmla="*/ 97 w 390"/>
                  <a:gd name="T43" fmla="*/ 249 h 444"/>
                  <a:gd name="T44" fmla="*/ 141 w 390"/>
                  <a:gd name="T45" fmla="*/ 222 h 444"/>
                  <a:gd name="T46" fmla="*/ 168 w 390"/>
                  <a:gd name="T47" fmla="*/ 249 h 444"/>
                  <a:gd name="T48" fmla="*/ 292 w 390"/>
                  <a:gd name="T49" fmla="*/ 222 h 444"/>
                  <a:gd name="T50" fmla="*/ 168 w 390"/>
                  <a:gd name="T51" fmla="*/ 249 h 444"/>
                  <a:gd name="T52" fmla="*/ 292 w 390"/>
                  <a:gd name="T53" fmla="*/ 319 h 444"/>
                  <a:gd name="T54" fmla="*/ 97 w 390"/>
                  <a:gd name="T55" fmla="*/ 346 h 444"/>
                  <a:gd name="T56" fmla="*/ 292 w 390"/>
                  <a:gd name="T57" fmla="*/ 319 h 444"/>
                  <a:gd name="T58" fmla="*/ 248 w 390"/>
                  <a:gd name="T59" fmla="*/ 302 h 444"/>
                  <a:gd name="T60" fmla="*/ 292 w 390"/>
                  <a:gd name="T61" fmla="*/ 275 h 444"/>
                  <a:gd name="T62" fmla="*/ 248 w 390"/>
                  <a:gd name="T63" fmla="*/ 302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0" h="444">
                    <a:moveTo>
                      <a:pt x="345" y="0"/>
                    </a:moveTo>
                    <a:lnTo>
                      <a:pt x="345" y="0"/>
                    </a:lnTo>
                    <a:cubicBezTo>
                      <a:pt x="44" y="0"/>
                      <a:pt x="44" y="0"/>
                      <a:pt x="44" y="0"/>
                    </a:cubicBezTo>
                    <a:cubicBezTo>
                      <a:pt x="17" y="0"/>
                      <a:pt x="0" y="27"/>
                      <a:pt x="0" y="53"/>
                    </a:cubicBezTo>
                    <a:cubicBezTo>
                      <a:pt x="0" y="399"/>
                      <a:pt x="0" y="399"/>
                      <a:pt x="0" y="399"/>
                    </a:cubicBezTo>
                    <a:cubicBezTo>
                      <a:pt x="0" y="425"/>
                      <a:pt x="17" y="443"/>
                      <a:pt x="44" y="443"/>
                    </a:cubicBezTo>
                    <a:cubicBezTo>
                      <a:pt x="345" y="443"/>
                      <a:pt x="345" y="443"/>
                      <a:pt x="345" y="443"/>
                    </a:cubicBezTo>
                    <a:cubicBezTo>
                      <a:pt x="372" y="443"/>
                      <a:pt x="389" y="425"/>
                      <a:pt x="389" y="399"/>
                    </a:cubicBezTo>
                    <a:cubicBezTo>
                      <a:pt x="389" y="53"/>
                      <a:pt x="389" y="53"/>
                      <a:pt x="389" y="53"/>
                    </a:cubicBezTo>
                    <a:cubicBezTo>
                      <a:pt x="389" y="27"/>
                      <a:pt x="372" y="0"/>
                      <a:pt x="345" y="0"/>
                    </a:cubicBezTo>
                    <a:close/>
                    <a:moveTo>
                      <a:pt x="345" y="399"/>
                    </a:moveTo>
                    <a:lnTo>
                      <a:pt x="345" y="399"/>
                    </a:lnTo>
                    <a:cubicBezTo>
                      <a:pt x="44" y="399"/>
                      <a:pt x="44" y="399"/>
                      <a:pt x="44" y="399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345" y="53"/>
                      <a:pt x="345" y="53"/>
                      <a:pt x="345" y="53"/>
                    </a:cubicBezTo>
                    <a:lnTo>
                      <a:pt x="345" y="399"/>
                    </a:lnTo>
                    <a:close/>
                    <a:moveTo>
                      <a:pt x="221" y="275"/>
                    </a:moveTo>
                    <a:lnTo>
                      <a:pt x="221" y="275"/>
                    </a:lnTo>
                    <a:cubicBezTo>
                      <a:pt x="97" y="275"/>
                      <a:pt x="97" y="275"/>
                      <a:pt x="97" y="275"/>
                    </a:cubicBezTo>
                    <a:cubicBezTo>
                      <a:pt x="97" y="302"/>
                      <a:pt x="97" y="302"/>
                      <a:pt x="97" y="302"/>
                    </a:cubicBezTo>
                    <a:cubicBezTo>
                      <a:pt x="221" y="302"/>
                      <a:pt x="221" y="302"/>
                      <a:pt x="221" y="302"/>
                    </a:cubicBezTo>
                    <a:lnTo>
                      <a:pt x="221" y="275"/>
                    </a:lnTo>
                    <a:close/>
                    <a:moveTo>
                      <a:pt x="292" y="177"/>
                    </a:moveTo>
                    <a:lnTo>
                      <a:pt x="292" y="177"/>
                    </a:lnTo>
                    <a:cubicBezTo>
                      <a:pt x="195" y="177"/>
                      <a:pt x="195" y="177"/>
                      <a:pt x="195" y="177"/>
                    </a:cubicBezTo>
                    <a:cubicBezTo>
                      <a:pt x="195" y="196"/>
                      <a:pt x="195" y="196"/>
                      <a:pt x="195" y="196"/>
                    </a:cubicBezTo>
                    <a:cubicBezTo>
                      <a:pt x="292" y="196"/>
                      <a:pt x="292" y="196"/>
                      <a:pt x="292" y="196"/>
                    </a:cubicBezTo>
                    <a:lnTo>
                      <a:pt x="292" y="177"/>
                    </a:lnTo>
                    <a:close/>
                    <a:moveTo>
                      <a:pt x="195" y="151"/>
                    </a:moveTo>
                    <a:lnTo>
                      <a:pt x="195" y="151"/>
                    </a:lnTo>
                    <a:cubicBezTo>
                      <a:pt x="292" y="151"/>
                      <a:pt x="292" y="151"/>
                      <a:pt x="292" y="151"/>
                    </a:cubicBezTo>
                    <a:cubicBezTo>
                      <a:pt x="292" y="98"/>
                      <a:pt x="292" y="98"/>
                      <a:pt x="292" y="98"/>
                    </a:cubicBezTo>
                    <a:cubicBezTo>
                      <a:pt x="195" y="98"/>
                      <a:pt x="195" y="98"/>
                      <a:pt x="195" y="98"/>
                    </a:cubicBezTo>
                    <a:lnTo>
                      <a:pt x="195" y="151"/>
                    </a:lnTo>
                    <a:close/>
                    <a:moveTo>
                      <a:pt x="168" y="98"/>
                    </a:moveTo>
                    <a:lnTo>
                      <a:pt x="168" y="98"/>
                    </a:lnTo>
                    <a:cubicBezTo>
                      <a:pt x="97" y="98"/>
                      <a:pt x="97" y="98"/>
                      <a:pt x="97" y="98"/>
                    </a:cubicBezTo>
                    <a:cubicBezTo>
                      <a:pt x="97" y="196"/>
                      <a:pt x="97" y="196"/>
                      <a:pt x="97" y="196"/>
                    </a:cubicBezTo>
                    <a:cubicBezTo>
                      <a:pt x="168" y="196"/>
                      <a:pt x="168" y="196"/>
                      <a:pt x="168" y="196"/>
                    </a:cubicBezTo>
                    <a:lnTo>
                      <a:pt x="168" y="98"/>
                    </a:lnTo>
                    <a:close/>
                    <a:moveTo>
                      <a:pt x="141" y="222"/>
                    </a:moveTo>
                    <a:lnTo>
                      <a:pt x="141" y="222"/>
                    </a:lnTo>
                    <a:cubicBezTo>
                      <a:pt x="97" y="222"/>
                      <a:pt x="97" y="222"/>
                      <a:pt x="97" y="222"/>
                    </a:cubicBezTo>
                    <a:cubicBezTo>
                      <a:pt x="97" y="249"/>
                      <a:pt x="97" y="249"/>
                      <a:pt x="97" y="249"/>
                    </a:cubicBezTo>
                    <a:cubicBezTo>
                      <a:pt x="141" y="249"/>
                      <a:pt x="141" y="249"/>
                      <a:pt x="141" y="249"/>
                    </a:cubicBezTo>
                    <a:lnTo>
                      <a:pt x="141" y="222"/>
                    </a:lnTo>
                    <a:close/>
                    <a:moveTo>
                      <a:pt x="168" y="249"/>
                    </a:moveTo>
                    <a:lnTo>
                      <a:pt x="168" y="249"/>
                    </a:lnTo>
                    <a:cubicBezTo>
                      <a:pt x="292" y="249"/>
                      <a:pt x="292" y="249"/>
                      <a:pt x="292" y="249"/>
                    </a:cubicBezTo>
                    <a:cubicBezTo>
                      <a:pt x="292" y="222"/>
                      <a:pt x="292" y="222"/>
                      <a:pt x="292" y="222"/>
                    </a:cubicBezTo>
                    <a:cubicBezTo>
                      <a:pt x="168" y="222"/>
                      <a:pt x="168" y="222"/>
                      <a:pt x="168" y="222"/>
                    </a:cubicBezTo>
                    <a:lnTo>
                      <a:pt x="168" y="249"/>
                    </a:lnTo>
                    <a:close/>
                    <a:moveTo>
                      <a:pt x="292" y="319"/>
                    </a:moveTo>
                    <a:lnTo>
                      <a:pt x="292" y="319"/>
                    </a:lnTo>
                    <a:cubicBezTo>
                      <a:pt x="97" y="319"/>
                      <a:pt x="97" y="319"/>
                      <a:pt x="97" y="319"/>
                    </a:cubicBezTo>
                    <a:cubicBezTo>
                      <a:pt x="97" y="346"/>
                      <a:pt x="97" y="346"/>
                      <a:pt x="97" y="346"/>
                    </a:cubicBezTo>
                    <a:cubicBezTo>
                      <a:pt x="292" y="346"/>
                      <a:pt x="292" y="346"/>
                      <a:pt x="292" y="346"/>
                    </a:cubicBezTo>
                    <a:lnTo>
                      <a:pt x="292" y="319"/>
                    </a:lnTo>
                    <a:close/>
                    <a:moveTo>
                      <a:pt x="248" y="302"/>
                    </a:moveTo>
                    <a:lnTo>
                      <a:pt x="248" y="302"/>
                    </a:lnTo>
                    <a:cubicBezTo>
                      <a:pt x="292" y="302"/>
                      <a:pt x="292" y="302"/>
                      <a:pt x="292" y="302"/>
                    </a:cubicBezTo>
                    <a:cubicBezTo>
                      <a:pt x="292" y="275"/>
                      <a:pt x="292" y="275"/>
                      <a:pt x="292" y="275"/>
                    </a:cubicBezTo>
                    <a:cubicBezTo>
                      <a:pt x="248" y="275"/>
                      <a:pt x="248" y="275"/>
                      <a:pt x="248" y="275"/>
                    </a:cubicBezTo>
                    <a:lnTo>
                      <a:pt x="248" y="3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42"/>
            <p:cNvGrpSpPr/>
            <p:nvPr/>
          </p:nvGrpSpPr>
          <p:grpSpPr>
            <a:xfrm>
              <a:off x="1257181" y="1897341"/>
              <a:ext cx="2447453" cy="569630"/>
              <a:chOff x="1603561" y="5023552"/>
              <a:chExt cx="2512220" cy="759507"/>
            </a:xfrm>
          </p:grpSpPr>
          <p:sp>
            <p:nvSpPr>
              <p:cNvPr id="27" name="TextBox 43"/>
              <p:cNvSpPr txBox="1"/>
              <p:nvPr/>
            </p:nvSpPr>
            <p:spPr>
              <a:xfrm>
                <a:off x="1603561" y="5023552"/>
                <a:ext cx="2512219" cy="247223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b" anchorCtr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8" name="TextBox 44"/>
              <p:cNvSpPr txBox="1">
                <a:spLocks/>
              </p:cNvSpPr>
              <p:nvPr/>
            </p:nvSpPr>
            <p:spPr>
              <a:xfrm>
                <a:off x="1603563" y="5270775"/>
                <a:ext cx="2512218" cy="512284"/>
              </a:xfrm>
              <a:prstGeom prst="rect">
                <a:avLst/>
              </a:prstGeom>
            </p:spPr>
            <p:txBody>
              <a:bodyPr vert="horz" wrap="square" lIns="360000" tIns="0" rIns="216000" bIns="0" anchor="t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1" name="Group 75"/>
            <p:cNvGrpSpPr/>
            <p:nvPr/>
          </p:nvGrpSpPr>
          <p:grpSpPr>
            <a:xfrm>
              <a:off x="1257181" y="2591284"/>
              <a:ext cx="2447453" cy="569630"/>
              <a:chOff x="1603561" y="5023552"/>
              <a:chExt cx="2512220" cy="759507"/>
            </a:xfrm>
          </p:grpSpPr>
          <p:sp>
            <p:nvSpPr>
              <p:cNvPr id="25" name="TextBox 76"/>
              <p:cNvSpPr txBox="1"/>
              <p:nvPr/>
            </p:nvSpPr>
            <p:spPr>
              <a:xfrm>
                <a:off x="1603561" y="5023552"/>
                <a:ext cx="2512219" cy="247223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b" anchorCtr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6" name="TextBox 77"/>
              <p:cNvSpPr txBox="1">
                <a:spLocks/>
              </p:cNvSpPr>
              <p:nvPr/>
            </p:nvSpPr>
            <p:spPr>
              <a:xfrm>
                <a:off x="1603563" y="5270775"/>
                <a:ext cx="2512218" cy="512284"/>
              </a:xfrm>
              <a:prstGeom prst="rect">
                <a:avLst/>
              </a:prstGeom>
            </p:spPr>
            <p:txBody>
              <a:bodyPr vert="horz" wrap="square" lIns="360000" tIns="0" rIns="216000" bIns="0" anchor="t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2" name="Group 78"/>
            <p:cNvGrpSpPr/>
            <p:nvPr/>
          </p:nvGrpSpPr>
          <p:grpSpPr>
            <a:xfrm>
              <a:off x="1257181" y="3285226"/>
              <a:ext cx="2447453" cy="569630"/>
              <a:chOff x="1603561" y="5023552"/>
              <a:chExt cx="2512220" cy="759507"/>
            </a:xfrm>
          </p:grpSpPr>
          <p:sp>
            <p:nvSpPr>
              <p:cNvPr id="23" name="TextBox 79"/>
              <p:cNvSpPr txBox="1"/>
              <p:nvPr/>
            </p:nvSpPr>
            <p:spPr>
              <a:xfrm>
                <a:off x="1603561" y="5023552"/>
                <a:ext cx="2512219" cy="247223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b" anchorCtr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4" name="TextBox 80"/>
              <p:cNvSpPr txBox="1">
                <a:spLocks/>
              </p:cNvSpPr>
              <p:nvPr/>
            </p:nvSpPr>
            <p:spPr>
              <a:xfrm>
                <a:off x="1603563" y="5270775"/>
                <a:ext cx="2512218" cy="512284"/>
              </a:xfrm>
              <a:prstGeom prst="rect">
                <a:avLst/>
              </a:prstGeom>
            </p:spPr>
            <p:txBody>
              <a:bodyPr vert="horz" wrap="square" lIns="360000" tIns="0" rIns="216000" bIns="0" anchor="t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3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48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2"/>
          <p:cNvGrpSpPr/>
          <p:nvPr/>
        </p:nvGrpSpPr>
        <p:grpSpPr>
          <a:xfrm>
            <a:off x="619894" y="951569"/>
            <a:ext cx="3107313" cy="3537394"/>
            <a:chOff x="3844678" y="2118641"/>
            <a:chExt cx="3627658" cy="4129759"/>
          </a:xfrm>
        </p:grpSpPr>
        <p:sp>
          <p:nvSpPr>
            <p:cNvPr id="21" name="Freeform: Shape 23"/>
            <p:cNvSpPr/>
            <p:nvPr/>
          </p:nvSpPr>
          <p:spPr>
            <a:xfrm>
              <a:off x="5049513" y="2118641"/>
              <a:ext cx="1890905" cy="861781"/>
            </a:xfrm>
            <a:custGeom>
              <a:avLst/>
              <a:gdLst>
                <a:gd name="connsiteX0" fmla="*/ 1781503 w 1890905"/>
                <a:gd name="connsiteY0" fmla="*/ 354802 h 861781"/>
                <a:gd name="connsiteX1" fmla="*/ 1882661 w 1890905"/>
                <a:gd name="connsiteY1" fmla="*/ 546971 h 861781"/>
                <a:gd name="connsiteX2" fmla="*/ 1809234 w 1890905"/>
                <a:gd name="connsiteY2" fmla="*/ 773147 h 861781"/>
                <a:gd name="connsiteX3" fmla="*/ 1773690 w 1890905"/>
                <a:gd name="connsiteY3" fmla="*/ 861781 h 861781"/>
                <a:gd name="connsiteX4" fmla="*/ 1355781 w 1890905"/>
                <a:gd name="connsiteY4" fmla="*/ 861781 h 861781"/>
                <a:gd name="connsiteX5" fmla="*/ 1364489 w 1890905"/>
                <a:gd name="connsiteY5" fmla="*/ 841842 h 861781"/>
                <a:gd name="connsiteX6" fmla="*/ 1510646 w 1890905"/>
                <a:gd name="connsiteY6" fmla="*/ 548084 h 861781"/>
                <a:gd name="connsiteX7" fmla="*/ 1781503 w 1890905"/>
                <a:gd name="connsiteY7" fmla="*/ 354802 h 861781"/>
                <a:gd name="connsiteX8" fmla="*/ 108125 w 1890905"/>
                <a:gd name="connsiteY8" fmla="*/ 109725 h 861781"/>
                <a:gd name="connsiteX9" fmla="*/ 274313 w 1890905"/>
                <a:gd name="connsiteY9" fmla="*/ 174902 h 861781"/>
                <a:gd name="connsiteX10" fmla="*/ 344767 w 1890905"/>
                <a:gd name="connsiteY10" fmla="*/ 532675 h 861781"/>
                <a:gd name="connsiteX11" fmla="*/ 382493 w 1890905"/>
                <a:gd name="connsiteY11" fmla="*/ 802813 h 861781"/>
                <a:gd name="connsiteX12" fmla="*/ 390231 w 1890905"/>
                <a:gd name="connsiteY12" fmla="*/ 861781 h 861781"/>
                <a:gd name="connsiteX13" fmla="*/ 2129 w 1890905"/>
                <a:gd name="connsiteY13" fmla="*/ 861781 h 861781"/>
                <a:gd name="connsiteX14" fmla="*/ 2328 w 1890905"/>
                <a:gd name="connsiteY14" fmla="*/ 789085 h 861781"/>
                <a:gd name="connsiteX15" fmla="*/ 16855 w 1890905"/>
                <a:gd name="connsiteY15" fmla="*/ 179726 h 861781"/>
                <a:gd name="connsiteX16" fmla="*/ 108125 w 1890905"/>
                <a:gd name="connsiteY16" fmla="*/ 109725 h 861781"/>
                <a:gd name="connsiteX17" fmla="*/ 1118036 w 1890905"/>
                <a:gd name="connsiteY17" fmla="*/ 1669 h 861781"/>
                <a:gd name="connsiteX18" fmla="*/ 1256619 w 1890905"/>
                <a:gd name="connsiteY18" fmla="*/ 48478 h 861781"/>
                <a:gd name="connsiteX19" fmla="*/ 1274072 w 1890905"/>
                <a:gd name="connsiteY19" fmla="*/ 217001 h 861781"/>
                <a:gd name="connsiteX20" fmla="*/ 1149863 w 1890905"/>
                <a:gd name="connsiteY20" fmla="*/ 811156 h 861781"/>
                <a:gd name="connsiteX21" fmla="*/ 1136758 w 1890905"/>
                <a:gd name="connsiteY21" fmla="*/ 861781 h 861781"/>
                <a:gd name="connsiteX22" fmla="*/ 724840 w 1890905"/>
                <a:gd name="connsiteY22" fmla="*/ 861781 h 861781"/>
                <a:gd name="connsiteX23" fmla="*/ 763811 w 1890905"/>
                <a:gd name="connsiteY23" fmla="*/ 721030 h 861781"/>
                <a:gd name="connsiteX24" fmla="*/ 817353 w 1890905"/>
                <a:gd name="connsiteY24" fmla="*/ 523752 h 861781"/>
                <a:gd name="connsiteX25" fmla="*/ 905855 w 1890905"/>
                <a:gd name="connsiteY25" fmla="*/ 176802 h 861781"/>
                <a:gd name="connsiteX26" fmla="*/ 1004754 w 1890905"/>
                <a:gd name="connsiteY26" fmla="*/ 26974 h 861781"/>
                <a:gd name="connsiteX27" fmla="*/ 1118036 w 1890905"/>
                <a:gd name="connsiteY27" fmla="*/ 1669 h 86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0905" h="861781">
                  <a:moveTo>
                    <a:pt x="1781503" y="354802"/>
                  </a:moveTo>
                  <a:cubicBezTo>
                    <a:pt x="1871186" y="366921"/>
                    <a:pt x="1909062" y="400491"/>
                    <a:pt x="1882661" y="546971"/>
                  </a:cubicBezTo>
                  <a:cubicBezTo>
                    <a:pt x="1872760" y="601901"/>
                    <a:pt x="1844613" y="682615"/>
                    <a:pt x="1809234" y="773147"/>
                  </a:cubicBezTo>
                  <a:lnTo>
                    <a:pt x="1773690" y="861781"/>
                  </a:lnTo>
                  <a:lnTo>
                    <a:pt x="1355781" y="861781"/>
                  </a:lnTo>
                  <a:lnTo>
                    <a:pt x="1364489" y="841842"/>
                  </a:lnTo>
                  <a:cubicBezTo>
                    <a:pt x="1417980" y="721094"/>
                    <a:pt x="1470085" y="610388"/>
                    <a:pt x="1510646" y="548084"/>
                  </a:cubicBezTo>
                  <a:cubicBezTo>
                    <a:pt x="1618808" y="381939"/>
                    <a:pt x="1691819" y="342684"/>
                    <a:pt x="1781503" y="354802"/>
                  </a:cubicBezTo>
                  <a:close/>
                  <a:moveTo>
                    <a:pt x="108125" y="109725"/>
                  </a:moveTo>
                  <a:cubicBezTo>
                    <a:pt x="169653" y="102133"/>
                    <a:pt x="240156" y="138136"/>
                    <a:pt x="274313" y="174902"/>
                  </a:cubicBezTo>
                  <a:cubicBezTo>
                    <a:pt x="328965" y="233727"/>
                    <a:pt x="317167" y="354881"/>
                    <a:pt x="344767" y="532675"/>
                  </a:cubicBezTo>
                  <a:cubicBezTo>
                    <a:pt x="355117" y="599348"/>
                    <a:pt x="368681" y="698479"/>
                    <a:pt x="382493" y="802813"/>
                  </a:cubicBezTo>
                  <a:lnTo>
                    <a:pt x="390231" y="861781"/>
                  </a:lnTo>
                  <a:lnTo>
                    <a:pt x="2129" y="861781"/>
                  </a:lnTo>
                  <a:lnTo>
                    <a:pt x="2328" y="789085"/>
                  </a:lnTo>
                  <a:cubicBezTo>
                    <a:pt x="1451" y="575931"/>
                    <a:pt x="-7518" y="307931"/>
                    <a:pt x="16855" y="179726"/>
                  </a:cubicBezTo>
                  <a:cubicBezTo>
                    <a:pt x="37522" y="134530"/>
                    <a:pt x="71208" y="114280"/>
                    <a:pt x="108125" y="109725"/>
                  </a:cubicBezTo>
                  <a:close/>
                  <a:moveTo>
                    <a:pt x="1118036" y="1669"/>
                  </a:moveTo>
                  <a:cubicBezTo>
                    <a:pt x="1160013" y="5253"/>
                    <a:pt x="1227538" y="24894"/>
                    <a:pt x="1256619" y="48478"/>
                  </a:cubicBezTo>
                  <a:cubicBezTo>
                    <a:pt x="1298005" y="139734"/>
                    <a:pt x="1283137" y="72995"/>
                    <a:pt x="1274072" y="217001"/>
                  </a:cubicBezTo>
                  <a:cubicBezTo>
                    <a:pt x="1255374" y="340312"/>
                    <a:pt x="1200737" y="607323"/>
                    <a:pt x="1149863" y="811156"/>
                  </a:cubicBezTo>
                  <a:lnTo>
                    <a:pt x="1136758" y="861781"/>
                  </a:lnTo>
                  <a:lnTo>
                    <a:pt x="724840" y="861781"/>
                  </a:lnTo>
                  <a:lnTo>
                    <a:pt x="763811" y="721030"/>
                  </a:lnTo>
                  <a:cubicBezTo>
                    <a:pt x="784092" y="647904"/>
                    <a:pt x="802895" y="579462"/>
                    <a:pt x="817353" y="523752"/>
                  </a:cubicBezTo>
                  <a:cubicBezTo>
                    <a:pt x="875185" y="300910"/>
                    <a:pt x="874622" y="259598"/>
                    <a:pt x="905855" y="176802"/>
                  </a:cubicBezTo>
                  <a:cubicBezTo>
                    <a:pt x="937089" y="94005"/>
                    <a:pt x="969390" y="56163"/>
                    <a:pt x="1004754" y="26974"/>
                  </a:cubicBezTo>
                  <a:cubicBezTo>
                    <a:pt x="1040117" y="-2215"/>
                    <a:pt x="1076058" y="-1914"/>
                    <a:pt x="1118036" y="16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4"/>
            <p:cNvSpPr/>
            <p:nvPr/>
          </p:nvSpPr>
          <p:spPr>
            <a:xfrm>
              <a:off x="3844678" y="2792200"/>
              <a:ext cx="3627658" cy="1340448"/>
            </a:xfrm>
            <a:custGeom>
              <a:avLst/>
              <a:gdLst>
                <a:gd name="connsiteX0" fmla="*/ 218949 w 3627658"/>
                <a:gd name="connsiteY0" fmla="*/ 802961 h 1340448"/>
                <a:gd name="connsiteX1" fmla="*/ 529120 w 3627658"/>
                <a:gd name="connsiteY1" fmla="*/ 979781 h 1340448"/>
                <a:gd name="connsiteX2" fmla="*/ 834623 w 3627658"/>
                <a:gd name="connsiteY2" fmla="*/ 1315417 h 1340448"/>
                <a:gd name="connsiteX3" fmla="*/ 858095 w 3627658"/>
                <a:gd name="connsiteY3" fmla="*/ 1340448 h 1340448"/>
                <a:gd name="connsiteX4" fmla="*/ 305530 w 3627658"/>
                <a:gd name="connsiteY4" fmla="*/ 1340448 h 1340448"/>
                <a:gd name="connsiteX5" fmla="*/ 172427 w 3627658"/>
                <a:gd name="connsiteY5" fmla="*/ 1214426 h 1340448"/>
                <a:gd name="connsiteX6" fmla="*/ 351 w 3627658"/>
                <a:gd name="connsiteY6" fmla="*/ 953414 h 1340448"/>
                <a:gd name="connsiteX7" fmla="*/ 218949 w 3627658"/>
                <a:gd name="connsiteY7" fmla="*/ 802961 h 1340448"/>
                <a:gd name="connsiteX8" fmla="*/ 2779637 w 3627658"/>
                <a:gd name="connsiteY8" fmla="*/ 0 h 1340448"/>
                <a:gd name="connsiteX9" fmla="*/ 2866304 w 3627658"/>
                <a:gd name="connsiteY9" fmla="*/ 72394 h 1340448"/>
                <a:gd name="connsiteX10" fmla="*/ 2840920 w 3627658"/>
                <a:gd name="connsiteY10" fmla="*/ 123585 h 1340448"/>
                <a:gd name="connsiteX11" fmla="*/ 2814347 w 3627658"/>
                <a:gd name="connsiteY11" fmla="*/ 138551 h 1340448"/>
                <a:gd name="connsiteX12" fmla="*/ 2812812 w 3627658"/>
                <a:gd name="connsiteY12" fmla="*/ 197546 h 1340448"/>
                <a:gd name="connsiteX13" fmla="*/ 2812601 w 3627658"/>
                <a:gd name="connsiteY13" fmla="*/ 216668 h 1340448"/>
                <a:gd name="connsiteX14" fmla="*/ 2958706 w 3627658"/>
                <a:gd name="connsiteY14" fmla="*/ 216668 h 1340448"/>
                <a:gd name="connsiteX15" fmla="*/ 2896795 w 3627658"/>
                <a:gd name="connsiteY15" fmla="*/ 366217 h 1340448"/>
                <a:gd name="connsiteX16" fmla="*/ 2827463 w 3627658"/>
                <a:gd name="connsiteY16" fmla="*/ 541677 h 1340448"/>
                <a:gd name="connsiteX17" fmla="*/ 2640704 w 3627658"/>
                <a:gd name="connsiteY17" fmla="*/ 975284 h 1340448"/>
                <a:gd name="connsiteX18" fmla="*/ 2698437 w 3627658"/>
                <a:gd name="connsiteY18" fmla="*/ 1035269 h 1340448"/>
                <a:gd name="connsiteX19" fmla="*/ 2948836 w 3627658"/>
                <a:gd name="connsiteY19" fmla="*/ 837858 h 1340448"/>
                <a:gd name="connsiteX20" fmla="*/ 3182040 w 3627658"/>
                <a:gd name="connsiteY20" fmla="*/ 650962 h 1340448"/>
                <a:gd name="connsiteX21" fmla="*/ 3383680 w 3627658"/>
                <a:gd name="connsiteY21" fmla="*/ 422966 h 1340448"/>
                <a:gd name="connsiteX22" fmla="*/ 3591095 w 3627658"/>
                <a:gd name="connsiteY22" fmla="*/ 398579 h 1340448"/>
                <a:gd name="connsiteX23" fmla="*/ 3578719 w 3627658"/>
                <a:gd name="connsiteY23" fmla="*/ 638680 h 1340448"/>
                <a:gd name="connsiteX24" fmla="*/ 2984700 w 3627658"/>
                <a:gd name="connsiteY24" fmla="*/ 1301315 h 1340448"/>
                <a:gd name="connsiteX25" fmla="*/ 2965458 w 3627658"/>
                <a:gd name="connsiteY25" fmla="*/ 1322002 h 1340448"/>
                <a:gd name="connsiteX26" fmla="*/ 1063001 w 3627658"/>
                <a:gd name="connsiteY26" fmla="*/ 1322002 h 1340448"/>
                <a:gd name="connsiteX27" fmla="*/ 1089588 w 3627658"/>
                <a:gd name="connsiteY27" fmla="*/ 1295388 h 1340448"/>
                <a:gd name="connsiteX28" fmla="*/ 1230150 w 3627658"/>
                <a:gd name="connsiteY28" fmla="*/ 994880 h 1340448"/>
                <a:gd name="connsiteX29" fmla="*/ 1208876 w 3627658"/>
                <a:gd name="connsiteY29" fmla="*/ 275164 h 1340448"/>
                <a:gd name="connsiteX30" fmla="*/ 1207316 w 3627658"/>
                <a:gd name="connsiteY30" fmla="*/ 216668 h 1340448"/>
                <a:gd name="connsiteX31" fmla="*/ 1363887 w 3627658"/>
                <a:gd name="connsiteY31" fmla="*/ 216668 h 1340448"/>
                <a:gd name="connsiteX32" fmla="*/ 1365240 w 3627658"/>
                <a:gd name="connsiteY32" fmla="*/ 152041 h 1340448"/>
                <a:gd name="connsiteX33" fmla="*/ 1338667 w 3627658"/>
                <a:gd name="connsiteY33" fmla="*/ 137075 h 1340448"/>
                <a:gd name="connsiteX34" fmla="*/ 1313282 w 3627658"/>
                <a:gd name="connsiteY34" fmla="*/ 85884 h 1340448"/>
                <a:gd name="connsiteX35" fmla="*/ 1399949 w 3627658"/>
                <a:gd name="connsiteY35" fmla="*/ 13490 h 1340448"/>
                <a:gd name="connsiteX36" fmla="*/ 1486616 w 3627658"/>
                <a:gd name="connsiteY36" fmla="*/ 85884 h 1340448"/>
                <a:gd name="connsiteX37" fmla="*/ 1461232 w 3627658"/>
                <a:gd name="connsiteY37" fmla="*/ 137075 h 1340448"/>
                <a:gd name="connsiteX38" fmla="*/ 1434659 w 3627658"/>
                <a:gd name="connsiteY38" fmla="*/ 152041 h 1340448"/>
                <a:gd name="connsiteX39" fmla="*/ 1433124 w 3627658"/>
                <a:gd name="connsiteY39" fmla="*/ 211036 h 1340448"/>
                <a:gd name="connsiteX40" fmla="*/ 1433062 w 3627658"/>
                <a:gd name="connsiteY40" fmla="*/ 216668 h 1340448"/>
                <a:gd name="connsiteX41" fmla="*/ 1600753 w 3627658"/>
                <a:gd name="connsiteY41" fmla="*/ 216668 h 1340448"/>
                <a:gd name="connsiteX42" fmla="*/ 1613943 w 3627658"/>
                <a:gd name="connsiteY42" fmla="*/ 318339 h 1340448"/>
                <a:gd name="connsiteX43" fmla="*/ 1644284 w 3627658"/>
                <a:gd name="connsiteY43" fmla="*/ 549661 h 1340448"/>
                <a:gd name="connsiteX44" fmla="*/ 1823229 w 3627658"/>
                <a:gd name="connsiteY44" fmla="*/ 596327 h 1340448"/>
                <a:gd name="connsiteX45" fmla="*/ 1905777 w 3627658"/>
                <a:gd name="connsiteY45" fmla="*/ 254406 h 1340448"/>
                <a:gd name="connsiteX46" fmla="*/ 1916226 w 3627658"/>
                <a:gd name="connsiteY46" fmla="*/ 216668 h 1340448"/>
                <a:gd name="connsiteX47" fmla="*/ 2095804 w 3627658"/>
                <a:gd name="connsiteY47" fmla="*/ 216668 h 1340448"/>
                <a:gd name="connsiteX48" fmla="*/ 2097157 w 3627658"/>
                <a:gd name="connsiteY48" fmla="*/ 152041 h 1340448"/>
                <a:gd name="connsiteX49" fmla="*/ 2070584 w 3627658"/>
                <a:gd name="connsiteY49" fmla="*/ 137075 h 1340448"/>
                <a:gd name="connsiteX50" fmla="*/ 2045199 w 3627658"/>
                <a:gd name="connsiteY50" fmla="*/ 85884 h 1340448"/>
                <a:gd name="connsiteX51" fmla="*/ 2131866 w 3627658"/>
                <a:gd name="connsiteY51" fmla="*/ 13490 h 1340448"/>
                <a:gd name="connsiteX52" fmla="*/ 2218533 w 3627658"/>
                <a:gd name="connsiteY52" fmla="*/ 85884 h 1340448"/>
                <a:gd name="connsiteX53" fmla="*/ 2193149 w 3627658"/>
                <a:gd name="connsiteY53" fmla="*/ 137075 h 1340448"/>
                <a:gd name="connsiteX54" fmla="*/ 2166576 w 3627658"/>
                <a:gd name="connsiteY54" fmla="*/ 152041 h 1340448"/>
                <a:gd name="connsiteX55" fmla="*/ 2165041 w 3627658"/>
                <a:gd name="connsiteY55" fmla="*/ 211036 h 1340448"/>
                <a:gd name="connsiteX56" fmla="*/ 2164979 w 3627658"/>
                <a:gd name="connsiteY56" fmla="*/ 216668 h 1340448"/>
                <a:gd name="connsiteX57" fmla="*/ 2328786 w 3627658"/>
                <a:gd name="connsiteY57" fmla="*/ 216668 h 1340448"/>
                <a:gd name="connsiteX58" fmla="*/ 2294069 w 3627658"/>
                <a:gd name="connsiteY58" fmla="*/ 343961 h 1340448"/>
                <a:gd name="connsiteX59" fmla="*/ 2236838 w 3627658"/>
                <a:gd name="connsiteY59" fmla="*/ 618759 h 1340448"/>
                <a:gd name="connsiteX60" fmla="*/ 2336898 w 3627658"/>
                <a:gd name="connsiteY60" fmla="*/ 659669 h 1340448"/>
                <a:gd name="connsiteX61" fmla="*/ 2515282 w 3627658"/>
                <a:gd name="connsiteY61" fmla="*/ 272511 h 1340448"/>
                <a:gd name="connsiteX62" fmla="*/ 2539671 w 3627658"/>
                <a:gd name="connsiteY62" fmla="*/ 216668 h 1340448"/>
                <a:gd name="connsiteX63" fmla="*/ 2743293 w 3627658"/>
                <a:gd name="connsiteY63" fmla="*/ 216668 h 1340448"/>
                <a:gd name="connsiteX64" fmla="*/ 2744928 w 3627658"/>
                <a:gd name="connsiteY64" fmla="*/ 138551 h 1340448"/>
                <a:gd name="connsiteX65" fmla="*/ 2718355 w 3627658"/>
                <a:gd name="connsiteY65" fmla="*/ 123585 h 1340448"/>
                <a:gd name="connsiteX66" fmla="*/ 2692970 w 3627658"/>
                <a:gd name="connsiteY66" fmla="*/ 72394 h 1340448"/>
                <a:gd name="connsiteX67" fmla="*/ 2779637 w 3627658"/>
                <a:gd name="connsiteY67" fmla="*/ 0 h 134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627658" h="1340448">
                  <a:moveTo>
                    <a:pt x="218949" y="802961"/>
                  </a:moveTo>
                  <a:cubicBezTo>
                    <a:pt x="383474" y="845670"/>
                    <a:pt x="399178" y="875502"/>
                    <a:pt x="529120" y="979781"/>
                  </a:cubicBezTo>
                  <a:cubicBezTo>
                    <a:pt x="608689" y="1051864"/>
                    <a:pt x="739788" y="1210604"/>
                    <a:pt x="834623" y="1315417"/>
                  </a:cubicBezTo>
                  <a:lnTo>
                    <a:pt x="858095" y="1340448"/>
                  </a:lnTo>
                  <a:lnTo>
                    <a:pt x="305530" y="1340448"/>
                  </a:lnTo>
                  <a:lnTo>
                    <a:pt x="172427" y="1214426"/>
                  </a:lnTo>
                  <a:cubicBezTo>
                    <a:pt x="115068" y="1127422"/>
                    <a:pt x="-7403" y="1021992"/>
                    <a:pt x="351" y="953414"/>
                  </a:cubicBezTo>
                  <a:cubicBezTo>
                    <a:pt x="8104" y="884836"/>
                    <a:pt x="88041" y="820901"/>
                    <a:pt x="218949" y="802961"/>
                  </a:cubicBezTo>
                  <a:close/>
                  <a:moveTo>
                    <a:pt x="2779637" y="0"/>
                  </a:moveTo>
                  <a:cubicBezTo>
                    <a:pt x="2827502" y="0"/>
                    <a:pt x="2866304" y="32412"/>
                    <a:pt x="2866304" y="72394"/>
                  </a:cubicBezTo>
                  <a:cubicBezTo>
                    <a:pt x="2866304" y="92386"/>
                    <a:pt x="2856604" y="110484"/>
                    <a:pt x="2840920" y="123585"/>
                  </a:cubicBezTo>
                  <a:lnTo>
                    <a:pt x="2814347" y="138551"/>
                  </a:lnTo>
                  <a:cubicBezTo>
                    <a:pt x="2814389" y="168145"/>
                    <a:pt x="2813323" y="177881"/>
                    <a:pt x="2812812" y="197546"/>
                  </a:cubicBezTo>
                  <a:lnTo>
                    <a:pt x="2812601" y="216668"/>
                  </a:lnTo>
                  <a:lnTo>
                    <a:pt x="2958706" y="216668"/>
                  </a:lnTo>
                  <a:lnTo>
                    <a:pt x="2896795" y="366217"/>
                  </a:lnTo>
                  <a:cubicBezTo>
                    <a:pt x="2870914" y="429014"/>
                    <a:pt x="2846715" y="489078"/>
                    <a:pt x="2827463" y="541677"/>
                  </a:cubicBezTo>
                  <a:cubicBezTo>
                    <a:pt x="2746706" y="752198"/>
                    <a:pt x="2667335" y="880202"/>
                    <a:pt x="2640704" y="975284"/>
                  </a:cubicBezTo>
                  <a:cubicBezTo>
                    <a:pt x="2618558" y="1088264"/>
                    <a:pt x="2668942" y="1030061"/>
                    <a:pt x="2698437" y="1035269"/>
                  </a:cubicBezTo>
                  <a:cubicBezTo>
                    <a:pt x="2793897" y="974075"/>
                    <a:pt x="2865707" y="903845"/>
                    <a:pt x="2948836" y="837858"/>
                  </a:cubicBezTo>
                  <a:cubicBezTo>
                    <a:pt x="3033110" y="769701"/>
                    <a:pt x="3109566" y="720111"/>
                    <a:pt x="3182040" y="650962"/>
                  </a:cubicBezTo>
                  <a:cubicBezTo>
                    <a:pt x="3254514" y="581813"/>
                    <a:pt x="3317607" y="466702"/>
                    <a:pt x="3383680" y="422966"/>
                  </a:cubicBezTo>
                  <a:cubicBezTo>
                    <a:pt x="3484091" y="344485"/>
                    <a:pt x="3563278" y="364997"/>
                    <a:pt x="3591095" y="398579"/>
                  </a:cubicBezTo>
                  <a:cubicBezTo>
                    <a:pt x="3618913" y="432160"/>
                    <a:pt x="3662804" y="462572"/>
                    <a:pt x="3578719" y="638680"/>
                  </a:cubicBezTo>
                  <a:cubicBezTo>
                    <a:pt x="3499339" y="773310"/>
                    <a:pt x="3195089" y="1078417"/>
                    <a:pt x="2984700" y="1301315"/>
                  </a:cubicBezTo>
                  <a:lnTo>
                    <a:pt x="2965458" y="1322002"/>
                  </a:lnTo>
                  <a:lnTo>
                    <a:pt x="1063001" y="1322002"/>
                  </a:lnTo>
                  <a:lnTo>
                    <a:pt x="1089588" y="1295388"/>
                  </a:lnTo>
                  <a:cubicBezTo>
                    <a:pt x="1159970" y="1215305"/>
                    <a:pt x="1223955" y="1102076"/>
                    <a:pt x="1230150" y="994880"/>
                  </a:cubicBezTo>
                  <a:cubicBezTo>
                    <a:pt x="1275980" y="831512"/>
                    <a:pt x="1221474" y="502916"/>
                    <a:pt x="1208876" y="275164"/>
                  </a:cubicBezTo>
                  <a:lnTo>
                    <a:pt x="1207316" y="216668"/>
                  </a:lnTo>
                  <a:lnTo>
                    <a:pt x="1363887" y="216668"/>
                  </a:lnTo>
                  <a:lnTo>
                    <a:pt x="1365240" y="152041"/>
                  </a:lnTo>
                  <a:lnTo>
                    <a:pt x="1338667" y="137075"/>
                  </a:lnTo>
                  <a:cubicBezTo>
                    <a:pt x="1322983" y="123974"/>
                    <a:pt x="1313282" y="105876"/>
                    <a:pt x="1313282" y="85884"/>
                  </a:cubicBezTo>
                  <a:cubicBezTo>
                    <a:pt x="1313282" y="45902"/>
                    <a:pt x="1352084" y="13490"/>
                    <a:pt x="1399949" y="13490"/>
                  </a:cubicBezTo>
                  <a:cubicBezTo>
                    <a:pt x="1447814" y="13490"/>
                    <a:pt x="1486616" y="45902"/>
                    <a:pt x="1486616" y="85884"/>
                  </a:cubicBezTo>
                  <a:cubicBezTo>
                    <a:pt x="1486616" y="105876"/>
                    <a:pt x="1476916" y="123974"/>
                    <a:pt x="1461232" y="137075"/>
                  </a:cubicBezTo>
                  <a:lnTo>
                    <a:pt x="1434659" y="152041"/>
                  </a:lnTo>
                  <a:cubicBezTo>
                    <a:pt x="1434701" y="181635"/>
                    <a:pt x="1433635" y="191371"/>
                    <a:pt x="1433124" y="211036"/>
                  </a:cubicBezTo>
                  <a:lnTo>
                    <a:pt x="1433062" y="216668"/>
                  </a:lnTo>
                  <a:lnTo>
                    <a:pt x="1600753" y="216668"/>
                  </a:lnTo>
                  <a:lnTo>
                    <a:pt x="1613943" y="318339"/>
                  </a:lnTo>
                  <a:cubicBezTo>
                    <a:pt x="1626771" y="417498"/>
                    <a:pt x="1637873" y="503690"/>
                    <a:pt x="1644284" y="549661"/>
                  </a:cubicBezTo>
                  <a:cubicBezTo>
                    <a:pt x="1670127" y="689053"/>
                    <a:pt x="1759624" y="710065"/>
                    <a:pt x="1823229" y="596327"/>
                  </a:cubicBezTo>
                  <a:cubicBezTo>
                    <a:pt x="1829879" y="538731"/>
                    <a:pt x="1865045" y="403297"/>
                    <a:pt x="1905777" y="254406"/>
                  </a:cubicBezTo>
                  <a:lnTo>
                    <a:pt x="1916226" y="216668"/>
                  </a:lnTo>
                  <a:lnTo>
                    <a:pt x="2095804" y="216668"/>
                  </a:lnTo>
                  <a:lnTo>
                    <a:pt x="2097157" y="152041"/>
                  </a:lnTo>
                  <a:lnTo>
                    <a:pt x="2070584" y="137075"/>
                  </a:lnTo>
                  <a:cubicBezTo>
                    <a:pt x="2054900" y="123974"/>
                    <a:pt x="2045199" y="105876"/>
                    <a:pt x="2045199" y="85884"/>
                  </a:cubicBezTo>
                  <a:cubicBezTo>
                    <a:pt x="2045199" y="45902"/>
                    <a:pt x="2084001" y="13490"/>
                    <a:pt x="2131866" y="13490"/>
                  </a:cubicBezTo>
                  <a:cubicBezTo>
                    <a:pt x="2179731" y="13490"/>
                    <a:pt x="2218533" y="45902"/>
                    <a:pt x="2218533" y="85884"/>
                  </a:cubicBezTo>
                  <a:cubicBezTo>
                    <a:pt x="2218533" y="105876"/>
                    <a:pt x="2208833" y="123974"/>
                    <a:pt x="2193149" y="137075"/>
                  </a:cubicBezTo>
                  <a:lnTo>
                    <a:pt x="2166576" y="152041"/>
                  </a:lnTo>
                  <a:cubicBezTo>
                    <a:pt x="2166618" y="181635"/>
                    <a:pt x="2165553" y="191371"/>
                    <a:pt x="2165041" y="211036"/>
                  </a:cubicBezTo>
                  <a:lnTo>
                    <a:pt x="2164979" y="216668"/>
                  </a:lnTo>
                  <a:lnTo>
                    <a:pt x="2328786" y="216668"/>
                  </a:lnTo>
                  <a:lnTo>
                    <a:pt x="2294069" y="343961"/>
                  </a:lnTo>
                  <a:cubicBezTo>
                    <a:pt x="2259052" y="472467"/>
                    <a:pt x="2236323" y="561555"/>
                    <a:pt x="2236838" y="618759"/>
                  </a:cubicBezTo>
                  <a:cubicBezTo>
                    <a:pt x="2237526" y="695031"/>
                    <a:pt x="2257202" y="786783"/>
                    <a:pt x="2336898" y="659669"/>
                  </a:cubicBezTo>
                  <a:cubicBezTo>
                    <a:pt x="2376746" y="596112"/>
                    <a:pt x="2444235" y="436751"/>
                    <a:pt x="2515282" y="272511"/>
                  </a:cubicBezTo>
                  <a:lnTo>
                    <a:pt x="2539671" y="216668"/>
                  </a:lnTo>
                  <a:lnTo>
                    <a:pt x="2743293" y="216668"/>
                  </a:lnTo>
                  <a:lnTo>
                    <a:pt x="2744928" y="138551"/>
                  </a:lnTo>
                  <a:lnTo>
                    <a:pt x="2718355" y="123585"/>
                  </a:lnTo>
                  <a:cubicBezTo>
                    <a:pt x="2702671" y="110484"/>
                    <a:pt x="2692970" y="92386"/>
                    <a:pt x="2692970" y="72394"/>
                  </a:cubicBezTo>
                  <a:cubicBezTo>
                    <a:pt x="2692970" y="32412"/>
                    <a:pt x="2731772" y="0"/>
                    <a:pt x="2779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5"/>
            <p:cNvSpPr/>
            <p:nvPr/>
          </p:nvSpPr>
          <p:spPr>
            <a:xfrm>
              <a:off x="4187091" y="3895516"/>
              <a:ext cx="2603338" cy="1295008"/>
            </a:xfrm>
            <a:custGeom>
              <a:avLst/>
              <a:gdLst>
                <a:gd name="connsiteX0" fmla="*/ 1547543 w 2603338"/>
                <a:gd name="connsiteY0" fmla="*/ 0 h 1295008"/>
                <a:gd name="connsiteX1" fmla="*/ 1684227 w 2603338"/>
                <a:gd name="connsiteY1" fmla="*/ 109137 h 1295008"/>
                <a:gd name="connsiteX2" fmla="*/ 1644193 w 2603338"/>
                <a:gd name="connsiteY2" fmla="*/ 186308 h 1295008"/>
                <a:gd name="connsiteX3" fmla="*/ 1602284 w 2603338"/>
                <a:gd name="connsiteY3" fmla="*/ 208869 h 1295008"/>
                <a:gd name="connsiteX4" fmla="*/ 1600864 w 2603338"/>
                <a:gd name="connsiteY4" fmla="*/ 271487 h 1295008"/>
                <a:gd name="connsiteX5" fmla="*/ 1600388 w 2603338"/>
                <a:gd name="connsiteY5" fmla="*/ 284024 h 1295008"/>
                <a:gd name="connsiteX6" fmla="*/ 2603338 w 2603338"/>
                <a:gd name="connsiteY6" fmla="*/ 284024 h 1295008"/>
                <a:gd name="connsiteX7" fmla="*/ 2582707 w 2603338"/>
                <a:gd name="connsiteY7" fmla="*/ 306203 h 1295008"/>
                <a:gd name="connsiteX8" fmla="*/ 2327900 w 2603338"/>
                <a:gd name="connsiteY8" fmla="*/ 815604 h 1295008"/>
                <a:gd name="connsiteX9" fmla="*/ 2117400 w 2603338"/>
                <a:gd name="connsiteY9" fmla="*/ 1224890 h 1295008"/>
                <a:gd name="connsiteX10" fmla="*/ 2115016 w 2603338"/>
                <a:gd name="connsiteY10" fmla="*/ 1295008 h 1295008"/>
                <a:gd name="connsiteX11" fmla="*/ 743140 w 2603338"/>
                <a:gd name="connsiteY11" fmla="*/ 1295008 h 1295008"/>
                <a:gd name="connsiteX12" fmla="*/ 737269 w 2603338"/>
                <a:gd name="connsiteY12" fmla="*/ 1287813 h 1295008"/>
                <a:gd name="connsiteX13" fmla="*/ 563306 w 2603338"/>
                <a:gd name="connsiteY13" fmla="*/ 1019367 h 1295008"/>
                <a:gd name="connsiteX14" fmla="*/ 374595 w 2603338"/>
                <a:gd name="connsiteY14" fmla="*/ 776035 h 1295008"/>
                <a:gd name="connsiteX15" fmla="*/ 212567 w 2603338"/>
                <a:gd name="connsiteY15" fmla="*/ 517418 h 1295008"/>
                <a:gd name="connsiteX16" fmla="*/ 51246 w 2603338"/>
                <a:gd name="connsiteY16" fmla="*/ 332544 h 1295008"/>
                <a:gd name="connsiteX17" fmla="*/ 0 w 2603338"/>
                <a:gd name="connsiteY17" fmla="*/ 284024 h 1295008"/>
                <a:gd name="connsiteX18" fmla="*/ 176725 w 2603338"/>
                <a:gd name="connsiteY18" fmla="*/ 284024 h 1295008"/>
                <a:gd name="connsiteX19" fmla="*/ 178133 w 2603338"/>
                <a:gd name="connsiteY19" fmla="*/ 216761 h 1295008"/>
                <a:gd name="connsiteX20" fmla="*/ 151560 w 2603338"/>
                <a:gd name="connsiteY20" fmla="*/ 201795 h 1295008"/>
                <a:gd name="connsiteX21" fmla="*/ 126175 w 2603338"/>
                <a:gd name="connsiteY21" fmla="*/ 150604 h 1295008"/>
                <a:gd name="connsiteX22" fmla="*/ 212842 w 2603338"/>
                <a:gd name="connsiteY22" fmla="*/ 78210 h 1295008"/>
                <a:gd name="connsiteX23" fmla="*/ 299509 w 2603338"/>
                <a:gd name="connsiteY23" fmla="*/ 150604 h 1295008"/>
                <a:gd name="connsiteX24" fmla="*/ 274125 w 2603338"/>
                <a:gd name="connsiteY24" fmla="*/ 201795 h 1295008"/>
                <a:gd name="connsiteX25" fmla="*/ 247552 w 2603338"/>
                <a:gd name="connsiteY25" fmla="*/ 216761 h 1295008"/>
                <a:gd name="connsiteX26" fmla="*/ 246017 w 2603338"/>
                <a:gd name="connsiteY26" fmla="*/ 275756 h 1295008"/>
                <a:gd name="connsiteX27" fmla="*/ 245926 w 2603338"/>
                <a:gd name="connsiteY27" fmla="*/ 284024 h 1295008"/>
                <a:gd name="connsiteX28" fmla="*/ 549600 w 2603338"/>
                <a:gd name="connsiteY28" fmla="*/ 284024 h 1295008"/>
                <a:gd name="connsiteX29" fmla="*/ 570344 w 2603338"/>
                <a:gd name="connsiteY29" fmla="*/ 302994 h 1295008"/>
                <a:gd name="connsiteX30" fmla="*/ 592143 w 2603338"/>
                <a:gd name="connsiteY30" fmla="*/ 312157 h 1295008"/>
                <a:gd name="connsiteX31" fmla="*/ 667139 w 2603338"/>
                <a:gd name="connsiteY31" fmla="*/ 300888 h 1295008"/>
                <a:gd name="connsiteX32" fmla="*/ 690193 w 2603338"/>
                <a:gd name="connsiteY32" fmla="*/ 284024 h 1295008"/>
                <a:gd name="connsiteX33" fmla="*/ 1491156 w 2603338"/>
                <a:gd name="connsiteY33" fmla="*/ 284024 h 1295008"/>
                <a:gd name="connsiteX34" fmla="*/ 1492802 w 2603338"/>
                <a:gd name="connsiteY34" fmla="*/ 208869 h 1295008"/>
                <a:gd name="connsiteX35" fmla="*/ 1450892 w 2603338"/>
                <a:gd name="connsiteY35" fmla="*/ 186308 h 1295008"/>
                <a:gd name="connsiteX36" fmla="*/ 1410858 w 2603338"/>
                <a:gd name="connsiteY36" fmla="*/ 109137 h 1295008"/>
                <a:gd name="connsiteX37" fmla="*/ 1547543 w 2603338"/>
                <a:gd name="connsiteY37" fmla="*/ 0 h 129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03338" h="1295008">
                  <a:moveTo>
                    <a:pt x="1547543" y="0"/>
                  </a:moveTo>
                  <a:cubicBezTo>
                    <a:pt x="1623031" y="0"/>
                    <a:pt x="1684227" y="48862"/>
                    <a:pt x="1684227" y="109137"/>
                  </a:cubicBezTo>
                  <a:cubicBezTo>
                    <a:pt x="1684227" y="139274"/>
                    <a:pt x="1668928" y="166558"/>
                    <a:pt x="1644193" y="186308"/>
                  </a:cubicBezTo>
                  <a:lnTo>
                    <a:pt x="1602284" y="208869"/>
                  </a:lnTo>
                  <a:cubicBezTo>
                    <a:pt x="1602328" y="238612"/>
                    <a:pt x="1601596" y="255049"/>
                    <a:pt x="1600864" y="271487"/>
                  </a:cubicBezTo>
                  <a:lnTo>
                    <a:pt x="1600388" y="284024"/>
                  </a:lnTo>
                  <a:lnTo>
                    <a:pt x="2603338" y="284024"/>
                  </a:lnTo>
                  <a:lnTo>
                    <a:pt x="2582707" y="306203"/>
                  </a:lnTo>
                  <a:cubicBezTo>
                    <a:pt x="2485554" y="548942"/>
                    <a:pt x="2408205" y="718672"/>
                    <a:pt x="2327900" y="815604"/>
                  </a:cubicBezTo>
                  <a:cubicBezTo>
                    <a:pt x="2263452" y="974513"/>
                    <a:pt x="2116973" y="1052802"/>
                    <a:pt x="2117400" y="1224890"/>
                  </a:cubicBezTo>
                  <a:lnTo>
                    <a:pt x="2115016" y="1295008"/>
                  </a:lnTo>
                  <a:lnTo>
                    <a:pt x="743140" y="1295008"/>
                  </a:lnTo>
                  <a:lnTo>
                    <a:pt x="737269" y="1287813"/>
                  </a:lnTo>
                  <a:cubicBezTo>
                    <a:pt x="684045" y="1218011"/>
                    <a:pt x="610825" y="1093990"/>
                    <a:pt x="563306" y="1019367"/>
                  </a:cubicBezTo>
                  <a:lnTo>
                    <a:pt x="374595" y="776035"/>
                  </a:lnTo>
                  <a:lnTo>
                    <a:pt x="212567" y="517418"/>
                  </a:lnTo>
                  <a:lnTo>
                    <a:pt x="51246" y="332544"/>
                  </a:lnTo>
                  <a:lnTo>
                    <a:pt x="0" y="284024"/>
                  </a:lnTo>
                  <a:lnTo>
                    <a:pt x="176725" y="284024"/>
                  </a:lnTo>
                  <a:lnTo>
                    <a:pt x="178133" y="216761"/>
                  </a:lnTo>
                  <a:lnTo>
                    <a:pt x="151560" y="201795"/>
                  </a:lnTo>
                  <a:cubicBezTo>
                    <a:pt x="135876" y="188694"/>
                    <a:pt x="126175" y="170596"/>
                    <a:pt x="126175" y="150604"/>
                  </a:cubicBezTo>
                  <a:cubicBezTo>
                    <a:pt x="126175" y="110622"/>
                    <a:pt x="164977" y="78210"/>
                    <a:pt x="212842" y="78210"/>
                  </a:cubicBezTo>
                  <a:cubicBezTo>
                    <a:pt x="260707" y="78210"/>
                    <a:pt x="299509" y="110622"/>
                    <a:pt x="299509" y="150604"/>
                  </a:cubicBezTo>
                  <a:cubicBezTo>
                    <a:pt x="299509" y="170596"/>
                    <a:pt x="289809" y="188694"/>
                    <a:pt x="274125" y="201795"/>
                  </a:cubicBezTo>
                  <a:lnTo>
                    <a:pt x="247552" y="216761"/>
                  </a:lnTo>
                  <a:cubicBezTo>
                    <a:pt x="247594" y="246355"/>
                    <a:pt x="246529" y="256091"/>
                    <a:pt x="246017" y="275756"/>
                  </a:cubicBezTo>
                  <a:lnTo>
                    <a:pt x="245926" y="284024"/>
                  </a:lnTo>
                  <a:lnTo>
                    <a:pt x="549600" y="284024"/>
                  </a:lnTo>
                  <a:lnTo>
                    <a:pt x="570344" y="302994"/>
                  </a:lnTo>
                  <a:cubicBezTo>
                    <a:pt x="580700" y="310830"/>
                    <a:pt x="588200" y="314259"/>
                    <a:pt x="592143" y="312157"/>
                  </a:cubicBezTo>
                  <a:cubicBezTo>
                    <a:pt x="608034" y="324849"/>
                    <a:pt x="635174" y="319460"/>
                    <a:pt x="667139" y="300888"/>
                  </a:cubicBezTo>
                  <a:lnTo>
                    <a:pt x="690193" y="284024"/>
                  </a:lnTo>
                  <a:lnTo>
                    <a:pt x="1491156" y="284024"/>
                  </a:lnTo>
                  <a:lnTo>
                    <a:pt x="1492802" y="208869"/>
                  </a:lnTo>
                  <a:lnTo>
                    <a:pt x="1450892" y="186308"/>
                  </a:lnTo>
                  <a:cubicBezTo>
                    <a:pt x="1426157" y="166558"/>
                    <a:pt x="1410858" y="139274"/>
                    <a:pt x="1410858" y="109137"/>
                  </a:cubicBezTo>
                  <a:cubicBezTo>
                    <a:pt x="1410858" y="48862"/>
                    <a:pt x="1472054" y="0"/>
                    <a:pt x="1547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26"/>
            <p:cNvSpPr/>
            <p:nvPr/>
          </p:nvSpPr>
          <p:spPr>
            <a:xfrm flipH="1">
              <a:off x="4965994" y="4888523"/>
              <a:ext cx="1423769" cy="1359877"/>
            </a:xfrm>
            <a:custGeom>
              <a:avLst/>
              <a:gdLst>
                <a:gd name="connsiteX0" fmla="*/ 1423769 w 1423769"/>
                <a:gd name="connsiteY0" fmla="*/ 348893 h 1359877"/>
                <a:gd name="connsiteX1" fmla="*/ 89251 w 1423769"/>
                <a:gd name="connsiteY1" fmla="*/ 348893 h 1359877"/>
                <a:gd name="connsiteX2" fmla="*/ 89855 w 1423769"/>
                <a:gd name="connsiteY2" fmla="*/ 366662 h 1359877"/>
                <a:gd name="connsiteX3" fmla="*/ 82812 w 1423769"/>
                <a:gd name="connsiteY3" fmla="*/ 891223 h 1359877"/>
                <a:gd name="connsiteX4" fmla="*/ 14919 w 1423769"/>
                <a:gd name="connsiteY4" fmla="*/ 1286885 h 1359877"/>
                <a:gd name="connsiteX5" fmla="*/ 0 w 1423769"/>
                <a:gd name="connsiteY5" fmla="*/ 1359877 h 1359877"/>
                <a:gd name="connsiteX6" fmla="*/ 1258364 w 1423769"/>
                <a:gd name="connsiteY6" fmla="*/ 1359877 h 1359877"/>
                <a:gd name="connsiteX7" fmla="*/ 1262576 w 1423769"/>
                <a:gd name="connsiteY7" fmla="*/ 1256211 h 1359877"/>
                <a:gd name="connsiteX8" fmla="*/ 1288964 w 1423769"/>
                <a:gd name="connsiteY8" fmla="*/ 936086 h 1359877"/>
                <a:gd name="connsiteX9" fmla="*/ 1297904 w 1423769"/>
                <a:gd name="connsiteY9" fmla="*/ 613658 h 1359877"/>
                <a:gd name="connsiteX10" fmla="*/ 1375847 w 1423769"/>
                <a:gd name="connsiteY10" fmla="*/ 414892 h 1359877"/>
                <a:gd name="connsiteX11" fmla="*/ 598843 w 1423769"/>
                <a:gd name="connsiteY11" fmla="*/ 0 h 1359877"/>
                <a:gd name="connsiteX12" fmla="*/ 457887 w 1423769"/>
                <a:gd name="connsiteY12" fmla="*/ 113493 h 1359877"/>
                <a:gd name="connsiteX13" fmla="*/ 499172 w 1423769"/>
                <a:gd name="connsiteY13" fmla="*/ 193746 h 1359877"/>
                <a:gd name="connsiteX14" fmla="*/ 542391 w 1423769"/>
                <a:gd name="connsiteY14" fmla="*/ 217207 h 1359877"/>
                <a:gd name="connsiteX15" fmla="*/ 545319 w 1423769"/>
                <a:gd name="connsiteY15" fmla="*/ 347441 h 1359877"/>
                <a:gd name="connsiteX16" fmla="*/ 658099 w 1423769"/>
                <a:gd name="connsiteY16" fmla="*/ 346342 h 1359877"/>
                <a:gd name="connsiteX17" fmla="*/ 655294 w 1423769"/>
                <a:gd name="connsiteY17" fmla="*/ 217207 h 1359877"/>
                <a:gd name="connsiteX18" fmla="*/ 698513 w 1423769"/>
                <a:gd name="connsiteY18" fmla="*/ 193746 h 1359877"/>
                <a:gd name="connsiteX19" fmla="*/ 739798 w 1423769"/>
                <a:gd name="connsiteY19" fmla="*/ 113493 h 1359877"/>
                <a:gd name="connsiteX20" fmla="*/ 598843 w 1423769"/>
                <a:gd name="connsiteY20" fmla="*/ 0 h 135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3769" h="1359877">
                  <a:moveTo>
                    <a:pt x="1423769" y="348893"/>
                  </a:moveTo>
                  <a:lnTo>
                    <a:pt x="89251" y="348893"/>
                  </a:lnTo>
                  <a:lnTo>
                    <a:pt x="89855" y="366662"/>
                  </a:lnTo>
                  <a:cubicBezTo>
                    <a:pt x="97681" y="508231"/>
                    <a:pt x="110263" y="673395"/>
                    <a:pt x="82812" y="891223"/>
                  </a:cubicBezTo>
                  <a:cubicBezTo>
                    <a:pt x="69086" y="1000137"/>
                    <a:pt x="44131" y="1139847"/>
                    <a:pt x="14919" y="1286885"/>
                  </a:cubicBezTo>
                  <a:lnTo>
                    <a:pt x="0" y="1359877"/>
                  </a:lnTo>
                  <a:lnTo>
                    <a:pt x="1258364" y="1359877"/>
                  </a:lnTo>
                  <a:lnTo>
                    <a:pt x="1262576" y="1256211"/>
                  </a:lnTo>
                  <a:cubicBezTo>
                    <a:pt x="1267958" y="1103104"/>
                    <a:pt x="1283076" y="1043178"/>
                    <a:pt x="1288964" y="936086"/>
                  </a:cubicBezTo>
                  <a:cubicBezTo>
                    <a:pt x="1294851" y="828993"/>
                    <a:pt x="1283423" y="700524"/>
                    <a:pt x="1297904" y="613658"/>
                  </a:cubicBezTo>
                  <a:cubicBezTo>
                    <a:pt x="1312384" y="526792"/>
                    <a:pt x="1338012" y="457478"/>
                    <a:pt x="1375847" y="414892"/>
                  </a:cubicBezTo>
                  <a:close/>
                  <a:moveTo>
                    <a:pt x="598843" y="0"/>
                  </a:moveTo>
                  <a:cubicBezTo>
                    <a:pt x="520995" y="0"/>
                    <a:pt x="457887" y="50813"/>
                    <a:pt x="457887" y="113493"/>
                  </a:cubicBezTo>
                  <a:cubicBezTo>
                    <a:pt x="457887" y="144834"/>
                    <a:pt x="473664" y="173207"/>
                    <a:pt x="499172" y="193746"/>
                  </a:cubicBezTo>
                  <a:lnTo>
                    <a:pt x="542391" y="217207"/>
                  </a:lnTo>
                  <a:cubicBezTo>
                    <a:pt x="542300" y="279067"/>
                    <a:pt x="545410" y="285582"/>
                    <a:pt x="545319" y="347441"/>
                  </a:cubicBezTo>
                  <a:lnTo>
                    <a:pt x="658099" y="346342"/>
                  </a:lnTo>
                  <a:lnTo>
                    <a:pt x="655294" y="217207"/>
                  </a:lnTo>
                  <a:lnTo>
                    <a:pt x="698513" y="193746"/>
                  </a:lnTo>
                  <a:cubicBezTo>
                    <a:pt x="724021" y="173207"/>
                    <a:pt x="739798" y="144834"/>
                    <a:pt x="739798" y="113493"/>
                  </a:cubicBezTo>
                  <a:cubicBezTo>
                    <a:pt x="739798" y="50813"/>
                    <a:pt x="676690" y="0"/>
                    <a:pt x="598843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44097" y="990204"/>
            <a:ext cx="4380010" cy="3154423"/>
            <a:chOff x="4144097" y="990204"/>
            <a:chExt cx="4380010" cy="3154423"/>
          </a:xfrm>
        </p:grpSpPr>
        <p:sp>
          <p:nvSpPr>
            <p:cNvPr id="4" name="Rectangle 4"/>
            <p:cNvSpPr/>
            <p:nvPr/>
          </p:nvSpPr>
          <p:spPr>
            <a:xfrm>
              <a:off x="4156854" y="990204"/>
              <a:ext cx="711472" cy="5598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Rectangle 5"/>
            <p:cNvSpPr/>
            <p:nvPr/>
          </p:nvSpPr>
          <p:spPr>
            <a:xfrm>
              <a:off x="5154055" y="1156159"/>
              <a:ext cx="3362320" cy="5889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zh-CN" altLang="en-US" sz="1100" dirty="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6" name="Freeform: Shape 6"/>
            <p:cNvSpPr/>
            <p:nvPr/>
          </p:nvSpPr>
          <p:spPr>
            <a:xfrm>
              <a:off x="4856453" y="991035"/>
              <a:ext cx="305338" cy="754091"/>
            </a:xfrm>
            <a:custGeom>
              <a:avLst/>
              <a:gdLst>
                <a:gd name="connsiteX0" fmla="*/ 0 w 515816"/>
                <a:gd name="connsiteY0" fmla="*/ 0 h 1430216"/>
                <a:gd name="connsiteX1" fmla="*/ 35169 w 515816"/>
                <a:gd name="connsiteY1" fmla="*/ 1055077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15816"/>
                <a:gd name="connsiteY0" fmla="*/ 0 h 1430216"/>
                <a:gd name="connsiteX1" fmla="*/ 20976 w 515816"/>
                <a:gd name="connsiteY1" fmla="*/ 1051022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9 w 501623"/>
                <a:gd name="connsiteY3" fmla="*/ 314937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3816 w 501623"/>
                <a:gd name="connsiteY3" fmla="*/ 308855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8 w 501623"/>
                <a:gd name="connsiteY3" fmla="*/ 314938 h 1440353"/>
                <a:gd name="connsiteX4" fmla="*/ 0 w 501623"/>
                <a:gd name="connsiteY4" fmla="*/ 0 h 1440353"/>
                <a:gd name="connsiteX0" fmla="*/ 0 w 497568"/>
                <a:gd name="connsiteY0" fmla="*/ 0 h 1444408"/>
                <a:gd name="connsiteX1" fmla="*/ 6783 w 497568"/>
                <a:gd name="connsiteY1" fmla="*/ 1061159 h 1444408"/>
                <a:gd name="connsiteX2" fmla="*/ 497568 w 497568"/>
                <a:gd name="connsiteY2" fmla="*/ 1444408 h 1444408"/>
                <a:gd name="connsiteX3" fmla="*/ 489898 w 497568"/>
                <a:gd name="connsiteY3" fmla="*/ 314938 h 1444408"/>
                <a:gd name="connsiteX4" fmla="*/ 0 w 497568"/>
                <a:gd name="connsiteY4" fmla="*/ 0 h 1444408"/>
                <a:gd name="connsiteX0" fmla="*/ 0 w 490588"/>
                <a:gd name="connsiteY0" fmla="*/ 0 h 1444408"/>
                <a:gd name="connsiteX1" fmla="*/ 6783 w 490588"/>
                <a:gd name="connsiteY1" fmla="*/ 1061159 h 1444408"/>
                <a:gd name="connsiteX2" fmla="*/ 489458 w 490588"/>
                <a:gd name="connsiteY2" fmla="*/ 1444408 h 1444408"/>
                <a:gd name="connsiteX3" fmla="*/ 489898 w 490588"/>
                <a:gd name="connsiteY3" fmla="*/ 314938 h 1444408"/>
                <a:gd name="connsiteX4" fmla="*/ 0 w 490588"/>
                <a:gd name="connsiteY4" fmla="*/ 0 h 1444408"/>
                <a:gd name="connsiteX0" fmla="*/ 0 w 490218"/>
                <a:gd name="connsiteY0" fmla="*/ 0 h 1446436"/>
                <a:gd name="connsiteX1" fmla="*/ 6783 w 490218"/>
                <a:gd name="connsiteY1" fmla="*/ 1061159 h 1446436"/>
                <a:gd name="connsiteX2" fmla="*/ 481348 w 490218"/>
                <a:gd name="connsiteY2" fmla="*/ 1446436 h 1446436"/>
                <a:gd name="connsiteX3" fmla="*/ 489898 w 490218"/>
                <a:gd name="connsiteY3" fmla="*/ 314938 h 1446436"/>
                <a:gd name="connsiteX4" fmla="*/ 0 w 49021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4938 h 1446436"/>
                <a:gd name="connsiteX4" fmla="*/ 0 w 490588"/>
                <a:gd name="connsiteY4" fmla="*/ 0 h 1446436"/>
                <a:gd name="connsiteX0" fmla="*/ 0 w 492459"/>
                <a:gd name="connsiteY0" fmla="*/ 0 h 1446436"/>
                <a:gd name="connsiteX1" fmla="*/ 6783 w 492459"/>
                <a:gd name="connsiteY1" fmla="*/ 1061159 h 1446436"/>
                <a:gd name="connsiteX2" fmla="*/ 489458 w 492459"/>
                <a:gd name="connsiteY2" fmla="*/ 1446436 h 1446436"/>
                <a:gd name="connsiteX3" fmla="*/ 491925 w 492459"/>
                <a:gd name="connsiteY3" fmla="*/ 308856 h 1446436"/>
                <a:gd name="connsiteX4" fmla="*/ 0 w 492459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02774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89458"/>
                <a:gd name="connsiteY0" fmla="*/ 0 h 1446436"/>
                <a:gd name="connsiteX1" fmla="*/ 6783 w 489458"/>
                <a:gd name="connsiteY1" fmla="*/ 1061159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46436"/>
                <a:gd name="connsiteX1" fmla="*/ 2728 w 489458"/>
                <a:gd name="connsiteY1" fmla="*/ 1057104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38340"/>
                <a:gd name="connsiteX1" fmla="*/ 2728 w 489458"/>
                <a:gd name="connsiteY1" fmla="*/ 1057104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89458"/>
                <a:gd name="connsiteY0" fmla="*/ 0 h 1438340"/>
                <a:gd name="connsiteX1" fmla="*/ 4756 w 489458"/>
                <a:gd name="connsiteY1" fmla="*/ 1065200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91485"/>
                <a:gd name="connsiteY0" fmla="*/ 0 h 1438340"/>
                <a:gd name="connsiteX1" fmla="*/ 4756 w 491485"/>
                <a:gd name="connsiteY1" fmla="*/ 1065200 h 1438340"/>
                <a:gd name="connsiteX2" fmla="*/ 491485 w 491485"/>
                <a:gd name="connsiteY2" fmla="*/ 1438340 h 1438340"/>
                <a:gd name="connsiteX3" fmla="*/ 487870 w 491485"/>
                <a:gd name="connsiteY3" fmla="*/ 312911 h 1438340"/>
                <a:gd name="connsiteX4" fmla="*/ 0 w 491485"/>
                <a:gd name="connsiteY4" fmla="*/ 0 h 1438340"/>
                <a:gd name="connsiteX0" fmla="*/ 0 w 488560"/>
                <a:gd name="connsiteY0" fmla="*/ 0 h 1438340"/>
                <a:gd name="connsiteX1" fmla="*/ 4756 w 488560"/>
                <a:gd name="connsiteY1" fmla="*/ 1065200 h 1438340"/>
                <a:gd name="connsiteX2" fmla="*/ 487430 w 488560"/>
                <a:gd name="connsiteY2" fmla="*/ 1438340 h 1438340"/>
                <a:gd name="connsiteX3" fmla="*/ 487870 w 488560"/>
                <a:gd name="connsiteY3" fmla="*/ 312911 h 1438340"/>
                <a:gd name="connsiteX4" fmla="*/ 0 w 488560"/>
                <a:gd name="connsiteY4" fmla="*/ 0 h 1438340"/>
                <a:gd name="connsiteX0" fmla="*/ 0 w 488404"/>
                <a:gd name="connsiteY0" fmla="*/ 0 h 1444413"/>
                <a:gd name="connsiteX1" fmla="*/ 4756 w 488404"/>
                <a:gd name="connsiteY1" fmla="*/ 1065200 h 1444413"/>
                <a:gd name="connsiteX2" fmla="*/ 485402 w 488404"/>
                <a:gd name="connsiteY2" fmla="*/ 1444413 h 1444413"/>
                <a:gd name="connsiteX3" fmla="*/ 487870 w 488404"/>
                <a:gd name="connsiteY3" fmla="*/ 312911 h 1444413"/>
                <a:gd name="connsiteX4" fmla="*/ 0 w 488404"/>
                <a:gd name="connsiteY4" fmla="*/ 0 h 1444413"/>
                <a:gd name="connsiteX0" fmla="*/ 0 w 489457"/>
                <a:gd name="connsiteY0" fmla="*/ 0 h 1444413"/>
                <a:gd name="connsiteX1" fmla="*/ 4756 w 489457"/>
                <a:gd name="connsiteY1" fmla="*/ 1065200 h 1444413"/>
                <a:gd name="connsiteX2" fmla="*/ 489457 w 489457"/>
                <a:gd name="connsiteY2" fmla="*/ 1444413 h 1444413"/>
                <a:gd name="connsiteX3" fmla="*/ 487870 w 489457"/>
                <a:gd name="connsiteY3" fmla="*/ 312911 h 1444413"/>
                <a:gd name="connsiteX4" fmla="*/ 0 w 489457"/>
                <a:gd name="connsiteY4" fmla="*/ 0 h 1444413"/>
                <a:gd name="connsiteX0" fmla="*/ 0 w 488560"/>
                <a:gd name="connsiteY0" fmla="*/ 0 h 1438341"/>
                <a:gd name="connsiteX1" fmla="*/ 4756 w 488560"/>
                <a:gd name="connsiteY1" fmla="*/ 1065200 h 1438341"/>
                <a:gd name="connsiteX2" fmla="*/ 487430 w 488560"/>
                <a:gd name="connsiteY2" fmla="*/ 1438341 h 1438341"/>
                <a:gd name="connsiteX3" fmla="*/ 487870 w 488560"/>
                <a:gd name="connsiteY3" fmla="*/ 312911 h 1438341"/>
                <a:gd name="connsiteX4" fmla="*/ 0 w 488560"/>
                <a:gd name="connsiteY4" fmla="*/ 0 h 1438341"/>
                <a:gd name="connsiteX0" fmla="*/ 0 w 490432"/>
                <a:gd name="connsiteY0" fmla="*/ 0 h 1438341"/>
                <a:gd name="connsiteX1" fmla="*/ 4756 w 490432"/>
                <a:gd name="connsiteY1" fmla="*/ 1065200 h 1438341"/>
                <a:gd name="connsiteX2" fmla="*/ 487430 w 490432"/>
                <a:gd name="connsiteY2" fmla="*/ 1438341 h 1438341"/>
                <a:gd name="connsiteX3" fmla="*/ 489898 w 490432"/>
                <a:gd name="connsiteY3" fmla="*/ 323032 h 1438341"/>
                <a:gd name="connsiteX4" fmla="*/ 0 w 490432"/>
                <a:gd name="connsiteY4" fmla="*/ 0 h 1438341"/>
                <a:gd name="connsiteX0" fmla="*/ 0 w 488561"/>
                <a:gd name="connsiteY0" fmla="*/ 0 h 1438341"/>
                <a:gd name="connsiteX1" fmla="*/ 4756 w 488561"/>
                <a:gd name="connsiteY1" fmla="*/ 1065200 h 1438341"/>
                <a:gd name="connsiteX2" fmla="*/ 487430 w 488561"/>
                <a:gd name="connsiteY2" fmla="*/ 1438341 h 1438341"/>
                <a:gd name="connsiteX3" fmla="*/ 487871 w 488561"/>
                <a:gd name="connsiteY3" fmla="*/ 316959 h 1438341"/>
                <a:gd name="connsiteX4" fmla="*/ 0 w 488561"/>
                <a:gd name="connsiteY4" fmla="*/ 0 h 1438341"/>
                <a:gd name="connsiteX0" fmla="*/ 0 w 489457"/>
                <a:gd name="connsiteY0" fmla="*/ 0 h 1438341"/>
                <a:gd name="connsiteX1" fmla="*/ 4756 w 489457"/>
                <a:gd name="connsiteY1" fmla="*/ 1065200 h 1438341"/>
                <a:gd name="connsiteX2" fmla="*/ 489457 w 489457"/>
                <a:gd name="connsiteY2" fmla="*/ 1438341 h 1438341"/>
                <a:gd name="connsiteX3" fmla="*/ 487871 w 489457"/>
                <a:gd name="connsiteY3" fmla="*/ 316959 h 1438341"/>
                <a:gd name="connsiteX4" fmla="*/ 0 w 489457"/>
                <a:gd name="connsiteY4" fmla="*/ 0 h 14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57" h="1438341">
                  <a:moveTo>
                    <a:pt x="0" y="0"/>
                  </a:moveTo>
                  <a:cubicBezTo>
                    <a:pt x="909" y="352368"/>
                    <a:pt x="3847" y="712832"/>
                    <a:pt x="4756" y="1065200"/>
                  </a:cubicBezTo>
                  <a:lnTo>
                    <a:pt x="489457" y="1438341"/>
                  </a:lnTo>
                  <a:cubicBezTo>
                    <a:pt x="486900" y="1061851"/>
                    <a:pt x="490428" y="693449"/>
                    <a:pt x="487871" y="3169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Rectangle 8"/>
            <p:cNvSpPr/>
            <p:nvPr/>
          </p:nvSpPr>
          <p:spPr>
            <a:xfrm>
              <a:off x="4146365" y="1783564"/>
              <a:ext cx="711472" cy="5598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Rectangle 9"/>
            <p:cNvSpPr/>
            <p:nvPr/>
          </p:nvSpPr>
          <p:spPr>
            <a:xfrm>
              <a:off x="5152646" y="1949519"/>
              <a:ext cx="3362320" cy="5889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9" name="Freeform: Shape 10"/>
            <p:cNvSpPr/>
            <p:nvPr/>
          </p:nvSpPr>
          <p:spPr>
            <a:xfrm>
              <a:off x="4847308" y="1784394"/>
              <a:ext cx="305338" cy="754091"/>
            </a:xfrm>
            <a:custGeom>
              <a:avLst/>
              <a:gdLst>
                <a:gd name="connsiteX0" fmla="*/ 0 w 515816"/>
                <a:gd name="connsiteY0" fmla="*/ 0 h 1430216"/>
                <a:gd name="connsiteX1" fmla="*/ 35169 w 515816"/>
                <a:gd name="connsiteY1" fmla="*/ 1055077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15816"/>
                <a:gd name="connsiteY0" fmla="*/ 0 h 1430216"/>
                <a:gd name="connsiteX1" fmla="*/ 20976 w 515816"/>
                <a:gd name="connsiteY1" fmla="*/ 1051022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9 w 501623"/>
                <a:gd name="connsiteY3" fmla="*/ 314937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3816 w 501623"/>
                <a:gd name="connsiteY3" fmla="*/ 308855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8 w 501623"/>
                <a:gd name="connsiteY3" fmla="*/ 314938 h 1440353"/>
                <a:gd name="connsiteX4" fmla="*/ 0 w 501623"/>
                <a:gd name="connsiteY4" fmla="*/ 0 h 1440353"/>
                <a:gd name="connsiteX0" fmla="*/ 0 w 497568"/>
                <a:gd name="connsiteY0" fmla="*/ 0 h 1444408"/>
                <a:gd name="connsiteX1" fmla="*/ 6783 w 497568"/>
                <a:gd name="connsiteY1" fmla="*/ 1061159 h 1444408"/>
                <a:gd name="connsiteX2" fmla="*/ 497568 w 497568"/>
                <a:gd name="connsiteY2" fmla="*/ 1444408 h 1444408"/>
                <a:gd name="connsiteX3" fmla="*/ 489898 w 497568"/>
                <a:gd name="connsiteY3" fmla="*/ 314938 h 1444408"/>
                <a:gd name="connsiteX4" fmla="*/ 0 w 497568"/>
                <a:gd name="connsiteY4" fmla="*/ 0 h 1444408"/>
                <a:gd name="connsiteX0" fmla="*/ 0 w 490588"/>
                <a:gd name="connsiteY0" fmla="*/ 0 h 1444408"/>
                <a:gd name="connsiteX1" fmla="*/ 6783 w 490588"/>
                <a:gd name="connsiteY1" fmla="*/ 1061159 h 1444408"/>
                <a:gd name="connsiteX2" fmla="*/ 489458 w 490588"/>
                <a:gd name="connsiteY2" fmla="*/ 1444408 h 1444408"/>
                <a:gd name="connsiteX3" fmla="*/ 489898 w 490588"/>
                <a:gd name="connsiteY3" fmla="*/ 314938 h 1444408"/>
                <a:gd name="connsiteX4" fmla="*/ 0 w 490588"/>
                <a:gd name="connsiteY4" fmla="*/ 0 h 1444408"/>
                <a:gd name="connsiteX0" fmla="*/ 0 w 490218"/>
                <a:gd name="connsiteY0" fmla="*/ 0 h 1446436"/>
                <a:gd name="connsiteX1" fmla="*/ 6783 w 490218"/>
                <a:gd name="connsiteY1" fmla="*/ 1061159 h 1446436"/>
                <a:gd name="connsiteX2" fmla="*/ 481348 w 490218"/>
                <a:gd name="connsiteY2" fmla="*/ 1446436 h 1446436"/>
                <a:gd name="connsiteX3" fmla="*/ 489898 w 490218"/>
                <a:gd name="connsiteY3" fmla="*/ 314938 h 1446436"/>
                <a:gd name="connsiteX4" fmla="*/ 0 w 49021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4938 h 1446436"/>
                <a:gd name="connsiteX4" fmla="*/ 0 w 490588"/>
                <a:gd name="connsiteY4" fmla="*/ 0 h 1446436"/>
                <a:gd name="connsiteX0" fmla="*/ 0 w 492459"/>
                <a:gd name="connsiteY0" fmla="*/ 0 h 1446436"/>
                <a:gd name="connsiteX1" fmla="*/ 6783 w 492459"/>
                <a:gd name="connsiteY1" fmla="*/ 1061159 h 1446436"/>
                <a:gd name="connsiteX2" fmla="*/ 489458 w 492459"/>
                <a:gd name="connsiteY2" fmla="*/ 1446436 h 1446436"/>
                <a:gd name="connsiteX3" fmla="*/ 491925 w 492459"/>
                <a:gd name="connsiteY3" fmla="*/ 308856 h 1446436"/>
                <a:gd name="connsiteX4" fmla="*/ 0 w 492459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02774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89458"/>
                <a:gd name="connsiteY0" fmla="*/ 0 h 1446436"/>
                <a:gd name="connsiteX1" fmla="*/ 6783 w 489458"/>
                <a:gd name="connsiteY1" fmla="*/ 1061159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46436"/>
                <a:gd name="connsiteX1" fmla="*/ 2728 w 489458"/>
                <a:gd name="connsiteY1" fmla="*/ 1057104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38340"/>
                <a:gd name="connsiteX1" fmla="*/ 2728 w 489458"/>
                <a:gd name="connsiteY1" fmla="*/ 1057104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89458"/>
                <a:gd name="connsiteY0" fmla="*/ 0 h 1438340"/>
                <a:gd name="connsiteX1" fmla="*/ 4756 w 489458"/>
                <a:gd name="connsiteY1" fmla="*/ 1065200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91485"/>
                <a:gd name="connsiteY0" fmla="*/ 0 h 1438340"/>
                <a:gd name="connsiteX1" fmla="*/ 4756 w 491485"/>
                <a:gd name="connsiteY1" fmla="*/ 1065200 h 1438340"/>
                <a:gd name="connsiteX2" fmla="*/ 491485 w 491485"/>
                <a:gd name="connsiteY2" fmla="*/ 1438340 h 1438340"/>
                <a:gd name="connsiteX3" fmla="*/ 487870 w 491485"/>
                <a:gd name="connsiteY3" fmla="*/ 312911 h 1438340"/>
                <a:gd name="connsiteX4" fmla="*/ 0 w 491485"/>
                <a:gd name="connsiteY4" fmla="*/ 0 h 1438340"/>
                <a:gd name="connsiteX0" fmla="*/ 0 w 488560"/>
                <a:gd name="connsiteY0" fmla="*/ 0 h 1438340"/>
                <a:gd name="connsiteX1" fmla="*/ 4756 w 488560"/>
                <a:gd name="connsiteY1" fmla="*/ 1065200 h 1438340"/>
                <a:gd name="connsiteX2" fmla="*/ 487430 w 488560"/>
                <a:gd name="connsiteY2" fmla="*/ 1438340 h 1438340"/>
                <a:gd name="connsiteX3" fmla="*/ 487870 w 488560"/>
                <a:gd name="connsiteY3" fmla="*/ 312911 h 1438340"/>
                <a:gd name="connsiteX4" fmla="*/ 0 w 488560"/>
                <a:gd name="connsiteY4" fmla="*/ 0 h 1438340"/>
                <a:gd name="connsiteX0" fmla="*/ 0 w 488404"/>
                <a:gd name="connsiteY0" fmla="*/ 0 h 1444413"/>
                <a:gd name="connsiteX1" fmla="*/ 4756 w 488404"/>
                <a:gd name="connsiteY1" fmla="*/ 1065200 h 1444413"/>
                <a:gd name="connsiteX2" fmla="*/ 485402 w 488404"/>
                <a:gd name="connsiteY2" fmla="*/ 1444413 h 1444413"/>
                <a:gd name="connsiteX3" fmla="*/ 487870 w 488404"/>
                <a:gd name="connsiteY3" fmla="*/ 312911 h 1444413"/>
                <a:gd name="connsiteX4" fmla="*/ 0 w 488404"/>
                <a:gd name="connsiteY4" fmla="*/ 0 h 1444413"/>
                <a:gd name="connsiteX0" fmla="*/ 0 w 489457"/>
                <a:gd name="connsiteY0" fmla="*/ 0 h 1444413"/>
                <a:gd name="connsiteX1" fmla="*/ 4756 w 489457"/>
                <a:gd name="connsiteY1" fmla="*/ 1065200 h 1444413"/>
                <a:gd name="connsiteX2" fmla="*/ 489457 w 489457"/>
                <a:gd name="connsiteY2" fmla="*/ 1444413 h 1444413"/>
                <a:gd name="connsiteX3" fmla="*/ 487870 w 489457"/>
                <a:gd name="connsiteY3" fmla="*/ 312911 h 1444413"/>
                <a:gd name="connsiteX4" fmla="*/ 0 w 489457"/>
                <a:gd name="connsiteY4" fmla="*/ 0 h 1444413"/>
                <a:gd name="connsiteX0" fmla="*/ 0 w 488560"/>
                <a:gd name="connsiteY0" fmla="*/ 0 h 1438341"/>
                <a:gd name="connsiteX1" fmla="*/ 4756 w 488560"/>
                <a:gd name="connsiteY1" fmla="*/ 1065200 h 1438341"/>
                <a:gd name="connsiteX2" fmla="*/ 487430 w 488560"/>
                <a:gd name="connsiteY2" fmla="*/ 1438341 h 1438341"/>
                <a:gd name="connsiteX3" fmla="*/ 487870 w 488560"/>
                <a:gd name="connsiteY3" fmla="*/ 312911 h 1438341"/>
                <a:gd name="connsiteX4" fmla="*/ 0 w 488560"/>
                <a:gd name="connsiteY4" fmla="*/ 0 h 1438341"/>
                <a:gd name="connsiteX0" fmla="*/ 0 w 490432"/>
                <a:gd name="connsiteY0" fmla="*/ 0 h 1438341"/>
                <a:gd name="connsiteX1" fmla="*/ 4756 w 490432"/>
                <a:gd name="connsiteY1" fmla="*/ 1065200 h 1438341"/>
                <a:gd name="connsiteX2" fmla="*/ 487430 w 490432"/>
                <a:gd name="connsiteY2" fmla="*/ 1438341 h 1438341"/>
                <a:gd name="connsiteX3" fmla="*/ 489898 w 490432"/>
                <a:gd name="connsiteY3" fmla="*/ 323032 h 1438341"/>
                <a:gd name="connsiteX4" fmla="*/ 0 w 490432"/>
                <a:gd name="connsiteY4" fmla="*/ 0 h 1438341"/>
                <a:gd name="connsiteX0" fmla="*/ 0 w 488561"/>
                <a:gd name="connsiteY0" fmla="*/ 0 h 1438341"/>
                <a:gd name="connsiteX1" fmla="*/ 4756 w 488561"/>
                <a:gd name="connsiteY1" fmla="*/ 1065200 h 1438341"/>
                <a:gd name="connsiteX2" fmla="*/ 487430 w 488561"/>
                <a:gd name="connsiteY2" fmla="*/ 1438341 h 1438341"/>
                <a:gd name="connsiteX3" fmla="*/ 487871 w 488561"/>
                <a:gd name="connsiteY3" fmla="*/ 316959 h 1438341"/>
                <a:gd name="connsiteX4" fmla="*/ 0 w 488561"/>
                <a:gd name="connsiteY4" fmla="*/ 0 h 1438341"/>
                <a:gd name="connsiteX0" fmla="*/ 0 w 489457"/>
                <a:gd name="connsiteY0" fmla="*/ 0 h 1438341"/>
                <a:gd name="connsiteX1" fmla="*/ 4756 w 489457"/>
                <a:gd name="connsiteY1" fmla="*/ 1065200 h 1438341"/>
                <a:gd name="connsiteX2" fmla="*/ 489457 w 489457"/>
                <a:gd name="connsiteY2" fmla="*/ 1438341 h 1438341"/>
                <a:gd name="connsiteX3" fmla="*/ 487871 w 489457"/>
                <a:gd name="connsiteY3" fmla="*/ 316959 h 1438341"/>
                <a:gd name="connsiteX4" fmla="*/ 0 w 489457"/>
                <a:gd name="connsiteY4" fmla="*/ 0 h 14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57" h="1438341">
                  <a:moveTo>
                    <a:pt x="0" y="0"/>
                  </a:moveTo>
                  <a:cubicBezTo>
                    <a:pt x="909" y="352368"/>
                    <a:pt x="3847" y="712832"/>
                    <a:pt x="4756" y="1065200"/>
                  </a:cubicBezTo>
                  <a:lnTo>
                    <a:pt x="489457" y="1438341"/>
                  </a:lnTo>
                  <a:cubicBezTo>
                    <a:pt x="486900" y="1061851"/>
                    <a:pt x="490428" y="693449"/>
                    <a:pt x="487871" y="3169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Rectangle 12"/>
            <p:cNvSpPr/>
            <p:nvPr/>
          </p:nvSpPr>
          <p:spPr>
            <a:xfrm>
              <a:off x="4144097" y="2576925"/>
              <a:ext cx="711472" cy="55981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149892" y="2742879"/>
              <a:ext cx="3362319" cy="5889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2" name="Freeform: Shape 14"/>
            <p:cNvSpPr/>
            <p:nvPr/>
          </p:nvSpPr>
          <p:spPr>
            <a:xfrm>
              <a:off x="4844553" y="2577755"/>
              <a:ext cx="305338" cy="754091"/>
            </a:xfrm>
            <a:custGeom>
              <a:avLst/>
              <a:gdLst>
                <a:gd name="connsiteX0" fmla="*/ 0 w 515816"/>
                <a:gd name="connsiteY0" fmla="*/ 0 h 1430216"/>
                <a:gd name="connsiteX1" fmla="*/ 35169 w 515816"/>
                <a:gd name="connsiteY1" fmla="*/ 1055077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15816"/>
                <a:gd name="connsiteY0" fmla="*/ 0 h 1430216"/>
                <a:gd name="connsiteX1" fmla="*/ 20976 w 515816"/>
                <a:gd name="connsiteY1" fmla="*/ 1051022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9 w 501623"/>
                <a:gd name="connsiteY3" fmla="*/ 314937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3816 w 501623"/>
                <a:gd name="connsiteY3" fmla="*/ 308855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8 w 501623"/>
                <a:gd name="connsiteY3" fmla="*/ 314938 h 1440353"/>
                <a:gd name="connsiteX4" fmla="*/ 0 w 501623"/>
                <a:gd name="connsiteY4" fmla="*/ 0 h 1440353"/>
                <a:gd name="connsiteX0" fmla="*/ 0 w 497568"/>
                <a:gd name="connsiteY0" fmla="*/ 0 h 1444408"/>
                <a:gd name="connsiteX1" fmla="*/ 6783 w 497568"/>
                <a:gd name="connsiteY1" fmla="*/ 1061159 h 1444408"/>
                <a:gd name="connsiteX2" fmla="*/ 497568 w 497568"/>
                <a:gd name="connsiteY2" fmla="*/ 1444408 h 1444408"/>
                <a:gd name="connsiteX3" fmla="*/ 489898 w 497568"/>
                <a:gd name="connsiteY3" fmla="*/ 314938 h 1444408"/>
                <a:gd name="connsiteX4" fmla="*/ 0 w 497568"/>
                <a:gd name="connsiteY4" fmla="*/ 0 h 1444408"/>
                <a:gd name="connsiteX0" fmla="*/ 0 w 490588"/>
                <a:gd name="connsiteY0" fmla="*/ 0 h 1444408"/>
                <a:gd name="connsiteX1" fmla="*/ 6783 w 490588"/>
                <a:gd name="connsiteY1" fmla="*/ 1061159 h 1444408"/>
                <a:gd name="connsiteX2" fmla="*/ 489458 w 490588"/>
                <a:gd name="connsiteY2" fmla="*/ 1444408 h 1444408"/>
                <a:gd name="connsiteX3" fmla="*/ 489898 w 490588"/>
                <a:gd name="connsiteY3" fmla="*/ 314938 h 1444408"/>
                <a:gd name="connsiteX4" fmla="*/ 0 w 490588"/>
                <a:gd name="connsiteY4" fmla="*/ 0 h 1444408"/>
                <a:gd name="connsiteX0" fmla="*/ 0 w 490218"/>
                <a:gd name="connsiteY0" fmla="*/ 0 h 1446436"/>
                <a:gd name="connsiteX1" fmla="*/ 6783 w 490218"/>
                <a:gd name="connsiteY1" fmla="*/ 1061159 h 1446436"/>
                <a:gd name="connsiteX2" fmla="*/ 481348 w 490218"/>
                <a:gd name="connsiteY2" fmla="*/ 1446436 h 1446436"/>
                <a:gd name="connsiteX3" fmla="*/ 489898 w 490218"/>
                <a:gd name="connsiteY3" fmla="*/ 314938 h 1446436"/>
                <a:gd name="connsiteX4" fmla="*/ 0 w 49021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4938 h 1446436"/>
                <a:gd name="connsiteX4" fmla="*/ 0 w 490588"/>
                <a:gd name="connsiteY4" fmla="*/ 0 h 1446436"/>
                <a:gd name="connsiteX0" fmla="*/ 0 w 492459"/>
                <a:gd name="connsiteY0" fmla="*/ 0 h 1446436"/>
                <a:gd name="connsiteX1" fmla="*/ 6783 w 492459"/>
                <a:gd name="connsiteY1" fmla="*/ 1061159 h 1446436"/>
                <a:gd name="connsiteX2" fmla="*/ 489458 w 492459"/>
                <a:gd name="connsiteY2" fmla="*/ 1446436 h 1446436"/>
                <a:gd name="connsiteX3" fmla="*/ 491925 w 492459"/>
                <a:gd name="connsiteY3" fmla="*/ 308856 h 1446436"/>
                <a:gd name="connsiteX4" fmla="*/ 0 w 492459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02774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89458"/>
                <a:gd name="connsiteY0" fmla="*/ 0 h 1446436"/>
                <a:gd name="connsiteX1" fmla="*/ 6783 w 489458"/>
                <a:gd name="connsiteY1" fmla="*/ 1061159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46436"/>
                <a:gd name="connsiteX1" fmla="*/ 2728 w 489458"/>
                <a:gd name="connsiteY1" fmla="*/ 1057104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38340"/>
                <a:gd name="connsiteX1" fmla="*/ 2728 w 489458"/>
                <a:gd name="connsiteY1" fmla="*/ 1057104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89458"/>
                <a:gd name="connsiteY0" fmla="*/ 0 h 1438340"/>
                <a:gd name="connsiteX1" fmla="*/ 4756 w 489458"/>
                <a:gd name="connsiteY1" fmla="*/ 1065200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91485"/>
                <a:gd name="connsiteY0" fmla="*/ 0 h 1438340"/>
                <a:gd name="connsiteX1" fmla="*/ 4756 w 491485"/>
                <a:gd name="connsiteY1" fmla="*/ 1065200 h 1438340"/>
                <a:gd name="connsiteX2" fmla="*/ 491485 w 491485"/>
                <a:gd name="connsiteY2" fmla="*/ 1438340 h 1438340"/>
                <a:gd name="connsiteX3" fmla="*/ 487870 w 491485"/>
                <a:gd name="connsiteY3" fmla="*/ 312911 h 1438340"/>
                <a:gd name="connsiteX4" fmla="*/ 0 w 491485"/>
                <a:gd name="connsiteY4" fmla="*/ 0 h 1438340"/>
                <a:gd name="connsiteX0" fmla="*/ 0 w 488560"/>
                <a:gd name="connsiteY0" fmla="*/ 0 h 1438340"/>
                <a:gd name="connsiteX1" fmla="*/ 4756 w 488560"/>
                <a:gd name="connsiteY1" fmla="*/ 1065200 h 1438340"/>
                <a:gd name="connsiteX2" fmla="*/ 487430 w 488560"/>
                <a:gd name="connsiteY2" fmla="*/ 1438340 h 1438340"/>
                <a:gd name="connsiteX3" fmla="*/ 487870 w 488560"/>
                <a:gd name="connsiteY3" fmla="*/ 312911 h 1438340"/>
                <a:gd name="connsiteX4" fmla="*/ 0 w 488560"/>
                <a:gd name="connsiteY4" fmla="*/ 0 h 1438340"/>
                <a:gd name="connsiteX0" fmla="*/ 0 w 488404"/>
                <a:gd name="connsiteY0" fmla="*/ 0 h 1444413"/>
                <a:gd name="connsiteX1" fmla="*/ 4756 w 488404"/>
                <a:gd name="connsiteY1" fmla="*/ 1065200 h 1444413"/>
                <a:gd name="connsiteX2" fmla="*/ 485402 w 488404"/>
                <a:gd name="connsiteY2" fmla="*/ 1444413 h 1444413"/>
                <a:gd name="connsiteX3" fmla="*/ 487870 w 488404"/>
                <a:gd name="connsiteY3" fmla="*/ 312911 h 1444413"/>
                <a:gd name="connsiteX4" fmla="*/ 0 w 488404"/>
                <a:gd name="connsiteY4" fmla="*/ 0 h 1444413"/>
                <a:gd name="connsiteX0" fmla="*/ 0 w 489457"/>
                <a:gd name="connsiteY0" fmla="*/ 0 h 1444413"/>
                <a:gd name="connsiteX1" fmla="*/ 4756 w 489457"/>
                <a:gd name="connsiteY1" fmla="*/ 1065200 h 1444413"/>
                <a:gd name="connsiteX2" fmla="*/ 489457 w 489457"/>
                <a:gd name="connsiteY2" fmla="*/ 1444413 h 1444413"/>
                <a:gd name="connsiteX3" fmla="*/ 487870 w 489457"/>
                <a:gd name="connsiteY3" fmla="*/ 312911 h 1444413"/>
                <a:gd name="connsiteX4" fmla="*/ 0 w 489457"/>
                <a:gd name="connsiteY4" fmla="*/ 0 h 1444413"/>
                <a:gd name="connsiteX0" fmla="*/ 0 w 488560"/>
                <a:gd name="connsiteY0" fmla="*/ 0 h 1438341"/>
                <a:gd name="connsiteX1" fmla="*/ 4756 w 488560"/>
                <a:gd name="connsiteY1" fmla="*/ 1065200 h 1438341"/>
                <a:gd name="connsiteX2" fmla="*/ 487430 w 488560"/>
                <a:gd name="connsiteY2" fmla="*/ 1438341 h 1438341"/>
                <a:gd name="connsiteX3" fmla="*/ 487870 w 488560"/>
                <a:gd name="connsiteY3" fmla="*/ 312911 h 1438341"/>
                <a:gd name="connsiteX4" fmla="*/ 0 w 488560"/>
                <a:gd name="connsiteY4" fmla="*/ 0 h 1438341"/>
                <a:gd name="connsiteX0" fmla="*/ 0 w 490432"/>
                <a:gd name="connsiteY0" fmla="*/ 0 h 1438341"/>
                <a:gd name="connsiteX1" fmla="*/ 4756 w 490432"/>
                <a:gd name="connsiteY1" fmla="*/ 1065200 h 1438341"/>
                <a:gd name="connsiteX2" fmla="*/ 487430 w 490432"/>
                <a:gd name="connsiteY2" fmla="*/ 1438341 h 1438341"/>
                <a:gd name="connsiteX3" fmla="*/ 489898 w 490432"/>
                <a:gd name="connsiteY3" fmla="*/ 323032 h 1438341"/>
                <a:gd name="connsiteX4" fmla="*/ 0 w 490432"/>
                <a:gd name="connsiteY4" fmla="*/ 0 h 1438341"/>
                <a:gd name="connsiteX0" fmla="*/ 0 w 488561"/>
                <a:gd name="connsiteY0" fmla="*/ 0 h 1438341"/>
                <a:gd name="connsiteX1" fmla="*/ 4756 w 488561"/>
                <a:gd name="connsiteY1" fmla="*/ 1065200 h 1438341"/>
                <a:gd name="connsiteX2" fmla="*/ 487430 w 488561"/>
                <a:gd name="connsiteY2" fmla="*/ 1438341 h 1438341"/>
                <a:gd name="connsiteX3" fmla="*/ 487871 w 488561"/>
                <a:gd name="connsiteY3" fmla="*/ 316959 h 1438341"/>
                <a:gd name="connsiteX4" fmla="*/ 0 w 488561"/>
                <a:gd name="connsiteY4" fmla="*/ 0 h 1438341"/>
                <a:gd name="connsiteX0" fmla="*/ 0 w 489457"/>
                <a:gd name="connsiteY0" fmla="*/ 0 h 1438341"/>
                <a:gd name="connsiteX1" fmla="*/ 4756 w 489457"/>
                <a:gd name="connsiteY1" fmla="*/ 1065200 h 1438341"/>
                <a:gd name="connsiteX2" fmla="*/ 489457 w 489457"/>
                <a:gd name="connsiteY2" fmla="*/ 1438341 h 1438341"/>
                <a:gd name="connsiteX3" fmla="*/ 487871 w 489457"/>
                <a:gd name="connsiteY3" fmla="*/ 316959 h 1438341"/>
                <a:gd name="connsiteX4" fmla="*/ 0 w 489457"/>
                <a:gd name="connsiteY4" fmla="*/ 0 h 14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57" h="1438341">
                  <a:moveTo>
                    <a:pt x="0" y="0"/>
                  </a:moveTo>
                  <a:cubicBezTo>
                    <a:pt x="909" y="352368"/>
                    <a:pt x="3847" y="712832"/>
                    <a:pt x="4756" y="1065200"/>
                  </a:cubicBezTo>
                  <a:lnTo>
                    <a:pt x="489457" y="1438341"/>
                  </a:lnTo>
                  <a:cubicBezTo>
                    <a:pt x="486900" y="1061851"/>
                    <a:pt x="490428" y="693449"/>
                    <a:pt x="487871" y="3169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Rectangle 16"/>
            <p:cNvSpPr/>
            <p:nvPr/>
          </p:nvSpPr>
          <p:spPr>
            <a:xfrm>
              <a:off x="4156853" y="3389705"/>
              <a:ext cx="711471" cy="55981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Rectangle 17"/>
            <p:cNvSpPr/>
            <p:nvPr/>
          </p:nvSpPr>
          <p:spPr>
            <a:xfrm>
              <a:off x="5161788" y="3555660"/>
              <a:ext cx="3362319" cy="5889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5" name="Freeform: Shape 18"/>
            <p:cNvSpPr/>
            <p:nvPr/>
          </p:nvSpPr>
          <p:spPr>
            <a:xfrm>
              <a:off x="4856451" y="3390536"/>
              <a:ext cx="305338" cy="754091"/>
            </a:xfrm>
            <a:custGeom>
              <a:avLst/>
              <a:gdLst>
                <a:gd name="connsiteX0" fmla="*/ 0 w 515816"/>
                <a:gd name="connsiteY0" fmla="*/ 0 h 1430216"/>
                <a:gd name="connsiteX1" fmla="*/ 35169 w 515816"/>
                <a:gd name="connsiteY1" fmla="*/ 1055077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15816"/>
                <a:gd name="connsiteY0" fmla="*/ 0 h 1430216"/>
                <a:gd name="connsiteX1" fmla="*/ 20976 w 515816"/>
                <a:gd name="connsiteY1" fmla="*/ 1051022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9 w 501623"/>
                <a:gd name="connsiteY3" fmla="*/ 314937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3816 w 501623"/>
                <a:gd name="connsiteY3" fmla="*/ 308855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8 w 501623"/>
                <a:gd name="connsiteY3" fmla="*/ 314938 h 1440353"/>
                <a:gd name="connsiteX4" fmla="*/ 0 w 501623"/>
                <a:gd name="connsiteY4" fmla="*/ 0 h 1440353"/>
                <a:gd name="connsiteX0" fmla="*/ 0 w 497568"/>
                <a:gd name="connsiteY0" fmla="*/ 0 h 1444408"/>
                <a:gd name="connsiteX1" fmla="*/ 6783 w 497568"/>
                <a:gd name="connsiteY1" fmla="*/ 1061159 h 1444408"/>
                <a:gd name="connsiteX2" fmla="*/ 497568 w 497568"/>
                <a:gd name="connsiteY2" fmla="*/ 1444408 h 1444408"/>
                <a:gd name="connsiteX3" fmla="*/ 489898 w 497568"/>
                <a:gd name="connsiteY3" fmla="*/ 314938 h 1444408"/>
                <a:gd name="connsiteX4" fmla="*/ 0 w 497568"/>
                <a:gd name="connsiteY4" fmla="*/ 0 h 1444408"/>
                <a:gd name="connsiteX0" fmla="*/ 0 w 490588"/>
                <a:gd name="connsiteY0" fmla="*/ 0 h 1444408"/>
                <a:gd name="connsiteX1" fmla="*/ 6783 w 490588"/>
                <a:gd name="connsiteY1" fmla="*/ 1061159 h 1444408"/>
                <a:gd name="connsiteX2" fmla="*/ 489458 w 490588"/>
                <a:gd name="connsiteY2" fmla="*/ 1444408 h 1444408"/>
                <a:gd name="connsiteX3" fmla="*/ 489898 w 490588"/>
                <a:gd name="connsiteY3" fmla="*/ 314938 h 1444408"/>
                <a:gd name="connsiteX4" fmla="*/ 0 w 490588"/>
                <a:gd name="connsiteY4" fmla="*/ 0 h 1444408"/>
                <a:gd name="connsiteX0" fmla="*/ 0 w 490218"/>
                <a:gd name="connsiteY0" fmla="*/ 0 h 1446436"/>
                <a:gd name="connsiteX1" fmla="*/ 6783 w 490218"/>
                <a:gd name="connsiteY1" fmla="*/ 1061159 h 1446436"/>
                <a:gd name="connsiteX2" fmla="*/ 481348 w 490218"/>
                <a:gd name="connsiteY2" fmla="*/ 1446436 h 1446436"/>
                <a:gd name="connsiteX3" fmla="*/ 489898 w 490218"/>
                <a:gd name="connsiteY3" fmla="*/ 314938 h 1446436"/>
                <a:gd name="connsiteX4" fmla="*/ 0 w 49021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4938 h 1446436"/>
                <a:gd name="connsiteX4" fmla="*/ 0 w 490588"/>
                <a:gd name="connsiteY4" fmla="*/ 0 h 1446436"/>
                <a:gd name="connsiteX0" fmla="*/ 0 w 492459"/>
                <a:gd name="connsiteY0" fmla="*/ 0 h 1446436"/>
                <a:gd name="connsiteX1" fmla="*/ 6783 w 492459"/>
                <a:gd name="connsiteY1" fmla="*/ 1061159 h 1446436"/>
                <a:gd name="connsiteX2" fmla="*/ 489458 w 492459"/>
                <a:gd name="connsiteY2" fmla="*/ 1446436 h 1446436"/>
                <a:gd name="connsiteX3" fmla="*/ 491925 w 492459"/>
                <a:gd name="connsiteY3" fmla="*/ 308856 h 1446436"/>
                <a:gd name="connsiteX4" fmla="*/ 0 w 492459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02774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89458"/>
                <a:gd name="connsiteY0" fmla="*/ 0 h 1446436"/>
                <a:gd name="connsiteX1" fmla="*/ 6783 w 489458"/>
                <a:gd name="connsiteY1" fmla="*/ 1061159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46436"/>
                <a:gd name="connsiteX1" fmla="*/ 2728 w 489458"/>
                <a:gd name="connsiteY1" fmla="*/ 1057104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38340"/>
                <a:gd name="connsiteX1" fmla="*/ 2728 w 489458"/>
                <a:gd name="connsiteY1" fmla="*/ 1057104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89458"/>
                <a:gd name="connsiteY0" fmla="*/ 0 h 1438340"/>
                <a:gd name="connsiteX1" fmla="*/ 4756 w 489458"/>
                <a:gd name="connsiteY1" fmla="*/ 1065200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91485"/>
                <a:gd name="connsiteY0" fmla="*/ 0 h 1438340"/>
                <a:gd name="connsiteX1" fmla="*/ 4756 w 491485"/>
                <a:gd name="connsiteY1" fmla="*/ 1065200 h 1438340"/>
                <a:gd name="connsiteX2" fmla="*/ 491485 w 491485"/>
                <a:gd name="connsiteY2" fmla="*/ 1438340 h 1438340"/>
                <a:gd name="connsiteX3" fmla="*/ 487870 w 491485"/>
                <a:gd name="connsiteY3" fmla="*/ 312911 h 1438340"/>
                <a:gd name="connsiteX4" fmla="*/ 0 w 491485"/>
                <a:gd name="connsiteY4" fmla="*/ 0 h 1438340"/>
                <a:gd name="connsiteX0" fmla="*/ 0 w 488560"/>
                <a:gd name="connsiteY0" fmla="*/ 0 h 1438340"/>
                <a:gd name="connsiteX1" fmla="*/ 4756 w 488560"/>
                <a:gd name="connsiteY1" fmla="*/ 1065200 h 1438340"/>
                <a:gd name="connsiteX2" fmla="*/ 487430 w 488560"/>
                <a:gd name="connsiteY2" fmla="*/ 1438340 h 1438340"/>
                <a:gd name="connsiteX3" fmla="*/ 487870 w 488560"/>
                <a:gd name="connsiteY3" fmla="*/ 312911 h 1438340"/>
                <a:gd name="connsiteX4" fmla="*/ 0 w 488560"/>
                <a:gd name="connsiteY4" fmla="*/ 0 h 1438340"/>
                <a:gd name="connsiteX0" fmla="*/ 0 w 488404"/>
                <a:gd name="connsiteY0" fmla="*/ 0 h 1444413"/>
                <a:gd name="connsiteX1" fmla="*/ 4756 w 488404"/>
                <a:gd name="connsiteY1" fmla="*/ 1065200 h 1444413"/>
                <a:gd name="connsiteX2" fmla="*/ 485402 w 488404"/>
                <a:gd name="connsiteY2" fmla="*/ 1444413 h 1444413"/>
                <a:gd name="connsiteX3" fmla="*/ 487870 w 488404"/>
                <a:gd name="connsiteY3" fmla="*/ 312911 h 1444413"/>
                <a:gd name="connsiteX4" fmla="*/ 0 w 488404"/>
                <a:gd name="connsiteY4" fmla="*/ 0 h 1444413"/>
                <a:gd name="connsiteX0" fmla="*/ 0 w 489457"/>
                <a:gd name="connsiteY0" fmla="*/ 0 h 1444413"/>
                <a:gd name="connsiteX1" fmla="*/ 4756 w 489457"/>
                <a:gd name="connsiteY1" fmla="*/ 1065200 h 1444413"/>
                <a:gd name="connsiteX2" fmla="*/ 489457 w 489457"/>
                <a:gd name="connsiteY2" fmla="*/ 1444413 h 1444413"/>
                <a:gd name="connsiteX3" fmla="*/ 487870 w 489457"/>
                <a:gd name="connsiteY3" fmla="*/ 312911 h 1444413"/>
                <a:gd name="connsiteX4" fmla="*/ 0 w 489457"/>
                <a:gd name="connsiteY4" fmla="*/ 0 h 1444413"/>
                <a:gd name="connsiteX0" fmla="*/ 0 w 488560"/>
                <a:gd name="connsiteY0" fmla="*/ 0 h 1438341"/>
                <a:gd name="connsiteX1" fmla="*/ 4756 w 488560"/>
                <a:gd name="connsiteY1" fmla="*/ 1065200 h 1438341"/>
                <a:gd name="connsiteX2" fmla="*/ 487430 w 488560"/>
                <a:gd name="connsiteY2" fmla="*/ 1438341 h 1438341"/>
                <a:gd name="connsiteX3" fmla="*/ 487870 w 488560"/>
                <a:gd name="connsiteY3" fmla="*/ 312911 h 1438341"/>
                <a:gd name="connsiteX4" fmla="*/ 0 w 488560"/>
                <a:gd name="connsiteY4" fmla="*/ 0 h 1438341"/>
                <a:gd name="connsiteX0" fmla="*/ 0 w 490432"/>
                <a:gd name="connsiteY0" fmla="*/ 0 h 1438341"/>
                <a:gd name="connsiteX1" fmla="*/ 4756 w 490432"/>
                <a:gd name="connsiteY1" fmla="*/ 1065200 h 1438341"/>
                <a:gd name="connsiteX2" fmla="*/ 487430 w 490432"/>
                <a:gd name="connsiteY2" fmla="*/ 1438341 h 1438341"/>
                <a:gd name="connsiteX3" fmla="*/ 489898 w 490432"/>
                <a:gd name="connsiteY3" fmla="*/ 323032 h 1438341"/>
                <a:gd name="connsiteX4" fmla="*/ 0 w 490432"/>
                <a:gd name="connsiteY4" fmla="*/ 0 h 1438341"/>
                <a:gd name="connsiteX0" fmla="*/ 0 w 488561"/>
                <a:gd name="connsiteY0" fmla="*/ 0 h 1438341"/>
                <a:gd name="connsiteX1" fmla="*/ 4756 w 488561"/>
                <a:gd name="connsiteY1" fmla="*/ 1065200 h 1438341"/>
                <a:gd name="connsiteX2" fmla="*/ 487430 w 488561"/>
                <a:gd name="connsiteY2" fmla="*/ 1438341 h 1438341"/>
                <a:gd name="connsiteX3" fmla="*/ 487871 w 488561"/>
                <a:gd name="connsiteY3" fmla="*/ 316959 h 1438341"/>
                <a:gd name="connsiteX4" fmla="*/ 0 w 488561"/>
                <a:gd name="connsiteY4" fmla="*/ 0 h 1438341"/>
                <a:gd name="connsiteX0" fmla="*/ 0 w 489457"/>
                <a:gd name="connsiteY0" fmla="*/ 0 h 1438341"/>
                <a:gd name="connsiteX1" fmla="*/ 4756 w 489457"/>
                <a:gd name="connsiteY1" fmla="*/ 1065200 h 1438341"/>
                <a:gd name="connsiteX2" fmla="*/ 489457 w 489457"/>
                <a:gd name="connsiteY2" fmla="*/ 1438341 h 1438341"/>
                <a:gd name="connsiteX3" fmla="*/ 487871 w 489457"/>
                <a:gd name="connsiteY3" fmla="*/ 316959 h 1438341"/>
                <a:gd name="connsiteX4" fmla="*/ 0 w 489457"/>
                <a:gd name="connsiteY4" fmla="*/ 0 h 14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57" h="1438341">
                  <a:moveTo>
                    <a:pt x="0" y="0"/>
                  </a:moveTo>
                  <a:cubicBezTo>
                    <a:pt x="909" y="352368"/>
                    <a:pt x="3847" y="712832"/>
                    <a:pt x="4756" y="1065200"/>
                  </a:cubicBezTo>
                  <a:lnTo>
                    <a:pt x="489457" y="1438341"/>
                  </a:lnTo>
                  <a:cubicBezTo>
                    <a:pt x="486900" y="1061851"/>
                    <a:pt x="490428" y="693449"/>
                    <a:pt x="487871" y="3169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20"/>
            <p:cNvSpPr>
              <a:spLocks/>
            </p:cNvSpPr>
            <p:nvPr/>
          </p:nvSpPr>
          <p:spPr bwMode="auto">
            <a:xfrm>
              <a:off x="4306093" y="1185091"/>
              <a:ext cx="324534" cy="243402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28"/>
            <p:cNvSpPr>
              <a:spLocks/>
            </p:cNvSpPr>
            <p:nvPr/>
          </p:nvSpPr>
          <p:spPr bwMode="auto">
            <a:xfrm>
              <a:off x="4370781" y="1942057"/>
              <a:ext cx="259848" cy="243402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31"/>
            <p:cNvSpPr>
              <a:spLocks/>
            </p:cNvSpPr>
            <p:nvPr/>
          </p:nvSpPr>
          <p:spPr bwMode="auto">
            <a:xfrm>
              <a:off x="4402826" y="2720265"/>
              <a:ext cx="290455" cy="292430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34"/>
            <p:cNvSpPr>
              <a:spLocks/>
            </p:cNvSpPr>
            <p:nvPr/>
          </p:nvSpPr>
          <p:spPr bwMode="auto">
            <a:xfrm>
              <a:off x="4390881" y="3533961"/>
              <a:ext cx="254090" cy="37121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44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/>
          <p:nvPr/>
        </p:nvSpPr>
        <p:spPr>
          <a:xfrm>
            <a:off x="1065143" y="3325904"/>
            <a:ext cx="3033598" cy="1004536"/>
          </a:xfrm>
          <a:custGeom>
            <a:avLst/>
            <a:gdLst>
              <a:gd name="connsiteX0" fmla="*/ 914400 w 2760453"/>
              <a:gd name="connsiteY0" fmla="*/ 0 h 931653"/>
              <a:gd name="connsiteX1" fmla="*/ 2760453 w 2760453"/>
              <a:gd name="connsiteY1" fmla="*/ 17253 h 931653"/>
              <a:gd name="connsiteX2" fmla="*/ 1837427 w 2760453"/>
              <a:gd name="connsiteY2" fmla="*/ 914400 h 931653"/>
              <a:gd name="connsiteX3" fmla="*/ 0 w 2760453"/>
              <a:gd name="connsiteY3" fmla="*/ 931653 h 931653"/>
              <a:gd name="connsiteX4" fmla="*/ 914400 w 2760453"/>
              <a:gd name="connsiteY4" fmla="*/ 0 h 931653"/>
              <a:gd name="connsiteX0" fmla="*/ 914400 w 2760453"/>
              <a:gd name="connsiteY0" fmla="*/ 0 h 931653"/>
              <a:gd name="connsiteX1" fmla="*/ 2760453 w 2760453"/>
              <a:gd name="connsiteY1" fmla="*/ 17253 h 931653"/>
              <a:gd name="connsiteX2" fmla="*/ 1829333 w 2760453"/>
              <a:gd name="connsiteY2" fmla="*/ 914400 h 931653"/>
              <a:gd name="connsiteX3" fmla="*/ 0 w 2760453"/>
              <a:gd name="connsiteY3" fmla="*/ 931653 h 931653"/>
              <a:gd name="connsiteX4" fmla="*/ 914400 w 2760453"/>
              <a:gd name="connsiteY4" fmla="*/ 0 h 931653"/>
              <a:gd name="connsiteX0" fmla="*/ 914400 w 2760453"/>
              <a:gd name="connsiteY0" fmla="*/ 0 h 939112"/>
              <a:gd name="connsiteX1" fmla="*/ 2760453 w 2760453"/>
              <a:gd name="connsiteY1" fmla="*/ 17253 h 939112"/>
              <a:gd name="connsiteX2" fmla="*/ 1837427 w 2760453"/>
              <a:gd name="connsiteY2" fmla="*/ 939112 h 939112"/>
              <a:gd name="connsiteX3" fmla="*/ 0 w 2760453"/>
              <a:gd name="connsiteY3" fmla="*/ 931653 h 939112"/>
              <a:gd name="connsiteX4" fmla="*/ 914400 w 2760453"/>
              <a:gd name="connsiteY4" fmla="*/ 0 h 939112"/>
              <a:gd name="connsiteX0" fmla="*/ 914400 w 2760453"/>
              <a:gd name="connsiteY0" fmla="*/ 0 h 956195"/>
              <a:gd name="connsiteX1" fmla="*/ 2760453 w 2760453"/>
              <a:gd name="connsiteY1" fmla="*/ 17253 h 956195"/>
              <a:gd name="connsiteX2" fmla="*/ 1861923 w 2760453"/>
              <a:gd name="connsiteY2" fmla="*/ 956195 h 956195"/>
              <a:gd name="connsiteX3" fmla="*/ 0 w 2760453"/>
              <a:gd name="connsiteY3" fmla="*/ 931653 h 956195"/>
              <a:gd name="connsiteX4" fmla="*/ 914400 w 2760453"/>
              <a:gd name="connsiteY4" fmla="*/ 0 h 9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453" h="956195">
                <a:moveTo>
                  <a:pt x="914400" y="0"/>
                </a:moveTo>
                <a:lnTo>
                  <a:pt x="2760453" y="17253"/>
                </a:lnTo>
                <a:lnTo>
                  <a:pt x="1861923" y="956195"/>
                </a:lnTo>
                <a:lnTo>
                  <a:pt x="0" y="931653"/>
                </a:lnTo>
                <a:lnTo>
                  <a:pt x="9144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" name="Freeform: Shape 3"/>
          <p:cNvSpPr/>
          <p:nvPr/>
        </p:nvSpPr>
        <p:spPr>
          <a:xfrm>
            <a:off x="3087303" y="1368835"/>
            <a:ext cx="1017113" cy="2943657"/>
          </a:xfrm>
          <a:custGeom>
            <a:avLst/>
            <a:gdLst>
              <a:gd name="connsiteX0" fmla="*/ 0 w 905774"/>
              <a:gd name="connsiteY0" fmla="*/ 2725947 h 2725947"/>
              <a:gd name="connsiteX1" fmla="*/ 0 w 905774"/>
              <a:gd name="connsiteY1" fmla="*/ 879894 h 2725947"/>
              <a:gd name="connsiteX2" fmla="*/ 905774 w 905774"/>
              <a:gd name="connsiteY2" fmla="*/ 0 h 2725947"/>
              <a:gd name="connsiteX3" fmla="*/ 905774 w 905774"/>
              <a:gd name="connsiteY3" fmla="*/ 1828800 h 2725947"/>
              <a:gd name="connsiteX4" fmla="*/ 0 w 905774"/>
              <a:gd name="connsiteY4" fmla="*/ 2725947 h 2725947"/>
              <a:gd name="connsiteX0" fmla="*/ 19758 w 925532"/>
              <a:gd name="connsiteY0" fmla="*/ 2725947 h 2725947"/>
              <a:gd name="connsiteX1" fmla="*/ 0 w 925532"/>
              <a:gd name="connsiteY1" fmla="*/ 879894 h 2725947"/>
              <a:gd name="connsiteX2" fmla="*/ 925532 w 925532"/>
              <a:gd name="connsiteY2" fmla="*/ 0 h 2725947"/>
              <a:gd name="connsiteX3" fmla="*/ 925532 w 925532"/>
              <a:gd name="connsiteY3" fmla="*/ 1828800 h 2725947"/>
              <a:gd name="connsiteX4" fmla="*/ 19758 w 925532"/>
              <a:gd name="connsiteY4" fmla="*/ 2725947 h 2725947"/>
              <a:gd name="connsiteX0" fmla="*/ 19758 w 925532"/>
              <a:gd name="connsiteY0" fmla="*/ 2725947 h 2725947"/>
              <a:gd name="connsiteX1" fmla="*/ 0 w 925532"/>
              <a:gd name="connsiteY1" fmla="*/ 879894 h 2725947"/>
              <a:gd name="connsiteX2" fmla="*/ 925532 w 925532"/>
              <a:gd name="connsiteY2" fmla="*/ 0 h 2725947"/>
              <a:gd name="connsiteX3" fmla="*/ 859671 w 925532"/>
              <a:gd name="connsiteY3" fmla="*/ 1795288 h 2725947"/>
              <a:gd name="connsiteX4" fmla="*/ 19758 w 925532"/>
              <a:gd name="connsiteY4" fmla="*/ 2725947 h 2725947"/>
              <a:gd name="connsiteX0" fmla="*/ 19758 w 925532"/>
              <a:gd name="connsiteY0" fmla="*/ 2725947 h 2725947"/>
              <a:gd name="connsiteX1" fmla="*/ 0 w 925532"/>
              <a:gd name="connsiteY1" fmla="*/ 879894 h 2725947"/>
              <a:gd name="connsiteX2" fmla="*/ 925532 w 925532"/>
              <a:gd name="connsiteY2" fmla="*/ 0 h 2725947"/>
              <a:gd name="connsiteX3" fmla="*/ 918946 w 925532"/>
              <a:gd name="connsiteY3" fmla="*/ 1822098 h 2725947"/>
              <a:gd name="connsiteX4" fmla="*/ 19758 w 925532"/>
              <a:gd name="connsiteY4" fmla="*/ 2725947 h 272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32" h="2725947">
                <a:moveTo>
                  <a:pt x="19758" y="2725947"/>
                </a:moveTo>
                <a:lnTo>
                  <a:pt x="0" y="879894"/>
                </a:lnTo>
                <a:lnTo>
                  <a:pt x="925532" y="0"/>
                </a:lnTo>
                <a:cubicBezTo>
                  <a:pt x="923337" y="607366"/>
                  <a:pt x="921141" y="1214732"/>
                  <a:pt x="918946" y="1822098"/>
                </a:cubicBezTo>
                <a:lnTo>
                  <a:pt x="19758" y="272594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Freeform: Shape 6"/>
          <p:cNvSpPr/>
          <p:nvPr/>
        </p:nvSpPr>
        <p:spPr>
          <a:xfrm>
            <a:off x="5091667" y="1359520"/>
            <a:ext cx="1042799" cy="2971604"/>
          </a:xfrm>
          <a:custGeom>
            <a:avLst/>
            <a:gdLst>
              <a:gd name="connsiteX0" fmla="*/ 0 w 948906"/>
              <a:gd name="connsiteY0" fmla="*/ 2751826 h 2751826"/>
              <a:gd name="connsiteX1" fmla="*/ 8626 w 948906"/>
              <a:gd name="connsiteY1" fmla="*/ 879894 h 2751826"/>
              <a:gd name="connsiteX2" fmla="*/ 914400 w 948906"/>
              <a:gd name="connsiteY2" fmla="*/ 0 h 2751826"/>
              <a:gd name="connsiteX3" fmla="*/ 948906 w 948906"/>
              <a:gd name="connsiteY3" fmla="*/ 1811547 h 2751826"/>
              <a:gd name="connsiteX4" fmla="*/ 0 w 948906"/>
              <a:gd name="connsiteY4" fmla="*/ 2751826 h 275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906" h="2751826">
                <a:moveTo>
                  <a:pt x="0" y="2751826"/>
                </a:moveTo>
                <a:cubicBezTo>
                  <a:pt x="2875" y="2127849"/>
                  <a:pt x="5751" y="1503871"/>
                  <a:pt x="8626" y="879894"/>
                </a:cubicBezTo>
                <a:lnTo>
                  <a:pt x="914400" y="0"/>
                </a:lnTo>
                <a:lnTo>
                  <a:pt x="948906" y="1811547"/>
                </a:lnTo>
                <a:lnTo>
                  <a:pt x="0" y="27518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7"/>
          <p:cNvSpPr/>
          <p:nvPr/>
        </p:nvSpPr>
        <p:spPr>
          <a:xfrm>
            <a:off x="5097820" y="1347614"/>
            <a:ext cx="2981036" cy="974650"/>
          </a:xfrm>
          <a:custGeom>
            <a:avLst/>
            <a:gdLst>
              <a:gd name="connsiteX0" fmla="*/ 888521 w 2708695"/>
              <a:gd name="connsiteY0" fmla="*/ 8627 h 931653"/>
              <a:gd name="connsiteX1" fmla="*/ 2708695 w 2708695"/>
              <a:gd name="connsiteY1" fmla="*/ 0 h 931653"/>
              <a:gd name="connsiteX2" fmla="*/ 1811547 w 2708695"/>
              <a:gd name="connsiteY2" fmla="*/ 914400 h 931653"/>
              <a:gd name="connsiteX3" fmla="*/ 0 w 2708695"/>
              <a:gd name="connsiteY3" fmla="*/ 931653 h 931653"/>
              <a:gd name="connsiteX4" fmla="*/ 888521 w 2708695"/>
              <a:gd name="connsiteY4" fmla="*/ 8627 h 931653"/>
              <a:gd name="connsiteX0" fmla="*/ 880426 w 2708695"/>
              <a:gd name="connsiteY0" fmla="*/ 0 h 939920"/>
              <a:gd name="connsiteX1" fmla="*/ 2708695 w 2708695"/>
              <a:gd name="connsiteY1" fmla="*/ 8267 h 939920"/>
              <a:gd name="connsiteX2" fmla="*/ 1811547 w 2708695"/>
              <a:gd name="connsiteY2" fmla="*/ 922667 h 939920"/>
              <a:gd name="connsiteX3" fmla="*/ 0 w 2708695"/>
              <a:gd name="connsiteY3" fmla="*/ 939920 h 939920"/>
              <a:gd name="connsiteX4" fmla="*/ 880426 w 2708695"/>
              <a:gd name="connsiteY4" fmla="*/ 0 h 939920"/>
              <a:gd name="connsiteX0" fmla="*/ 880426 w 2708695"/>
              <a:gd name="connsiteY0" fmla="*/ 0 h 939920"/>
              <a:gd name="connsiteX1" fmla="*/ 2708695 w 2708695"/>
              <a:gd name="connsiteY1" fmla="*/ 4133 h 939920"/>
              <a:gd name="connsiteX2" fmla="*/ 1811547 w 2708695"/>
              <a:gd name="connsiteY2" fmla="*/ 922667 h 939920"/>
              <a:gd name="connsiteX3" fmla="*/ 0 w 2708695"/>
              <a:gd name="connsiteY3" fmla="*/ 939920 h 939920"/>
              <a:gd name="connsiteX4" fmla="*/ 880426 w 2708695"/>
              <a:gd name="connsiteY4" fmla="*/ 0 h 939920"/>
              <a:gd name="connsiteX0" fmla="*/ 880426 w 2710660"/>
              <a:gd name="connsiteY0" fmla="*/ 2 h 939922"/>
              <a:gd name="connsiteX1" fmla="*/ 2710660 w 2710660"/>
              <a:gd name="connsiteY1" fmla="*/ 0 h 939922"/>
              <a:gd name="connsiteX2" fmla="*/ 1811547 w 2710660"/>
              <a:gd name="connsiteY2" fmla="*/ 922669 h 939922"/>
              <a:gd name="connsiteX3" fmla="*/ 0 w 2710660"/>
              <a:gd name="connsiteY3" fmla="*/ 939922 h 939922"/>
              <a:gd name="connsiteX4" fmla="*/ 880426 w 2710660"/>
              <a:gd name="connsiteY4" fmla="*/ 2 h 939922"/>
              <a:gd name="connsiteX0" fmla="*/ 882390 w 2712624"/>
              <a:gd name="connsiteY0" fmla="*/ 2 h 933720"/>
              <a:gd name="connsiteX1" fmla="*/ 2712624 w 2712624"/>
              <a:gd name="connsiteY1" fmla="*/ 0 h 933720"/>
              <a:gd name="connsiteX2" fmla="*/ 1813511 w 2712624"/>
              <a:gd name="connsiteY2" fmla="*/ 922669 h 933720"/>
              <a:gd name="connsiteX3" fmla="*/ 0 w 2712624"/>
              <a:gd name="connsiteY3" fmla="*/ 933720 h 933720"/>
              <a:gd name="connsiteX4" fmla="*/ 882390 w 2712624"/>
              <a:gd name="connsiteY4" fmla="*/ 2 h 933720"/>
              <a:gd name="connsiteX0" fmla="*/ 882390 w 2712624"/>
              <a:gd name="connsiteY0" fmla="*/ 2 h 933720"/>
              <a:gd name="connsiteX1" fmla="*/ 2712624 w 2712624"/>
              <a:gd name="connsiteY1" fmla="*/ 0 h 933720"/>
              <a:gd name="connsiteX2" fmla="*/ 1813511 w 2712624"/>
              <a:gd name="connsiteY2" fmla="*/ 928871 h 933720"/>
              <a:gd name="connsiteX3" fmla="*/ 0 w 2712624"/>
              <a:gd name="connsiteY3" fmla="*/ 933720 h 933720"/>
              <a:gd name="connsiteX4" fmla="*/ 882390 w 2712624"/>
              <a:gd name="connsiteY4" fmla="*/ 2 h 933720"/>
              <a:gd name="connsiteX0" fmla="*/ 882390 w 2712624"/>
              <a:gd name="connsiteY0" fmla="*/ 2 h 933720"/>
              <a:gd name="connsiteX1" fmla="*/ 2712624 w 2712624"/>
              <a:gd name="connsiteY1" fmla="*/ 0 h 933720"/>
              <a:gd name="connsiteX2" fmla="*/ 1817438 w 2712624"/>
              <a:gd name="connsiteY2" fmla="*/ 928871 h 933720"/>
              <a:gd name="connsiteX3" fmla="*/ 0 w 2712624"/>
              <a:gd name="connsiteY3" fmla="*/ 933720 h 933720"/>
              <a:gd name="connsiteX4" fmla="*/ 882390 w 2712624"/>
              <a:gd name="connsiteY4" fmla="*/ 2 h 93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624" h="933720">
                <a:moveTo>
                  <a:pt x="882390" y="2"/>
                </a:moveTo>
                <a:lnTo>
                  <a:pt x="2712624" y="0"/>
                </a:lnTo>
                <a:lnTo>
                  <a:pt x="1817438" y="928871"/>
                </a:lnTo>
                <a:lnTo>
                  <a:pt x="0" y="933720"/>
                </a:lnTo>
                <a:lnTo>
                  <a:pt x="882390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91961" y="1347617"/>
            <a:ext cx="3054359" cy="974891"/>
            <a:chOff x="3091961" y="1347617"/>
            <a:chExt cx="3054359" cy="974891"/>
          </a:xfrm>
        </p:grpSpPr>
        <p:sp>
          <p:nvSpPr>
            <p:cNvPr id="6" name="Freeform: Shape 4"/>
            <p:cNvSpPr/>
            <p:nvPr/>
          </p:nvSpPr>
          <p:spPr>
            <a:xfrm>
              <a:off x="3091961" y="1347617"/>
              <a:ext cx="3054359" cy="974891"/>
            </a:xfrm>
            <a:custGeom>
              <a:avLst/>
              <a:gdLst>
                <a:gd name="connsiteX0" fmla="*/ 905774 w 2751827"/>
                <a:gd name="connsiteY0" fmla="*/ 0 h 923027"/>
                <a:gd name="connsiteX1" fmla="*/ 2751827 w 2751827"/>
                <a:gd name="connsiteY1" fmla="*/ 0 h 923027"/>
                <a:gd name="connsiteX2" fmla="*/ 1811547 w 2751827"/>
                <a:gd name="connsiteY2" fmla="*/ 914400 h 923027"/>
                <a:gd name="connsiteX3" fmla="*/ 0 w 2751827"/>
                <a:gd name="connsiteY3" fmla="*/ 923027 h 923027"/>
                <a:gd name="connsiteX4" fmla="*/ 905774 w 2751827"/>
                <a:gd name="connsiteY4" fmla="*/ 0 h 923027"/>
                <a:gd name="connsiteX0" fmla="*/ 905774 w 2751827"/>
                <a:gd name="connsiteY0" fmla="*/ 0 h 914400"/>
                <a:gd name="connsiteX1" fmla="*/ 2751827 w 2751827"/>
                <a:gd name="connsiteY1" fmla="*/ 0 h 914400"/>
                <a:gd name="connsiteX2" fmla="*/ 1811547 w 2751827"/>
                <a:gd name="connsiteY2" fmla="*/ 914400 h 914400"/>
                <a:gd name="connsiteX3" fmla="*/ 0 w 2751827"/>
                <a:gd name="connsiteY3" fmla="*/ 909622 h 914400"/>
                <a:gd name="connsiteX4" fmla="*/ 905774 w 2751827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827" h="914400">
                  <a:moveTo>
                    <a:pt x="905774" y="0"/>
                  </a:moveTo>
                  <a:lnTo>
                    <a:pt x="2751827" y="0"/>
                  </a:lnTo>
                  <a:lnTo>
                    <a:pt x="1811547" y="914400"/>
                  </a:lnTo>
                  <a:lnTo>
                    <a:pt x="0" y="909622"/>
                  </a:lnTo>
                  <a:lnTo>
                    <a:pt x="9057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8"/>
            <p:cNvSpPr/>
            <p:nvPr/>
          </p:nvSpPr>
          <p:spPr>
            <a:xfrm flipH="1">
              <a:off x="4378874" y="1738917"/>
              <a:ext cx="480534" cy="331823"/>
            </a:xfrm>
            <a:custGeom>
              <a:avLst/>
              <a:gdLst>
                <a:gd name="connsiteX0" fmla="*/ 271991 w 429543"/>
                <a:gd name="connsiteY0" fmla="*/ 270474 h 296612"/>
                <a:gd name="connsiteX1" fmla="*/ 271991 w 429543"/>
                <a:gd name="connsiteY1" fmla="*/ 287322 h 296612"/>
                <a:gd name="connsiteX2" fmla="*/ 157552 w 429543"/>
                <a:gd name="connsiteY2" fmla="*/ 287322 h 296612"/>
                <a:gd name="connsiteX3" fmla="*/ 157552 w 429543"/>
                <a:gd name="connsiteY3" fmla="*/ 270474 h 296612"/>
                <a:gd name="connsiteX4" fmla="*/ 429543 w 429543"/>
                <a:gd name="connsiteY4" fmla="*/ 261184 h 296612"/>
                <a:gd name="connsiteX5" fmla="*/ 0 w 429543"/>
                <a:gd name="connsiteY5" fmla="*/ 261184 h 296612"/>
                <a:gd name="connsiteX6" fmla="*/ 0 w 429543"/>
                <a:gd name="connsiteY6" fmla="*/ 278529 h 296612"/>
                <a:gd name="connsiteX7" fmla="*/ 13797 w 429543"/>
                <a:gd name="connsiteY7" fmla="*/ 296612 h 296612"/>
                <a:gd name="connsiteX8" fmla="*/ 415746 w 429543"/>
                <a:gd name="connsiteY8" fmla="*/ 296612 h 296612"/>
                <a:gd name="connsiteX9" fmla="*/ 429543 w 429543"/>
                <a:gd name="connsiteY9" fmla="*/ 278529 h 296612"/>
                <a:gd name="connsiteX10" fmla="*/ 335569 w 429543"/>
                <a:gd name="connsiteY10" fmla="*/ 29969 h 296612"/>
                <a:gd name="connsiteX11" fmla="*/ 335569 w 429543"/>
                <a:gd name="connsiteY11" fmla="*/ 212601 h 296612"/>
                <a:gd name="connsiteX12" fmla="*/ 93975 w 429543"/>
                <a:gd name="connsiteY12" fmla="*/ 212601 h 296612"/>
                <a:gd name="connsiteX13" fmla="*/ 93975 w 429543"/>
                <a:gd name="connsiteY13" fmla="*/ 29969 h 296612"/>
                <a:gd name="connsiteX14" fmla="*/ 331697 w 429543"/>
                <a:gd name="connsiteY14" fmla="*/ 0 h 296612"/>
                <a:gd name="connsiteX15" fmla="*/ 97847 w 429543"/>
                <a:gd name="connsiteY15" fmla="*/ 0 h 296612"/>
                <a:gd name="connsiteX16" fmla="*/ 57418 w 429543"/>
                <a:gd name="connsiteY16" fmla="*/ 40429 h 296612"/>
                <a:gd name="connsiteX17" fmla="*/ 57418 w 429543"/>
                <a:gd name="connsiteY17" fmla="*/ 202142 h 296612"/>
                <a:gd name="connsiteX18" fmla="*/ 97847 w 429543"/>
                <a:gd name="connsiteY18" fmla="*/ 242571 h 296612"/>
                <a:gd name="connsiteX19" fmla="*/ 331697 w 429543"/>
                <a:gd name="connsiteY19" fmla="*/ 242571 h 296612"/>
                <a:gd name="connsiteX20" fmla="*/ 372126 w 429543"/>
                <a:gd name="connsiteY20" fmla="*/ 202142 h 296612"/>
                <a:gd name="connsiteX21" fmla="*/ 372126 w 429543"/>
                <a:gd name="connsiteY21" fmla="*/ 40429 h 296612"/>
                <a:gd name="connsiteX22" fmla="*/ 331697 w 429543"/>
                <a:gd name="connsiteY22" fmla="*/ 0 h 29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9543" h="296612">
                  <a:moveTo>
                    <a:pt x="271991" y="270474"/>
                  </a:moveTo>
                  <a:lnTo>
                    <a:pt x="271991" y="287322"/>
                  </a:lnTo>
                  <a:lnTo>
                    <a:pt x="157552" y="287322"/>
                  </a:lnTo>
                  <a:lnTo>
                    <a:pt x="157552" y="270474"/>
                  </a:lnTo>
                  <a:close/>
                  <a:moveTo>
                    <a:pt x="429543" y="261184"/>
                  </a:moveTo>
                  <a:lnTo>
                    <a:pt x="0" y="261184"/>
                  </a:lnTo>
                  <a:lnTo>
                    <a:pt x="0" y="278529"/>
                  </a:lnTo>
                  <a:cubicBezTo>
                    <a:pt x="0" y="288516"/>
                    <a:pt x="6177" y="296612"/>
                    <a:pt x="13797" y="296612"/>
                  </a:cubicBezTo>
                  <a:lnTo>
                    <a:pt x="415746" y="296612"/>
                  </a:lnTo>
                  <a:cubicBezTo>
                    <a:pt x="423366" y="296612"/>
                    <a:pt x="429543" y="288516"/>
                    <a:pt x="429543" y="278529"/>
                  </a:cubicBezTo>
                  <a:close/>
                  <a:moveTo>
                    <a:pt x="335569" y="29969"/>
                  </a:moveTo>
                  <a:lnTo>
                    <a:pt x="335569" y="212601"/>
                  </a:lnTo>
                  <a:lnTo>
                    <a:pt x="93975" y="212601"/>
                  </a:lnTo>
                  <a:lnTo>
                    <a:pt x="93975" y="29969"/>
                  </a:lnTo>
                  <a:close/>
                  <a:moveTo>
                    <a:pt x="331697" y="0"/>
                  </a:moveTo>
                  <a:lnTo>
                    <a:pt x="97847" y="0"/>
                  </a:lnTo>
                  <a:cubicBezTo>
                    <a:pt x="75519" y="0"/>
                    <a:pt x="57418" y="18101"/>
                    <a:pt x="57418" y="40429"/>
                  </a:cubicBezTo>
                  <a:lnTo>
                    <a:pt x="57418" y="202142"/>
                  </a:lnTo>
                  <a:cubicBezTo>
                    <a:pt x="57418" y="224470"/>
                    <a:pt x="75519" y="242571"/>
                    <a:pt x="97847" y="242571"/>
                  </a:cubicBezTo>
                  <a:lnTo>
                    <a:pt x="331697" y="242571"/>
                  </a:lnTo>
                  <a:cubicBezTo>
                    <a:pt x="354025" y="242571"/>
                    <a:pt x="372126" y="224470"/>
                    <a:pt x="372126" y="202142"/>
                  </a:cubicBezTo>
                  <a:lnTo>
                    <a:pt x="372126" y="40429"/>
                  </a:lnTo>
                  <a:cubicBezTo>
                    <a:pt x="372126" y="18101"/>
                    <a:pt x="354025" y="0"/>
                    <a:pt x="331697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00870" y="3306433"/>
            <a:ext cx="3005157" cy="1024690"/>
            <a:chOff x="3100870" y="3306433"/>
            <a:chExt cx="3005157" cy="1024690"/>
          </a:xfrm>
        </p:grpSpPr>
        <p:sp>
          <p:nvSpPr>
            <p:cNvPr id="7" name="Freeform: Shape 5"/>
            <p:cNvSpPr/>
            <p:nvPr/>
          </p:nvSpPr>
          <p:spPr>
            <a:xfrm>
              <a:off x="3100870" y="3306433"/>
              <a:ext cx="3005157" cy="1024690"/>
            </a:xfrm>
            <a:custGeom>
              <a:avLst/>
              <a:gdLst>
                <a:gd name="connsiteX0" fmla="*/ 905773 w 2734573"/>
                <a:gd name="connsiteY0" fmla="*/ 25879 h 948905"/>
                <a:gd name="connsiteX1" fmla="*/ 2734573 w 2734573"/>
                <a:gd name="connsiteY1" fmla="*/ 0 h 948905"/>
                <a:gd name="connsiteX2" fmla="*/ 1820173 w 2734573"/>
                <a:gd name="connsiteY2" fmla="*/ 948905 h 948905"/>
                <a:gd name="connsiteX3" fmla="*/ 0 w 2734573"/>
                <a:gd name="connsiteY3" fmla="*/ 940279 h 948905"/>
                <a:gd name="connsiteX4" fmla="*/ 905773 w 2734573"/>
                <a:gd name="connsiteY4" fmla="*/ 25879 h 94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573" h="948905">
                  <a:moveTo>
                    <a:pt x="905773" y="25879"/>
                  </a:moveTo>
                  <a:lnTo>
                    <a:pt x="2734573" y="0"/>
                  </a:lnTo>
                  <a:lnTo>
                    <a:pt x="1820173" y="948905"/>
                  </a:lnTo>
                  <a:lnTo>
                    <a:pt x="0" y="940279"/>
                  </a:lnTo>
                  <a:lnTo>
                    <a:pt x="905773" y="258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7"/>
            <p:cNvSpPr>
              <a:spLocks/>
            </p:cNvSpPr>
            <p:nvPr/>
          </p:nvSpPr>
          <p:spPr bwMode="auto">
            <a:xfrm>
              <a:off x="4268240" y="3595513"/>
              <a:ext cx="523849" cy="38842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  <a:cxn ang="0">
                  <a:pos x="45" y="25"/>
                </a:cxn>
                <a:cxn ang="0">
                  <a:pos x="33" y="13"/>
                </a:cxn>
                <a:cxn ang="0">
                  <a:pos x="32" y="12"/>
                </a:cxn>
                <a:cxn ang="0">
                  <a:pos x="31" y="13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40"/>
                </a:cxn>
                <a:cxn ang="0">
                  <a:pos x="28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27"/>
                </a:cxn>
                <a:cxn ang="0">
                  <a:pos x="44" y="27"/>
                </a:cxn>
                <a:cxn ang="0">
                  <a:pos x="45" y="26"/>
                </a:cxn>
                <a:cxn ang="0">
                  <a:pos x="45" y="25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3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4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  <a:moveTo>
                    <a:pt x="45" y="25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5" y="26"/>
                    <a:pt x="45" y="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31354" y="3459169"/>
            <a:ext cx="1869784" cy="706553"/>
            <a:chOff x="6131354" y="3459169"/>
            <a:chExt cx="1869784" cy="706553"/>
          </a:xfrm>
        </p:grpSpPr>
        <p:sp>
          <p:nvSpPr>
            <p:cNvPr id="12" name="TextBox 23"/>
            <p:cNvSpPr txBox="1"/>
            <p:nvPr/>
          </p:nvSpPr>
          <p:spPr>
            <a:xfrm>
              <a:off x="6131354" y="3802161"/>
              <a:ext cx="1869784" cy="36356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 （建议使用主题字体）</a:t>
              </a: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6131354" y="3459169"/>
              <a:ext cx="1869784" cy="342992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31087" y="1350157"/>
            <a:ext cx="1869784" cy="706553"/>
            <a:chOff x="1231087" y="1350157"/>
            <a:chExt cx="1869784" cy="706553"/>
          </a:xfrm>
        </p:grpSpPr>
        <p:sp>
          <p:nvSpPr>
            <p:cNvPr id="14" name="TextBox 25"/>
            <p:cNvSpPr txBox="1"/>
            <p:nvPr/>
          </p:nvSpPr>
          <p:spPr>
            <a:xfrm>
              <a:off x="1231087" y="1693149"/>
              <a:ext cx="1869784" cy="36356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850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 dirty="0">
                  <a:cs typeface="+mn-ea"/>
                  <a:sym typeface="+mn-lt"/>
                </a:rPr>
              </a:br>
              <a:r>
                <a:rPr lang="zh-CN" altLang="en-US" sz="1050" dirty="0">
                  <a:cs typeface="+mn-ea"/>
                  <a:sym typeface="+mn-lt"/>
                </a:rPr>
                <a:t> （建议使用主题字体）</a:t>
              </a:r>
            </a:p>
          </p:txBody>
        </p:sp>
        <p:sp>
          <p:nvSpPr>
            <p:cNvPr id="15" name="TextBox 26"/>
            <p:cNvSpPr txBox="1"/>
            <p:nvPr/>
          </p:nvSpPr>
          <p:spPr>
            <a:xfrm>
              <a:off x="1231087" y="1350157"/>
              <a:ext cx="1869784" cy="342992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28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 noChangeAspect="1"/>
          </p:cNvGrpSpPr>
          <p:nvPr/>
        </p:nvGrpSpPr>
        <p:grpSpPr bwMode="auto">
          <a:xfrm>
            <a:off x="1331640" y="1938927"/>
            <a:ext cx="6328129" cy="2628489"/>
            <a:chOff x="-6" y="294"/>
            <a:chExt cx="5766" cy="239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Freeform: Shape 27"/>
            <p:cNvSpPr>
              <a:spLocks/>
            </p:cNvSpPr>
            <p:nvPr/>
          </p:nvSpPr>
          <p:spPr bwMode="auto">
            <a:xfrm>
              <a:off x="-6" y="294"/>
              <a:ext cx="5766" cy="2395"/>
            </a:xfrm>
            <a:custGeom>
              <a:avLst/>
              <a:gdLst>
                <a:gd name="T0" fmla="*/ 2598 w 2844"/>
                <a:gd name="T1" fmla="*/ 731 h 1180"/>
                <a:gd name="T2" fmla="*/ 2416 w 2844"/>
                <a:gd name="T3" fmla="*/ 604 h 1180"/>
                <a:gd name="T4" fmla="*/ 2284 w 2844"/>
                <a:gd name="T5" fmla="*/ 556 h 1180"/>
                <a:gd name="T6" fmla="*/ 2162 w 2844"/>
                <a:gd name="T7" fmla="*/ 482 h 1180"/>
                <a:gd name="T8" fmla="*/ 2077 w 2844"/>
                <a:gd name="T9" fmla="*/ 458 h 1180"/>
                <a:gd name="T10" fmla="*/ 1861 w 2844"/>
                <a:gd name="T11" fmla="*/ 646 h 1180"/>
                <a:gd name="T12" fmla="*/ 1781 w 2844"/>
                <a:gd name="T13" fmla="*/ 461 h 1180"/>
                <a:gd name="T14" fmla="*/ 1552 w 2844"/>
                <a:gd name="T15" fmla="*/ 219 h 1180"/>
                <a:gd name="T16" fmla="*/ 1446 w 2844"/>
                <a:gd name="T17" fmla="*/ 123 h 1180"/>
                <a:gd name="T18" fmla="*/ 1341 w 2844"/>
                <a:gd name="T19" fmla="*/ 65 h 1180"/>
                <a:gd name="T20" fmla="*/ 1078 w 2844"/>
                <a:gd name="T21" fmla="*/ 497 h 1180"/>
                <a:gd name="T22" fmla="*/ 987 w 2844"/>
                <a:gd name="T23" fmla="*/ 538 h 1180"/>
                <a:gd name="T24" fmla="*/ 881 w 2844"/>
                <a:gd name="T25" fmla="*/ 481 h 1180"/>
                <a:gd name="T26" fmla="*/ 835 w 2844"/>
                <a:gd name="T27" fmla="*/ 425 h 1180"/>
                <a:gd name="T28" fmla="*/ 698 w 2844"/>
                <a:gd name="T29" fmla="*/ 313 h 1180"/>
                <a:gd name="T30" fmla="*/ 437 w 2844"/>
                <a:gd name="T31" fmla="*/ 541 h 1180"/>
                <a:gd name="T32" fmla="*/ 263 w 2844"/>
                <a:gd name="T33" fmla="*/ 535 h 1180"/>
                <a:gd name="T34" fmla="*/ 7 w 2844"/>
                <a:gd name="T35" fmla="*/ 880 h 1180"/>
                <a:gd name="T36" fmla="*/ 253 w 2844"/>
                <a:gd name="T37" fmla="*/ 628 h 1180"/>
                <a:gd name="T38" fmla="*/ 321 w 2844"/>
                <a:gd name="T39" fmla="*/ 522 h 1180"/>
                <a:gd name="T40" fmla="*/ 460 w 2844"/>
                <a:gd name="T41" fmla="*/ 572 h 1180"/>
                <a:gd name="T42" fmla="*/ 688 w 2844"/>
                <a:gd name="T43" fmla="*/ 373 h 1180"/>
                <a:gd name="T44" fmla="*/ 816 w 2844"/>
                <a:gd name="T45" fmla="*/ 469 h 1180"/>
                <a:gd name="T46" fmla="*/ 957 w 2844"/>
                <a:gd name="T47" fmla="*/ 582 h 1180"/>
                <a:gd name="T48" fmla="*/ 940 w 2844"/>
                <a:gd name="T49" fmla="*/ 601 h 1180"/>
                <a:gd name="T50" fmla="*/ 658 w 2844"/>
                <a:gd name="T51" fmla="*/ 443 h 1180"/>
                <a:gd name="T52" fmla="*/ 552 w 2844"/>
                <a:gd name="T53" fmla="*/ 549 h 1180"/>
                <a:gd name="T54" fmla="*/ 716 w 2844"/>
                <a:gd name="T55" fmla="*/ 564 h 1180"/>
                <a:gd name="T56" fmla="*/ 824 w 2844"/>
                <a:gd name="T57" fmla="*/ 614 h 1180"/>
                <a:gd name="T58" fmla="*/ 779 w 2844"/>
                <a:gd name="T59" fmla="*/ 825 h 1180"/>
                <a:gd name="T60" fmla="*/ 684 w 2844"/>
                <a:gd name="T61" fmla="*/ 875 h 1180"/>
                <a:gd name="T62" fmla="*/ 531 w 2844"/>
                <a:gd name="T63" fmla="*/ 1116 h 1180"/>
                <a:gd name="T64" fmla="*/ 528 w 2844"/>
                <a:gd name="T65" fmla="*/ 1123 h 1180"/>
                <a:gd name="T66" fmla="*/ 664 w 2844"/>
                <a:gd name="T67" fmla="*/ 967 h 1180"/>
                <a:gd name="T68" fmla="*/ 758 w 2844"/>
                <a:gd name="T69" fmla="*/ 911 h 1180"/>
                <a:gd name="T70" fmla="*/ 932 w 2844"/>
                <a:gd name="T71" fmla="*/ 705 h 1180"/>
                <a:gd name="T72" fmla="*/ 1040 w 2844"/>
                <a:gd name="T73" fmla="*/ 564 h 1180"/>
                <a:gd name="T74" fmla="*/ 1157 w 2844"/>
                <a:gd name="T75" fmla="*/ 463 h 1180"/>
                <a:gd name="T76" fmla="*/ 1361 w 2844"/>
                <a:gd name="T77" fmla="*/ 119 h 1180"/>
                <a:gd name="T78" fmla="*/ 1420 w 2844"/>
                <a:gd name="T79" fmla="*/ 156 h 1180"/>
                <a:gd name="T80" fmla="*/ 1496 w 2844"/>
                <a:gd name="T81" fmla="*/ 220 h 1180"/>
                <a:gd name="T82" fmla="*/ 1702 w 2844"/>
                <a:gd name="T83" fmla="*/ 467 h 1180"/>
                <a:gd name="T84" fmla="*/ 1778 w 2844"/>
                <a:gd name="T85" fmla="*/ 593 h 1180"/>
                <a:gd name="T86" fmla="*/ 2074 w 2844"/>
                <a:gd name="T87" fmla="*/ 921 h 1180"/>
                <a:gd name="T88" fmla="*/ 2271 w 2844"/>
                <a:gd name="T89" fmla="*/ 1146 h 1180"/>
                <a:gd name="T90" fmla="*/ 2332 w 2844"/>
                <a:gd name="T91" fmla="*/ 1165 h 1180"/>
                <a:gd name="T92" fmla="*/ 2091 w 2844"/>
                <a:gd name="T93" fmla="*/ 872 h 1180"/>
                <a:gd name="T94" fmla="*/ 1928 w 2844"/>
                <a:gd name="T95" fmla="*/ 705 h 1180"/>
                <a:gd name="T96" fmla="*/ 1983 w 2844"/>
                <a:gd name="T97" fmla="*/ 665 h 1180"/>
                <a:gd name="T98" fmla="*/ 2087 w 2844"/>
                <a:gd name="T99" fmla="*/ 524 h 1180"/>
                <a:gd name="T100" fmla="*/ 2206 w 2844"/>
                <a:gd name="T101" fmla="*/ 518 h 1180"/>
                <a:gd name="T102" fmla="*/ 2374 w 2844"/>
                <a:gd name="T103" fmla="*/ 668 h 1180"/>
                <a:gd name="T104" fmla="*/ 2547 w 2844"/>
                <a:gd name="T105" fmla="*/ 802 h 1180"/>
                <a:gd name="T106" fmla="*/ 2735 w 2844"/>
                <a:gd name="T107" fmla="*/ 891 h 1180"/>
                <a:gd name="T108" fmla="*/ 2840 w 2844"/>
                <a:gd name="T109" fmla="*/ 937 h 1180"/>
                <a:gd name="T110" fmla="*/ 663 w 2844"/>
                <a:gd name="T111" fmla="*/ 938 h 1180"/>
                <a:gd name="T112" fmla="*/ 1883 w 2844"/>
                <a:gd name="T113" fmla="*/ 704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4" h="1180">
                  <a:moveTo>
                    <a:pt x="2840" y="937"/>
                  </a:moveTo>
                  <a:cubicBezTo>
                    <a:pt x="2749" y="886"/>
                    <a:pt x="2683" y="800"/>
                    <a:pt x="2606" y="731"/>
                  </a:cubicBezTo>
                  <a:cubicBezTo>
                    <a:pt x="2604" y="729"/>
                    <a:pt x="2600" y="729"/>
                    <a:pt x="2598" y="731"/>
                  </a:cubicBezTo>
                  <a:cubicBezTo>
                    <a:pt x="2562" y="766"/>
                    <a:pt x="2510" y="711"/>
                    <a:pt x="2485" y="686"/>
                  </a:cubicBezTo>
                  <a:cubicBezTo>
                    <a:pt x="2470" y="670"/>
                    <a:pt x="2454" y="653"/>
                    <a:pt x="2442" y="635"/>
                  </a:cubicBezTo>
                  <a:cubicBezTo>
                    <a:pt x="2435" y="625"/>
                    <a:pt x="2428" y="610"/>
                    <a:pt x="2416" y="604"/>
                  </a:cubicBezTo>
                  <a:cubicBezTo>
                    <a:pt x="2407" y="599"/>
                    <a:pt x="2396" y="605"/>
                    <a:pt x="2388" y="609"/>
                  </a:cubicBezTo>
                  <a:cubicBezTo>
                    <a:pt x="2371" y="618"/>
                    <a:pt x="2360" y="624"/>
                    <a:pt x="2342" y="618"/>
                  </a:cubicBezTo>
                  <a:cubicBezTo>
                    <a:pt x="2315" y="609"/>
                    <a:pt x="2299" y="579"/>
                    <a:pt x="2284" y="556"/>
                  </a:cubicBezTo>
                  <a:cubicBezTo>
                    <a:pt x="2271" y="535"/>
                    <a:pt x="2258" y="513"/>
                    <a:pt x="2237" y="498"/>
                  </a:cubicBezTo>
                  <a:cubicBezTo>
                    <a:pt x="2224" y="489"/>
                    <a:pt x="2210" y="488"/>
                    <a:pt x="2195" y="487"/>
                  </a:cubicBezTo>
                  <a:cubicBezTo>
                    <a:pt x="2184" y="486"/>
                    <a:pt x="2173" y="485"/>
                    <a:pt x="2162" y="482"/>
                  </a:cubicBezTo>
                  <a:cubicBezTo>
                    <a:pt x="2150" y="478"/>
                    <a:pt x="2142" y="469"/>
                    <a:pt x="2134" y="460"/>
                  </a:cubicBezTo>
                  <a:cubicBezTo>
                    <a:pt x="2128" y="452"/>
                    <a:pt x="2121" y="443"/>
                    <a:pt x="2111" y="441"/>
                  </a:cubicBezTo>
                  <a:cubicBezTo>
                    <a:pt x="2098" y="438"/>
                    <a:pt x="2086" y="450"/>
                    <a:pt x="2077" y="458"/>
                  </a:cubicBezTo>
                  <a:cubicBezTo>
                    <a:pt x="2048" y="484"/>
                    <a:pt x="2029" y="520"/>
                    <a:pt x="2005" y="551"/>
                  </a:cubicBezTo>
                  <a:cubicBezTo>
                    <a:pt x="1971" y="596"/>
                    <a:pt x="1933" y="642"/>
                    <a:pt x="1886" y="673"/>
                  </a:cubicBezTo>
                  <a:cubicBezTo>
                    <a:pt x="1877" y="664"/>
                    <a:pt x="1869" y="656"/>
                    <a:pt x="1861" y="646"/>
                  </a:cubicBezTo>
                  <a:cubicBezTo>
                    <a:pt x="1837" y="618"/>
                    <a:pt x="1813" y="581"/>
                    <a:pt x="1810" y="542"/>
                  </a:cubicBezTo>
                  <a:cubicBezTo>
                    <a:pt x="1809" y="526"/>
                    <a:pt x="1813" y="506"/>
                    <a:pt x="1806" y="490"/>
                  </a:cubicBezTo>
                  <a:cubicBezTo>
                    <a:pt x="1800" y="478"/>
                    <a:pt x="1791" y="469"/>
                    <a:pt x="1781" y="461"/>
                  </a:cubicBezTo>
                  <a:cubicBezTo>
                    <a:pt x="1755" y="442"/>
                    <a:pt x="1726" y="430"/>
                    <a:pt x="1699" y="414"/>
                  </a:cubicBezTo>
                  <a:cubicBezTo>
                    <a:pt x="1666" y="393"/>
                    <a:pt x="1640" y="355"/>
                    <a:pt x="1618" y="324"/>
                  </a:cubicBezTo>
                  <a:cubicBezTo>
                    <a:pt x="1595" y="290"/>
                    <a:pt x="1574" y="254"/>
                    <a:pt x="1552" y="219"/>
                  </a:cubicBezTo>
                  <a:cubicBezTo>
                    <a:pt x="1542" y="203"/>
                    <a:pt x="1531" y="186"/>
                    <a:pt x="1520" y="170"/>
                  </a:cubicBezTo>
                  <a:cubicBezTo>
                    <a:pt x="1509" y="155"/>
                    <a:pt x="1498" y="138"/>
                    <a:pt x="1485" y="126"/>
                  </a:cubicBezTo>
                  <a:cubicBezTo>
                    <a:pt x="1470" y="113"/>
                    <a:pt x="1460" y="130"/>
                    <a:pt x="1446" y="123"/>
                  </a:cubicBezTo>
                  <a:cubicBezTo>
                    <a:pt x="1433" y="117"/>
                    <a:pt x="1429" y="94"/>
                    <a:pt x="1425" y="82"/>
                  </a:cubicBezTo>
                  <a:cubicBezTo>
                    <a:pt x="1420" y="61"/>
                    <a:pt x="1417" y="26"/>
                    <a:pt x="1397" y="13"/>
                  </a:cubicBezTo>
                  <a:cubicBezTo>
                    <a:pt x="1377" y="0"/>
                    <a:pt x="1348" y="55"/>
                    <a:pt x="1341" y="65"/>
                  </a:cubicBezTo>
                  <a:cubicBezTo>
                    <a:pt x="1314" y="105"/>
                    <a:pt x="1291" y="147"/>
                    <a:pt x="1267" y="189"/>
                  </a:cubicBezTo>
                  <a:cubicBezTo>
                    <a:pt x="1224" y="264"/>
                    <a:pt x="1183" y="342"/>
                    <a:pt x="1138" y="416"/>
                  </a:cubicBezTo>
                  <a:cubicBezTo>
                    <a:pt x="1121" y="445"/>
                    <a:pt x="1102" y="474"/>
                    <a:pt x="1078" y="497"/>
                  </a:cubicBezTo>
                  <a:cubicBezTo>
                    <a:pt x="1067" y="507"/>
                    <a:pt x="1052" y="517"/>
                    <a:pt x="1037" y="514"/>
                  </a:cubicBezTo>
                  <a:cubicBezTo>
                    <a:pt x="1028" y="512"/>
                    <a:pt x="1022" y="506"/>
                    <a:pt x="1013" y="509"/>
                  </a:cubicBezTo>
                  <a:cubicBezTo>
                    <a:pt x="1002" y="513"/>
                    <a:pt x="993" y="529"/>
                    <a:pt x="987" y="538"/>
                  </a:cubicBezTo>
                  <a:cubicBezTo>
                    <a:pt x="984" y="542"/>
                    <a:pt x="982" y="545"/>
                    <a:pt x="980" y="548"/>
                  </a:cubicBezTo>
                  <a:cubicBezTo>
                    <a:pt x="945" y="540"/>
                    <a:pt x="915" y="518"/>
                    <a:pt x="890" y="492"/>
                  </a:cubicBezTo>
                  <a:cubicBezTo>
                    <a:pt x="887" y="488"/>
                    <a:pt x="884" y="485"/>
                    <a:pt x="881" y="481"/>
                  </a:cubicBezTo>
                  <a:cubicBezTo>
                    <a:pt x="872" y="470"/>
                    <a:pt x="866" y="457"/>
                    <a:pt x="857" y="446"/>
                  </a:cubicBezTo>
                  <a:cubicBezTo>
                    <a:pt x="852" y="439"/>
                    <a:pt x="846" y="434"/>
                    <a:pt x="839" y="429"/>
                  </a:cubicBezTo>
                  <a:cubicBezTo>
                    <a:pt x="838" y="428"/>
                    <a:pt x="837" y="427"/>
                    <a:pt x="835" y="425"/>
                  </a:cubicBezTo>
                  <a:cubicBezTo>
                    <a:pt x="820" y="410"/>
                    <a:pt x="800" y="400"/>
                    <a:pt x="784" y="386"/>
                  </a:cubicBezTo>
                  <a:cubicBezTo>
                    <a:pt x="768" y="372"/>
                    <a:pt x="754" y="357"/>
                    <a:pt x="739" y="342"/>
                  </a:cubicBezTo>
                  <a:cubicBezTo>
                    <a:pt x="727" y="330"/>
                    <a:pt x="715" y="318"/>
                    <a:pt x="698" y="313"/>
                  </a:cubicBezTo>
                  <a:cubicBezTo>
                    <a:pt x="666" y="304"/>
                    <a:pt x="641" y="341"/>
                    <a:pt x="626" y="362"/>
                  </a:cubicBezTo>
                  <a:cubicBezTo>
                    <a:pt x="591" y="410"/>
                    <a:pt x="554" y="457"/>
                    <a:pt x="510" y="498"/>
                  </a:cubicBezTo>
                  <a:cubicBezTo>
                    <a:pt x="491" y="516"/>
                    <a:pt x="466" y="538"/>
                    <a:pt x="437" y="541"/>
                  </a:cubicBezTo>
                  <a:cubicBezTo>
                    <a:pt x="410" y="545"/>
                    <a:pt x="390" y="516"/>
                    <a:pt x="373" y="499"/>
                  </a:cubicBezTo>
                  <a:cubicBezTo>
                    <a:pt x="355" y="479"/>
                    <a:pt x="331" y="456"/>
                    <a:pt x="304" y="477"/>
                  </a:cubicBezTo>
                  <a:cubicBezTo>
                    <a:pt x="286" y="491"/>
                    <a:pt x="275" y="517"/>
                    <a:pt x="263" y="535"/>
                  </a:cubicBezTo>
                  <a:cubicBezTo>
                    <a:pt x="248" y="560"/>
                    <a:pt x="233" y="584"/>
                    <a:pt x="217" y="609"/>
                  </a:cubicBezTo>
                  <a:cubicBezTo>
                    <a:pt x="157" y="707"/>
                    <a:pt x="92" y="802"/>
                    <a:pt x="3" y="876"/>
                  </a:cubicBezTo>
                  <a:cubicBezTo>
                    <a:pt x="0" y="878"/>
                    <a:pt x="4" y="882"/>
                    <a:pt x="7" y="880"/>
                  </a:cubicBezTo>
                  <a:cubicBezTo>
                    <a:pt x="7" y="880"/>
                    <a:pt x="7" y="880"/>
                    <a:pt x="7" y="880"/>
                  </a:cubicBezTo>
                  <a:cubicBezTo>
                    <a:pt x="22" y="884"/>
                    <a:pt x="87" y="828"/>
                    <a:pt x="94" y="822"/>
                  </a:cubicBezTo>
                  <a:cubicBezTo>
                    <a:pt x="158" y="765"/>
                    <a:pt x="209" y="701"/>
                    <a:pt x="253" y="628"/>
                  </a:cubicBezTo>
                  <a:cubicBezTo>
                    <a:pt x="262" y="612"/>
                    <a:pt x="273" y="597"/>
                    <a:pt x="281" y="580"/>
                  </a:cubicBezTo>
                  <a:cubicBezTo>
                    <a:pt x="288" y="566"/>
                    <a:pt x="295" y="551"/>
                    <a:pt x="304" y="537"/>
                  </a:cubicBezTo>
                  <a:cubicBezTo>
                    <a:pt x="308" y="531"/>
                    <a:pt x="313" y="523"/>
                    <a:pt x="321" y="522"/>
                  </a:cubicBezTo>
                  <a:cubicBezTo>
                    <a:pt x="330" y="521"/>
                    <a:pt x="338" y="530"/>
                    <a:pt x="343" y="536"/>
                  </a:cubicBezTo>
                  <a:cubicBezTo>
                    <a:pt x="355" y="548"/>
                    <a:pt x="364" y="561"/>
                    <a:pt x="377" y="572"/>
                  </a:cubicBezTo>
                  <a:cubicBezTo>
                    <a:pt x="404" y="594"/>
                    <a:pt x="432" y="587"/>
                    <a:pt x="460" y="572"/>
                  </a:cubicBezTo>
                  <a:cubicBezTo>
                    <a:pt x="498" y="551"/>
                    <a:pt x="532" y="524"/>
                    <a:pt x="564" y="496"/>
                  </a:cubicBezTo>
                  <a:cubicBezTo>
                    <a:pt x="600" y="465"/>
                    <a:pt x="634" y="432"/>
                    <a:pt x="665" y="397"/>
                  </a:cubicBezTo>
                  <a:cubicBezTo>
                    <a:pt x="672" y="389"/>
                    <a:pt x="680" y="381"/>
                    <a:pt x="688" y="373"/>
                  </a:cubicBezTo>
                  <a:cubicBezTo>
                    <a:pt x="700" y="362"/>
                    <a:pt x="710" y="369"/>
                    <a:pt x="719" y="378"/>
                  </a:cubicBezTo>
                  <a:cubicBezTo>
                    <a:pt x="736" y="395"/>
                    <a:pt x="751" y="414"/>
                    <a:pt x="767" y="431"/>
                  </a:cubicBezTo>
                  <a:cubicBezTo>
                    <a:pt x="782" y="447"/>
                    <a:pt x="803" y="451"/>
                    <a:pt x="816" y="469"/>
                  </a:cubicBezTo>
                  <a:cubicBezTo>
                    <a:pt x="827" y="484"/>
                    <a:pt x="834" y="502"/>
                    <a:pt x="845" y="517"/>
                  </a:cubicBezTo>
                  <a:cubicBezTo>
                    <a:pt x="871" y="550"/>
                    <a:pt x="918" y="564"/>
                    <a:pt x="955" y="581"/>
                  </a:cubicBezTo>
                  <a:cubicBezTo>
                    <a:pt x="956" y="582"/>
                    <a:pt x="956" y="582"/>
                    <a:pt x="957" y="582"/>
                  </a:cubicBezTo>
                  <a:cubicBezTo>
                    <a:pt x="954" y="587"/>
                    <a:pt x="951" y="591"/>
                    <a:pt x="948" y="596"/>
                  </a:cubicBezTo>
                  <a:cubicBezTo>
                    <a:pt x="947" y="598"/>
                    <a:pt x="946" y="599"/>
                    <a:pt x="945" y="601"/>
                  </a:cubicBezTo>
                  <a:cubicBezTo>
                    <a:pt x="943" y="600"/>
                    <a:pt x="941" y="600"/>
                    <a:pt x="940" y="601"/>
                  </a:cubicBezTo>
                  <a:cubicBezTo>
                    <a:pt x="893" y="595"/>
                    <a:pt x="852" y="571"/>
                    <a:pt x="817" y="540"/>
                  </a:cubicBezTo>
                  <a:cubicBezTo>
                    <a:pt x="783" y="511"/>
                    <a:pt x="759" y="474"/>
                    <a:pt x="728" y="442"/>
                  </a:cubicBezTo>
                  <a:cubicBezTo>
                    <a:pt x="706" y="417"/>
                    <a:pt x="682" y="422"/>
                    <a:pt x="658" y="443"/>
                  </a:cubicBezTo>
                  <a:cubicBezTo>
                    <a:pt x="640" y="458"/>
                    <a:pt x="626" y="477"/>
                    <a:pt x="610" y="493"/>
                  </a:cubicBezTo>
                  <a:cubicBezTo>
                    <a:pt x="592" y="512"/>
                    <a:pt x="572" y="527"/>
                    <a:pt x="549" y="540"/>
                  </a:cubicBezTo>
                  <a:cubicBezTo>
                    <a:pt x="545" y="542"/>
                    <a:pt x="547" y="549"/>
                    <a:pt x="552" y="549"/>
                  </a:cubicBezTo>
                  <a:cubicBezTo>
                    <a:pt x="574" y="548"/>
                    <a:pt x="596" y="545"/>
                    <a:pt x="618" y="539"/>
                  </a:cubicBezTo>
                  <a:cubicBezTo>
                    <a:pt x="638" y="534"/>
                    <a:pt x="665" y="521"/>
                    <a:pt x="685" y="531"/>
                  </a:cubicBezTo>
                  <a:cubicBezTo>
                    <a:pt x="698" y="538"/>
                    <a:pt x="707" y="553"/>
                    <a:pt x="716" y="564"/>
                  </a:cubicBezTo>
                  <a:cubicBezTo>
                    <a:pt x="726" y="576"/>
                    <a:pt x="738" y="586"/>
                    <a:pt x="753" y="591"/>
                  </a:cubicBezTo>
                  <a:cubicBezTo>
                    <a:pt x="754" y="591"/>
                    <a:pt x="756" y="591"/>
                    <a:pt x="757" y="589"/>
                  </a:cubicBezTo>
                  <a:cubicBezTo>
                    <a:pt x="771" y="572"/>
                    <a:pt x="812" y="606"/>
                    <a:pt x="824" y="614"/>
                  </a:cubicBezTo>
                  <a:cubicBezTo>
                    <a:pt x="852" y="631"/>
                    <a:pt x="885" y="639"/>
                    <a:pt x="917" y="643"/>
                  </a:cubicBezTo>
                  <a:cubicBezTo>
                    <a:pt x="901" y="668"/>
                    <a:pt x="884" y="692"/>
                    <a:pt x="867" y="716"/>
                  </a:cubicBezTo>
                  <a:cubicBezTo>
                    <a:pt x="839" y="754"/>
                    <a:pt x="810" y="790"/>
                    <a:pt x="779" y="825"/>
                  </a:cubicBezTo>
                  <a:cubicBezTo>
                    <a:pt x="765" y="840"/>
                    <a:pt x="752" y="857"/>
                    <a:pt x="736" y="870"/>
                  </a:cubicBezTo>
                  <a:cubicBezTo>
                    <a:pt x="721" y="883"/>
                    <a:pt x="705" y="877"/>
                    <a:pt x="689" y="872"/>
                  </a:cubicBezTo>
                  <a:cubicBezTo>
                    <a:pt x="686" y="871"/>
                    <a:pt x="684" y="873"/>
                    <a:pt x="684" y="875"/>
                  </a:cubicBezTo>
                  <a:cubicBezTo>
                    <a:pt x="665" y="924"/>
                    <a:pt x="637" y="967"/>
                    <a:pt x="611" y="1012"/>
                  </a:cubicBezTo>
                  <a:cubicBezTo>
                    <a:pt x="590" y="1050"/>
                    <a:pt x="568" y="1091"/>
                    <a:pt x="531" y="1116"/>
                  </a:cubicBezTo>
                  <a:cubicBezTo>
                    <a:pt x="531" y="1116"/>
                    <a:pt x="531" y="1116"/>
                    <a:pt x="531" y="1116"/>
                  </a:cubicBezTo>
                  <a:cubicBezTo>
                    <a:pt x="530" y="1117"/>
                    <a:pt x="529" y="1117"/>
                    <a:pt x="528" y="1118"/>
                  </a:cubicBezTo>
                  <a:cubicBezTo>
                    <a:pt x="528" y="1118"/>
                    <a:pt x="528" y="1118"/>
                    <a:pt x="528" y="1118"/>
                  </a:cubicBezTo>
                  <a:cubicBezTo>
                    <a:pt x="526" y="1119"/>
                    <a:pt x="527" y="1122"/>
                    <a:pt x="528" y="1123"/>
                  </a:cubicBezTo>
                  <a:cubicBezTo>
                    <a:pt x="529" y="1124"/>
                    <a:pt x="531" y="1125"/>
                    <a:pt x="533" y="1124"/>
                  </a:cubicBezTo>
                  <a:cubicBezTo>
                    <a:pt x="569" y="1114"/>
                    <a:pt x="596" y="1084"/>
                    <a:pt x="619" y="1056"/>
                  </a:cubicBezTo>
                  <a:cubicBezTo>
                    <a:pt x="640" y="1030"/>
                    <a:pt x="649" y="996"/>
                    <a:pt x="664" y="967"/>
                  </a:cubicBezTo>
                  <a:cubicBezTo>
                    <a:pt x="672" y="952"/>
                    <a:pt x="682" y="937"/>
                    <a:pt x="696" y="927"/>
                  </a:cubicBezTo>
                  <a:cubicBezTo>
                    <a:pt x="706" y="920"/>
                    <a:pt x="720" y="921"/>
                    <a:pt x="732" y="920"/>
                  </a:cubicBezTo>
                  <a:cubicBezTo>
                    <a:pt x="741" y="919"/>
                    <a:pt x="750" y="916"/>
                    <a:pt x="758" y="911"/>
                  </a:cubicBezTo>
                  <a:cubicBezTo>
                    <a:pt x="773" y="903"/>
                    <a:pt x="785" y="889"/>
                    <a:pt x="795" y="876"/>
                  </a:cubicBezTo>
                  <a:cubicBezTo>
                    <a:pt x="810" y="858"/>
                    <a:pt x="824" y="840"/>
                    <a:pt x="839" y="822"/>
                  </a:cubicBezTo>
                  <a:cubicBezTo>
                    <a:pt x="870" y="783"/>
                    <a:pt x="901" y="744"/>
                    <a:pt x="932" y="705"/>
                  </a:cubicBezTo>
                  <a:cubicBezTo>
                    <a:pt x="945" y="688"/>
                    <a:pt x="957" y="670"/>
                    <a:pt x="970" y="652"/>
                  </a:cubicBezTo>
                  <a:cubicBezTo>
                    <a:pt x="981" y="635"/>
                    <a:pt x="994" y="620"/>
                    <a:pt x="1005" y="602"/>
                  </a:cubicBezTo>
                  <a:cubicBezTo>
                    <a:pt x="1013" y="588"/>
                    <a:pt x="1023" y="570"/>
                    <a:pt x="1040" y="564"/>
                  </a:cubicBezTo>
                  <a:cubicBezTo>
                    <a:pt x="1048" y="561"/>
                    <a:pt x="1056" y="568"/>
                    <a:pt x="1064" y="567"/>
                  </a:cubicBezTo>
                  <a:cubicBezTo>
                    <a:pt x="1073" y="565"/>
                    <a:pt x="1080" y="562"/>
                    <a:pt x="1086" y="557"/>
                  </a:cubicBezTo>
                  <a:cubicBezTo>
                    <a:pt x="1116" y="532"/>
                    <a:pt x="1136" y="496"/>
                    <a:pt x="1157" y="463"/>
                  </a:cubicBezTo>
                  <a:cubicBezTo>
                    <a:pt x="1181" y="423"/>
                    <a:pt x="1209" y="385"/>
                    <a:pt x="1234" y="345"/>
                  </a:cubicBezTo>
                  <a:cubicBezTo>
                    <a:pt x="1260" y="303"/>
                    <a:pt x="1286" y="260"/>
                    <a:pt x="1310" y="217"/>
                  </a:cubicBezTo>
                  <a:cubicBezTo>
                    <a:pt x="1328" y="185"/>
                    <a:pt x="1341" y="150"/>
                    <a:pt x="1361" y="119"/>
                  </a:cubicBezTo>
                  <a:cubicBezTo>
                    <a:pt x="1366" y="111"/>
                    <a:pt x="1372" y="104"/>
                    <a:pt x="1382" y="101"/>
                  </a:cubicBezTo>
                  <a:cubicBezTo>
                    <a:pt x="1390" y="98"/>
                    <a:pt x="1396" y="109"/>
                    <a:pt x="1399" y="115"/>
                  </a:cubicBezTo>
                  <a:cubicBezTo>
                    <a:pt x="1407" y="129"/>
                    <a:pt x="1413" y="143"/>
                    <a:pt x="1420" y="156"/>
                  </a:cubicBezTo>
                  <a:cubicBezTo>
                    <a:pt x="1426" y="167"/>
                    <a:pt x="1433" y="181"/>
                    <a:pt x="1445" y="185"/>
                  </a:cubicBezTo>
                  <a:cubicBezTo>
                    <a:pt x="1456" y="188"/>
                    <a:pt x="1467" y="188"/>
                    <a:pt x="1477" y="196"/>
                  </a:cubicBezTo>
                  <a:cubicBezTo>
                    <a:pt x="1485" y="202"/>
                    <a:pt x="1491" y="212"/>
                    <a:pt x="1496" y="220"/>
                  </a:cubicBezTo>
                  <a:cubicBezTo>
                    <a:pt x="1518" y="254"/>
                    <a:pt x="1540" y="286"/>
                    <a:pt x="1566" y="316"/>
                  </a:cubicBezTo>
                  <a:cubicBezTo>
                    <a:pt x="1599" y="352"/>
                    <a:pt x="1627" y="391"/>
                    <a:pt x="1660" y="427"/>
                  </a:cubicBezTo>
                  <a:cubicBezTo>
                    <a:pt x="1673" y="442"/>
                    <a:pt x="1687" y="455"/>
                    <a:pt x="1702" y="467"/>
                  </a:cubicBezTo>
                  <a:cubicBezTo>
                    <a:pt x="1717" y="480"/>
                    <a:pt x="1736" y="490"/>
                    <a:pt x="1750" y="504"/>
                  </a:cubicBezTo>
                  <a:cubicBezTo>
                    <a:pt x="1761" y="514"/>
                    <a:pt x="1764" y="529"/>
                    <a:pt x="1767" y="543"/>
                  </a:cubicBezTo>
                  <a:cubicBezTo>
                    <a:pt x="1770" y="559"/>
                    <a:pt x="1774" y="576"/>
                    <a:pt x="1778" y="593"/>
                  </a:cubicBezTo>
                  <a:cubicBezTo>
                    <a:pt x="1787" y="623"/>
                    <a:pt x="1801" y="652"/>
                    <a:pt x="1819" y="679"/>
                  </a:cubicBezTo>
                  <a:cubicBezTo>
                    <a:pt x="1862" y="743"/>
                    <a:pt x="1926" y="791"/>
                    <a:pt x="1984" y="839"/>
                  </a:cubicBezTo>
                  <a:cubicBezTo>
                    <a:pt x="2015" y="865"/>
                    <a:pt x="2047" y="891"/>
                    <a:pt x="2074" y="921"/>
                  </a:cubicBezTo>
                  <a:cubicBezTo>
                    <a:pt x="2104" y="953"/>
                    <a:pt x="2129" y="989"/>
                    <a:pt x="2155" y="1024"/>
                  </a:cubicBezTo>
                  <a:cubicBezTo>
                    <a:pt x="2177" y="1056"/>
                    <a:pt x="2202" y="1087"/>
                    <a:pt x="2230" y="1114"/>
                  </a:cubicBezTo>
                  <a:cubicBezTo>
                    <a:pt x="2242" y="1127"/>
                    <a:pt x="2256" y="1137"/>
                    <a:pt x="2271" y="1146"/>
                  </a:cubicBezTo>
                  <a:cubicBezTo>
                    <a:pt x="2288" y="1155"/>
                    <a:pt x="2307" y="1164"/>
                    <a:pt x="2321" y="1177"/>
                  </a:cubicBezTo>
                  <a:cubicBezTo>
                    <a:pt x="2324" y="1180"/>
                    <a:pt x="2328" y="1179"/>
                    <a:pt x="2330" y="1176"/>
                  </a:cubicBezTo>
                  <a:cubicBezTo>
                    <a:pt x="2334" y="1175"/>
                    <a:pt x="2337" y="1168"/>
                    <a:pt x="2332" y="1165"/>
                  </a:cubicBezTo>
                  <a:cubicBezTo>
                    <a:pt x="2298" y="1142"/>
                    <a:pt x="2266" y="1117"/>
                    <a:pt x="2238" y="1088"/>
                  </a:cubicBezTo>
                  <a:cubicBezTo>
                    <a:pt x="2209" y="1059"/>
                    <a:pt x="2185" y="1025"/>
                    <a:pt x="2163" y="990"/>
                  </a:cubicBezTo>
                  <a:cubicBezTo>
                    <a:pt x="2138" y="951"/>
                    <a:pt x="2116" y="911"/>
                    <a:pt x="2091" y="872"/>
                  </a:cubicBezTo>
                  <a:cubicBezTo>
                    <a:pt x="2070" y="842"/>
                    <a:pt x="2046" y="815"/>
                    <a:pt x="2019" y="790"/>
                  </a:cubicBezTo>
                  <a:cubicBezTo>
                    <a:pt x="1989" y="761"/>
                    <a:pt x="1955" y="736"/>
                    <a:pt x="1923" y="708"/>
                  </a:cubicBezTo>
                  <a:cubicBezTo>
                    <a:pt x="1925" y="707"/>
                    <a:pt x="1926" y="706"/>
                    <a:pt x="1928" y="705"/>
                  </a:cubicBezTo>
                  <a:cubicBezTo>
                    <a:pt x="1945" y="696"/>
                    <a:pt x="1961" y="685"/>
                    <a:pt x="1975" y="673"/>
                  </a:cubicBezTo>
                  <a:cubicBezTo>
                    <a:pt x="1976" y="672"/>
                    <a:pt x="1977" y="672"/>
                    <a:pt x="1978" y="671"/>
                  </a:cubicBezTo>
                  <a:cubicBezTo>
                    <a:pt x="1981" y="670"/>
                    <a:pt x="1982" y="667"/>
                    <a:pt x="1983" y="665"/>
                  </a:cubicBezTo>
                  <a:cubicBezTo>
                    <a:pt x="2000" y="649"/>
                    <a:pt x="2015" y="630"/>
                    <a:pt x="2029" y="612"/>
                  </a:cubicBezTo>
                  <a:cubicBezTo>
                    <a:pt x="2038" y="600"/>
                    <a:pt x="2046" y="588"/>
                    <a:pt x="2054" y="576"/>
                  </a:cubicBezTo>
                  <a:cubicBezTo>
                    <a:pt x="2066" y="559"/>
                    <a:pt x="2077" y="542"/>
                    <a:pt x="2087" y="524"/>
                  </a:cubicBezTo>
                  <a:cubicBezTo>
                    <a:pt x="2095" y="511"/>
                    <a:pt x="2104" y="497"/>
                    <a:pt x="2110" y="482"/>
                  </a:cubicBezTo>
                  <a:cubicBezTo>
                    <a:pt x="2121" y="492"/>
                    <a:pt x="2132" y="502"/>
                    <a:pt x="2146" y="508"/>
                  </a:cubicBezTo>
                  <a:cubicBezTo>
                    <a:pt x="2165" y="517"/>
                    <a:pt x="2186" y="515"/>
                    <a:pt x="2206" y="518"/>
                  </a:cubicBezTo>
                  <a:cubicBezTo>
                    <a:pt x="2243" y="525"/>
                    <a:pt x="2266" y="571"/>
                    <a:pt x="2283" y="600"/>
                  </a:cubicBezTo>
                  <a:cubicBezTo>
                    <a:pt x="2297" y="622"/>
                    <a:pt x="2314" y="658"/>
                    <a:pt x="2340" y="668"/>
                  </a:cubicBezTo>
                  <a:cubicBezTo>
                    <a:pt x="2351" y="672"/>
                    <a:pt x="2362" y="670"/>
                    <a:pt x="2374" y="668"/>
                  </a:cubicBezTo>
                  <a:cubicBezTo>
                    <a:pt x="2387" y="665"/>
                    <a:pt x="2401" y="657"/>
                    <a:pt x="2412" y="669"/>
                  </a:cubicBezTo>
                  <a:cubicBezTo>
                    <a:pt x="2433" y="694"/>
                    <a:pt x="2448" y="723"/>
                    <a:pt x="2469" y="748"/>
                  </a:cubicBezTo>
                  <a:cubicBezTo>
                    <a:pt x="2490" y="772"/>
                    <a:pt x="2516" y="794"/>
                    <a:pt x="2547" y="802"/>
                  </a:cubicBezTo>
                  <a:cubicBezTo>
                    <a:pt x="2563" y="805"/>
                    <a:pt x="2577" y="802"/>
                    <a:pt x="2593" y="801"/>
                  </a:cubicBezTo>
                  <a:cubicBezTo>
                    <a:pt x="2608" y="800"/>
                    <a:pt x="2618" y="807"/>
                    <a:pt x="2630" y="816"/>
                  </a:cubicBezTo>
                  <a:cubicBezTo>
                    <a:pt x="2663" y="844"/>
                    <a:pt x="2699" y="867"/>
                    <a:pt x="2735" y="891"/>
                  </a:cubicBezTo>
                  <a:cubicBezTo>
                    <a:pt x="2767" y="913"/>
                    <a:pt x="2799" y="933"/>
                    <a:pt x="2832" y="953"/>
                  </a:cubicBezTo>
                  <a:cubicBezTo>
                    <a:pt x="2837" y="956"/>
                    <a:pt x="2842" y="951"/>
                    <a:pt x="2841" y="946"/>
                  </a:cubicBezTo>
                  <a:cubicBezTo>
                    <a:pt x="2844" y="944"/>
                    <a:pt x="2844" y="939"/>
                    <a:pt x="2840" y="937"/>
                  </a:cubicBezTo>
                  <a:close/>
                  <a:moveTo>
                    <a:pt x="653" y="958"/>
                  </a:moveTo>
                  <a:cubicBezTo>
                    <a:pt x="652" y="959"/>
                    <a:pt x="651" y="960"/>
                    <a:pt x="650" y="961"/>
                  </a:cubicBezTo>
                  <a:cubicBezTo>
                    <a:pt x="655" y="954"/>
                    <a:pt x="659" y="946"/>
                    <a:pt x="663" y="938"/>
                  </a:cubicBezTo>
                  <a:cubicBezTo>
                    <a:pt x="660" y="945"/>
                    <a:pt x="657" y="951"/>
                    <a:pt x="653" y="958"/>
                  </a:cubicBezTo>
                  <a:close/>
                  <a:moveTo>
                    <a:pt x="1869" y="690"/>
                  </a:moveTo>
                  <a:cubicBezTo>
                    <a:pt x="1874" y="695"/>
                    <a:pt x="1878" y="700"/>
                    <a:pt x="1883" y="704"/>
                  </a:cubicBezTo>
                  <a:cubicBezTo>
                    <a:pt x="1883" y="705"/>
                    <a:pt x="1883" y="705"/>
                    <a:pt x="1884" y="706"/>
                  </a:cubicBezTo>
                  <a:cubicBezTo>
                    <a:pt x="1879" y="701"/>
                    <a:pt x="1874" y="696"/>
                    <a:pt x="1869" y="6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28"/>
            <p:cNvSpPr>
              <a:spLocks/>
            </p:cNvSpPr>
            <p:nvPr/>
          </p:nvSpPr>
          <p:spPr bwMode="auto">
            <a:xfrm>
              <a:off x="2646" y="685"/>
              <a:ext cx="797" cy="792"/>
            </a:xfrm>
            <a:custGeom>
              <a:avLst/>
              <a:gdLst>
                <a:gd name="T0" fmla="*/ 391 w 393"/>
                <a:gd name="T1" fmla="*/ 383 h 390"/>
                <a:gd name="T2" fmla="*/ 172 w 393"/>
                <a:gd name="T3" fmla="*/ 112 h 390"/>
                <a:gd name="T4" fmla="*/ 113 w 393"/>
                <a:gd name="T5" fmla="*/ 45 h 390"/>
                <a:gd name="T6" fmla="*/ 73 w 393"/>
                <a:gd name="T7" fmla="*/ 2 h 390"/>
                <a:gd name="T8" fmla="*/ 45 w 393"/>
                <a:gd name="T9" fmla="*/ 24 h 390"/>
                <a:gd name="T10" fmla="*/ 13 w 393"/>
                <a:gd name="T11" fmla="*/ 79 h 390"/>
                <a:gd name="T12" fmla="*/ 12 w 393"/>
                <a:gd name="T13" fmla="*/ 81 h 390"/>
                <a:gd name="T14" fmla="*/ 11 w 393"/>
                <a:gd name="T15" fmla="*/ 83 h 390"/>
                <a:gd name="T16" fmla="*/ 48 w 393"/>
                <a:gd name="T17" fmla="*/ 135 h 390"/>
                <a:gd name="T18" fmla="*/ 140 w 393"/>
                <a:gd name="T19" fmla="*/ 177 h 390"/>
                <a:gd name="T20" fmla="*/ 268 w 393"/>
                <a:gd name="T21" fmla="*/ 256 h 390"/>
                <a:gd name="T22" fmla="*/ 384 w 393"/>
                <a:gd name="T23" fmla="*/ 386 h 390"/>
                <a:gd name="T24" fmla="*/ 391 w 393"/>
                <a:gd name="T25" fmla="*/ 38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390">
                  <a:moveTo>
                    <a:pt x="391" y="383"/>
                  </a:moveTo>
                  <a:cubicBezTo>
                    <a:pt x="357" y="266"/>
                    <a:pt x="265" y="184"/>
                    <a:pt x="172" y="112"/>
                  </a:cubicBezTo>
                  <a:cubicBezTo>
                    <a:pt x="147" y="92"/>
                    <a:pt x="128" y="73"/>
                    <a:pt x="113" y="45"/>
                  </a:cubicBezTo>
                  <a:cubicBezTo>
                    <a:pt x="105" y="29"/>
                    <a:pt x="94" y="5"/>
                    <a:pt x="73" y="2"/>
                  </a:cubicBezTo>
                  <a:cubicBezTo>
                    <a:pt x="59" y="0"/>
                    <a:pt x="50" y="14"/>
                    <a:pt x="45" y="24"/>
                  </a:cubicBezTo>
                  <a:cubicBezTo>
                    <a:pt x="35" y="42"/>
                    <a:pt x="30" y="66"/>
                    <a:pt x="13" y="79"/>
                  </a:cubicBezTo>
                  <a:cubicBezTo>
                    <a:pt x="12" y="79"/>
                    <a:pt x="12" y="80"/>
                    <a:pt x="12" y="81"/>
                  </a:cubicBezTo>
                  <a:cubicBezTo>
                    <a:pt x="12" y="81"/>
                    <a:pt x="11" y="82"/>
                    <a:pt x="11" y="83"/>
                  </a:cubicBezTo>
                  <a:cubicBezTo>
                    <a:pt x="0" y="106"/>
                    <a:pt x="31" y="125"/>
                    <a:pt x="48" y="135"/>
                  </a:cubicBezTo>
                  <a:cubicBezTo>
                    <a:pt x="77" y="152"/>
                    <a:pt x="109" y="164"/>
                    <a:pt x="140" y="177"/>
                  </a:cubicBezTo>
                  <a:cubicBezTo>
                    <a:pt x="187" y="195"/>
                    <a:pt x="230" y="225"/>
                    <a:pt x="268" y="256"/>
                  </a:cubicBezTo>
                  <a:cubicBezTo>
                    <a:pt x="313" y="293"/>
                    <a:pt x="352" y="337"/>
                    <a:pt x="384" y="386"/>
                  </a:cubicBezTo>
                  <a:cubicBezTo>
                    <a:pt x="386" y="390"/>
                    <a:pt x="393" y="388"/>
                    <a:pt x="391" y="3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29"/>
            <p:cNvSpPr>
              <a:spLocks/>
            </p:cNvSpPr>
            <p:nvPr/>
          </p:nvSpPr>
          <p:spPr bwMode="auto">
            <a:xfrm>
              <a:off x="1855" y="1091"/>
              <a:ext cx="1071" cy="835"/>
            </a:xfrm>
            <a:custGeom>
              <a:avLst/>
              <a:gdLst>
                <a:gd name="T0" fmla="*/ 526 w 528"/>
                <a:gd name="T1" fmla="*/ 304 h 411"/>
                <a:gd name="T2" fmla="*/ 467 w 528"/>
                <a:gd name="T3" fmla="*/ 257 h 411"/>
                <a:gd name="T4" fmla="*/ 429 w 528"/>
                <a:gd name="T5" fmla="*/ 168 h 411"/>
                <a:gd name="T6" fmla="*/ 380 w 528"/>
                <a:gd name="T7" fmla="*/ 98 h 411"/>
                <a:gd name="T8" fmla="*/ 393 w 528"/>
                <a:gd name="T9" fmla="*/ 23 h 411"/>
                <a:gd name="T10" fmla="*/ 395 w 528"/>
                <a:gd name="T11" fmla="*/ 20 h 411"/>
                <a:gd name="T12" fmla="*/ 406 w 528"/>
                <a:gd name="T13" fmla="*/ 7 h 411"/>
                <a:gd name="T14" fmla="*/ 403 w 528"/>
                <a:gd name="T15" fmla="*/ 0 h 411"/>
                <a:gd name="T16" fmla="*/ 308 w 528"/>
                <a:gd name="T17" fmla="*/ 66 h 411"/>
                <a:gd name="T18" fmla="*/ 228 w 528"/>
                <a:gd name="T19" fmla="*/ 180 h 411"/>
                <a:gd name="T20" fmla="*/ 171 w 528"/>
                <a:gd name="T21" fmla="*/ 229 h 411"/>
                <a:gd name="T22" fmla="*/ 148 w 528"/>
                <a:gd name="T23" fmla="*/ 227 h 411"/>
                <a:gd name="T24" fmla="*/ 130 w 528"/>
                <a:gd name="T25" fmla="*/ 246 h 411"/>
                <a:gd name="T26" fmla="*/ 113 w 528"/>
                <a:gd name="T27" fmla="*/ 275 h 411"/>
                <a:gd name="T28" fmla="*/ 69 w 528"/>
                <a:gd name="T29" fmla="*/ 333 h 411"/>
                <a:gd name="T30" fmla="*/ 6 w 528"/>
                <a:gd name="T31" fmla="*/ 401 h 411"/>
                <a:gd name="T32" fmla="*/ 2 w 528"/>
                <a:gd name="T33" fmla="*/ 406 h 411"/>
                <a:gd name="T34" fmla="*/ 2 w 528"/>
                <a:gd name="T35" fmla="*/ 407 h 411"/>
                <a:gd name="T36" fmla="*/ 3 w 528"/>
                <a:gd name="T37" fmla="*/ 410 h 411"/>
                <a:gd name="T38" fmla="*/ 6 w 528"/>
                <a:gd name="T39" fmla="*/ 411 h 411"/>
                <a:gd name="T40" fmla="*/ 171 w 528"/>
                <a:gd name="T41" fmla="*/ 307 h 411"/>
                <a:gd name="T42" fmla="*/ 320 w 528"/>
                <a:gd name="T43" fmla="*/ 172 h 411"/>
                <a:gd name="T44" fmla="*/ 327 w 528"/>
                <a:gd name="T45" fmla="*/ 161 h 411"/>
                <a:gd name="T46" fmla="*/ 331 w 528"/>
                <a:gd name="T47" fmla="*/ 153 h 411"/>
                <a:gd name="T48" fmla="*/ 522 w 528"/>
                <a:gd name="T49" fmla="*/ 312 h 411"/>
                <a:gd name="T50" fmla="*/ 526 w 528"/>
                <a:gd name="T51" fmla="*/ 30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8" h="411">
                  <a:moveTo>
                    <a:pt x="526" y="304"/>
                  </a:moveTo>
                  <a:cubicBezTo>
                    <a:pt x="508" y="285"/>
                    <a:pt x="485" y="275"/>
                    <a:pt x="467" y="257"/>
                  </a:cubicBezTo>
                  <a:cubicBezTo>
                    <a:pt x="443" y="234"/>
                    <a:pt x="442" y="197"/>
                    <a:pt x="429" y="168"/>
                  </a:cubicBezTo>
                  <a:cubicBezTo>
                    <a:pt x="417" y="141"/>
                    <a:pt x="390" y="125"/>
                    <a:pt x="380" y="98"/>
                  </a:cubicBezTo>
                  <a:cubicBezTo>
                    <a:pt x="371" y="74"/>
                    <a:pt x="378" y="45"/>
                    <a:pt x="393" y="23"/>
                  </a:cubicBezTo>
                  <a:cubicBezTo>
                    <a:pt x="394" y="22"/>
                    <a:pt x="394" y="21"/>
                    <a:pt x="395" y="20"/>
                  </a:cubicBezTo>
                  <a:cubicBezTo>
                    <a:pt x="398" y="15"/>
                    <a:pt x="402" y="11"/>
                    <a:pt x="406" y="7"/>
                  </a:cubicBezTo>
                  <a:cubicBezTo>
                    <a:pt x="408" y="5"/>
                    <a:pt x="407" y="0"/>
                    <a:pt x="403" y="0"/>
                  </a:cubicBezTo>
                  <a:cubicBezTo>
                    <a:pt x="362" y="5"/>
                    <a:pt x="332" y="36"/>
                    <a:pt x="308" y="66"/>
                  </a:cubicBezTo>
                  <a:cubicBezTo>
                    <a:pt x="279" y="102"/>
                    <a:pt x="256" y="143"/>
                    <a:pt x="228" y="180"/>
                  </a:cubicBezTo>
                  <a:cubicBezTo>
                    <a:pt x="218" y="194"/>
                    <a:pt x="191" y="234"/>
                    <a:pt x="171" y="229"/>
                  </a:cubicBezTo>
                  <a:cubicBezTo>
                    <a:pt x="162" y="227"/>
                    <a:pt x="157" y="222"/>
                    <a:pt x="148" y="227"/>
                  </a:cubicBezTo>
                  <a:cubicBezTo>
                    <a:pt x="140" y="231"/>
                    <a:pt x="134" y="238"/>
                    <a:pt x="130" y="246"/>
                  </a:cubicBezTo>
                  <a:cubicBezTo>
                    <a:pt x="124" y="255"/>
                    <a:pt x="119" y="265"/>
                    <a:pt x="113" y="275"/>
                  </a:cubicBezTo>
                  <a:cubicBezTo>
                    <a:pt x="99" y="295"/>
                    <a:pt x="84" y="314"/>
                    <a:pt x="69" y="333"/>
                  </a:cubicBezTo>
                  <a:cubicBezTo>
                    <a:pt x="49" y="356"/>
                    <a:pt x="27" y="378"/>
                    <a:pt x="6" y="401"/>
                  </a:cubicBezTo>
                  <a:cubicBezTo>
                    <a:pt x="4" y="402"/>
                    <a:pt x="2" y="404"/>
                    <a:pt x="2" y="406"/>
                  </a:cubicBezTo>
                  <a:cubicBezTo>
                    <a:pt x="2" y="406"/>
                    <a:pt x="2" y="407"/>
                    <a:pt x="2" y="407"/>
                  </a:cubicBezTo>
                  <a:cubicBezTo>
                    <a:pt x="0" y="408"/>
                    <a:pt x="2" y="410"/>
                    <a:pt x="3" y="410"/>
                  </a:cubicBezTo>
                  <a:cubicBezTo>
                    <a:pt x="4" y="411"/>
                    <a:pt x="5" y="411"/>
                    <a:pt x="6" y="411"/>
                  </a:cubicBezTo>
                  <a:cubicBezTo>
                    <a:pt x="77" y="402"/>
                    <a:pt x="104" y="322"/>
                    <a:pt x="171" y="307"/>
                  </a:cubicBezTo>
                  <a:cubicBezTo>
                    <a:pt x="241" y="292"/>
                    <a:pt x="289" y="234"/>
                    <a:pt x="320" y="172"/>
                  </a:cubicBezTo>
                  <a:cubicBezTo>
                    <a:pt x="323" y="168"/>
                    <a:pt x="325" y="165"/>
                    <a:pt x="327" y="161"/>
                  </a:cubicBezTo>
                  <a:cubicBezTo>
                    <a:pt x="329" y="158"/>
                    <a:pt x="330" y="156"/>
                    <a:pt x="331" y="153"/>
                  </a:cubicBezTo>
                  <a:cubicBezTo>
                    <a:pt x="402" y="200"/>
                    <a:pt x="424" y="310"/>
                    <a:pt x="522" y="312"/>
                  </a:cubicBezTo>
                  <a:cubicBezTo>
                    <a:pt x="527" y="312"/>
                    <a:pt x="528" y="307"/>
                    <a:pt x="526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30"/>
            <p:cNvSpPr>
              <a:spLocks/>
            </p:cNvSpPr>
            <p:nvPr/>
          </p:nvSpPr>
          <p:spPr bwMode="auto">
            <a:xfrm>
              <a:off x="176" y="1497"/>
              <a:ext cx="663" cy="579"/>
            </a:xfrm>
            <a:custGeom>
              <a:avLst/>
              <a:gdLst>
                <a:gd name="T0" fmla="*/ 327 w 327"/>
                <a:gd name="T1" fmla="*/ 73 h 285"/>
                <a:gd name="T2" fmla="*/ 257 w 327"/>
                <a:gd name="T3" fmla="*/ 3 h 285"/>
                <a:gd name="T4" fmla="*/ 224 w 327"/>
                <a:gd name="T5" fmla="*/ 20 h 285"/>
                <a:gd name="T6" fmla="*/ 213 w 327"/>
                <a:gd name="T7" fmla="*/ 46 h 285"/>
                <a:gd name="T8" fmla="*/ 194 w 327"/>
                <a:gd name="T9" fmla="*/ 84 h 285"/>
                <a:gd name="T10" fmla="*/ 109 w 327"/>
                <a:gd name="T11" fmla="*/ 199 h 285"/>
                <a:gd name="T12" fmla="*/ 5 w 327"/>
                <a:gd name="T13" fmla="*/ 271 h 285"/>
                <a:gd name="T14" fmla="*/ 3 w 327"/>
                <a:gd name="T15" fmla="*/ 276 h 285"/>
                <a:gd name="T16" fmla="*/ 4 w 327"/>
                <a:gd name="T17" fmla="*/ 283 h 285"/>
                <a:gd name="T18" fmla="*/ 24 w 327"/>
                <a:gd name="T19" fmla="*/ 281 h 285"/>
                <a:gd name="T20" fmla="*/ 60 w 327"/>
                <a:gd name="T21" fmla="*/ 268 h 285"/>
                <a:gd name="T22" fmla="*/ 157 w 327"/>
                <a:gd name="T23" fmla="*/ 203 h 285"/>
                <a:gd name="T24" fmla="*/ 233 w 327"/>
                <a:gd name="T25" fmla="*/ 124 h 285"/>
                <a:gd name="T26" fmla="*/ 263 w 327"/>
                <a:gd name="T27" fmla="*/ 86 h 285"/>
                <a:gd name="T28" fmla="*/ 324 w 327"/>
                <a:gd name="T29" fmla="*/ 78 h 285"/>
                <a:gd name="T30" fmla="*/ 327 w 327"/>
                <a:gd name="T31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7" h="285">
                  <a:moveTo>
                    <a:pt x="327" y="73"/>
                  </a:moveTo>
                  <a:cubicBezTo>
                    <a:pt x="317" y="44"/>
                    <a:pt x="287" y="11"/>
                    <a:pt x="257" y="3"/>
                  </a:cubicBezTo>
                  <a:cubicBezTo>
                    <a:pt x="242" y="0"/>
                    <a:pt x="231" y="8"/>
                    <a:pt x="224" y="20"/>
                  </a:cubicBezTo>
                  <a:cubicBezTo>
                    <a:pt x="219" y="28"/>
                    <a:pt x="216" y="37"/>
                    <a:pt x="213" y="46"/>
                  </a:cubicBezTo>
                  <a:cubicBezTo>
                    <a:pt x="209" y="60"/>
                    <a:pt x="202" y="72"/>
                    <a:pt x="194" y="84"/>
                  </a:cubicBezTo>
                  <a:cubicBezTo>
                    <a:pt x="168" y="123"/>
                    <a:pt x="139" y="162"/>
                    <a:pt x="109" y="199"/>
                  </a:cubicBezTo>
                  <a:cubicBezTo>
                    <a:pt x="84" y="229"/>
                    <a:pt x="48" y="272"/>
                    <a:pt x="5" y="271"/>
                  </a:cubicBezTo>
                  <a:cubicBezTo>
                    <a:pt x="2" y="271"/>
                    <a:pt x="1" y="274"/>
                    <a:pt x="3" y="276"/>
                  </a:cubicBezTo>
                  <a:cubicBezTo>
                    <a:pt x="0" y="277"/>
                    <a:pt x="0" y="281"/>
                    <a:pt x="4" y="283"/>
                  </a:cubicBezTo>
                  <a:cubicBezTo>
                    <a:pt x="9" y="285"/>
                    <a:pt x="19" y="282"/>
                    <a:pt x="24" y="281"/>
                  </a:cubicBezTo>
                  <a:cubicBezTo>
                    <a:pt x="37" y="279"/>
                    <a:pt x="49" y="274"/>
                    <a:pt x="60" y="268"/>
                  </a:cubicBezTo>
                  <a:cubicBezTo>
                    <a:pt x="95" y="252"/>
                    <a:pt x="128" y="227"/>
                    <a:pt x="157" y="203"/>
                  </a:cubicBezTo>
                  <a:cubicBezTo>
                    <a:pt x="186" y="180"/>
                    <a:pt x="211" y="153"/>
                    <a:pt x="233" y="124"/>
                  </a:cubicBezTo>
                  <a:cubicBezTo>
                    <a:pt x="242" y="111"/>
                    <a:pt x="251" y="97"/>
                    <a:pt x="263" y="86"/>
                  </a:cubicBezTo>
                  <a:cubicBezTo>
                    <a:pt x="280" y="69"/>
                    <a:pt x="303" y="83"/>
                    <a:pt x="324" y="78"/>
                  </a:cubicBezTo>
                  <a:cubicBezTo>
                    <a:pt x="326" y="78"/>
                    <a:pt x="327" y="75"/>
                    <a:pt x="32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31"/>
            <p:cNvSpPr>
              <a:spLocks/>
            </p:cNvSpPr>
            <p:nvPr/>
          </p:nvSpPr>
          <p:spPr bwMode="auto">
            <a:xfrm>
              <a:off x="3436" y="1692"/>
              <a:ext cx="982" cy="875"/>
            </a:xfrm>
            <a:custGeom>
              <a:avLst/>
              <a:gdLst>
                <a:gd name="T0" fmla="*/ 481 w 484"/>
                <a:gd name="T1" fmla="*/ 423 h 431"/>
                <a:gd name="T2" fmla="*/ 361 w 484"/>
                <a:gd name="T3" fmla="*/ 300 h 431"/>
                <a:gd name="T4" fmla="*/ 259 w 484"/>
                <a:gd name="T5" fmla="*/ 179 h 431"/>
                <a:gd name="T6" fmla="*/ 112 w 484"/>
                <a:gd name="T7" fmla="*/ 110 h 431"/>
                <a:gd name="T8" fmla="*/ 21 w 484"/>
                <a:gd name="T9" fmla="*/ 26 h 431"/>
                <a:gd name="T10" fmla="*/ 17 w 484"/>
                <a:gd name="T11" fmla="*/ 17 h 431"/>
                <a:gd name="T12" fmla="*/ 12 w 484"/>
                <a:gd name="T13" fmla="*/ 6 h 431"/>
                <a:gd name="T14" fmla="*/ 3 w 484"/>
                <a:gd name="T15" fmla="*/ 12 h 431"/>
                <a:gd name="T16" fmla="*/ 17 w 484"/>
                <a:gd name="T17" fmla="*/ 46 h 431"/>
                <a:gd name="T18" fmla="*/ 23 w 484"/>
                <a:gd name="T19" fmla="*/ 66 h 431"/>
                <a:gd name="T20" fmla="*/ 53 w 484"/>
                <a:gd name="T21" fmla="*/ 115 h 431"/>
                <a:gd name="T22" fmla="*/ 100 w 484"/>
                <a:gd name="T23" fmla="*/ 166 h 431"/>
                <a:gd name="T24" fmla="*/ 121 w 484"/>
                <a:gd name="T25" fmla="*/ 248 h 431"/>
                <a:gd name="T26" fmla="*/ 174 w 484"/>
                <a:gd name="T27" fmla="*/ 366 h 431"/>
                <a:gd name="T28" fmla="*/ 279 w 484"/>
                <a:gd name="T29" fmla="*/ 413 h 431"/>
                <a:gd name="T30" fmla="*/ 280 w 484"/>
                <a:gd name="T31" fmla="*/ 406 h 431"/>
                <a:gd name="T32" fmla="*/ 181 w 484"/>
                <a:gd name="T33" fmla="*/ 294 h 431"/>
                <a:gd name="T34" fmla="*/ 179 w 484"/>
                <a:gd name="T35" fmla="*/ 252 h 431"/>
                <a:gd name="T36" fmla="*/ 181 w 484"/>
                <a:gd name="T37" fmla="*/ 247 h 431"/>
                <a:gd name="T38" fmla="*/ 183 w 484"/>
                <a:gd name="T39" fmla="*/ 245 h 431"/>
                <a:gd name="T40" fmla="*/ 194 w 484"/>
                <a:gd name="T41" fmla="*/ 238 h 431"/>
                <a:gd name="T42" fmla="*/ 263 w 484"/>
                <a:gd name="T43" fmla="*/ 250 h 431"/>
                <a:gd name="T44" fmla="*/ 358 w 484"/>
                <a:gd name="T45" fmla="*/ 359 h 431"/>
                <a:gd name="T46" fmla="*/ 477 w 484"/>
                <a:gd name="T47" fmla="*/ 430 h 431"/>
                <a:gd name="T48" fmla="*/ 481 w 484"/>
                <a:gd name="T49" fmla="*/ 42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4" h="431">
                  <a:moveTo>
                    <a:pt x="481" y="423"/>
                  </a:moveTo>
                  <a:cubicBezTo>
                    <a:pt x="438" y="384"/>
                    <a:pt x="395" y="348"/>
                    <a:pt x="361" y="300"/>
                  </a:cubicBezTo>
                  <a:cubicBezTo>
                    <a:pt x="331" y="255"/>
                    <a:pt x="303" y="211"/>
                    <a:pt x="259" y="179"/>
                  </a:cubicBezTo>
                  <a:cubicBezTo>
                    <a:pt x="215" y="147"/>
                    <a:pt x="163" y="128"/>
                    <a:pt x="112" y="110"/>
                  </a:cubicBezTo>
                  <a:cubicBezTo>
                    <a:pt x="70" y="96"/>
                    <a:pt x="42" y="63"/>
                    <a:pt x="21" y="26"/>
                  </a:cubicBezTo>
                  <a:cubicBezTo>
                    <a:pt x="20" y="23"/>
                    <a:pt x="19" y="20"/>
                    <a:pt x="17" y="17"/>
                  </a:cubicBezTo>
                  <a:cubicBezTo>
                    <a:pt x="15" y="14"/>
                    <a:pt x="13" y="10"/>
                    <a:pt x="12" y="6"/>
                  </a:cubicBezTo>
                  <a:cubicBezTo>
                    <a:pt x="9" y="0"/>
                    <a:pt x="0" y="6"/>
                    <a:pt x="3" y="12"/>
                  </a:cubicBezTo>
                  <a:cubicBezTo>
                    <a:pt x="7" y="22"/>
                    <a:pt x="11" y="35"/>
                    <a:pt x="17" y="46"/>
                  </a:cubicBezTo>
                  <a:cubicBezTo>
                    <a:pt x="19" y="52"/>
                    <a:pt x="20" y="59"/>
                    <a:pt x="23" y="66"/>
                  </a:cubicBezTo>
                  <a:cubicBezTo>
                    <a:pt x="29" y="85"/>
                    <a:pt x="39" y="101"/>
                    <a:pt x="53" y="115"/>
                  </a:cubicBezTo>
                  <a:cubicBezTo>
                    <a:pt x="69" y="132"/>
                    <a:pt x="88" y="146"/>
                    <a:pt x="100" y="166"/>
                  </a:cubicBezTo>
                  <a:cubicBezTo>
                    <a:pt x="116" y="190"/>
                    <a:pt x="118" y="220"/>
                    <a:pt x="121" y="248"/>
                  </a:cubicBezTo>
                  <a:cubicBezTo>
                    <a:pt x="126" y="294"/>
                    <a:pt x="143" y="332"/>
                    <a:pt x="174" y="366"/>
                  </a:cubicBezTo>
                  <a:cubicBezTo>
                    <a:pt x="200" y="396"/>
                    <a:pt x="238" y="421"/>
                    <a:pt x="279" y="413"/>
                  </a:cubicBezTo>
                  <a:cubicBezTo>
                    <a:pt x="283" y="413"/>
                    <a:pt x="283" y="408"/>
                    <a:pt x="280" y="406"/>
                  </a:cubicBezTo>
                  <a:cubicBezTo>
                    <a:pt x="239" y="375"/>
                    <a:pt x="198" y="344"/>
                    <a:pt x="181" y="294"/>
                  </a:cubicBezTo>
                  <a:cubicBezTo>
                    <a:pt x="177" y="281"/>
                    <a:pt x="174" y="265"/>
                    <a:pt x="179" y="252"/>
                  </a:cubicBezTo>
                  <a:cubicBezTo>
                    <a:pt x="180" y="251"/>
                    <a:pt x="180" y="249"/>
                    <a:pt x="181" y="247"/>
                  </a:cubicBezTo>
                  <a:cubicBezTo>
                    <a:pt x="182" y="247"/>
                    <a:pt x="183" y="246"/>
                    <a:pt x="183" y="245"/>
                  </a:cubicBezTo>
                  <a:cubicBezTo>
                    <a:pt x="186" y="242"/>
                    <a:pt x="189" y="240"/>
                    <a:pt x="194" y="238"/>
                  </a:cubicBezTo>
                  <a:cubicBezTo>
                    <a:pt x="216" y="229"/>
                    <a:pt x="244" y="239"/>
                    <a:pt x="263" y="250"/>
                  </a:cubicBezTo>
                  <a:cubicBezTo>
                    <a:pt x="305" y="275"/>
                    <a:pt x="328" y="323"/>
                    <a:pt x="358" y="359"/>
                  </a:cubicBezTo>
                  <a:cubicBezTo>
                    <a:pt x="389" y="396"/>
                    <a:pt x="431" y="418"/>
                    <a:pt x="477" y="430"/>
                  </a:cubicBezTo>
                  <a:cubicBezTo>
                    <a:pt x="481" y="431"/>
                    <a:pt x="484" y="426"/>
                    <a:pt x="481" y="4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Freeform: Shape 32"/>
            <p:cNvSpPr>
              <a:spLocks/>
            </p:cNvSpPr>
            <p:nvPr/>
          </p:nvSpPr>
          <p:spPr bwMode="auto">
            <a:xfrm>
              <a:off x="4280" y="1373"/>
              <a:ext cx="754" cy="652"/>
            </a:xfrm>
            <a:custGeom>
              <a:avLst/>
              <a:gdLst>
                <a:gd name="T0" fmla="*/ 368 w 372"/>
                <a:gd name="T1" fmla="*/ 313 h 321"/>
                <a:gd name="T2" fmla="*/ 311 w 372"/>
                <a:gd name="T3" fmla="*/ 276 h 321"/>
                <a:gd name="T4" fmla="*/ 272 w 372"/>
                <a:gd name="T5" fmla="*/ 220 h 321"/>
                <a:gd name="T6" fmla="*/ 197 w 372"/>
                <a:gd name="T7" fmla="*/ 155 h 321"/>
                <a:gd name="T8" fmla="*/ 137 w 372"/>
                <a:gd name="T9" fmla="*/ 127 h 321"/>
                <a:gd name="T10" fmla="*/ 102 w 372"/>
                <a:gd name="T11" fmla="*/ 73 h 321"/>
                <a:gd name="T12" fmla="*/ 70 w 372"/>
                <a:gd name="T13" fmla="*/ 21 h 321"/>
                <a:gd name="T14" fmla="*/ 49 w 372"/>
                <a:gd name="T15" fmla="*/ 5 h 321"/>
                <a:gd name="T16" fmla="*/ 6 w 372"/>
                <a:gd name="T17" fmla="*/ 1 h 321"/>
                <a:gd name="T18" fmla="*/ 4 w 372"/>
                <a:gd name="T19" fmla="*/ 4 h 321"/>
                <a:gd name="T20" fmla="*/ 3 w 372"/>
                <a:gd name="T21" fmla="*/ 6 h 321"/>
                <a:gd name="T22" fmla="*/ 23 w 372"/>
                <a:gd name="T23" fmla="*/ 66 h 321"/>
                <a:gd name="T24" fmla="*/ 10 w 372"/>
                <a:gd name="T25" fmla="*/ 152 h 321"/>
                <a:gd name="T26" fmla="*/ 16 w 372"/>
                <a:gd name="T27" fmla="*/ 158 h 321"/>
                <a:gd name="T28" fmla="*/ 60 w 372"/>
                <a:gd name="T29" fmla="*/ 106 h 321"/>
                <a:gd name="T30" fmla="*/ 62 w 372"/>
                <a:gd name="T31" fmla="*/ 101 h 321"/>
                <a:gd name="T32" fmla="*/ 117 w 372"/>
                <a:gd name="T33" fmla="*/ 186 h 321"/>
                <a:gd name="T34" fmla="*/ 174 w 372"/>
                <a:gd name="T35" fmla="*/ 198 h 321"/>
                <a:gd name="T36" fmla="*/ 187 w 372"/>
                <a:gd name="T37" fmla="*/ 201 h 321"/>
                <a:gd name="T38" fmla="*/ 207 w 372"/>
                <a:gd name="T39" fmla="*/ 209 h 321"/>
                <a:gd name="T40" fmla="*/ 225 w 372"/>
                <a:gd name="T41" fmla="*/ 221 h 321"/>
                <a:gd name="T42" fmla="*/ 287 w 372"/>
                <a:gd name="T43" fmla="*/ 288 h 321"/>
                <a:gd name="T44" fmla="*/ 367 w 372"/>
                <a:gd name="T45" fmla="*/ 321 h 321"/>
                <a:gd name="T46" fmla="*/ 368 w 372"/>
                <a:gd name="T47" fmla="*/ 31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2" h="321">
                  <a:moveTo>
                    <a:pt x="368" y="313"/>
                  </a:moveTo>
                  <a:cubicBezTo>
                    <a:pt x="347" y="304"/>
                    <a:pt x="327" y="292"/>
                    <a:pt x="311" y="276"/>
                  </a:cubicBezTo>
                  <a:cubicBezTo>
                    <a:pt x="295" y="260"/>
                    <a:pt x="284" y="240"/>
                    <a:pt x="272" y="220"/>
                  </a:cubicBezTo>
                  <a:cubicBezTo>
                    <a:pt x="254" y="190"/>
                    <a:pt x="233" y="165"/>
                    <a:pt x="197" y="155"/>
                  </a:cubicBezTo>
                  <a:cubicBezTo>
                    <a:pt x="174" y="149"/>
                    <a:pt x="155" y="145"/>
                    <a:pt x="137" y="127"/>
                  </a:cubicBezTo>
                  <a:cubicBezTo>
                    <a:pt x="122" y="111"/>
                    <a:pt x="112" y="91"/>
                    <a:pt x="102" y="73"/>
                  </a:cubicBezTo>
                  <a:cubicBezTo>
                    <a:pt x="92" y="55"/>
                    <a:pt x="82" y="37"/>
                    <a:pt x="70" y="21"/>
                  </a:cubicBezTo>
                  <a:cubicBezTo>
                    <a:pt x="65" y="15"/>
                    <a:pt x="56" y="7"/>
                    <a:pt x="49" y="5"/>
                  </a:cubicBezTo>
                  <a:cubicBezTo>
                    <a:pt x="34" y="1"/>
                    <a:pt x="20" y="5"/>
                    <a:pt x="6" y="1"/>
                  </a:cubicBezTo>
                  <a:cubicBezTo>
                    <a:pt x="4" y="0"/>
                    <a:pt x="2" y="3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0" y="27"/>
                    <a:pt x="17" y="48"/>
                    <a:pt x="23" y="66"/>
                  </a:cubicBezTo>
                  <a:cubicBezTo>
                    <a:pt x="33" y="95"/>
                    <a:pt x="21" y="126"/>
                    <a:pt x="10" y="152"/>
                  </a:cubicBezTo>
                  <a:cubicBezTo>
                    <a:pt x="9" y="155"/>
                    <a:pt x="13" y="159"/>
                    <a:pt x="16" y="158"/>
                  </a:cubicBezTo>
                  <a:cubicBezTo>
                    <a:pt x="40" y="149"/>
                    <a:pt x="53" y="129"/>
                    <a:pt x="60" y="106"/>
                  </a:cubicBezTo>
                  <a:cubicBezTo>
                    <a:pt x="60" y="104"/>
                    <a:pt x="61" y="103"/>
                    <a:pt x="62" y="101"/>
                  </a:cubicBezTo>
                  <a:cubicBezTo>
                    <a:pt x="82" y="130"/>
                    <a:pt x="80" y="169"/>
                    <a:pt x="117" y="186"/>
                  </a:cubicBezTo>
                  <a:cubicBezTo>
                    <a:pt x="134" y="194"/>
                    <a:pt x="155" y="195"/>
                    <a:pt x="174" y="198"/>
                  </a:cubicBezTo>
                  <a:cubicBezTo>
                    <a:pt x="179" y="198"/>
                    <a:pt x="183" y="199"/>
                    <a:pt x="187" y="201"/>
                  </a:cubicBezTo>
                  <a:cubicBezTo>
                    <a:pt x="194" y="203"/>
                    <a:pt x="201" y="206"/>
                    <a:pt x="207" y="209"/>
                  </a:cubicBezTo>
                  <a:cubicBezTo>
                    <a:pt x="213" y="212"/>
                    <a:pt x="219" y="216"/>
                    <a:pt x="225" y="221"/>
                  </a:cubicBezTo>
                  <a:cubicBezTo>
                    <a:pt x="249" y="240"/>
                    <a:pt x="265" y="266"/>
                    <a:pt x="287" y="288"/>
                  </a:cubicBezTo>
                  <a:cubicBezTo>
                    <a:pt x="309" y="310"/>
                    <a:pt x="336" y="321"/>
                    <a:pt x="367" y="321"/>
                  </a:cubicBezTo>
                  <a:cubicBezTo>
                    <a:pt x="372" y="321"/>
                    <a:pt x="372" y="314"/>
                    <a:pt x="368" y="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33"/>
            <p:cNvSpPr>
              <a:spLocks/>
            </p:cNvSpPr>
            <p:nvPr/>
          </p:nvSpPr>
          <p:spPr bwMode="auto">
            <a:xfrm>
              <a:off x="5146" y="1976"/>
              <a:ext cx="490" cy="262"/>
            </a:xfrm>
            <a:custGeom>
              <a:avLst/>
              <a:gdLst>
                <a:gd name="T0" fmla="*/ 238 w 242"/>
                <a:gd name="T1" fmla="*/ 121 h 129"/>
                <a:gd name="T2" fmla="*/ 109 w 242"/>
                <a:gd name="T3" fmla="*/ 42 h 129"/>
                <a:gd name="T4" fmla="*/ 79 w 242"/>
                <a:gd name="T5" fmla="*/ 16 h 129"/>
                <a:gd name="T6" fmla="*/ 37 w 242"/>
                <a:gd name="T7" fmla="*/ 3 h 129"/>
                <a:gd name="T8" fmla="*/ 33 w 242"/>
                <a:gd name="T9" fmla="*/ 3 h 129"/>
                <a:gd name="T10" fmla="*/ 31 w 242"/>
                <a:gd name="T11" fmla="*/ 4 h 129"/>
                <a:gd name="T12" fmla="*/ 16 w 242"/>
                <a:gd name="T13" fmla="*/ 14 h 129"/>
                <a:gd name="T14" fmla="*/ 8 w 242"/>
                <a:gd name="T15" fmla="*/ 48 h 129"/>
                <a:gd name="T16" fmla="*/ 73 w 242"/>
                <a:gd name="T17" fmla="*/ 64 h 129"/>
                <a:gd name="T18" fmla="*/ 117 w 242"/>
                <a:gd name="T19" fmla="*/ 83 h 129"/>
                <a:gd name="T20" fmla="*/ 155 w 242"/>
                <a:gd name="T21" fmla="*/ 105 h 129"/>
                <a:gd name="T22" fmla="*/ 172 w 242"/>
                <a:gd name="T23" fmla="*/ 114 h 129"/>
                <a:gd name="T24" fmla="*/ 195 w 242"/>
                <a:gd name="T25" fmla="*/ 122 h 129"/>
                <a:gd name="T26" fmla="*/ 236 w 242"/>
                <a:gd name="T27" fmla="*/ 129 h 129"/>
                <a:gd name="T28" fmla="*/ 238 w 242"/>
                <a:gd name="T29" fmla="*/ 1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129">
                  <a:moveTo>
                    <a:pt x="238" y="121"/>
                  </a:moveTo>
                  <a:cubicBezTo>
                    <a:pt x="192" y="101"/>
                    <a:pt x="145" y="76"/>
                    <a:pt x="109" y="42"/>
                  </a:cubicBezTo>
                  <a:cubicBezTo>
                    <a:pt x="100" y="35"/>
                    <a:pt x="90" y="24"/>
                    <a:pt x="79" y="16"/>
                  </a:cubicBezTo>
                  <a:cubicBezTo>
                    <a:pt x="67" y="6"/>
                    <a:pt x="53" y="0"/>
                    <a:pt x="37" y="3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25" y="6"/>
                    <a:pt x="20" y="10"/>
                    <a:pt x="16" y="14"/>
                  </a:cubicBezTo>
                  <a:cubicBezTo>
                    <a:pt x="6" y="23"/>
                    <a:pt x="0" y="34"/>
                    <a:pt x="8" y="48"/>
                  </a:cubicBezTo>
                  <a:cubicBezTo>
                    <a:pt x="19" y="69"/>
                    <a:pt x="54" y="62"/>
                    <a:pt x="73" y="64"/>
                  </a:cubicBezTo>
                  <a:cubicBezTo>
                    <a:pt x="88" y="65"/>
                    <a:pt x="103" y="75"/>
                    <a:pt x="117" y="83"/>
                  </a:cubicBezTo>
                  <a:cubicBezTo>
                    <a:pt x="130" y="90"/>
                    <a:pt x="142" y="98"/>
                    <a:pt x="155" y="105"/>
                  </a:cubicBezTo>
                  <a:cubicBezTo>
                    <a:pt x="161" y="109"/>
                    <a:pt x="167" y="111"/>
                    <a:pt x="172" y="114"/>
                  </a:cubicBezTo>
                  <a:cubicBezTo>
                    <a:pt x="180" y="118"/>
                    <a:pt x="187" y="121"/>
                    <a:pt x="195" y="122"/>
                  </a:cubicBezTo>
                  <a:cubicBezTo>
                    <a:pt x="208" y="126"/>
                    <a:pt x="221" y="128"/>
                    <a:pt x="236" y="129"/>
                  </a:cubicBezTo>
                  <a:cubicBezTo>
                    <a:pt x="240" y="129"/>
                    <a:pt x="242" y="122"/>
                    <a:pt x="238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44585" y="996702"/>
            <a:ext cx="4465508" cy="2105363"/>
            <a:chOff x="1844585" y="996702"/>
            <a:chExt cx="4465508" cy="2105363"/>
          </a:xfrm>
        </p:grpSpPr>
        <p:cxnSp>
          <p:nvCxnSpPr>
            <p:cNvPr id="5" name="Straight Connector 1"/>
            <p:cNvCxnSpPr/>
            <p:nvPr/>
          </p:nvCxnSpPr>
          <p:spPr>
            <a:xfrm>
              <a:off x="2056745" y="1699458"/>
              <a:ext cx="0" cy="124083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2"/>
            <p:cNvSpPr/>
            <p:nvPr/>
          </p:nvSpPr>
          <p:spPr>
            <a:xfrm>
              <a:off x="1906448" y="1545920"/>
              <a:ext cx="300595" cy="30059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7" name="Straight Connector 3"/>
            <p:cNvCxnSpPr/>
            <p:nvPr/>
          </p:nvCxnSpPr>
          <p:spPr>
            <a:xfrm>
              <a:off x="2876965" y="1696218"/>
              <a:ext cx="0" cy="98582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4"/>
            <p:cNvSpPr/>
            <p:nvPr/>
          </p:nvSpPr>
          <p:spPr>
            <a:xfrm>
              <a:off x="2726668" y="1544303"/>
              <a:ext cx="300595" cy="300595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9" name="Straight Connector 5"/>
            <p:cNvCxnSpPr/>
            <p:nvPr/>
          </p:nvCxnSpPr>
          <p:spPr>
            <a:xfrm>
              <a:off x="3604718" y="1694601"/>
              <a:ext cx="0" cy="1407464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6"/>
            <p:cNvSpPr/>
            <p:nvPr/>
          </p:nvSpPr>
          <p:spPr>
            <a:xfrm>
              <a:off x="3454420" y="1543494"/>
              <a:ext cx="300595" cy="30059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1" name="Straight Connector 7"/>
            <p:cNvCxnSpPr/>
            <p:nvPr/>
          </p:nvCxnSpPr>
          <p:spPr>
            <a:xfrm>
              <a:off x="4414664" y="1616145"/>
              <a:ext cx="0" cy="42841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8"/>
            <p:cNvSpPr/>
            <p:nvPr/>
          </p:nvSpPr>
          <p:spPr>
            <a:xfrm>
              <a:off x="4271403" y="1539772"/>
              <a:ext cx="300595" cy="300595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3" name="Straight Connector 9"/>
            <p:cNvCxnSpPr/>
            <p:nvPr/>
          </p:nvCxnSpPr>
          <p:spPr>
            <a:xfrm>
              <a:off x="6034457" y="1700343"/>
              <a:ext cx="0" cy="119252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"/>
            <p:cNvSpPr/>
            <p:nvPr/>
          </p:nvSpPr>
          <p:spPr>
            <a:xfrm>
              <a:off x="5885301" y="1541909"/>
              <a:ext cx="300595" cy="300595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1844585" y="1156978"/>
              <a:ext cx="429205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>
                  <a:cs typeface="+mn-ea"/>
                  <a:sym typeface="+mn-lt"/>
                </a:rPr>
                <a:t>695</a:t>
              </a:r>
            </a:p>
          </p:txBody>
        </p:sp>
        <p:sp>
          <p:nvSpPr>
            <p:cNvPr id="16" name="Rectangle 13"/>
            <p:cNvSpPr>
              <a:spLocks/>
            </p:cNvSpPr>
            <p:nvPr/>
          </p:nvSpPr>
          <p:spPr bwMode="auto">
            <a:xfrm>
              <a:off x="1857212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2564886" y="1156978"/>
              <a:ext cx="624162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>
                  <a:cs typeface="+mn-ea"/>
                  <a:sym typeface="+mn-lt"/>
                </a:rPr>
                <a:t>1,211</a:t>
              </a:r>
            </a:p>
          </p:txBody>
        </p:sp>
        <p:sp>
          <p:nvSpPr>
            <p:cNvPr id="18" name="Rectangle 16"/>
            <p:cNvSpPr>
              <a:spLocks/>
            </p:cNvSpPr>
            <p:nvPr/>
          </p:nvSpPr>
          <p:spPr bwMode="auto">
            <a:xfrm>
              <a:off x="2674990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9" name="Rectangle 18"/>
            <p:cNvSpPr>
              <a:spLocks/>
            </p:cNvSpPr>
            <p:nvPr/>
          </p:nvSpPr>
          <p:spPr bwMode="auto">
            <a:xfrm>
              <a:off x="3372379" y="1156978"/>
              <a:ext cx="471283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>
                  <a:cs typeface="+mn-ea"/>
                  <a:sym typeface="+mn-lt"/>
                </a:rPr>
                <a:t>16K</a:t>
              </a:r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 bwMode="auto">
            <a:xfrm>
              <a:off x="3406044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1" name="Rectangle 21"/>
            <p:cNvSpPr>
              <a:spLocks/>
            </p:cNvSpPr>
            <p:nvPr/>
          </p:nvSpPr>
          <p:spPr bwMode="auto">
            <a:xfrm>
              <a:off x="4210325" y="1156978"/>
              <a:ext cx="429205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>
                  <a:cs typeface="+mn-ea"/>
                  <a:sym typeface="+mn-lt"/>
                </a:rPr>
                <a:t>896</a:t>
              </a:r>
            </a:p>
          </p:txBody>
        </p:sp>
        <p:sp>
          <p:nvSpPr>
            <p:cNvPr id="22" name="Rectangle 22"/>
            <p:cNvSpPr>
              <a:spLocks/>
            </p:cNvSpPr>
            <p:nvPr/>
          </p:nvSpPr>
          <p:spPr bwMode="auto">
            <a:xfrm>
              <a:off x="4222955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3" name="Rectangle 24"/>
            <p:cNvSpPr>
              <a:spLocks/>
            </p:cNvSpPr>
            <p:nvPr/>
          </p:nvSpPr>
          <p:spPr bwMode="auto">
            <a:xfrm>
              <a:off x="5838810" y="1156978"/>
              <a:ext cx="471283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2667" b="1">
                  <a:cs typeface="+mn-ea"/>
                  <a:sym typeface="+mn-lt"/>
                </a:rPr>
                <a:t>10K</a:t>
              </a:r>
            </a:p>
          </p:txBody>
        </p:sp>
        <p:sp>
          <p:nvSpPr>
            <p:cNvPr id="24" name="Rectangle 25"/>
            <p:cNvSpPr>
              <a:spLocks/>
            </p:cNvSpPr>
            <p:nvPr/>
          </p:nvSpPr>
          <p:spPr bwMode="auto">
            <a:xfrm>
              <a:off x="5872472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25" name="Group 37"/>
          <p:cNvGrpSpPr/>
          <p:nvPr/>
        </p:nvGrpSpPr>
        <p:grpSpPr>
          <a:xfrm>
            <a:off x="750095" y="3705979"/>
            <a:ext cx="7643811" cy="642945"/>
            <a:chOff x="1446648" y="2161845"/>
            <a:chExt cx="11660559" cy="857260"/>
          </a:xfrm>
        </p:grpSpPr>
        <p:grpSp>
          <p:nvGrpSpPr>
            <p:cNvPr id="26" name="Group 38"/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39" name="TextBox 51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0" name="TextBox 52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7" name="Group 39"/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37" name="TextBox 49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8" name="TextBox 50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8" name="Group 40"/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35" name="TextBox 47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6" name="TextBox 48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9" name="Group 41"/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33" name="TextBox 45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4" name="TextBox 46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0" name="Group 42"/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31" name="TextBox 43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2" name="TextBox 44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4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20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4021931" y="1288450"/>
            <a:ext cx="1100138" cy="2150250"/>
            <a:chOff x="5362575" y="1589918"/>
            <a:chExt cx="1466851" cy="2867000"/>
          </a:xfrm>
        </p:grpSpPr>
        <p:sp>
          <p:nvSpPr>
            <p:cNvPr id="21" name="Flowchart: Magnetic Disk 5"/>
            <p:cNvSpPr/>
            <p:nvPr/>
          </p:nvSpPr>
          <p:spPr>
            <a:xfrm>
              <a:off x="5362575" y="2821960"/>
              <a:ext cx="1466851" cy="1634958"/>
            </a:xfrm>
            <a:prstGeom prst="flowChartMagneticDisk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  <a:effectLst>
              <a:outerShdw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lowchart: Magnetic Disk 4"/>
            <p:cNvSpPr/>
            <p:nvPr/>
          </p:nvSpPr>
          <p:spPr>
            <a:xfrm>
              <a:off x="5362575" y="2411279"/>
              <a:ext cx="1466851" cy="607040"/>
            </a:xfrm>
            <a:prstGeom prst="flowChartMagneticDisk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lowchart: Magnetic Disk 3"/>
            <p:cNvSpPr/>
            <p:nvPr/>
          </p:nvSpPr>
          <p:spPr>
            <a:xfrm>
              <a:off x="5362575" y="2000599"/>
              <a:ext cx="1466851" cy="607040"/>
            </a:xfrm>
            <a:prstGeom prst="flowChartMagneticDisk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lowchart: Magnetic Disk 2"/>
            <p:cNvSpPr/>
            <p:nvPr/>
          </p:nvSpPr>
          <p:spPr>
            <a:xfrm>
              <a:off x="5362575" y="1589918"/>
              <a:ext cx="1466851" cy="607040"/>
            </a:xfrm>
            <a:prstGeom prst="flowChartMagneticDisk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69876" y="1067562"/>
            <a:ext cx="1842997" cy="1750218"/>
            <a:chOff x="6269876" y="1067562"/>
            <a:chExt cx="1842997" cy="1750218"/>
          </a:xfrm>
        </p:grpSpPr>
        <p:sp>
          <p:nvSpPr>
            <p:cNvPr id="6" name="Oval 10"/>
            <p:cNvSpPr/>
            <p:nvPr/>
          </p:nvSpPr>
          <p:spPr>
            <a:xfrm>
              <a:off x="6795920" y="1067562"/>
              <a:ext cx="801795" cy="801795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6269876" y="2375613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2" name="Rectangle 16"/>
            <p:cNvSpPr/>
            <p:nvPr/>
          </p:nvSpPr>
          <p:spPr>
            <a:xfrm>
              <a:off x="6269876" y="2144789"/>
              <a:ext cx="1842997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Freeform: Shape 21"/>
            <p:cNvSpPr>
              <a:spLocks/>
            </p:cNvSpPr>
            <p:nvPr/>
          </p:nvSpPr>
          <p:spPr bwMode="auto">
            <a:xfrm>
              <a:off x="7034964" y="1306906"/>
              <a:ext cx="323708" cy="32310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33507" y="1067562"/>
            <a:ext cx="1842997" cy="1750218"/>
            <a:chOff x="1033507" y="1067562"/>
            <a:chExt cx="1842997" cy="1750218"/>
          </a:xfrm>
        </p:grpSpPr>
        <p:sp>
          <p:nvSpPr>
            <p:cNvPr id="5" name="Oval 9"/>
            <p:cNvSpPr/>
            <p:nvPr/>
          </p:nvSpPr>
          <p:spPr>
            <a:xfrm>
              <a:off x="1546285" y="1067562"/>
              <a:ext cx="801795" cy="801795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1033507" y="2375613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0" name="Rectangle 14"/>
            <p:cNvSpPr/>
            <p:nvPr/>
          </p:nvSpPr>
          <p:spPr>
            <a:xfrm>
              <a:off x="1033507" y="2144789"/>
              <a:ext cx="1842997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Freeform: Shape 22"/>
            <p:cNvSpPr>
              <a:spLocks/>
            </p:cNvSpPr>
            <p:nvPr/>
          </p:nvSpPr>
          <p:spPr bwMode="auto">
            <a:xfrm>
              <a:off x="1791600" y="1334155"/>
              <a:ext cx="326810" cy="268610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533695" y="2667761"/>
            <a:ext cx="1842997" cy="1721644"/>
            <a:chOff x="2533695" y="2667761"/>
            <a:chExt cx="1842997" cy="1721644"/>
          </a:xfrm>
        </p:grpSpPr>
        <p:sp>
          <p:nvSpPr>
            <p:cNvPr id="7" name="Oval 11"/>
            <p:cNvSpPr/>
            <p:nvPr/>
          </p:nvSpPr>
          <p:spPr>
            <a:xfrm>
              <a:off x="3052682" y="2667761"/>
              <a:ext cx="801795" cy="801795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2533695" y="3947238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6" name="Rectangle 20"/>
            <p:cNvSpPr/>
            <p:nvPr/>
          </p:nvSpPr>
          <p:spPr>
            <a:xfrm>
              <a:off x="2533695" y="3716414"/>
              <a:ext cx="1842997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378">
                <a:defRPr/>
              </a:pPr>
              <a:r>
                <a:rPr lang="zh-CN" altLang="en-US" b="1" dirty="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Freeform: Shape 23"/>
            <p:cNvSpPr>
              <a:spLocks/>
            </p:cNvSpPr>
            <p:nvPr/>
          </p:nvSpPr>
          <p:spPr bwMode="auto">
            <a:xfrm>
              <a:off x="3279372" y="2886206"/>
              <a:ext cx="348415" cy="33574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83976" y="2667761"/>
            <a:ext cx="1842997" cy="1721644"/>
            <a:chOff x="4783976" y="2667761"/>
            <a:chExt cx="1842997" cy="1721644"/>
          </a:xfrm>
        </p:grpSpPr>
        <p:sp>
          <p:nvSpPr>
            <p:cNvPr id="8" name="Oval 13"/>
            <p:cNvSpPr/>
            <p:nvPr/>
          </p:nvSpPr>
          <p:spPr>
            <a:xfrm>
              <a:off x="5289523" y="2667761"/>
              <a:ext cx="801795" cy="801795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4783976" y="3947238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" name="Rectangle 18"/>
            <p:cNvSpPr/>
            <p:nvPr/>
          </p:nvSpPr>
          <p:spPr>
            <a:xfrm>
              <a:off x="4783976" y="3716414"/>
              <a:ext cx="1842997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Freeform: Shape 24"/>
            <p:cNvSpPr>
              <a:spLocks noChangeAspect="1"/>
            </p:cNvSpPr>
            <p:nvPr/>
          </p:nvSpPr>
          <p:spPr bwMode="auto">
            <a:xfrm>
              <a:off x="5532151" y="2895519"/>
              <a:ext cx="346646" cy="346280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9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>
            <a:extLst>
              <a:ext uri="{FF2B5EF4-FFF2-40B4-BE49-F238E27FC236}">
                <a16:creationId xmlns:a16="http://schemas.microsoft.com/office/drawing/2014/main" id="{4F6006BD-AD24-4D0B-AA23-0352A493AB6C}"/>
              </a:ext>
            </a:extLst>
          </p:cNvPr>
          <p:cNvSpPr txBox="1"/>
          <p:nvPr/>
        </p:nvSpPr>
        <p:spPr>
          <a:xfrm>
            <a:off x="1043608" y="2102826"/>
            <a:ext cx="44138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r>
              <a:rPr lang="en-GB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标题文本预设</a:t>
            </a:r>
            <a:endParaRPr lang="en-GB" altLang="zh-CN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49">
            <a:extLst>
              <a:ext uri="{FF2B5EF4-FFF2-40B4-BE49-F238E27FC236}">
                <a16:creationId xmlns:a16="http://schemas.microsoft.com/office/drawing/2014/main" id="{150585C9-773A-4A45-92F1-9056D28DB378}"/>
              </a:ext>
            </a:extLst>
          </p:cNvPr>
          <p:cNvSpPr txBox="1"/>
          <p:nvPr/>
        </p:nvSpPr>
        <p:spPr>
          <a:xfrm>
            <a:off x="1761254" y="271576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AD178E-DF30-4920-A248-161D5B473798}"/>
              </a:ext>
            </a:extLst>
          </p:cNvPr>
          <p:cNvSpPr/>
          <p:nvPr/>
        </p:nvSpPr>
        <p:spPr>
          <a:xfrm>
            <a:off x="5220072" y="1203598"/>
            <a:ext cx="6912768" cy="2736304"/>
          </a:xfrm>
          <a:prstGeom prst="roundRect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2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10804" y="1470850"/>
            <a:ext cx="3907265" cy="2209051"/>
            <a:chOff x="2410804" y="1470850"/>
            <a:chExt cx="3907265" cy="2209051"/>
          </a:xfrm>
        </p:grpSpPr>
        <p:sp>
          <p:nvSpPr>
            <p:cNvPr id="12" name="Arrow: Chevron 63"/>
            <p:cNvSpPr/>
            <p:nvPr/>
          </p:nvSpPr>
          <p:spPr>
            <a:xfrm>
              <a:off x="4209078" y="1470850"/>
              <a:ext cx="289435" cy="289434"/>
            </a:xfrm>
            <a:prstGeom prst="chevron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Arrow: Chevron 64"/>
            <p:cNvSpPr/>
            <p:nvPr/>
          </p:nvSpPr>
          <p:spPr>
            <a:xfrm flipH="1">
              <a:off x="4209078" y="3390467"/>
              <a:ext cx="289435" cy="289434"/>
            </a:xfrm>
            <a:prstGeom prst="chevron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Arrow: Chevron 65"/>
            <p:cNvSpPr/>
            <p:nvPr/>
          </p:nvSpPr>
          <p:spPr>
            <a:xfrm rot="16200000" flipH="1" flipV="1">
              <a:off x="6028634" y="2426369"/>
              <a:ext cx="289435" cy="289434"/>
            </a:xfrm>
            <a:prstGeom prst="chevron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Arrow: Chevron 66"/>
            <p:cNvSpPr/>
            <p:nvPr/>
          </p:nvSpPr>
          <p:spPr>
            <a:xfrm rot="5400000" flipH="1">
              <a:off x="2410803" y="2426369"/>
              <a:ext cx="289435" cy="289434"/>
            </a:xfrm>
            <a:prstGeom prst="chevron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74666" y="2853943"/>
            <a:ext cx="1949232" cy="1362482"/>
            <a:chOff x="1574666" y="2853943"/>
            <a:chExt cx="1949232" cy="1362482"/>
          </a:xfrm>
        </p:grpSpPr>
        <p:sp>
          <p:nvSpPr>
            <p:cNvPr id="8" name="Freeform: Shape 59"/>
            <p:cNvSpPr/>
            <p:nvPr/>
          </p:nvSpPr>
          <p:spPr>
            <a:xfrm>
              <a:off x="1574667" y="285394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6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9" name="Group 60"/>
            <p:cNvGrpSpPr/>
            <p:nvPr/>
          </p:nvGrpSpPr>
          <p:grpSpPr>
            <a:xfrm>
              <a:off x="1574667" y="3019743"/>
              <a:ext cx="1949231" cy="1196682"/>
              <a:chOff x="4131798" y="2120910"/>
              <a:chExt cx="5867141" cy="4109008"/>
            </a:xfrm>
            <a:solidFill>
              <a:schemeClr val="accent6"/>
            </a:solidFill>
          </p:grpSpPr>
          <p:sp>
            <p:nvSpPr>
              <p:cNvPr id="30" name="Freeform: Shape 81"/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82"/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6" name="TextBox 67"/>
            <p:cNvSpPr txBox="1"/>
            <p:nvPr/>
          </p:nvSpPr>
          <p:spPr>
            <a:xfrm>
              <a:off x="1574666" y="3770726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7" name="Rectangle 68"/>
            <p:cNvSpPr/>
            <p:nvPr/>
          </p:nvSpPr>
          <p:spPr>
            <a:xfrm>
              <a:off x="1780303" y="3534337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Freeform: Shape 75"/>
            <p:cNvSpPr>
              <a:spLocks/>
            </p:cNvSpPr>
            <p:nvPr/>
          </p:nvSpPr>
          <p:spPr bwMode="auto">
            <a:xfrm>
              <a:off x="2468895" y="3131266"/>
              <a:ext cx="239467" cy="376051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574666" y="919053"/>
            <a:ext cx="1949232" cy="1362482"/>
            <a:chOff x="1574666" y="919053"/>
            <a:chExt cx="1949232" cy="1362482"/>
          </a:xfrm>
        </p:grpSpPr>
        <p:sp>
          <p:nvSpPr>
            <p:cNvPr id="4" name="Freeform: Shape 55"/>
            <p:cNvSpPr/>
            <p:nvPr/>
          </p:nvSpPr>
          <p:spPr>
            <a:xfrm>
              <a:off x="1574667" y="91905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br>
                <a:rPr lang="en-US" altLang="zh-CN" b="1">
                  <a:solidFill>
                    <a:schemeClr val="accent1"/>
                  </a:solidFill>
                  <a:cs typeface="+mn-ea"/>
                  <a:sym typeface="+mn-lt"/>
                </a:rPr>
              </a:br>
              <a:endParaRPr lang="en-US" altLang="zh-CN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Group 56"/>
            <p:cNvGrpSpPr/>
            <p:nvPr/>
          </p:nvGrpSpPr>
          <p:grpSpPr>
            <a:xfrm>
              <a:off x="1574667" y="1084852"/>
              <a:ext cx="1949231" cy="1196682"/>
              <a:chOff x="4131798" y="2120910"/>
              <a:chExt cx="5867141" cy="4109008"/>
            </a:xfrm>
          </p:grpSpPr>
          <p:sp>
            <p:nvSpPr>
              <p:cNvPr id="34" name="Freeform: Shape 85"/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86"/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0" name="TextBox 71"/>
            <p:cNvSpPr txBox="1"/>
            <p:nvPr/>
          </p:nvSpPr>
          <p:spPr>
            <a:xfrm>
              <a:off x="1574666" y="1838878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1" name="Rectangle 72"/>
            <p:cNvSpPr/>
            <p:nvPr/>
          </p:nvSpPr>
          <p:spPr>
            <a:xfrm>
              <a:off x="1780303" y="1602489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Freeform: Shape 76"/>
            <p:cNvSpPr>
              <a:spLocks/>
            </p:cNvSpPr>
            <p:nvPr/>
          </p:nvSpPr>
          <p:spPr bwMode="auto">
            <a:xfrm>
              <a:off x="2468896" y="1191913"/>
              <a:ext cx="239467" cy="376051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62689" y="2853943"/>
            <a:ext cx="1949232" cy="1362482"/>
            <a:chOff x="5162689" y="2853943"/>
            <a:chExt cx="1949232" cy="1362482"/>
          </a:xfrm>
        </p:grpSpPr>
        <p:sp>
          <p:nvSpPr>
            <p:cNvPr id="10" name="Freeform: Shape 61"/>
            <p:cNvSpPr/>
            <p:nvPr/>
          </p:nvSpPr>
          <p:spPr>
            <a:xfrm>
              <a:off x="5162690" y="285394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4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1" name="Group 62"/>
            <p:cNvGrpSpPr/>
            <p:nvPr/>
          </p:nvGrpSpPr>
          <p:grpSpPr>
            <a:xfrm>
              <a:off x="5162690" y="3019743"/>
              <a:ext cx="1949231" cy="1196682"/>
              <a:chOff x="4131798" y="2120910"/>
              <a:chExt cx="5867141" cy="4109008"/>
            </a:xfrm>
            <a:solidFill>
              <a:schemeClr val="accent4"/>
            </a:solidFill>
          </p:grpSpPr>
          <p:sp>
            <p:nvSpPr>
              <p:cNvPr id="28" name="Freeform: Shape 79"/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80"/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Box 69"/>
            <p:cNvSpPr txBox="1"/>
            <p:nvPr/>
          </p:nvSpPr>
          <p:spPr>
            <a:xfrm>
              <a:off x="5162689" y="3770726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9" name="Rectangle 70"/>
            <p:cNvSpPr/>
            <p:nvPr/>
          </p:nvSpPr>
          <p:spPr>
            <a:xfrm>
              <a:off x="5368326" y="3534337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Freeform: Shape 77"/>
            <p:cNvSpPr>
              <a:spLocks/>
            </p:cNvSpPr>
            <p:nvPr/>
          </p:nvSpPr>
          <p:spPr bwMode="auto">
            <a:xfrm>
              <a:off x="6087205" y="3158031"/>
              <a:ext cx="205380" cy="322522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2689" y="919053"/>
            <a:ext cx="1949232" cy="1362482"/>
            <a:chOff x="5162689" y="919053"/>
            <a:chExt cx="1949232" cy="1362482"/>
          </a:xfrm>
        </p:grpSpPr>
        <p:sp>
          <p:nvSpPr>
            <p:cNvPr id="6" name="Freeform: Shape 57"/>
            <p:cNvSpPr/>
            <p:nvPr/>
          </p:nvSpPr>
          <p:spPr>
            <a:xfrm>
              <a:off x="5162690" y="91905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2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7" name="Group 58"/>
            <p:cNvGrpSpPr/>
            <p:nvPr/>
          </p:nvGrpSpPr>
          <p:grpSpPr>
            <a:xfrm>
              <a:off x="5162690" y="1084852"/>
              <a:ext cx="1949231" cy="1196682"/>
              <a:chOff x="4131798" y="2120910"/>
              <a:chExt cx="5867141" cy="4109008"/>
            </a:xfrm>
            <a:solidFill>
              <a:schemeClr val="accent2"/>
            </a:solidFill>
          </p:grpSpPr>
          <p:sp>
            <p:nvSpPr>
              <p:cNvPr id="32" name="Freeform: Shape 83"/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84"/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73"/>
            <p:cNvSpPr txBox="1"/>
            <p:nvPr/>
          </p:nvSpPr>
          <p:spPr>
            <a:xfrm>
              <a:off x="5162689" y="1838878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3" name="Rectangle 74"/>
            <p:cNvSpPr/>
            <p:nvPr/>
          </p:nvSpPr>
          <p:spPr>
            <a:xfrm>
              <a:off x="5368326" y="1602489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Freeform: Shape 78"/>
            <p:cNvSpPr>
              <a:spLocks/>
            </p:cNvSpPr>
            <p:nvPr/>
          </p:nvSpPr>
          <p:spPr bwMode="auto">
            <a:xfrm>
              <a:off x="6086609" y="1181968"/>
              <a:ext cx="223609" cy="351149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64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/>
          <p:nvPr/>
        </p:nvGrpSpPr>
        <p:grpSpPr>
          <a:xfrm>
            <a:off x="4728065" y="988864"/>
            <a:ext cx="2486426" cy="3710311"/>
            <a:chOff x="6991729" y="2078801"/>
            <a:chExt cx="3315235" cy="4947081"/>
          </a:xfrm>
        </p:grpSpPr>
        <p:sp>
          <p:nvSpPr>
            <p:cNvPr id="20" name="Freeform: Shape 18"/>
            <p:cNvSpPr>
              <a:spLocks/>
            </p:cNvSpPr>
            <p:nvPr/>
          </p:nvSpPr>
          <p:spPr bwMode="auto">
            <a:xfrm>
              <a:off x="8036683" y="6313157"/>
              <a:ext cx="612664" cy="712725"/>
            </a:xfrm>
            <a:custGeom>
              <a:avLst/>
              <a:gdLst>
                <a:gd name="T0" fmla="*/ 106 w 395"/>
                <a:gd name="T1" fmla="*/ 5 h 183"/>
                <a:gd name="T2" fmla="*/ 105 w 395"/>
                <a:gd name="T3" fmla="*/ 5 h 183"/>
                <a:gd name="T4" fmla="*/ 85 w 395"/>
                <a:gd name="T5" fmla="*/ 21 h 183"/>
                <a:gd name="T6" fmla="*/ 46 w 395"/>
                <a:gd name="T7" fmla="*/ 62 h 183"/>
                <a:gd name="T8" fmla="*/ 105 w 395"/>
                <a:gd name="T9" fmla="*/ 28 h 183"/>
                <a:gd name="T10" fmla="*/ 158 w 395"/>
                <a:gd name="T11" fmla="*/ 12 h 183"/>
                <a:gd name="T12" fmla="*/ 127 w 395"/>
                <a:gd name="T13" fmla="*/ 61 h 183"/>
                <a:gd name="T14" fmla="*/ 116 w 395"/>
                <a:gd name="T15" fmla="*/ 74 h 183"/>
                <a:gd name="T16" fmla="*/ 70 w 395"/>
                <a:gd name="T17" fmla="*/ 87 h 183"/>
                <a:gd name="T18" fmla="*/ 18 w 395"/>
                <a:gd name="T19" fmla="*/ 113 h 183"/>
                <a:gd name="T20" fmla="*/ 85 w 395"/>
                <a:gd name="T21" fmla="*/ 93 h 183"/>
                <a:gd name="T22" fmla="*/ 98 w 395"/>
                <a:gd name="T23" fmla="*/ 92 h 183"/>
                <a:gd name="T24" fmla="*/ 0 w 395"/>
                <a:gd name="T25" fmla="*/ 174 h 183"/>
                <a:gd name="T26" fmla="*/ 127 w 395"/>
                <a:gd name="T27" fmla="*/ 98 h 183"/>
                <a:gd name="T28" fmla="*/ 194 w 395"/>
                <a:gd name="T29" fmla="*/ 40 h 183"/>
                <a:gd name="T30" fmla="*/ 211 w 395"/>
                <a:gd name="T31" fmla="*/ 79 h 183"/>
                <a:gd name="T32" fmla="*/ 251 w 395"/>
                <a:gd name="T33" fmla="*/ 183 h 183"/>
                <a:gd name="T34" fmla="*/ 234 w 395"/>
                <a:gd name="T35" fmla="*/ 95 h 183"/>
                <a:gd name="T36" fmla="*/ 250 w 395"/>
                <a:gd name="T37" fmla="*/ 102 h 183"/>
                <a:gd name="T38" fmla="*/ 283 w 395"/>
                <a:gd name="T39" fmla="*/ 110 h 183"/>
                <a:gd name="T40" fmla="*/ 246 w 395"/>
                <a:gd name="T41" fmla="*/ 94 h 183"/>
                <a:gd name="T42" fmla="*/ 233 w 395"/>
                <a:gd name="T43" fmla="*/ 84 h 183"/>
                <a:gd name="T44" fmla="*/ 233 w 395"/>
                <a:gd name="T45" fmla="*/ 63 h 183"/>
                <a:gd name="T46" fmla="*/ 241 w 395"/>
                <a:gd name="T47" fmla="*/ 28 h 183"/>
                <a:gd name="T48" fmla="*/ 243 w 395"/>
                <a:gd name="T49" fmla="*/ 28 h 183"/>
                <a:gd name="T50" fmla="*/ 276 w 395"/>
                <a:gd name="T51" fmla="*/ 62 h 183"/>
                <a:gd name="T52" fmla="*/ 327 w 395"/>
                <a:gd name="T53" fmla="*/ 162 h 183"/>
                <a:gd name="T54" fmla="*/ 303 w 395"/>
                <a:gd name="T55" fmla="*/ 71 h 183"/>
                <a:gd name="T56" fmla="*/ 299 w 395"/>
                <a:gd name="T57" fmla="*/ 61 h 183"/>
                <a:gd name="T58" fmla="*/ 323 w 395"/>
                <a:gd name="T59" fmla="*/ 72 h 183"/>
                <a:gd name="T60" fmla="*/ 380 w 395"/>
                <a:gd name="T61" fmla="*/ 86 h 183"/>
                <a:gd name="T62" fmla="*/ 317 w 395"/>
                <a:gd name="T63" fmla="*/ 58 h 183"/>
                <a:gd name="T64" fmla="*/ 288 w 395"/>
                <a:gd name="T65" fmla="*/ 34 h 183"/>
                <a:gd name="T66" fmla="*/ 279 w 395"/>
                <a:gd name="T67" fmla="*/ 12 h 183"/>
                <a:gd name="T68" fmla="*/ 336 w 395"/>
                <a:gd name="T69" fmla="*/ 28 h 183"/>
                <a:gd name="T70" fmla="*/ 395 w 395"/>
                <a:gd name="T71" fmla="*/ 62 h 183"/>
                <a:gd name="T72" fmla="*/ 360 w 395"/>
                <a:gd name="T73" fmla="*/ 17 h 183"/>
                <a:gd name="T74" fmla="*/ 354 w 395"/>
                <a:gd name="T75" fmla="*/ 13 h 183"/>
                <a:gd name="T76" fmla="*/ 329 w 395"/>
                <a:gd name="T77" fmla="*/ 0 h 183"/>
                <a:gd name="T78" fmla="*/ 112 w 395"/>
                <a:gd name="T79" fmla="*/ 0 h 183"/>
                <a:gd name="T80" fmla="*/ 106 w 395"/>
                <a:gd name="T81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3">
                  <a:moveTo>
                    <a:pt x="106" y="5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9" y="10"/>
                    <a:pt x="92" y="15"/>
                    <a:pt x="85" y="21"/>
                  </a:cubicBezTo>
                  <a:cubicBezTo>
                    <a:pt x="64" y="35"/>
                    <a:pt x="46" y="62"/>
                    <a:pt x="46" y="62"/>
                  </a:cubicBezTo>
                  <a:cubicBezTo>
                    <a:pt x="46" y="62"/>
                    <a:pt x="86" y="37"/>
                    <a:pt x="105" y="28"/>
                  </a:cubicBezTo>
                  <a:cubicBezTo>
                    <a:pt x="115" y="24"/>
                    <a:pt x="138" y="17"/>
                    <a:pt x="158" y="12"/>
                  </a:cubicBezTo>
                  <a:cubicBezTo>
                    <a:pt x="149" y="29"/>
                    <a:pt x="139" y="46"/>
                    <a:pt x="127" y="61"/>
                  </a:cubicBezTo>
                  <a:cubicBezTo>
                    <a:pt x="124" y="65"/>
                    <a:pt x="120" y="69"/>
                    <a:pt x="116" y="74"/>
                  </a:cubicBezTo>
                  <a:cubicBezTo>
                    <a:pt x="102" y="77"/>
                    <a:pt x="81" y="83"/>
                    <a:pt x="70" y="87"/>
                  </a:cubicBezTo>
                  <a:cubicBezTo>
                    <a:pt x="52" y="93"/>
                    <a:pt x="18" y="113"/>
                    <a:pt x="18" y="113"/>
                  </a:cubicBezTo>
                  <a:cubicBezTo>
                    <a:pt x="18" y="113"/>
                    <a:pt x="62" y="97"/>
                    <a:pt x="85" y="93"/>
                  </a:cubicBezTo>
                  <a:cubicBezTo>
                    <a:pt x="89" y="93"/>
                    <a:pt x="94" y="92"/>
                    <a:pt x="98" y="92"/>
                  </a:cubicBezTo>
                  <a:cubicBezTo>
                    <a:pt x="56" y="131"/>
                    <a:pt x="0" y="174"/>
                    <a:pt x="0" y="174"/>
                  </a:cubicBezTo>
                  <a:cubicBezTo>
                    <a:pt x="0" y="174"/>
                    <a:pt x="91" y="128"/>
                    <a:pt x="127" y="98"/>
                  </a:cubicBezTo>
                  <a:cubicBezTo>
                    <a:pt x="145" y="84"/>
                    <a:pt x="171" y="61"/>
                    <a:pt x="194" y="40"/>
                  </a:cubicBezTo>
                  <a:cubicBezTo>
                    <a:pt x="202" y="52"/>
                    <a:pt x="209" y="66"/>
                    <a:pt x="211" y="79"/>
                  </a:cubicBezTo>
                  <a:cubicBezTo>
                    <a:pt x="218" y="112"/>
                    <a:pt x="251" y="183"/>
                    <a:pt x="251" y="183"/>
                  </a:cubicBezTo>
                  <a:cubicBezTo>
                    <a:pt x="251" y="183"/>
                    <a:pt x="239" y="135"/>
                    <a:pt x="234" y="95"/>
                  </a:cubicBezTo>
                  <a:cubicBezTo>
                    <a:pt x="240" y="98"/>
                    <a:pt x="246" y="100"/>
                    <a:pt x="250" y="102"/>
                  </a:cubicBezTo>
                  <a:cubicBezTo>
                    <a:pt x="260" y="106"/>
                    <a:pt x="283" y="110"/>
                    <a:pt x="283" y="110"/>
                  </a:cubicBezTo>
                  <a:cubicBezTo>
                    <a:pt x="283" y="110"/>
                    <a:pt x="257" y="101"/>
                    <a:pt x="246" y="94"/>
                  </a:cubicBezTo>
                  <a:cubicBezTo>
                    <a:pt x="241" y="91"/>
                    <a:pt x="237" y="87"/>
                    <a:pt x="233" y="84"/>
                  </a:cubicBezTo>
                  <a:cubicBezTo>
                    <a:pt x="233" y="76"/>
                    <a:pt x="232" y="69"/>
                    <a:pt x="233" y="63"/>
                  </a:cubicBezTo>
                  <a:cubicBezTo>
                    <a:pt x="234" y="50"/>
                    <a:pt x="237" y="38"/>
                    <a:pt x="241" y="28"/>
                  </a:cubicBezTo>
                  <a:cubicBezTo>
                    <a:pt x="242" y="28"/>
                    <a:pt x="243" y="28"/>
                    <a:pt x="243" y="28"/>
                  </a:cubicBezTo>
                  <a:cubicBezTo>
                    <a:pt x="253" y="37"/>
                    <a:pt x="265" y="49"/>
                    <a:pt x="276" y="62"/>
                  </a:cubicBezTo>
                  <a:cubicBezTo>
                    <a:pt x="298" y="92"/>
                    <a:pt x="327" y="162"/>
                    <a:pt x="327" y="162"/>
                  </a:cubicBezTo>
                  <a:cubicBezTo>
                    <a:pt x="327" y="162"/>
                    <a:pt x="315" y="99"/>
                    <a:pt x="303" y="71"/>
                  </a:cubicBezTo>
                  <a:cubicBezTo>
                    <a:pt x="302" y="68"/>
                    <a:pt x="300" y="65"/>
                    <a:pt x="299" y="61"/>
                  </a:cubicBezTo>
                  <a:cubicBezTo>
                    <a:pt x="308" y="65"/>
                    <a:pt x="317" y="69"/>
                    <a:pt x="323" y="72"/>
                  </a:cubicBezTo>
                  <a:cubicBezTo>
                    <a:pt x="341" y="79"/>
                    <a:pt x="380" y="86"/>
                    <a:pt x="380" y="86"/>
                  </a:cubicBezTo>
                  <a:cubicBezTo>
                    <a:pt x="380" y="86"/>
                    <a:pt x="336" y="70"/>
                    <a:pt x="317" y="58"/>
                  </a:cubicBezTo>
                  <a:cubicBezTo>
                    <a:pt x="304" y="49"/>
                    <a:pt x="293" y="40"/>
                    <a:pt x="288" y="34"/>
                  </a:cubicBezTo>
                  <a:cubicBezTo>
                    <a:pt x="285" y="27"/>
                    <a:pt x="282" y="20"/>
                    <a:pt x="279" y="12"/>
                  </a:cubicBezTo>
                  <a:cubicBezTo>
                    <a:pt x="298" y="17"/>
                    <a:pt x="321" y="24"/>
                    <a:pt x="336" y="28"/>
                  </a:cubicBezTo>
                  <a:cubicBezTo>
                    <a:pt x="367" y="38"/>
                    <a:pt x="395" y="62"/>
                    <a:pt x="395" y="62"/>
                  </a:cubicBezTo>
                  <a:cubicBezTo>
                    <a:pt x="395" y="62"/>
                    <a:pt x="381" y="31"/>
                    <a:pt x="360" y="17"/>
                  </a:cubicBezTo>
                  <a:cubicBezTo>
                    <a:pt x="358" y="15"/>
                    <a:pt x="356" y="14"/>
                    <a:pt x="354" y="13"/>
                  </a:cubicBezTo>
                  <a:cubicBezTo>
                    <a:pt x="347" y="8"/>
                    <a:pt x="338" y="4"/>
                    <a:pt x="32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0" y="1"/>
                    <a:pt x="108" y="3"/>
                    <a:pt x="10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37"/>
            <p:cNvSpPr>
              <a:spLocks/>
            </p:cNvSpPr>
            <p:nvPr/>
          </p:nvSpPr>
          <p:spPr bwMode="auto">
            <a:xfrm>
              <a:off x="7948670" y="2078801"/>
              <a:ext cx="722302" cy="590386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38"/>
            <p:cNvSpPr>
              <a:spLocks/>
            </p:cNvSpPr>
            <p:nvPr/>
          </p:nvSpPr>
          <p:spPr bwMode="auto">
            <a:xfrm>
              <a:off x="8921831" y="2238833"/>
              <a:ext cx="615254" cy="47144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39"/>
            <p:cNvSpPr>
              <a:spLocks/>
            </p:cNvSpPr>
            <p:nvPr/>
          </p:nvSpPr>
          <p:spPr bwMode="auto">
            <a:xfrm>
              <a:off x="7566977" y="2514562"/>
              <a:ext cx="2186369" cy="3075189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40"/>
            <p:cNvSpPr>
              <a:spLocks/>
            </p:cNvSpPr>
            <p:nvPr/>
          </p:nvSpPr>
          <p:spPr bwMode="auto">
            <a:xfrm>
              <a:off x="9086186" y="2687567"/>
              <a:ext cx="195715" cy="337363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41"/>
            <p:cNvSpPr>
              <a:spLocks/>
            </p:cNvSpPr>
            <p:nvPr/>
          </p:nvSpPr>
          <p:spPr bwMode="auto">
            <a:xfrm>
              <a:off x="9645215" y="3153604"/>
              <a:ext cx="661749" cy="434680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42"/>
            <p:cNvSpPr>
              <a:spLocks/>
            </p:cNvSpPr>
            <p:nvPr/>
          </p:nvSpPr>
          <p:spPr bwMode="auto">
            <a:xfrm>
              <a:off x="9565200" y="3477992"/>
              <a:ext cx="185982" cy="303842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43"/>
            <p:cNvSpPr>
              <a:spLocks/>
            </p:cNvSpPr>
            <p:nvPr/>
          </p:nvSpPr>
          <p:spPr bwMode="auto">
            <a:xfrm>
              <a:off x="9627913" y="4109464"/>
              <a:ext cx="522264" cy="730953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44"/>
            <p:cNvSpPr>
              <a:spLocks/>
            </p:cNvSpPr>
            <p:nvPr/>
          </p:nvSpPr>
          <p:spPr bwMode="auto">
            <a:xfrm>
              <a:off x="8588795" y="3162256"/>
              <a:ext cx="206525" cy="165438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45"/>
            <p:cNvSpPr>
              <a:spLocks/>
            </p:cNvSpPr>
            <p:nvPr/>
          </p:nvSpPr>
          <p:spPr bwMode="auto">
            <a:xfrm>
              <a:off x="8287115" y="2779478"/>
              <a:ext cx="375209" cy="274647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46"/>
            <p:cNvSpPr>
              <a:spLocks/>
            </p:cNvSpPr>
            <p:nvPr/>
          </p:nvSpPr>
          <p:spPr bwMode="auto">
            <a:xfrm>
              <a:off x="7519399" y="2699463"/>
              <a:ext cx="523345" cy="371964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47"/>
            <p:cNvSpPr>
              <a:spLocks/>
            </p:cNvSpPr>
            <p:nvPr/>
          </p:nvSpPr>
          <p:spPr bwMode="auto">
            <a:xfrm>
              <a:off x="6991729" y="3116841"/>
              <a:ext cx="728790" cy="454143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48"/>
            <p:cNvSpPr>
              <a:spLocks/>
            </p:cNvSpPr>
            <p:nvPr/>
          </p:nvSpPr>
          <p:spPr bwMode="auto">
            <a:xfrm>
              <a:off x="7581032" y="3590445"/>
              <a:ext cx="126510" cy="195715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49"/>
            <p:cNvSpPr>
              <a:spLocks/>
            </p:cNvSpPr>
            <p:nvPr/>
          </p:nvSpPr>
          <p:spPr bwMode="auto">
            <a:xfrm>
              <a:off x="7348555" y="4265170"/>
              <a:ext cx="447655" cy="722302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22"/>
            <p:cNvSpPr>
              <a:spLocks/>
            </p:cNvSpPr>
            <p:nvPr/>
          </p:nvSpPr>
          <p:spPr bwMode="auto">
            <a:xfrm>
              <a:off x="7752344" y="5318119"/>
              <a:ext cx="1112224" cy="214922"/>
            </a:xfrm>
            <a:custGeom>
              <a:avLst/>
              <a:gdLst>
                <a:gd name="T0" fmla="*/ 11 w 87"/>
                <a:gd name="T1" fmla="*/ 5 h 17"/>
                <a:gd name="T2" fmla="*/ 12 w 87"/>
                <a:gd name="T3" fmla="*/ 5 h 17"/>
                <a:gd name="T4" fmla="*/ 20 w 87"/>
                <a:gd name="T5" fmla="*/ 6 h 17"/>
                <a:gd name="T6" fmla="*/ 24 w 87"/>
                <a:gd name="T7" fmla="*/ 4 h 17"/>
                <a:gd name="T8" fmla="*/ 27 w 87"/>
                <a:gd name="T9" fmla="*/ 5 h 17"/>
                <a:gd name="T10" fmla="*/ 29 w 87"/>
                <a:gd name="T11" fmla="*/ 6 h 17"/>
                <a:gd name="T12" fmla="*/ 34 w 87"/>
                <a:gd name="T13" fmla="*/ 2 h 17"/>
                <a:gd name="T14" fmla="*/ 37 w 87"/>
                <a:gd name="T15" fmla="*/ 3 h 17"/>
                <a:gd name="T16" fmla="*/ 40 w 87"/>
                <a:gd name="T17" fmla="*/ 3 h 17"/>
                <a:gd name="T18" fmla="*/ 42 w 87"/>
                <a:gd name="T19" fmla="*/ 1 h 17"/>
                <a:gd name="T20" fmla="*/ 47 w 87"/>
                <a:gd name="T21" fmla="*/ 2 h 17"/>
                <a:gd name="T22" fmla="*/ 50 w 87"/>
                <a:gd name="T23" fmla="*/ 1 h 17"/>
                <a:gd name="T24" fmla="*/ 53 w 87"/>
                <a:gd name="T25" fmla="*/ 1 h 17"/>
                <a:gd name="T26" fmla="*/ 59 w 87"/>
                <a:gd name="T27" fmla="*/ 5 h 17"/>
                <a:gd name="T28" fmla="*/ 64 w 87"/>
                <a:gd name="T29" fmla="*/ 2 h 17"/>
                <a:gd name="T30" fmla="*/ 69 w 87"/>
                <a:gd name="T31" fmla="*/ 5 h 17"/>
                <a:gd name="T32" fmla="*/ 75 w 87"/>
                <a:gd name="T33" fmla="*/ 5 h 17"/>
                <a:gd name="T34" fmla="*/ 81 w 87"/>
                <a:gd name="T35" fmla="*/ 8 h 17"/>
                <a:gd name="T36" fmla="*/ 84 w 87"/>
                <a:gd name="T37" fmla="*/ 9 h 17"/>
                <a:gd name="T38" fmla="*/ 84 w 87"/>
                <a:gd name="T39" fmla="*/ 16 h 17"/>
                <a:gd name="T40" fmla="*/ 76 w 87"/>
                <a:gd name="T41" fmla="*/ 17 h 17"/>
                <a:gd name="T42" fmla="*/ 54 w 87"/>
                <a:gd name="T43" fmla="*/ 17 h 17"/>
                <a:gd name="T44" fmla="*/ 31 w 87"/>
                <a:gd name="T45" fmla="*/ 15 h 17"/>
                <a:gd name="T46" fmla="*/ 15 w 87"/>
                <a:gd name="T47" fmla="*/ 14 h 17"/>
                <a:gd name="T48" fmla="*/ 13 w 87"/>
                <a:gd name="T49" fmla="*/ 14 h 17"/>
                <a:gd name="T50" fmla="*/ 4 w 87"/>
                <a:gd name="T51" fmla="*/ 8 h 17"/>
                <a:gd name="T52" fmla="*/ 11 w 87"/>
                <a:gd name="T5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17">
                  <a:moveTo>
                    <a:pt x="11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6" y="3"/>
                    <a:pt x="17" y="3"/>
                    <a:pt x="20" y="6"/>
                  </a:cubicBezTo>
                  <a:cubicBezTo>
                    <a:pt x="20" y="7"/>
                    <a:pt x="23" y="4"/>
                    <a:pt x="24" y="4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28" y="5"/>
                    <a:pt x="28" y="6"/>
                    <a:pt x="29" y="6"/>
                  </a:cubicBezTo>
                  <a:cubicBezTo>
                    <a:pt x="32" y="6"/>
                    <a:pt x="32" y="3"/>
                    <a:pt x="34" y="2"/>
                  </a:cubicBezTo>
                  <a:cubicBezTo>
                    <a:pt x="35" y="2"/>
                    <a:pt x="36" y="2"/>
                    <a:pt x="37" y="3"/>
                  </a:cubicBezTo>
                  <a:cubicBezTo>
                    <a:pt x="38" y="3"/>
                    <a:pt x="39" y="4"/>
                    <a:pt x="40" y="3"/>
                  </a:cubicBezTo>
                  <a:cubicBezTo>
                    <a:pt x="41" y="3"/>
                    <a:pt x="41" y="1"/>
                    <a:pt x="42" y="1"/>
                  </a:cubicBezTo>
                  <a:cubicBezTo>
                    <a:pt x="44" y="0"/>
                    <a:pt x="45" y="2"/>
                    <a:pt x="47" y="2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1" y="1"/>
                    <a:pt x="52" y="0"/>
                    <a:pt x="53" y="1"/>
                  </a:cubicBezTo>
                  <a:cubicBezTo>
                    <a:pt x="56" y="1"/>
                    <a:pt x="57" y="3"/>
                    <a:pt x="59" y="5"/>
                  </a:cubicBezTo>
                  <a:cubicBezTo>
                    <a:pt x="59" y="2"/>
                    <a:pt x="62" y="2"/>
                    <a:pt x="64" y="2"/>
                  </a:cubicBezTo>
                  <a:cubicBezTo>
                    <a:pt x="67" y="1"/>
                    <a:pt x="68" y="3"/>
                    <a:pt x="69" y="5"/>
                  </a:cubicBezTo>
                  <a:cubicBezTo>
                    <a:pt x="69" y="4"/>
                    <a:pt x="74" y="4"/>
                    <a:pt x="75" y="5"/>
                  </a:cubicBezTo>
                  <a:cubicBezTo>
                    <a:pt x="77" y="5"/>
                    <a:pt x="79" y="7"/>
                    <a:pt x="81" y="8"/>
                  </a:cubicBezTo>
                  <a:cubicBezTo>
                    <a:pt x="82" y="8"/>
                    <a:pt x="83" y="8"/>
                    <a:pt x="84" y="9"/>
                  </a:cubicBezTo>
                  <a:cubicBezTo>
                    <a:pt x="86" y="11"/>
                    <a:pt x="87" y="15"/>
                    <a:pt x="84" y="16"/>
                  </a:cubicBezTo>
                  <a:cubicBezTo>
                    <a:pt x="81" y="17"/>
                    <a:pt x="78" y="17"/>
                    <a:pt x="76" y="17"/>
                  </a:cubicBezTo>
                  <a:cubicBezTo>
                    <a:pt x="68" y="17"/>
                    <a:pt x="61" y="17"/>
                    <a:pt x="54" y="17"/>
                  </a:cubicBezTo>
                  <a:cubicBezTo>
                    <a:pt x="46" y="16"/>
                    <a:pt x="39" y="15"/>
                    <a:pt x="31" y="15"/>
                  </a:cubicBezTo>
                  <a:cubicBezTo>
                    <a:pt x="26" y="15"/>
                    <a:pt x="21" y="14"/>
                    <a:pt x="15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9" y="14"/>
                    <a:pt x="0" y="14"/>
                    <a:pt x="4" y="8"/>
                  </a:cubicBezTo>
                  <a:cubicBezTo>
                    <a:pt x="6" y="5"/>
                    <a:pt x="9" y="6"/>
                    <a:pt x="11" y="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23"/>
            <p:cNvSpPr>
              <a:spLocks/>
            </p:cNvSpPr>
            <p:nvPr/>
          </p:nvSpPr>
          <p:spPr bwMode="auto">
            <a:xfrm>
              <a:off x="7526676" y="5613636"/>
              <a:ext cx="1552813" cy="1004810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24"/>
            <p:cNvSpPr>
              <a:spLocks/>
            </p:cNvSpPr>
            <p:nvPr/>
          </p:nvSpPr>
          <p:spPr bwMode="auto">
            <a:xfrm>
              <a:off x="7526676" y="5383158"/>
              <a:ext cx="1552813" cy="1257295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25"/>
            <p:cNvSpPr>
              <a:spLocks/>
            </p:cNvSpPr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26"/>
            <p:cNvSpPr>
              <a:spLocks/>
            </p:cNvSpPr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27"/>
            <p:cNvSpPr>
              <a:spLocks/>
            </p:cNvSpPr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28"/>
            <p:cNvSpPr>
              <a:spLocks/>
            </p:cNvSpPr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Rectangle 29"/>
            <p:cNvSpPr>
              <a:spLocks/>
            </p:cNvSpPr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Rectangle 30"/>
            <p:cNvSpPr>
              <a:spLocks/>
            </p:cNvSpPr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31"/>
            <p:cNvSpPr>
              <a:spLocks/>
            </p:cNvSpPr>
            <p:nvPr/>
          </p:nvSpPr>
          <p:spPr bwMode="auto">
            <a:xfrm>
              <a:off x="7548168" y="5753335"/>
              <a:ext cx="752227" cy="865111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32"/>
            <p:cNvSpPr>
              <a:spLocks/>
            </p:cNvSpPr>
            <p:nvPr/>
          </p:nvSpPr>
          <p:spPr bwMode="auto">
            <a:xfrm>
              <a:off x="7548168" y="5522858"/>
              <a:ext cx="752227" cy="1117595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Rectangle 33"/>
            <p:cNvSpPr>
              <a:spLocks/>
            </p:cNvSpPr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Rectangle 34"/>
            <p:cNvSpPr>
              <a:spLocks/>
            </p:cNvSpPr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35"/>
            <p:cNvSpPr>
              <a:spLocks/>
            </p:cNvSpPr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Freeform: Shape 36"/>
            <p:cNvSpPr>
              <a:spLocks/>
            </p:cNvSpPr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63282" y="1491630"/>
            <a:ext cx="2739044" cy="563303"/>
            <a:chOff x="2063282" y="1491630"/>
            <a:chExt cx="2739044" cy="563303"/>
          </a:xfrm>
        </p:grpSpPr>
        <p:grpSp>
          <p:nvGrpSpPr>
            <p:cNvPr id="4" name="Group 5"/>
            <p:cNvGrpSpPr/>
            <p:nvPr/>
          </p:nvGrpSpPr>
          <p:grpSpPr>
            <a:xfrm>
              <a:off x="2735796" y="1491630"/>
              <a:ext cx="2066530" cy="563303"/>
              <a:chOff x="8689521" y="2412324"/>
              <a:chExt cx="2755373" cy="751070"/>
            </a:xfrm>
          </p:grpSpPr>
          <p:sp>
            <p:nvSpPr>
              <p:cNvPr id="49" name="TextBox 6"/>
              <p:cNvSpPr txBox="1"/>
              <p:nvPr/>
            </p:nvSpPr>
            <p:spPr>
              <a:xfrm>
                <a:off x="8689522" y="2412324"/>
                <a:ext cx="27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50" name="Rectangle 7"/>
              <p:cNvSpPr/>
              <p:nvPr/>
            </p:nvSpPr>
            <p:spPr>
              <a:xfrm>
                <a:off x="8689521" y="2642354"/>
                <a:ext cx="2755373" cy="5210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dirty="0">
                    <a:cs typeface="+mn-ea"/>
                    <a:sym typeface="+mn-lt"/>
                  </a:rPr>
                </a:br>
                <a:r>
                  <a:rPr lang="zh-CN" altLang="en-US" sz="1100" dirty="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sp>
          <p:nvSpPr>
            <p:cNvPr id="8" name="Rectangle 51"/>
            <p:cNvSpPr/>
            <p:nvPr/>
          </p:nvSpPr>
          <p:spPr>
            <a:xfrm>
              <a:off x="2063282" y="1505259"/>
              <a:ext cx="527599" cy="527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52"/>
            <p:cNvSpPr>
              <a:spLocks/>
            </p:cNvSpPr>
            <p:nvPr/>
          </p:nvSpPr>
          <p:spPr bwMode="auto">
            <a:xfrm>
              <a:off x="2143329" y="1578375"/>
              <a:ext cx="365863" cy="369683"/>
            </a:xfrm>
            <a:custGeom>
              <a:avLst/>
              <a:gdLst>
                <a:gd name="T0" fmla="*/ 138 w 306"/>
                <a:gd name="T1" fmla="*/ 226 h 309"/>
                <a:gd name="T2" fmla="*/ 149 w 306"/>
                <a:gd name="T3" fmla="*/ 229 h 309"/>
                <a:gd name="T4" fmla="*/ 198 w 306"/>
                <a:gd name="T5" fmla="*/ 216 h 309"/>
                <a:gd name="T6" fmla="*/ 226 w 306"/>
                <a:gd name="T7" fmla="*/ 169 h 309"/>
                <a:gd name="T8" fmla="*/ 215 w 306"/>
                <a:gd name="T9" fmla="*/ 147 h 309"/>
                <a:gd name="T10" fmla="*/ 171 w 306"/>
                <a:gd name="T11" fmla="*/ 209 h 309"/>
                <a:gd name="T12" fmla="*/ 138 w 306"/>
                <a:gd name="T13" fmla="*/ 226 h 309"/>
                <a:gd name="T14" fmla="*/ 80 w 306"/>
                <a:gd name="T15" fmla="*/ 107 h 309"/>
                <a:gd name="T16" fmla="*/ 142 w 306"/>
                <a:gd name="T17" fmla="*/ 15 h 309"/>
                <a:gd name="T18" fmla="*/ 164 w 306"/>
                <a:gd name="T19" fmla="*/ 16 h 309"/>
                <a:gd name="T20" fmla="*/ 225 w 306"/>
                <a:gd name="T21" fmla="*/ 107 h 309"/>
                <a:gd name="T22" fmla="*/ 241 w 306"/>
                <a:gd name="T23" fmla="*/ 153 h 309"/>
                <a:gd name="T24" fmla="*/ 193 w 306"/>
                <a:gd name="T25" fmla="*/ 237 h 309"/>
                <a:gd name="T26" fmla="*/ 112 w 306"/>
                <a:gd name="T27" fmla="*/ 237 h 309"/>
                <a:gd name="T28" fmla="*/ 65 w 306"/>
                <a:gd name="T29" fmla="*/ 153 h 309"/>
                <a:gd name="T30" fmla="*/ 80 w 306"/>
                <a:gd name="T31" fmla="*/ 107 h 309"/>
                <a:gd name="T32" fmla="*/ 153 w 306"/>
                <a:gd name="T33" fmla="*/ 277 h 309"/>
                <a:gd name="T34" fmla="*/ 238 w 306"/>
                <a:gd name="T35" fmla="*/ 257 h 309"/>
                <a:gd name="T36" fmla="*/ 237 w 306"/>
                <a:gd name="T37" fmla="*/ 226 h 309"/>
                <a:gd name="T38" fmla="*/ 234 w 306"/>
                <a:gd name="T39" fmla="*/ 224 h 309"/>
                <a:gd name="T40" fmla="*/ 246 w 306"/>
                <a:gd name="T41" fmla="*/ 205 h 309"/>
                <a:gd name="T42" fmla="*/ 295 w 306"/>
                <a:gd name="T43" fmla="*/ 260 h 309"/>
                <a:gd name="T44" fmla="*/ 252 w 306"/>
                <a:gd name="T45" fmla="*/ 294 h 309"/>
                <a:gd name="T46" fmla="*/ 153 w 306"/>
                <a:gd name="T47" fmla="*/ 309 h 309"/>
                <a:gd name="T48" fmla="*/ 53 w 306"/>
                <a:gd name="T49" fmla="*/ 294 h 309"/>
                <a:gd name="T50" fmla="*/ 10 w 306"/>
                <a:gd name="T51" fmla="*/ 260 h 309"/>
                <a:gd name="T52" fmla="*/ 60 w 306"/>
                <a:gd name="T53" fmla="*/ 205 h 309"/>
                <a:gd name="T54" fmla="*/ 71 w 306"/>
                <a:gd name="T55" fmla="*/ 224 h 309"/>
                <a:gd name="T56" fmla="*/ 69 w 306"/>
                <a:gd name="T57" fmla="*/ 226 h 309"/>
                <a:gd name="T58" fmla="*/ 67 w 306"/>
                <a:gd name="T59" fmla="*/ 257 h 309"/>
                <a:gd name="T60" fmla="*/ 153 w 306"/>
                <a:gd name="T61" fmla="*/ 27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6" h="309">
                  <a:moveTo>
                    <a:pt x="138" y="226"/>
                  </a:moveTo>
                  <a:cubicBezTo>
                    <a:pt x="141" y="227"/>
                    <a:pt x="145" y="229"/>
                    <a:pt x="149" y="229"/>
                  </a:cubicBezTo>
                  <a:cubicBezTo>
                    <a:pt x="164" y="232"/>
                    <a:pt x="182" y="227"/>
                    <a:pt x="198" y="216"/>
                  </a:cubicBezTo>
                  <a:cubicBezTo>
                    <a:pt x="215" y="204"/>
                    <a:pt x="226" y="186"/>
                    <a:pt x="226" y="169"/>
                  </a:cubicBezTo>
                  <a:cubicBezTo>
                    <a:pt x="226" y="160"/>
                    <a:pt x="220" y="151"/>
                    <a:pt x="215" y="147"/>
                  </a:cubicBezTo>
                  <a:cubicBezTo>
                    <a:pt x="210" y="170"/>
                    <a:pt x="193" y="193"/>
                    <a:pt x="171" y="209"/>
                  </a:cubicBezTo>
                  <a:cubicBezTo>
                    <a:pt x="160" y="216"/>
                    <a:pt x="149" y="222"/>
                    <a:pt x="138" y="226"/>
                  </a:cubicBezTo>
                  <a:close/>
                  <a:moveTo>
                    <a:pt x="80" y="107"/>
                  </a:moveTo>
                  <a:cubicBezTo>
                    <a:pt x="98" y="76"/>
                    <a:pt x="122" y="47"/>
                    <a:pt x="142" y="15"/>
                  </a:cubicBezTo>
                  <a:cubicBezTo>
                    <a:pt x="151" y="1"/>
                    <a:pt x="154" y="0"/>
                    <a:pt x="164" y="16"/>
                  </a:cubicBezTo>
                  <a:cubicBezTo>
                    <a:pt x="183" y="47"/>
                    <a:pt x="207" y="76"/>
                    <a:pt x="225" y="107"/>
                  </a:cubicBezTo>
                  <a:cubicBezTo>
                    <a:pt x="234" y="122"/>
                    <a:pt x="241" y="138"/>
                    <a:pt x="241" y="153"/>
                  </a:cubicBezTo>
                  <a:cubicBezTo>
                    <a:pt x="241" y="190"/>
                    <a:pt x="221" y="222"/>
                    <a:pt x="193" y="237"/>
                  </a:cubicBezTo>
                  <a:cubicBezTo>
                    <a:pt x="167" y="251"/>
                    <a:pt x="137" y="251"/>
                    <a:pt x="112" y="237"/>
                  </a:cubicBezTo>
                  <a:cubicBezTo>
                    <a:pt x="84" y="221"/>
                    <a:pt x="65" y="190"/>
                    <a:pt x="65" y="153"/>
                  </a:cubicBezTo>
                  <a:cubicBezTo>
                    <a:pt x="65" y="138"/>
                    <a:pt x="71" y="122"/>
                    <a:pt x="80" y="107"/>
                  </a:cubicBezTo>
                  <a:close/>
                  <a:moveTo>
                    <a:pt x="153" y="277"/>
                  </a:moveTo>
                  <a:cubicBezTo>
                    <a:pt x="178" y="277"/>
                    <a:pt x="218" y="273"/>
                    <a:pt x="238" y="257"/>
                  </a:cubicBezTo>
                  <a:cubicBezTo>
                    <a:pt x="251" y="247"/>
                    <a:pt x="250" y="236"/>
                    <a:pt x="237" y="226"/>
                  </a:cubicBezTo>
                  <a:cubicBezTo>
                    <a:pt x="236" y="226"/>
                    <a:pt x="235" y="225"/>
                    <a:pt x="234" y="224"/>
                  </a:cubicBezTo>
                  <a:cubicBezTo>
                    <a:pt x="239" y="218"/>
                    <a:pt x="243" y="212"/>
                    <a:pt x="246" y="205"/>
                  </a:cubicBezTo>
                  <a:cubicBezTo>
                    <a:pt x="267" y="213"/>
                    <a:pt x="306" y="232"/>
                    <a:pt x="295" y="260"/>
                  </a:cubicBezTo>
                  <a:cubicBezTo>
                    <a:pt x="289" y="277"/>
                    <a:pt x="268" y="288"/>
                    <a:pt x="252" y="294"/>
                  </a:cubicBezTo>
                  <a:cubicBezTo>
                    <a:pt x="225" y="304"/>
                    <a:pt x="189" y="309"/>
                    <a:pt x="153" y="309"/>
                  </a:cubicBezTo>
                  <a:cubicBezTo>
                    <a:pt x="116" y="309"/>
                    <a:pt x="80" y="304"/>
                    <a:pt x="53" y="294"/>
                  </a:cubicBezTo>
                  <a:cubicBezTo>
                    <a:pt x="38" y="288"/>
                    <a:pt x="16" y="277"/>
                    <a:pt x="10" y="260"/>
                  </a:cubicBezTo>
                  <a:cubicBezTo>
                    <a:pt x="0" y="232"/>
                    <a:pt x="38" y="213"/>
                    <a:pt x="60" y="205"/>
                  </a:cubicBezTo>
                  <a:cubicBezTo>
                    <a:pt x="63" y="212"/>
                    <a:pt x="67" y="218"/>
                    <a:pt x="71" y="224"/>
                  </a:cubicBezTo>
                  <a:cubicBezTo>
                    <a:pt x="70" y="225"/>
                    <a:pt x="70" y="226"/>
                    <a:pt x="69" y="226"/>
                  </a:cubicBezTo>
                  <a:cubicBezTo>
                    <a:pt x="56" y="236"/>
                    <a:pt x="54" y="247"/>
                    <a:pt x="67" y="257"/>
                  </a:cubicBezTo>
                  <a:cubicBezTo>
                    <a:pt x="88" y="273"/>
                    <a:pt x="128" y="277"/>
                    <a:pt x="153" y="2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063282" y="2457456"/>
            <a:ext cx="2739044" cy="563303"/>
            <a:chOff x="2063282" y="2457456"/>
            <a:chExt cx="2739044" cy="563303"/>
          </a:xfrm>
        </p:grpSpPr>
        <p:sp>
          <p:nvSpPr>
            <p:cNvPr id="10" name="Rectangle 54"/>
            <p:cNvSpPr/>
            <p:nvPr/>
          </p:nvSpPr>
          <p:spPr>
            <a:xfrm>
              <a:off x="2063282" y="2457456"/>
              <a:ext cx="527599" cy="527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55"/>
            <p:cNvGrpSpPr/>
            <p:nvPr/>
          </p:nvGrpSpPr>
          <p:grpSpPr>
            <a:xfrm>
              <a:off x="2169543" y="2598805"/>
              <a:ext cx="318937" cy="245215"/>
              <a:chOff x="2849564" y="3636963"/>
              <a:chExt cx="315912" cy="242888"/>
            </a:xfrm>
            <a:solidFill>
              <a:schemeClr val="bg1"/>
            </a:solidFill>
          </p:grpSpPr>
          <p:sp>
            <p:nvSpPr>
              <p:cNvPr id="18" name="Freeform: Shape 56"/>
              <p:cNvSpPr>
                <a:spLocks/>
              </p:cNvSpPr>
              <p:nvPr/>
            </p:nvSpPr>
            <p:spPr bwMode="auto">
              <a:xfrm>
                <a:off x="2849564" y="3671888"/>
                <a:ext cx="298450" cy="207963"/>
              </a:xfrm>
              <a:custGeom>
                <a:avLst/>
                <a:gdLst>
                  <a:gd name="T0" fmla="*/ 103 w 112"/>
                  <a:gd name="T1" fmla="*/ 78 h 78"/>
                  <a:gd name="T2" fmla="*/ 9 w 112"/>
                  <a:gd name="T3" fmla="*/ 78 h 78"/>
                  <a:gd name="T4" fmla="*/ 0 w 112"/>
                  <a:gd name="T5" fmla="*/ 69 h 78"/>
                  <a:gd name="T6" fmla="*/ 0 w 112"/>
                  <a:gd name="T7" fmla="*/ 8 h 78"/>
                  <a:gd name="T8" fmla="*/ 9 w 112"/>
                  <a:gd name="T9" fmla="*/ 0 h 78"/>
                  <a:gd name="T10" fmla="*/ 42 w 112"/>
                  <a:gd name="T11" fmla="*/ 0 h 78"/>
                  <a:gd name="T12" fmla="*/ 46 w 112"/>
                  <a:gd name="T13" fmla="*/ 4 h 78"/>
                  <a:gd name="T14" fmla="*/ 42 w 112"/>
                  <a:gd name="T15" fmla="*/ 8 h 78"/>
                  <a:gd name="T16" fmla="*/ 9 w 112"/>
                  <a:gd name="T17" fmla="*/ 8 h 78"/>
                  <a:gd name="T18" fmla="*/ 8 w 112"/>
                  <a:gd name="T19" fmla="*/ 8 h 78"/>
                  <a:gd name="T20" fmla="*/ 8 w 112"/>
                  <a:gd name="T21" fmla="*/ 69 h 78"/>
                  <a:gd name="T22" fmla="*/ 9 w 112"/>
                  <a:gd name="T23" fmla="*/ 70 h 78"/>
                  <a:gd name="T24" fmla="*/ 103 w 112"/>
                  <a:gd name="T25" fmla="*/ 70 h 78"/>
                  <a:gd name="T26" fmla="*/ 104 w 112"/>
                  <a:gd name="T27" fmla="*/ 69 h 78"/>
                  <a:gd name="T28" fmla="*/ 104 w 112"/>
                  <a:gd name="T29" fmla="*/ 43 h 78"/>
                  <a:gd name="T30" fmla="*/ 108 w 112"/>
                  <a:gd name="T31" fmla="*/ 39 h 78"/>
                  <a:gd name="T32" fmla="*/ 112 w 112"/>
                  <a:gd name="T33" fmla="*/ 43 h 78"/>
                  <a:gd name="T34" fmla="*/ 112 w 112"/>
                  <a:gd name="T35" fmla="*/ 69 h 78"/>
                  <a:gd name="T36" fmla="*/ 103 w 112"/>
                  <a:gd name="T3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78">
                    <a:moveTo>
                      <a:pt x="103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4" y="78"/>
                      <a:pt x="0" y="74"/>
                      <a:pt x="0" y="6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1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0"/>
                      <a:pt x="8" y="70"/>
                      <a:pt x="9" y="70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103" y="70"/>
                      <a:pt x="104" y="70"/>
                      <a:pt x="104" y="69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1"/>
                      <a:pt x="105" y="39"/>
                      <a:pt x="108" y="39"/>
                    </a:cubicBezTo>
                    <a:cubicBezTo>
                      <a:pt x="110" y="39"/>
                      <a:pt x="112" y="41"/>
                      <a:pt x="112" y="43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74"/>
                      <a:pt x="108" y="78"/>
                      <a:pt x="103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57"/>
              <p:cNvSpPr>
                <a:spLocks/>
              </p:cNvSpPr>
              <p:nvPr/>
            </p:nvSpPr>
            <p:spPr bwMode="auto">
              <a:xfrm>
                <a:off x="2943226" y="3636963"/>
                <a:ext cx="222250" cy="200025"/>
              </a:xfrm>
              <a:custGeom>
                <a:avLst/>
                <a:gdLst>
                  <a:gd name="T0" fmla="*/ 46 w 83"/>
                  <a:gd name="T1" fmla="*/ 58 h 75"/>
                  <a:gd name="T2" fmla="*/ 83 w 83"/>
                  <a:gd name="T3" fmla="*/ 29 h 75"/>
                  <a:gd name="T4" fmla="*/ 46 w 83"/>
                  <a:gd name="T5" fmla="*/ 0 h 75"/>
                  <a:gd name="T6" fmla="*/ 46 w 83"/>
                  <a:gd name="T7" fmla="*/ 20 h 75"/>
                  <a:gd name="T8" fmla="*/ 0 w 83"/>
                  <a:gd name="T9" fmla="*/ 75 h 75"/>
                  <a:gd name="T10" fmla="*/ 46 w 83"/>
                  <a:gd name="T11" fmla="*/ 40 h 75"/>
                  <a:gd name="T12" fmla="*/ 46 w 83"/>
                  <a:gd name="T13" fmla="*/ 5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5">
                    <a:moveTo>
                      <a:pt x="46" y="58"/>
                    </a:moveTo>
                    <a:cubicBezTo>
                      <a:pt x="83" y="29"/>
                      <a:pt x="83" y="29"/>
                      <a:pt x="83" y="2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10" y="21"/>
                      <a:pt x="0" y="38"/>
                      <a:pt x="0" y="75"/>
                    </a:cubicBezTo>
                    <a:cubicBezTo>
                      <a:pt x="15" y="43"/>
                      <a:pt x="30" y="41"/>
                      <a:pt x="46" y="40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3"/>
            <p:cNvGrpSpPr/>
            <p:nvPr/>
          </p:nvGrpSpPr>
          <p:grpSpPr>
            <a:xfrm>
              <a:off x="2735796" y="2457456"/>
              <a:ext cx="2066530" cy="563303"/>
              <a:chOff x="8689521" y="2412324"/>
              <a:chExt cx="2755373" cy="751070"/>
            </a:xfrm>
          </p:grpSpPr>
          <p:sp>
            <p:nvSpPr>
              <p:cNvPr id="16" name="TextBox 58"/>
              <p:cNvSpPr txBox="1"/>
              <p:nvPr/>
            </p:nvSpPr>
            <p:spPr>
              <a:xfrm>
                <a:off x="8689522" y="2412324"/>
                <a:ext cx="27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Rectangle 59"/>
              <p:cNvSpPr/>
              <p:nvPr/>
            </p:nvSpPr>
            <p:spPr>
              <a:xfrm>
                <a:off x="8689521" y="2642354"/>
                <a:ext cx="2755373" cy="5210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2063282" y="3367418"/>
            <a:ext cx="2762269" cy="575980"/>
            <a:chOff x="2063282" y="3367418"/>
            <a:chExt cx="2762269" cy="575980"/>
          </a:xfrm>
        </p:grpSpPr>
        <p:sp>
          <p:nvSpPr>
            <p:cNvPr id="5" name="Rectangle 15"/>
            <p:cNvSpPr/>
            <p:nvPr/>
          </p:nvSpPr>
          <p:spPr>
            <a:xfrm>
              <a:off x="2063282" y="3367418"/>
              <a:ext cx="527599" cy="5275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16"/>
            <p:cNvSpPr>
              <a:spLocks/>
            </p:cNvSpPr>
            <p:nvPr/>
          </p:nvSpPr>
          <p:spPr bwMode="auto">
            <a:xfrm>
              <a:off x="2194504" y="3513605"/>
              <a:ext cx="312556" cy="25509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" name="Group 60"/>
            <p:cNvGrpSpPr/>
            <p:nvPr/>
          </p:nvGrpSpPr>
          <p:grpSpPr>
            <a:xfrm>
              <a:off x="2759021" y="3380095"/>
              <a:ext cx="2066530" cy="563303"/>
              <a:chOff x="8689521" y="2412324"/>
              <a:chExt cx="2755373" cy="751070"/>
            </a:xfrm>
          </p:grpSpPr>
          <p:sp>
            <p:nvSpPr>
              <p:cNvPr id="14" name="TextBox 61"/>
              <p:cNvSpPr txBox="1"/>
              <p:nvPr/>
            </p:nvSpPr>
            <p:spPr>
              <a:xfrm>
                <a:off x="8689522" y="2412324"/>
                <a:ext cx="27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5" name="Rectangle 62"/>
              <p:cNvSpPr/>
              <p:nvPr/>
            </p:nvSpPr>
            <p:spPr>
              <a:xfrm>
                <a:off x="8689521" y="2642354"/>
                <a:ext cx="2755373" cy="5210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5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92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1858" y="717767"/>
            <a:ext cx="8074230" cy="2257974"/>
            <a:chOff x="601858" y="-2845337"/>
            <a:chExt cx="8074230" cy="2257974"/>
          </a:xfrm>
        </p:grpSpPr>
        <p:sp>
          <p:nvSpPr>
            <p:cNvPr id="18" name="TextBox 43"/>
            <p:cNvSpPr txBox="1"/>
            <p:nvPr/>
          </p:nvSpPr>
          <p:spPr>
            <a:xfrm>
              <a:off x="6924742" y="-124908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44"/>
            <p:cNvSpPr txBox="1"/>
            <p:nvPr/>
          </p:nvSpPr>
          <p:spPr>
            <a:xfrm>
              <a:off x="6924743" y="-1082791"/>
              <a:ext cx="1751345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1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1" dirty="0">
                  <a:cs typeface="+mn-ea"/>
                  <a:sym typeface="+mn-lt"/>
                </a:rPr>
              </a:br>
              <a:r>
                <a:rPr lang="zh-CN" altLang="en-US" sz="1051" dirty="0">
                  <a:cs typeface="+mn-ea"/>
                  <a:sym typeface="+mn-lt"/>
                </a:rPr>
                <a:t>（建议使用主题字体）。</a:t>
              </a:r>
            </a:p>
          </p:txBody>
        </p:sp>
        <p:sp>
          <p:nvSpPr>
            <p:cNvPr id="20" name="TextBox 46"/>
            <p:cNvSpPr txBox="1"/>
            <p:nvPr/>
          </p:nvSpPr>
          <p:spPr>
            <a:xfrm>
              <a:off x="6143791" y="-2119397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6143792" y="-1953101"/>
              <a:ext cx="1751345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1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1" dirty="0">
                  <a:cs typeface="+mn-ea"/>
                  <a:sym typeface="+mn-lt"/>
                </a:rPr>
              </a:br>
              <a:r>
                <a:rPr lang="zh-CN" altLang="en-US" sz="1051" dirty="0">
                  <a:cs typeface="+mn-ea"/>
                  <a:sym typeface="+mn-lt"/>
                </a:rPr>
                <a:t>（建议使用主题字体）。</a:t>
              </a:r>
            </a:p>
          </p:txBody>
        </p:sp>
        <p:sp>
          <p:nvSpPr>
            <p:cNvPr id="22" name="TextBox 49"/>
            <p:cNvSpPr txBox="1"/>
            <p:nvPr/>
          </p:nvSpPr>
          <p:spPr>
            <a:xfrm>
              <a:off x="1297527" y="-1186758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Box 50"/>
            <p:cNvSpPr txBox="1"/>
            <p:nvPr/>
          </p:nvSpPr>
          <p:spPr>
            <a:xfrm>
              <a:off x="601858" y="-1020463"/>
              <a:ext cx="1642082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1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1">
                  <a:cs typeface="+mn-ea"/>
                  <a:sym typeface="+mn-lt"/>
                </a:rPr>
              </a:br>
              <a:r>
                <a:rPr lang="zh-CN" altLang="en-US" sz="1051">
                  <a:cs typeface="+mn-ea"/>
                  <a:sym typeface="+mn-lt"/>
                </a:rPr>
                <a:t>（建议使用主题字体）。</a:t>
              </a:r>
            </a:p>
          </p:txBody>
        </p:sp>
        <p:sp>
          <p:nvSpPr>
            <p:cNvPr id="24" name="TextBox 52"/>
            <p:cNvSpPr txBox="1"/>
            <p:nvPr/>
          </p:nvSpPr>
          <p:spPr>
            <a:xfrm>
              <a:off x="2071098" y="-2116603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/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TextBox 53"/>
            <p:cNvSpPr txBox="1"/>
            <p:nvPr/>
          </p:nvSpPr>
          <p:spPr>
            <a:xfrm>
              <a:off x="1375429" y="-1955994"/>
              <a:ext cx="1642082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1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1">
                  <a:cs typeface="+mn-ea"/>
                  <a:sym typeface="+mn-lt"/>
                </a:rPr>
              </a:br>
              <a:r>
                <a:rPr lang="zh-CN" altLang="en-US" sz="1051">
                  <a:cs typeface="+mn-ea"/>
                  <a:sym typeface="+mn-lt"/>
                </a:rPr>
                <a:t>（建议使用主题字体）。</a:t>
              </a:r>
            </a:p>
          </p:txBody>
        </p:sp>
        <p:sp>
          <p:nvSpPr>
            <p:cNvPr id="26" name="TextBox 55"/>
            <p:cNvSpPr txBox="1"/>
            <p:nvPr/>
          </p:nvSpPr>
          <p:spPr>
            <a:xfrm>
              <a:off x="4086191" y="-2845337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TextBox 56"/>
            <p:cNvSpPr txBox="1"/>
            <p:nvPr/>
          </p:nvSpPr>
          <p:spPr>
            <a:xfrm>
              <a:off x="3738355" y="-2679041"/>
              <a:ext cx="1642082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1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1">
                  <a:cs typeface="+mn-ea"/>
                  <a:sym typeface="+mn-lt"/>
                </a:rPr>
              </a:br>
              <a:r>
                <a:rPr lang="zh-CN" altLang="en-US" sz="1051">
                  <a:cs typeface="+mn-ea"/>
                  <a:sym typeface="+mn-lt"/>
                </a:rPr>
                <a:t>（建议使用主题字体）。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323511" y="1865451"/>
            <a:ext cx="6496681" cy="3024951"/>
            <a:chOff x="1323511" y="1865451"/>
            <a:chExt cx="6496681" cy="3024951"/>
          </a:xfrm>
        </p:grpSpPr>
        <p:grpSp>
          <p:nvGrpSpPr>
            <p:cNvPr id="4" name="Group 1"/>
            <p:cNvGrpSpPr/>
            <p:nvPr/>
          </p:nvGrpSpPr>
          <p:grpSpPr>
            <a:xfrm>
              <a:off x="4597468" y="2004688"/>
              <a:ext cx="1155329" cy="545570"/>
              <a:chOff x="6129954" y="2843530"/>
              <a:chExt cx="1540439" cy="727427"/>
            </a:xfrm>
          </p:grpSpPr>
          <p:sp>
            <p:nvSpPr>
              <p:cNvPr id="64" name="Freeform: Shape 2"/>
              <p:cNvSpPr/>
              <p:nvPr/>
            </p:nvSpPr>
            <p:spPr>
              <a:xfrm>
                <a:off x="6141352" y="2843530"/>
                <a:ext cx="1529041" cy="514777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3"/>
              <p:cNvSpPr/>
              <p:nvPr/>
            </p:nvSpPr>
            <p:spPr>
              <a:xfrm>
                <a:off x="6129954" y="3094399"/>
                <a:ext cx="1415518" cy="476558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421884" y="2005156"/>
              <a:ext cx="1143008" cy="543878"/>
              <a:chOff x="4562511" y="2844155"/>
              <a:chExt cx="1524010" cy="725171"/>
            </a:xfrm>
          </p:grpSpPr>
          <p:sp>
            <p:nvSpPr>
              <p:cNvPr id="62" name="Freeform: Shape 5"/>
              <p:cNvSpPr/>
              <p:nvPr/>
            </p:nvSpPr>
            <p:spPr>
              <a:xfrm>
                <a:off x="4562511" y="2844155"/>
                <a:ext cx="1524010" cy="512392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6"/>
              <p:cNvSpPr/>
              <p:nvPr/>
            </p:nvSpPr>
            <p:spPr>
              <a:xfrm>
                <a:off x="4668333" y="3094977"/>
                <a:ext cx="1410862" cy="474349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7"/>
            <p:cNvGrpSpPr/>
            <p:nvPr/>
          </p:nvGrpSpPr>
          <p:grpSpPr>
            <a:xfrm>
              <a:off x="2096553" y="2314201"/>
              <a:ext cx="1422755" cy="2182227"/>
              <a:chOff x="2795401" y="3256214"/>
              <a:chExt cx="1897006" cy="2909636"/>
            </a:xfrm>
          </p:grpSpPr>
          <p:sp>
            <p:nvSpPr>
              <p:cNvPr id="57" name="Freeform: Shape 8"/>
              <p:cNvSpPr/>
              <p:nvPr/>
            </p:nvSpPr>
            <p:spPr>
              <a:xfrm>
                <a:off x="3343455" y="3256214"/>
                <a:ext cx="1245061" cy="1152952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9"/>
              <p:cNvSpPr/>
              <p:nvPr/>
            </p:nvSpPr>
            <p:spPr>
              <a:xfrm>
                <a:off x="3539785" y="3476443"/>
                <a:ext cx="1152622" cy="1067351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9" name="Group 10"/>
              <p:cNvGrpSpPr/>
              <p:nvPr/>
            </p:nvGrpSpPr>
            <p:grpSpPr>
              <a:xfrm>
                <a:off x="2795401" y="4381292"/>
                <a:ext cx="834811" cy="1784558"/>
                <a:chOff x="2795401" y="4381292"/>
                <a:chExt cx="834811" cy="1784558"/>
              </a:xfrm>
            </p:grpSpPr>
            <p:sp>
              <p:nvSpPr>
                <p:cNvPr id="60" name="Freeform: Shape 11"/>
                <p:cNvSpPr/>
                <p:nvPr/>
              </p:nvSpPr>
              <p:spPr>
                <a:xfrm>
                  <a:off x="2795401" y="4381292"/>
                  <a:ext cx="645733" cy="1780015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12"/>
                <p:cNvSpPr/>
                <p:nvPr/>
              </p:nvSpPr>
              <p:spPr>
                <a:xfrm>
                  <a:off x="3032421" y="4517991"/>
                  <a:ext cx="597791" cy="1647859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Group 13"/>
            <p:cNvGrpSpPr/>
            <p:nvPr/>
          </p:nvGrpSpPr>
          <p:grpSpPr>
            <a:xfrm>
              <a:off x="5641446" y="2314516"/>
              <a:ext cx="1022543" cy="967176"/>
              <a:chOff x="7521925" y="3256636"/>
              <a:chExt cx="1363390" cy="1289568"/>
            </a:xfrm>
          </p:grpSpPr>
          <p:sp>
            <p:nvSpPr>
              <p:cNvPr id="55" name="Freeform: Shape 14"/>
              <p:cNvSpPr/>
              <p:nvPr/>
            </p:nvSpPr>
            <p:spPr>
              <a:xfrm>
                <a:off x="7644956" y="3256636"/>
                <a:ext cx="1240359" cy="1155131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5"/>
              <p:cNvSpPr/>
              <p:nvPr/>
            </p:nvSpPr>
            <p:spPr>
              <a:xfrm>
                <a:off x="7521925" y="3476834"/>
                <a:ext cx="1148270" cy="1069370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6438093" y="3158010"/>
              <a:ext cx="640821" cy="1335837"/>
              <a:chOff x="8584122" y="4381292"/>
              <a:chExt cx="854428" cy="1781116"/>
            </a:xfrm>
          </p:grpSpPr>
          <p:sp>
            <p:nvSpPr>
              <p:cNvPr id="53" name="Freeform: Shape 17"/>
              <p:cNvSpPr/>
              <p:nvPr/>
            </p:nvSpPr>
            <p:spPr>
              <a:xfrm>
                <a:off x="8792339" y="4381292"/>
                <a:ext cx="646211" cy="177629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8"/>
              <p:cNvSpPr/>
              <p:nvPr/>
            </p:nvSpPr>
            <p:spPr>
              <a:xfrm>
                <a:off x="8584122" y="4517991"/>
                <a:ext cx="598233" cy="164441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9" name="Straight Connector 19"/>
            <p:cNvCxnSpPr/>
            <p:nvPr/>
          </p:nvCxnSpPr>
          <p:spPr>
            <a:xfrm>
              <a:off x="1323511" y="4496428"/>
              <a:ext cx="6496681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0"/>
            <p:cNvSpPr/>
            <p:nvPr/>
          </p:nvSpPr>
          <p:spPr>
            <a:xfrm>
              <a:off x="5405893" y="2161419"/>
              <a:ext cx="563376" cy="563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Oval 21"/>
            <p:cNvSpPr/>
            <p:nvPr/>
          </p:nvSpPr>
          <p:spPr>
            <a:xfrm>
              <a:off x="6269757" y="2939391"/>
              <a:ext cx="563376" cy="563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Group 22"/>
            <p:cNvGrpSpPr/>
            <p:nvPr/>
          </p:nvGrpSpPr>
          <p:grpSpPr>
            <a:xfrm>
              <a:off x="2337150" y="2939391"/>
              <a:ext cx="563376" cy="563376"/>
              <a:chOff x="3116200" y="4089802"/>
              <a:chExt cx="751168" cy="751168"/>
            </a:xfrm>
          </p:grpSpPr>
          <p:sp>
            <p:nvSpPr>
              <p:cNvPr id="49" name="Oval 23"/>
              <p:cNvSpPr/>
              <p:nvPr/>
            </p:nvSpPr>
            <p:spPr>
              <a:xfrm>
                <a:off x="3116200" y="4089802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0" name="Group 24"/>
              <p:cNvGrpSpPr/>
              <p:nvPr/>
            </p:nvGrpSpPr>
            <p:grpSpPr>
              <a:xfrm>
                <a:off x="3156702" y="4130305"/>
                <a:ext cx="670163" cy="670163"/>
                <a:chOff x="3654456" y="4189619"/>
                <a:chExt cx="558800" cy="558800"/>
              </a:xfrm>
            </p:grpSpPr>
            <p:sp>
              <p:nvSpPr>
                <p:cNvPr id="51" name="Oval 25"/>
                <p:cNvSpPr/>
                <p:nvPr/>
              </p:nvSpPr>
              <p:spPr>
                <a:xfrm>
                  <a:off x="3654456" y="4189619"/>
                  <a:ext cx="558800" cy="55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: Shape 26"/>
                <p:cNvSpPr>
                  <a:spLocks/>
                </p:cNvSpPr>
                <p:nvPr/>
              </p:nvSpPr>
              <p:spPr bwMode="auto">
                <a:xfrm>
                  <a:off x="3792664" y="4339529"/>
                  <a:ext cx="305203" cy="305203"/>
                </a:xfrm>
                <a:custGeom>
                  <a:avLst/>
                  <a:gdLst>
                    <a:gd name="T0" fmla="*/ 96 w 176"/>
                    <a:gd name="T1" fmla="*/ 124 h 176"/>
                    <a:gd name="T2" fmla="*/ 92 w 176"/>
                    <a:gd name="T3" fmla="*/ 120 h 176"/>
                    <a:gd name="T4" fmla="*/ 89 w 176"/>
                    <a:gd name="T5" fmla="*/ 121 h 176"/>
                    <a:gd name="T6" fmla="*/ 65 w 176"/>
                    <a:gd name="T7" fmla="*/ 145 h 176"/>
                    <a:gd name="T8" fmla="*/ 64 w 176"/>
                    <a:gd name="T9" fmla="*/ 148 h 176"/>
                    <a:gd name="T10" fmla="*/ 68 w 176"/>
                    <a:gd name="T11" fmla="*/ 152 h 176"/>
                    <a:gd name="T12" fmla="*/ 82 w 176"/>
                    <a:gd name="T13" fmla="*/ 152 h 176"/>
                    <a:gd name="T14" fmla="*/ 65 w 176"/>
                    <a:gd name="T15" fmla="*/ 169 h 176"/>
                    <a:gd name="T16" fmla="*/ 64 w 176"/>
                    <a:gd name="T17" fmla="*/ 172 h 176"/>
                    <a:gd name="T18" fmla="*/ 68 w 176"/>
                    <a:gd name="T19" fmla="*/ 176 h 176"/>
                    <a:gd name="T20" fmla="*/ 71 w 176"/>
                    <a:gd name="T21" fmla="*/ 175 h 176"/>
                    <a:gd name="T22" fmla="*/ 95 w 176"/>
                    <a:gd name="T23" fmla="*/ 151 h 176"/>
                    <a:gd name="T24" fmla="*/ 96 w 176"/>
                    <a:gd name="T25" fmla="*/ 148 h 176"/>
                    <a:gd name="T26" fmla="*/ 92 w 176"/>
                    <a:gd name="T27" fmla="*/ 144 h 176"/>
                    <a:gd name="T28" fmla="*/ 92 w 176"/>
                    <a:gd name="T29" fmla="*/ 144 h 176"/>
                    <a:gd name="T30" fmla="*/ 78 w 176"/>
                    <a:gd name="T31" fmla="*/ 144 h 176"/>
                    <a:gd name="T32" fmla="*/ 95 w 176"/>
                    <a:gd name="T33" fmla="*/ 127 h 176"/>
                    <a:gd name="T34" fmla="*/ 96 w 176"/>
                    <a:gd name="T35" fmla="*/ 124 h 176"/>
                    <a:gd name="T36" fmla="*/ 152 w 176"/>
                    <a:gd name="T37" fmla="*/ 41 h 176"/>
                    <a:gd name="T38" fmla="*/ 152 w 176"/>
                    <a:gd name="T39" fmla="*/ 40 h 176"/>
                    <a:gd name="T40" fmla="*/ 128 w 176"/>
                    <a:gd name="T41" fmla="*/ 16 h 176"/>
                    <a:gd name="T42" fmla="*/ 112 w 176"/>
                    <a:gd name="T43" fmla="*/ 22 h 176"/>
                    <a:gd name="T44" fmla="*/ 72 w 176"/>
                    <a:gd name="T45" fmla="*/ 0 h 176"/>
                    <a:gd name="T46" fmla="*/ 25 w 176"/>
                    <a:gd name="T47" fmla="*/ 41 h 176"/>
                    <a:gd name="T48" fmla="*/ 0 w 176"/>
                    <a:gd name="T49" fmla="*/ 72 h 176"/>
                    <a:gd name="T50" fmla="*/ 32 w 176"/>
                    <a:gd name="T51" fmla="*/ 104 h 176"/>
                    <a:gd name="T52" fmla="*/ 144 w 176"/>
                    <a:gd name="T53" fmla="*/ 104 h 176"/>
                    <a:gd name="T54" fmla="*/ 176 w 176"/>
                    <a:gd name="T55" fmla="*/ 72 h 176"/>
                    <a:gd name="T56" fmla="*/ 152 w 176"/>
                    <a:gd name="T57" fmla="*/ 41 h 176"/>
                    <a:gd name="T58" fmla="*/ 144 w 176"/>
                    <a:gd name="T59" fmla="*/ 96 h 176"/>
                    <a:gd name="T60" fmla="*/ 32 w 176"/>
                    <a:gd name="T61" fmla="*/ 96 h 176"/>
                    <a:gd name="T62" fmla="*/ 8 w 176"/>
                    <a:gd name="T63" fmla="*/ 72 h 176"/>
                    <a:gd name="T64" fmla="*/ 26 w 176"/>
                    <a:gd name="T65" fmla="*/ 49 h 176"/>
                    <a:gd name="T66" fmla="*/ 32 w 176"/>
                    <a:gd name="T67" fmla="*/ 42 h 176"/>
                    <a:gd name="T68" fmla="*/ 72 w 176"/>
                    <a:gd name="T69" fmla="*/ 8 h 176"/>
                    <a:gd name="T70" fmla="*/ 102 w 176"/>
                    <a:gd name="T71" fmla="*/ 22 h 176"/>
                    <a:gd name="T72" fmla="*/ 111 w 176"/>
                    <a:gd name="T73" fmla="*/ 30 h 176"/>
                    <a:gd name="T74" fmla="*/ 112 w 176"/>
                    <a:gd name="T75" fmla="*/ 30 h 176"/>
                    <a:gd name="T76" fmla="*/ 117 w 176"/>
                    <a:gd name="T77" fmla="*/ 28 h 176"/>
                    <a:gd name="T78" fmla="*/ 128 w 176"/>
                    <a:gd name="T79" fmla="*/ 24 h 176"/>
                    <a:gd name="T80" fmla="*/ 144 w 176"/>
                    <a:gd name="T81" fmla="*/ 40 h 176"/>
                    <a:gd name="T82" fmla="*/ 144 w 176"/>
                    <a:gd name="T83" fmla="*/ 41 h 176"/>
                    <a:gd name="T84" fmla="*/ 150 w 176"/>
                    <a:gd name="T85" fmla="*/ 49 h 176"/>
                    <a:gd name="T86" fmla="*/ 168 w 176"/>
                    <a:gd name="T87" fmla="*/ 72 h 176"/>
                    <a:gd name="T88" fmla="*/ 144 w 176"/>
                    <a:gd name="T89" fmla="*/ 9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76" h="176">
                      <a:moveTo>
                        <a:pt x="96" y="124"/>
                      </a:moveTo>
                      <a:cubicBezTo>
                        <a:pt x="96" y="122"/>
                        <a:pt x="94" y="120"/>
                        <a:pt x="92" y="120"/>
                      </a:cubicBezTo>
                      <a:cubicBezTo>
                        <a:pt x="91" y="120"/>
                        <a:pt x="90" y="120"/>
                        <a:pt x="89" y="121"/>
                      </a:cubicBezTo>
                      <a:cubicBezTo>
                        <a:pt x="65" y="145"/>
                        <a:pt x="65" y="145"/>
                        <a:pt x="65" y="145"/>
                      </a:cubicBezTo>
                      <a:cubicBezTo>
                        <a:pt x="64" y="146"/>
                        <a:pt x="64" y="147"/>
                        <a:pt x="64" y="148"/>
                      </a:cubicBezTo>
                      <a:cubicBezTo>
                        <a:pt x="64" y="150"/>
                        <a:pt x="66" y="152"/>
                        <a:pt x="68" y="152"/>
                      </a:cubicBezTo>
                      <a:cubicBezTo>
                        <a:pt x="82" y="152"/>
                        <a:pt x="82" y="152"/>
                        <a:pt x="82" y="152"/>
                      </a:cubicBezTo>
                      <a:cubicBezTo>
                        <a:pt x="65" y="169"/>
                        <a:pt x="65" y="169"/>
                        <a:pt x="65" y="169"/>
                      </a:cubicBezTo>
                      <a:cubicBezTo>
                        <a:pt x="64" y="170"/>
                        <a:pt x="64" y="171"/>
                        <a:pt x="64" y="172"/>
                      </a:cubicBezTo>
                      <a:cubicBezTo>
                        <a:pt x="64" y="174"/>
                        <a:pt x="66" y="176"/>
                        <a:pt x="68" y="176"/>
                      </a:cubicBezTo>
                      <a:cubicBezTo>
                        <a:pt x="69" y="176"/>
                        <a:pt x="70" y="176"/>
                        <a:pt x="71" y="175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6" y="150"/>
                        <a:pt x="96" y="149"/>
                        <a:pt x="96" y="148"/>
                      </a:cubicBezTo>
                      <a:cubicBezTo>
                        <a:pt x="96" y="146"/>
                        <a:pt x="94" y="144"/>
                        <a:pt x="92" y="144"/>
                      </a:cubicBezTo>
                      <a:cubicBezTo>
                        <a:pt x="92" y="144"/>
                        <a:pt x="92" y="144"/>
                        <a:pt x="92" y="144"/>
                      </a:cubicBezTo>
                      <a:cubicBezTo>
                        <a:pt x="78" y="144"/>
                        <a:pt x="78" y="144"/>
                        <a:pt x="78" y="144"/>
                      </a:cubicBezTo>
                      <a:cubicBezTo>
                        <a:pt x="95" y="127"/>
                        <a:pt x="95" y="127"/>
                        <a:pt x="95" y="127"/>
                      </a:cubicBezTo>
                      <a:cubicBezTo>
                        <a:pt x="96" y="126"/>
                        <a:pt x="96" y="125"/>
                        <a:pt x="96" y="124"/>
                      </a:cubicBezTo>
                      <a:moveTo>
                        <a:pt x="152" y="41"/>
                      </a:moveTo>
                      <a:cubicBezTo>
                        <a:pt x="152" y="41"/>
                        <a:pt x="152" y="40"/>
                        <a:pt x="152" y="40"/>
                      </a:cubicBezTo>
                      <a:cubicBezTo>
                        <a:pt x="152" y="27"/>
                        <a:pt x="141" y="16"/>
                        <a:pt x="128" y="16"/>
                      </a:cubicBezTo>
                      <a:cubicBezTo>
                        <a:pt x="122" y="16"/>
                        <a:pt x="116" y="18"/>
                        <a:pt x="112" y="22"/>
                      </a:cubicBezTo>
                      <a:cubicBezTo>
                        <a:pt x="104" y="9"/>
                        <a:pt x="89" y="0"/>
                        <a:pt x="72" y="0"/>
                      </a:cubicBezTo>
                      <a:cubicBezTo>
                        <a:pt x="48" y="0"/>
                        <a:pt x="28" y="18"/>
                        <a:pt x="25" y="41"/>
                      </a:cubicBezTo>
                      <a:cubicBezTo>
                        <a:pt x="10" y="44"/>
                        <a:pt x="0" y="57"/>
                        <a:pt x="0" y="72"/>
                      </a:cubicBezTo>
                      <a:cubicBezTo>
                        <a:pt x="0" y="90"/>
                        <a:pt x="14" y="104"/>
                        <a:pt x="32" y="104"/>
                      </a:cubicBezTo>
                      <a:cubicBezTo>
                        <a:pt x="144" y="104"/>
                        <a:pt x="144" y="104"/>
                        <a:pt x="144" y="104"/>
                      </a:cubicBezTo>
                      <a:cubicBezTo>
                        <a:pt x="162" y="104"/>
                        <a:pt x="176" y="90"/>
                        <a:pt x="176" y="72"/>
                      </a:cubicBezTo>
                      <a:cubicBezTo>
                        <a:pt x="176" y="57"/>
                        <a:pt x="166" y="45"/>
                        <a:pt x="152" y="41"/>
                      </a:cubicBezTo>
                      <a:moveTo>
                        <a:pt x="144" y="96"/>
                      </a:move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9" y="96"/>
                        <a:pt x="8" y="85"/>
                        <a:pt x="8" y="72"/>
                      </a:cubicBezTo>
                      <a:cubicBezTo>
                        <a:pt x="8" y="61"/>
                        <a:pt x="16" y="51"/>
                        <a:pt x="26" y="49"/>
                      </a:cubicBezTo>
                      <a:cubicBezTo>
                        <a:pt x="30" y="48"/>
                        <a:pt x="32" y="45"/>
                        <a:pt x="32" y="42"/>
                      </a:cubicBezTo>
                      <a:cubicBezTo>
                        <a:pt x="35" y="23"/>
                        <a:pt x="52" y="8"/>
                        <a:pt x="72" y="8"/>
                      </a:cubicBezTo>
                      <a:cubicBezTo>
                        <a:pt x="86" y="8"/>
                        <a:pt x="94" y="11"/>
                        <a:pt x="102" y="22"/>
                      </a:cubicBezTo>
                      <a:cubicBezTo>
                        <a:pt x="103" y="24"/>
                        <a:pt x="109" y="30"/>
                        <a:pt x="111" y="30"/>
                      </a:cubicBezTo>
                      <a:cubicBezTo>
                        <a:pt x="111" y="30"/>
                        <a:pt x="112" y="30"/>
                        <a:pt x="112" y="30"/>
                      </a:cubicBezTo>
                      <a:cubicBezTo>
                        <a:pt x="114" y="30"/>
                        <a:pt x="116" y="29"/>
                        <a:pt x="117" y="28"/>
                      </a:cubicBezTo>
                      <a:cubicBezTo>
                        <a:pt x="120" y="25"/>
                        <a:pt x="124" y="24"/>
                        <a:pt x="128" y="24"/>
                      </a:cubicBezTo>
                      <a:cubicBezTo>
                        <a:pt x="137" y="24"/>
                        <a:pt x="144" y="31"/>
                        <a:pt x="144" y="40"/>
                      </a:cubicBezTo>
                      <a:cubicBezTo>
                        <a:pt x="144" y="41"/>
                        <a:pt x="144" y="41"/>
                        <a:pt x="144" y="41"/>
                      </a:cubicBezTo>
                      <a:cubicBezTo>
                        <a:pt x="144" y="44"/>
                        <a:pt x="146" y="48"/>
                        <a:pt x="150" y="49"/>
                      </a:cubicBezTo>
                      <a:cubicBezTo>
                        <a:pt x="161" y="52"/>
                        <a:pt x="168" y="61"/>
                        <a:pt x="168" y="72"/>
                      </a:cubicBezTo>
                      <a:cubicBezTo>
                        <a:pt x="168" y="85"/>
                        <a:pt x="157" y="96"/>
                        <a:pt x="144" y="9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Group 27"/>
            <p:cNvGrpSpPr/>
            <p:nvPr/>
          </p:nvGrpSpPr>
          <p:grpSpPr>
            <a:xfrm>
              <a:off x="3182640" y="2161419"/>
              <a:ext cx="563376" cy="563376"/>
              <a:chOff x="4243519" y="3052505"/>
              <a:chExt cx="751168" cy="751168"/>
            </a:xfrm>
          </p:grpSpPr>
          <p:sp>
            <p:nvSpPr>
              <p:cNvPr id="45" name="Oval 28"/>
              <p:cNvSpPr/>
              <p:nvPr/>
            </p:nvSpPr>
            <p:spPr>
              <a:xfrm>
                <a:off x="4243519" y="3052505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6" name="Group 29"/>
              <p:cNvGrpSpPr/>
              <p:nvPr/>
            </p:nvGrpSpPr>
            <p:grpSpPr>
              <a:xfrm>
                <a:off x="4284021" y="3093007"/>
                <a:ext cx="670163" cy="670163"/>
                <a:chOff x="4622141" y="3293102"/>
                <a:chExt cx="558800" cy="558800"/>
              </a:xfrm>
            </p:grpSpPr>
            <p:sp>
              <p:nvSpPr>
                <p:cNvPr id="47" name="Oval 30"/>
                <p:cNvSpPr/>
                <p:nvPr/>
              </p:nvSpPr>
              <p:spPr>
                <a:xfrm>
                  <a:off x="4622141" y="3293102"/>
                  <a:ext cx="558800" cy="5588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: Shape 31"/>
                <p:cNvSpPr>
                  <a:spLocks/>
                </p:cNvSpPr>
                <p:nvPr/>
              </p:nvSpPr>
              <p:spPr bwMode="auto">
                <a:xfrm>
                  <a:off x="4762374" y="3429000"/>
                  <a:ext cx="267815" cy="267815"/>
                </a:xfrm>
                <a:custGeom>
                  <a:avLst/>
                  <a:gdLst>
                    <a:gd name="T0" fmla="*/ 156 w 176"/>
                    <a:gd name="T1" fmla="*/ 0 h 176"/>
                    <a:gd name="T2" fmla="*/ 136 w 176"/>
                    <a:gd name="T3" fmla="*/ 20 h 176"/>
                    <a:gd name="T4" fmla="*/ 152 w 176"/>
                    <a:gd name="T5" fmla="*/ 40 h 176"/>
                    <a:gd name="T6" fmla="*/ 152 w 176"/>
                    <a:gd name="T7" fmla="*/ 84 h 176"/>
                    <a:gd name="T8" fmla="*/ 108 w 176"/>
                    <a:gd name="T9" fmla="*/ 84 h 176"/>
                    <a:gd name="T10" fmla="*/ 88 w 176"/>
                    <a:gd name="T11" fmla="*/ 68 h 176"/>
                    <a:gd name="T12" fmla="*/ 68 w 176"/>
                    <a:gd name="T13" fmla="*/ 84 h 176"/>
                    <a:gd name="T14" fmla="*/ 20 w 176"/>
                    <a:gd name="T15" fmla="*/ 84 h 176"/>
                    <a:gd name="T16" fmla="*/ 16 w 176"/>
                    <a:gd name="T17" fmla="*/ 88 h 176"/>
                    <a:gd name="T18" fmla="*/ 16 w 176"/>
                    <a:gd name="T19" fmla="*/ 136 h 176"/>
                    <a:gd name="T20" fmla="*/ 0 w 176"/>
                    <a:gd name="T21" fmla="*/ 156 h 176"/>
                    <a:gd name="T22" fmla="*/ 20 w 176"/>
                    <a:gd name="T23" fmla="*/ 176 h 176"/>
                    <a:gd name="T24" fmla="*/ 40 w 176"/>
                    <a:gd name="T25" fmla="*/ 156 h 176"/>
                    <a:gd name="T26" fmla="*/ 24 w 176"/>
                    <a:gd name="T27" fmla="*/ 136 h 176"/>
                    <a:gd name="T28" fmla="*/ 24 w 176"/>
                    <a:gd name="T29" fmla="*/ 92 h 176"/>
                    <a:gd name="T30" fmla="*/ 68 w 176"/>
                    <a:gd name="T31" fmla="*/ 92 h 176"/>
                    <a:gd name="T32" fmla="*/ 88 w 176"/>
                    <a:gd name="T33" fmla="*/ 108 h 176"/>
                    <a:gd name="T34" fmla="*/ 108 w 176"/>
                    <a:gd name="T35" fmla="*/ 92 h 176"/>
                    <a:gd name="T36" fmla="*/ 156 w 176"/>
                    <a:gd name="T37" fmla="*/ 92 h 176"/>
                    <a:gd name="T38" fmla="*/ 160 w 176"/>
                    <a:gd name="T39" fmla="*/ 88 h 176"/>
                    <a:gd name="T40" fmla="*/ 160 w 176"/>
                    <a:gd name="T41" fmla="*/ 40 h 176"/>
                    <a:gd name="T42" fmla="*/ 176 w 176"/>
                    <a:gd name="T43" fmla="*/ 20 h 176"/>
                    <a:gd name="T44" fmla="*/ 156 w 176"/>
                    <a:gd name="T45" fmla="*/ 0 h 176"/>
                    <a:gd name="T46" fmla="*/ 32 w 176"/>
                    <a:gd name="T47" fmla="*/ 156 h 176"/>
                    <a:gd name="T48" fmla="*/ 20 w 176"/>
                    <a:gd name="T49" fmla="*/ 168 h 176"/>
                    <a:gd name="T50" fmla="*/ 8 w 176"/>
                    <a:gd name="T51" fmla="*/ 156 h 176"/>
                    <a:gd name="T52" fmla="*/ 20 w 176"/>
                    <a:gd name="T53" fmla="*/ 144 h 176"/>
                    <a:gd name="T54" fmla="*/ 32 w 176"/>
                    <a:gd name="T55" fmla="*/ 156 h 176"/>
                    <a:gd name="T56" fmla="*/ 88 w 176"/>
                    <a:gd name="T57" fmla="*/ 100 h 176"/>
                    <a:gd name="T58" fmla="*/ 76 w 176"/>
                    <a:gd name="T59" fmla="*/ 88 h 176"/>
                    <a:gd name="T60" fmla="*/ 88 w 176"/>
                    <a:gd name="T61" fmla="*/ 76 h 176"/>
                    <a:gd name="T62" fmla="*/ 100 w 176"/>
                    <a:gd name="T63" fmla="*/ 88 h 176"/>
                    <a:gd name="T64" fmla="*/ 88 w 176"/>
                    <a:gd name="T65" fmla="*/ 100 h 176"/>
                    <a:gd name="T66" fmla="*/ 156 w 176"/>
                    <a:gd name="T67" fmla="*/ 32 h 176"/>
                    <a:gd name="T68" fmla="*/ 144 w 176"/>
                    <a:gd name="T69" fmla="*/ 20 h 176"/>
                    <a:gd name="T70" fmla="*/ 156 w 176"/>
                    <a:gd name="T71" fmla="*/ 8 h 176"/>
                    <a:gd name="T72" fmla="*/ 168 w 176"/>
                    <a:gd name="T73" fmla="*/ 20 h 176"/>
                    <a:gd name="T74" fmla="*/ 156 w 176"/>
                    <a:gd name="T75" fmla="*/ 32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6" h="176">
                      <a:moveTo>
                        <a:pt x="156" y="0"/>
                      </a:moveTo>
                      <a:cubicBezTo>
                        <a:pt x="145" y="0"/>
                        <a:pt x="136" y="9"/>
                        <a:pt x="136" y="20"/>
                      </a:cubicBezTo>
                      <a:cubicBezTo>
                        <a:pt x="136" y="30"/>
                        <a:pt x="143" y="38"/>
                        <a:pt x="152" y="40"/>
                      </a:cubicBezTo>
                      <a:cubicBezTo>
                        <a:pt x="152" y="84"/>
                        <a:pt x="152" y="84"/>
                        <a:pt x="152" y="84"/>
                      </a:cubicBezTo>
                      <a:cubicBezTo>
                        <a:pt x="108" y="84"/>
                        <a:pt x="108" y="84"/>
                        <a:pt x="108" y="84"/>
                      </a:cubicBezTo>
                      <a:cubicBezTo>
                        <a:pt x="106" y="75"/>
                        <a:pt x="98" y="68"/>
                        <a:pt x="88" y="68"/>
                      </a:cubicBezTo>
                      <a:cubicBezTo>
                        <a:pt x="78" y="68"/>
                        <a:pt x="70" y="75"/>
                        <a:pt x="68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6" y="86"/>
                        <a:pt x="16" y="88"/>
                      </a:cubicBezTo>
                      <a:cubicBezTo>
                        <a:pt x="16" y="136"/>
                        <a:pt x="16" y="136"/>
                        <a:pt x="16" y="136"/>
                      </a:cubicBezTo>
                      <a:cubicBezTo>
                        <a:pt x="7" y="138"/>
                        <a:pt x="0" y="146"/>
                        <a:pt x="0" y="156"/>
                      </a:cubicBezTo>
                      <a:cubicBezTo>
                        <a:pt x="0" y="167"/>
                        <a:pt x="9" y="176"/>
                        <a:pt x="20" y="176"/>
                      </a:cubicBezTo>
                      <a:cubicBezTo>
                        <a:pt x="31" y="176"/>
                        <a:pt x="40" y="167"/>
                        <a:pt x="40" y="156"/>
                      </a:cubicBezTo>
                      <a:cubicBezTo>
                        <a:pt x="40" y="146"/>
                        <a:pt x="33" y="138"/>
                        <a:pt x="24" y="136"/>
                      </a:cubicBezTo>
                      <a:cubicBezTo>
                        <a:pt x="24" y="92"/>
                        <a:pt x="24" y="92"/>
                        <a:pt x="24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70" y="101"/>
                        <a:pt x="78" y="108"/>
                        <a:pt x="88" y="108"/>
                      </a:cubicBezTo>
                      <a:cubicBezTo>
                        <a:pt x="98" y="108"/>
                        <a:pt x="106" y="101"/>
                        <a:pt x="108" y="92"/>
                      </a:cubicBezTo>
                      <a:cubicBezTo>
                        <a:pt x="156" y="92"/>
                        <a:pt x="156" y="92"/>
                        <a:pt x="156" y="92"/>
                      </a:cubicBezTo>
                      <a:cubicBezTo>
                        <a:pt x="158" y="92"/>
                        <a:pt x="160" y="90"/>
                        <a:pt x="160" y="88"/>
                      </a:cubicBezTo>
                      <a:cubicBezTo>
                        <a:pt x="160" y="40"/>
                        <a:pt x="160" y="40"/>
                        <a:pt x="160" y="40"/>
                      </a:cubicBezTo>
                      <a:cubicBezTo>
                        <a:pt x="169" y="38"/>
                        <a:pt x="176" y="30"/>
                        <a:pt x="176" y="20"/>
                      </a:cubicBezTo>
                      <a:cubicBezTo>
                        <a:pt x="176" y="9"/>
                        <a:pt x="167" y="0"/>
                        <a:pt x="156" y="0"/>
                      </a:cubicBezTo>
                      <a:moveTo>
                        <a:pt x="32" y="156"/>
                      </a:moveTo>
                      <a:cubicBezTo>
                        <a:pt x="32" y="163"/>
                        <a:pt x="27" y="168"/>
                        <a:pt x="20" y="168"/>
                      </a:cubicBezTo>
                      <a:cubicBezTo>
                        <a:pt x="13" y="168"/>
                        <a:pt x="8" y="163"/>
                        <a:pt x="8" y="156"/>
                      </a:cubicBezTo>
                      <a:cubicBezTo>
                        <a:pt x="8" y="149"/>
                        <a:pt x="13" y="144"/>
                        <a:pt x="20" y="144"/>
                      </a:cubicBezTo>
                      <a:cubicBezTo>
                        <a:pt x="27" y="144"/>
                        <a:pt x="32" y="149"/>
                        <a:pt x="32" y="156"/>
                      </a:cubicBezTo>
                      <a:moveTo>
                        <a:pt x="88" y="100"/>
                      </a:moveTo>
                      <a:cubicBezTo>
                        <a:pt x="81" y="100"/>
                        <a:pt x="76" y="95"/>
                        <a:pt x="76" y="88"/>
                      </a:cubicBezTo>
                      <a:cubicBezTo>
                        <a:pt x="76" y="81"/>
                        <a:pt x="81" y="76"/>
                        <a:pt x="88" y="76"/>
                      </a:cubicBezTo>
                      <a:cubicBezTo>
                        <a:pt x="95" y="76"/>
                        <a:pt x="100" y="81"/>
                        <a:pt x="100" y="88"/>
                      </a:cubicBezTo>
                      <a:cubicBezTo>
                        <a:pt x="100" y="95"/>
                        <a:pt x="95" y="100"/>
                        <a:pt x="88" y="100"/>
                      </a:cubicBezTo>
                      <a:moveTo>
                        <a:pt x="156" y="32"/>
                      </a:moveTo>
                      <a:cubicBezTo>
                        <a:pt x="149" y="32"/>
                        <a:pt x="144" y="27"/>
                        <a:pt x="144" y="20"/>
                      </a:cubicBezTo>
                      <a:cubicBezTo>
                        <a:pt x="144" y="13"/>
                        <a:pt x="149" y="8"/>
                        <a:pt x="156" y="8"/>
                      </a:cubicBezTo>
                      <a:cubicBezTo>
                        <a:pt x="163" y="8"/>
                        <a:pt x="168" y="13"/>
                        <a:pt x="168" y="20"/>
                      </a:cubicBezTo>
                      <a:cubicBezTo>
                        <a:pt x="168" y="27"/>
                        <a:pt x="163" y="32"/>
                        <a:pt x="156" y="3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Group 32"/>
            <p:cNvGrpSpPr/>
            <p:nvPr/>
          </p:nvGrpSpPr>
          <p:grpSpPr>
            <a:xfrm>
              <a:off x="5436271" y="2191795"/>
              <a:ext cx="502622" cy="502622"/>
              <a:chOff x="7103113" y="3293102"/>
              <a:chExt cx="558800" cy="558800"/>
            </a:xfrm>
          </p:grpSpPr>
          <p:sp>
            <p:nvSpPr>
              <p:cNvPr id="43" name="Oval 33"/>
              <p:cNvSpPr/>
              <p:nvPr/>
            </p:nvSpPr>
            <p:spPr>
              <a:xfrm>
                <a:off x="7103113" y="3293102"/>
                <a:ext cx="558800" cy="558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34"/>
              <p:cNvSpPr>
                <a:spLocks/>
              </p:cNvSpPr>
              <p:nvPr/>
            </p:nvSpPr>
            <p:spPr bwMode="auto">
              <a:xfrm>
                <a:off x="7248606" y="3438595"/>
                <a:ext cx="267815" cy="267815"/>
              </a:xfrm>
              <a:custGeom>
                <a:avLst/>
                <a:gdLst>
                  <a:gd name="T0" fmla="*/ 88 w 176"/>
                  <a:gd name="T1" fmla="*/ 110 h 176"/>
                  <a:gd name="T2" fmla="*/ 51 w 176"/>
                  <a:gd name="T3" fmla="*/ 73 h 176"/>
                  <a:gd name="T4" fmla="*/ 48 w 176"/>
                  <a:gd name="T5" fmla="*/ 72 h 176"/>
                  <a:gd name="T6" fmla="*/ 44 w 176"/>
                  <a:gd name="T7" fmla="*/ 76 h 176"/>
                  <a:gd name="T8" fmla="*/ 45 w 176"/>
                  <a:gd name="T9" fmla="*/ 79 h 176"/>
                  <a:gd name="T10" fmla="*/ 85 w 176"/>
                  <a:gd name="T11" fmla="*/ 119 h 176"/>
                  <a:gd name="T12" fmla="*/ 88 w 176"/>
                  <a:gd name="T13" fmla="*/ 120 h 176"/>
                  <a:gd name="T14" fmla="*/ 91 w 176"/>
                  <a:gd name="T15" fmla="*/ 119 h 176"/>
                  <a:gd name="T16" fmla="*/ 91 w 176"/>
                  <a:gd name="T17" fmla="*/ 119 h 176"/>
                  <a:gd name="T18" fmla="*/ 158 w 176"/>
                  <a:gd name="T19" fmla="*/ 49 h 176"/>
                  <a:gd name="T20" fmla="*/ 158 w 176"/>
                  <a:gd name="T21" fmla="*/ 49 h 176"/>
                  <a:gd name="T22" fmla="*/ 163 w 176"/>
                  <a:gd name="T23" fmla="*/ 43 h 176"/>
                  <a:gd name="T24" fmla="*/ 163 w 176"/>
                  <a:gd name="T25" fmla="*/ 43 h 176"/>
                  <a:gd name="T26" fmla="*/ 175 w 176"/>
                  <a:gd name="T27" fmla="*/ 31 h 176"/>
                  <a:gd name="T28" fmla="*/ 175 w 176"/>
                  <a:gd name="T29" fmla="*/ 31 h 176"/>
                  <a:gd name="T30" fmla="*/ 176 w 176"/>
                  <a:gd name="T31" fmla="*/ 28 h 176"/>
                  <a:gd name="T32" fmla="*/ 172 w 176"/>
                  <a:gd name="T33" fmla="*/ 24 h 176"/>
                  <a:gd name="T34" fmla="*/ 169 w 176"/>
                  <a:gd name="T35" fmla="*/ 25 h 176"/>
                  <a:gd name="T36" fmla="*/ 169 w 176"/>
                  <a:gd name="T37" fmla="*/ 25 h 176"/>
                  <a:gd name="T38" fmla="*/ 159 w 176"/>
                  <a:gd name="T39" fmla="*/ 36 h 176"/>
                  <a:gd name="T40" fmla="*/ 159 w 176"/>
                  <a:gd name="T41" fmla="*/ 36 h 176"/>
                  <a:gd name="T42" fmla="*/ 153 w 176"/>
                  <a:gd name="T43" fmla="*/ 42 h 176"/>
                  <a:gd name="T44" fmla="*/ 153 w 176"/>
                  <a:gd name="T45" fmla="*/ 42 h 176"/>
                  <a:gd name="T46" fmla="*/ 88 w 176"/>
                  <a:gd name="T47" fmla="*/ 110 h 176"/>
                  <a:gd name="T48" fmla="*/ 169 w 176"/>
                  <a:gd name="T49" fmla="*/ 54 h 176"/>
                  <a:gd name="T50" fmla="*/ 163 w 176"/>
                  <a:gd name="T51" fmla="*/ 54 h 176"/>
                  <a:gd name="T52" fmla="*/ 162 w 176"/>
                  <a:gd name="T53" fmla="*/ 58 h 176"/>
                  <a:gd name="T54" fmla="*/ 162 w 176"/>
                  <a:gd name="T55" fmla="*/ 58 h 176"/>
                  <a:gd name="T56" fmla="*/ 168 w 176"/>
                  <a:gd name="T57" fmla="*/ 88 h 176"/>
                  <a:gd name="T58" fmla="*/ 88 w 176"/>
                  <a:gd name="T59" fmla="*/ 168 h 176"/>
                  <a:gd name="T60" fmla="*/ 8 w 176"/>
                  <a:gd name="T61" fmla="*/ 88 h 176"/>
                  <a:gd name="T62" fmla="*/ 88 w 176"/>
                  <a:gd name="T63" fmla="*/ 8 h 176"/>
                  <a:gd name="T64" fmla="*/ 146 w 176"/>
                  <a:gd name="T65" fmla="*/ 33 h 176"/>
                  <a:gd name="T66" fmla="*/ 146 w 176"/>
                  <a:gd name="T67" fmla="*/ 32 h 176"/>
                  <a:gd name="T68" fmla="*/ 151 w 176"/>
                  <a:gd name="T69" fmla="*/ 32 h 176"/>
                  <a:gd name="T70" fmla="*/ 151 w 176"/>
                  <a:gd name="T71" fmla="*/ 27 h 176"/>
                  <a:gd name="T72" fmla="*/ 151 w 176"/>
                  <a:gd name="T73" fmla="*/ 26 h 176"/>
                  <a:gd name="T74" fmla="*/ 88 w 176"/>
                  <a:gd name="T75" fmla="*/ 0 h 176"/>
                  <a:gd name="T76" fmla="*/ 0 w 176"/>
                  <a:gd name="T77" fmla="*/ 88 h 176"/>
                  <a:gd name="T78" fmla="*/ 88 w 176"/>
                  <a:gd name="T79" fmla="*/ 176 h 176"/>
                  <a:gd name="T80" fmla="*/ 176 w 176"/>
                  <a:gd name="T81" fmla="*/ 88 h 176"/>
                  <a:gd name="T82" fmla="*/ 170 w 176"/>
                  <a:gd name="T83" fmla="*/ 56 h 176"/>
                  <a:gd name="T84" fmla="*/ 169 w 176"/>
                  <a:gd name="T85" fmla="*/ 5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176">
                    <a:moveTo>
                      <a:pt x="88" y="110"/>
                    </a:move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2"/>
                      <a:pt x="49" y="72"/>
                      <a:pt x="48" y="72"/>
                    </a:cubicBezTo>
                    <a:cubicBezTo>
                      <a:pt x="46" y="72"/>
                      <a:pt x="44" y="74"/>
                      <a:pt x="44" y="76"/>
                    </a:cubicBezTo>
                    <a:cubicBezTo>
                      <a:pt x="44" y="77"/>
                      <a:pt x="44" y="78"/>
                      <a:pt x="45" y="79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86" y="120"/>
                      <a:pt x="87" y="120"/>
                      <a:pt x="88" y="120"/>
                    </a:cubicBezTo>
                    <a:cubicBezTo>
                      <a:pt x="89" y="120"/>
                      <a:pt x="90" y="120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6" y="30"/>
                      <a:pt x="176" y="29"/>
                      <a:pt x="176" y="28"/>
                    </a:cubicBezTo>
                    <a:cubicBezTo>
                      <a:pt x="176" y="26"/>
                      <a:pt x="174" y="24"/>
                      <a:pt x="172" y="24"/>
                    </a:cubicBezTo>
                    <a:cubicBezTo>
                      <a:pt x="171" y="24"/>
                      <a:pt x="170" y="24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3" y="42"/>
                      <a:pt x="153" y="42"/>
                      <a:pt x="153" y="42"/>
                    </a:cubicBezTo>
                    <a:lnTo>
                      <a:pt x="88" y="110"/>
                    </a:lnTo>
                    <a:close/>
                    <a:moveTo>
                      <a:pt x="169" y="54"/>
                    </a:moveTo>
                    <a:cubicBezTo>
                      <a:pt x="167" y="53"/>
                      <a:pt x="165" y="53"/>
                      <a:pt x="163" y="54"/>
                    </a:cubicBezTo>
                    <a:cubicBezTo>
                      <a:pt x="162" y="55"/>
                      <a:pt x="162" y="57"/>
                      <a:pt x="162" y="58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66" y="68"/>
                      <a:pt x="168" y="78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11" y="8"/>
                      <a:pt x="131" y="17"/>
                      <a:pt x="146" y="33"/>
                    </a:cubicBezTo>
                    <a:cubicBezTo>
                      <a:pt x="146" y="32"/>
                      <a:pt x="146" y="32"/>
                      <a:pt x="146" y="32"/>
                    </a:cubicBezTo>
                    <a:cubicBezTo>
                      <a:pt x="147" y="34"/>
                      <a:pt x="150" y="34"/>
                      <a:pt x="151" y="32"/>
                    </a:cubicBezTo>
                    <a:cubicBezTo>
                      <a:pt x="153" y="31"/>
                      <a:pt x="153" y="28"/>
                      <a:pt x="151" y="27"/>
                    </a:cubicBezTo>
                    <a:cubicBezTo>
                      <a:pt x="151" y="27"/>
                      <a:pt x="151" y="26"/>
                      <a:pt x="151" y="26"/>
                    </a:cubicBezTo>
                    <a:cubicBezTo>
                      <a:pt x="135" y="10"/>
                      <a:pt x="113" y="0"/>
                      <a:pt x="88" y="0"/>
                    </a:cubicBez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77"/>
                      <a:pt x="174" y="66"/>
                      <a:pt x="170" y="56"/>
                    </a:cubicBezTo>
                    <a:cubicBezTo>
                      <a:pt x="170" y="55"/>
                      <a:pt x="169" y="55"/>
                      <a:pt x="169" y="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35"/>
            <p:cNvGrpSpPr/>
            <p:nvPr/>
          </p:nvGrpSpPr>
          <p:grpSpPr>
            <a:xfrm>
              <a:off x="6303927" y="2969769"/>
              <a:ext cx="502622" cy="502622"/>
              <a:chOff x="8052323" y="4169373"/>
              <a:chExt cx="558800" cy="558800"/>
            </a:xfrm>
          </p:grpSpPr>
          <p:sp>
            <p:nvSpPr>
              <p:cNvPr id="41" name="Oval 36"/>
              <p:cNvSpPr/>
              <p:nvPr/>
            </p:nvSpPr>
            <p:spPr>
              <a:xfrm>
                <a:off x="8052323" y="4169373"/>
                <a:ext cx="558800" cy="558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37"/>
              <p:cNvSpPr>
                <a:spLocks/>
              </p:cNvSpPr>
              <p:nvPr/>
            </p:nvSpPr>
            <p:spPr bwMode="auto">
              <a:xfrm>
                <a:off x="8209059" y="4304822"/>
                <a:ext cx="245327" cy="279503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6" name="Oval 38"/>
            <p:cNvSpPr/>
            <p:nvPr/>
          </p:nvSpPr>
          <p:spPr>
            <a:xfrm>
              <a:off x="4261365" y="1865451"/>
              <a:ext cx="563376" cy="563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Group 39"/>
            <p:cNvGrpSpPr/>
            <p:nvPr/>
          </p:nvGrpSpPr>
          <p:grpSpPr>
            <a:xfrm>
              <a:off x="4291741" y="1892922"/>
              <a:ext cx="502622" cy="502622"/>
              <a:chOff x="5854236" y="2976687"/>
              <a:chExt cx="558800" cy="558800"/>
            </a:xfrm>
          </p:grpSpPr>
          <p:sp>
            <p:nvSpPr>
              <p:cNvPr id="39" name="Oval 40"/>
              <p:cNvSpPr/>
              <p:nvPr/>
            </p:nvSpPr>
            <p:spPr>
              <a:xfrm>
                <a:off x="5854236" y="2976687"/>
                <a:ext cx="558800" cy="55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41"/>
              <p:cNvSpPr>
                <a:spLocks/>
              </p:cNvSpPr>
              <p:nvPr/>
            </p:nvSpPr>
            <p:spPr bwMode="auto">
              <a:xfrm>
                <a:off x="5981782" y="3104233"/>
                <a:ext cx="303709" cy="303709"/>
              </a:xfrm>
              <a:custGeom>
                <a:avLst/>
                <a:gdLst>
                  <a:gd name="T0" fmla="*/ 44 w 176"/>
                  <a:gd name="T1" fmla="*/ 132 h 176"/>
                  <a:gd name="T2" fmla="*/ 78 w 176"/>
                  <a:gd name="T3" fmla="*/ 126 h 176"/>
                  <a:gd name="T4" fmla="*/ 170 w 176"/>
                  <a:gd name="T5" fmla="*/ 34 h 176"/>
                  <a:gd name="T6" fmla="*/ 176 w 176"/>
                  <a:gd name="T7" fmla="*/ 20 h 176"/>
                  <a:gd name="T8" fmla="*/ 156 w 176"/>
                  <a:gd name="T9" fmla="*/ 0 h 176"/>
                  <a:gd name="T10" fmla="*/ 142 w 176"/>
                  <a:gd name="T11" fmla="*/ 6 h 176"/>
                  <a:gd name="T12" fmla="*/ 50 w 176"/>
                  <a:gd name="T13" fmla="*/ 98 h 176"/>
                  <a:gd name="T14" fmla="*/ 44 w 176"/>
                  <a:gd name="T15" fmla="*/ 132 h 176"/>
                  <a:gd name="T16" fmla="*/ 148 w 176"/>
                  <a:gd name="T17" fmla="*/ 12 h 176"/>
                  <a:gd name="T18" fmla="*/ 156 w 176"/>
                  <a:gd name="T19" fmla="*/ 8 h 176"/>
                  <a:gd name="T20" fmla="*/ 168 w 176"/>
                  <a:gd name="T21" fmla="*/ 20 h 176"/>
                  <a:gd name="T22" fmla="*/ 164 w 176"/>
                  <a:gd name="T23" fmla="*/ 28 h 176"/>
                  <a:gd name="T24" fmla="*/ 159 w 176"/>
                  <a:gd name="T25" fmla="*/ 34 h 176"/>
                  <a:gd name="T26" fmla="*/ 142 w 176"/>
                  <a:gd name="T27" fmla="*/ 17 h 176"/>
                  <a:gd name="T28" fmla="*/ 148 w 176"/>
                  <a:gd name="T29" fmla="*/ 12 h 176"/>
                  <a:gd name="T30" fmla="*/ 137 w 176"/>
                  <a:gd name="T31" fmla="*/ 22 h 176"/>
                  <a:gd name="T32" fmla="*/ 154 w 176"/>
                  <a:gd name="T33" fmla="*/ 39 h 176"/>
                  <a:gd name="T34" fmla="*/ 80 w 176"/>
                  <a:gd name="T35" fmla="*/ 113 h 176"/>
                  <a:gd name="T36" fmla="*/ 80 w 176"/>
                  <a:gd name="T37" fmla="*/ 96 h 176"/>
                  <a:gd name="T38" fmla="*/ 63 w 176"/>
                  <a:gd name="T39" fmla="*/ 96 h 176"/>
                  <a:gd name="T40" fmla="*/ 137 w 176"/>
                  <a:gd name="T41" fmla="*/ 22 h 176"/>
                  <a:gd name="T42" fmla="*/ 57 w 176"/>
                  <a:gd name="T43" fmla="*/ 104 h 176"/>
                  <a:gd name="T44" fmla="*/ 72 w 176"/>
                  <a:gd name="T45" fmla="*/ 104 h 176"/>
                  <a:gd name="T46" fmla="*/ 72 w 176"/>
                  <a:gd name="T47" fmla="*/ 119 h 176"/>
                  <a:gd name="T48" fmla="*/ 54 w 176"/>
                  <a:gd name="T49" fmla="*/ 122 h 176"/>
                  <a:gd name="T50" fmla="*/ 57 w 176"/>
                  <a:gd name="T51" fmla="*/ 104 h 176"/>
                  <a:gd name="T52" fmla="*/ 172 w 176"/>
                  <a:gd name="T53" fmla="*/ 60 h 176"/>
                  <a:gd name="T54" fmla="*/ 168 w 176"/>
                  <a:gd name="T55" fmla="*/ 64 h 176"/>
                  <a:gd name="T56" fmla="*/ 168 w 176"/>
                  <a:gd name="T57" fmla="*/ 152 h 176"/>
                  <a:gd name="T58" fmla="*/ 152 w 176"/>
                  <a:gd name="T59" fmla="*/ 168 h 176"/>
                  <a:gd name="T60" fmla="*/ 24 w 176"/>
                  <a:gd name="T61" fmla="*/ 168 h 176"/>
                  <a:gd name="T62" fmla="*/ 8 w 176"/>
                  <a:gd name="T63" fmla="*/ 152 h 176"/>
                  <a:gd name="T64" fmla="*/ 8 w 176"/>
                  <a:gd name="T65" fmla="*/ 24 h 176"/>
                  <a:gd name="T66" fmla="*/ 24 w 176"/>
                  <a:gd name="T67" fmla="*/ 8 h 176"/>
                  <a:gd name="T68" fmla="*/ 112 w 176"/>
                  <a:gd name="T69" fmla="*/ 8 h 176"/>
                  <a:gd name="T70" fmla="*/ 116 w 176"/>
                  <a:gd name="T71" fmla="*/ 4 h 176"/>
                  <a:gd name="T72" fmla="*/ 112 w 176"/>
                  <a:gd name="T73" fmla="*/ 0 h 176"/>
                  <a:gd name="T74" fmla="*/ 24 w 176"/>
                  <a:gd name="T75" fmla="*/ 0 h 176"/>
                  <a:gd name="T76" fmla="*/ 0 w 176"/>
                  <a:gd name="T77" fmla="*/ 24 h 176"/>
                  <a:gd name="T78" fmla="*/ 0 w 176"/>
                  <a:gd name="T79" fmla="*/ 152 h 176"/>
                  <a:gd name="T80" fmla="*/ 24 w 176"/>
                  <a:gd name="T81" fmla="*/ 176 h 176"/>
                  <a:gd name="T82" fmla="*/ 152 w 176"/>
                  <a:gd name="T83" fmla="*/ 176 h 176"/>
                  <a:gd name="T84" fmla="*/ 176 w 176"/>
                  <a:gd name="T85" fmla="*/ 152 h 176"/>
                  <a:gd name="T86" fmla="*/ 176 w 176"/>
                  <a:gd name="T87" fmla="*/ 64 h 176"/>
                  <a:gd name="T88" fmla="*/ 172 w 176"/>
                  <a:gd name="T89" fmla="*/ 6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" h="176">
                    <a:moveTo>
                      <a:pt x="44" y="132"/>
                    </a:moveTo>
                    <a:cubicBezTo>
                      <a:pt x="78" y="126"/>
                      <a:pt x="78" y="126"/>
                      <a:pt x="78" y="126"/>
                    </a:cubicBezTo>
                    <a:cubicBezTo>
                      <a:pt x="170" y="34"/>
                      <a:pt x="170" y="34"/>
                      <a:pt x="170" y="34"/>
                    </a:cubicBezTo>
                    <a:cubicBezTo>
                      <a:pt x="174" y="31"/>
                      <a:pt x="176" y="26"/>
                      <a:pt x="176" y="20"/>
                    </a:cubicBezTo>
                    <a:cubicBezTo>
                      <a:pt x="176" y="9"/>
                      <a:pt x="167" y="0"/>
                      <a:pt x="156" y="0"/>
                    </a:cubicBezTo>
                    <a:cubicBezTo>
                      <a:pt x="150" y="0"/>
                      <a:pt x="145" y="2"/>
                      <a:pt x="142" y="6"/>
                    </a:cubicBezTo>
                    <a:cubicBezTo>
                      <a:pt x="50" y="98"/>
                      <a:pt x="50" y="98"/>
                      <a:pt x="50" y="98"/>
                    </a:cubicBezTo>
                    <a:lnTo>
                      <a:pt x="44" y="132"/>
                    </a:lnTo>
                    <a:close/>
                    <a:moveTo>
                      <a:pt x="148" y="12"/>
                    </a:moveTo>
                    <a:cubicBezTo>
                      <a:pt x="150" y="9"/>
                      <a:pt x="153" y="8"/>
                      <a:pt x="156" y="8"/>
                    </a:cubicBezTo>
                    <a:cubicBezTo>
                      <a:pt x="163" y="8"/>
                      <a:pt x="168" y="13"/>
                      <a:pt x="168" y="20"/>
                    </a:cubicBezTo>
                    <a:cubicBezTo>
                      <a:pt x="168" y="23"/>
                      <a:pt x="167" y="26"/>
                      <a:pt x="164" y="28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42" y="17"/>
                      <a:pt x="142" y="17"/>
                      <a:pt x="142" y="17"/>
                    </a:cubicBezTo>
                    <a:lnTo>
                      <a:pt x="148" y="12"/>
                    </a:lnTo>
                    <a:close/>
                    <a:moveTo>
                      <a:pt x="137" y="22"/>
                    </a:moveTo>
                    <a:cubicBezTo>
                      <a:pt x="154" y="39"/>
                      <a:pt x="154" y="39"/>
                      <a:pt x="154" y="39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63" y="96"/>
                      <a:pt x="63" y="96"/>
                      <a:pt x="63" y="96"/>
                    </a:cubicBezTo>
                    <a:lnTo>
                      <a:pt x="137" y="22"/>
                    </a:lnTo>
                    <a:close/>
                    <a:moveTo>
                      <a:pt x="57" y="104"/>
                    </a:moveTo>
                    <a:cubicBezTo>
                      <a:pt x="72" y="104"/>
                      <a:pt x="72" y="104"/>
                      <a:pt x="72" y="104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54" y="122"/>
                      <a:pt x="54" y="122"/>
                      <a:pt x="54" y="122"/>
                    </a:cubicBezTo>
                    <a:lnTo>
                      <a:pt x="57" y="104"/>
                    </a:lnTo>
                    <a:close/>
                    <a:moveTo>
                      <a:pt x="172" y="60"/>
                    </a:moveTo>
                    <a:cubicBezTo>
                      <a:pt x="170" y="60"/>
                      <a:pt x="168" y="62"/>
                      <a:pt x="168" y="64"/>
                    </a:cubicBez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68" y="161"/>
                      <a:pt x="161" y="168"/>
                      <a:pt x="152" y="168"/>
                    </a:cubicBezTo>
                    <a:cubicBezTo>
                      <a:pt x="24" y="168"/>
                      <a:pt x="24" y="168"/>
                      <a:pt x="24" y="168"/>
                    </a:cubicBezTo>
                    <a:cubicBezTo>
                      <a:pt x="15" y="168"/>
                      <a:pt x="8" y="161"/>
                      <a:pt x="8" y="15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5"/>
                      <a:pt x="15" y="8"/>
                      <a:pt x="24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4" y="8"/>
                      <a:pt x="116" y="6"/>
                      <a:pt x="116" y="4"/>
                    </a:cubicBezTo>
                    <a:cubicBezTo>
                      <a:pt x="116" y="2"/>
                      <a:pt x="114" y="0"/>
                      <a:pt x="11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5"/>
                      <a:pt x="11" y="176"/>
                      <a:pt x="24" y="176"/>
                    </a:cubicBezTo>
                    <a:cubicBezTo>
                      <a:pt x="152" y="176"/>
                      <a:pt x="152" y="176"/>
                      <a:pt x="152" y="176"/>
                    </a:cubicBezTo>
                    <a:cubicBezTo>
                      <a:pt x="165" y="176"/>
                      <a:pt x="176" y="165"/>
                      <a:pt x="176" y="152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2"/>
                      <a:pt x="174" y="60"/>
                      <a:pt x="172" y="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58"/>
            <p:cNvGrpSpPr/>
            <p:nvPr/>
          </p:nvGrpSpPr>
          <p:grpSpPr>
            <a:xfrm>
              <a:off x="3177135" y="2787795"/>
              <a:ext cx="2424422" cy="2102607"/>
              <a:chOff x="3548282" y="1831669"/>
              <a:chExt cx="4872767" cy="4225962"/>
            </a:xfrm>
          </p:grpSpPr>
          <p:grpSp>
            <p:nvGrpSpPr>
              <p:cNvPr id="29" name="Group 59"/>
              <p:cNvGrpSpPr/>
              <p:nvPr/>
            </p:nvGrpSpPr>
            <p:grpSpPr>
              <a:xfrm>
                <a:off x="4359009" y="1831669"/>
                <a:ext cx="3443956" cy="3584953"/>
                <a:chOff x="4359009" y="1831669"/>
                <a:chExt cx="3443956" cy="3584953"/>
              </a:xfrm>
              <a:solidFill>
                <a:schemeClr val="accent1"/>
              </a:solidFill>
            </p:grpSpPr>
            <p:sp>
              <p:nvSpPr>
                <p:cNvPr id="31" name="Freeform: Shape 61"/>
                <p:cNvSpPr>
                  <a:spLocks/>
                </p:cNvSpPr>
                <p:nvPr/>
              </p:nvSpPr>
              <p:spPr bwMode="auto">
                <a:xfrm>
                  <a:off x="6724607" y="1843419"/>
                  <a:ext cx="413849" cy="3479206"/>
                </a:xfrm>
                <a:custGeom>
                  <a:avLst/>
                  <a:gdLst>
                    <a:gd name="T0" fmla="*/ 0 w 217"/>
                    <a:gd name="T1" fmla="*/ 0 h 1821"/>
                    <a:gd name="T2" fmla="*/ 0 w 217"/>
                    <a:gd name="T3" fmla="*/ 1821 h 1821"/>
                    <a:gd name="T4" fmla="*/ 217 w 217"/>
                    <a:gd name="T5" fmla="*/ 1761 h 1821"/>
                    <a:gd name="T6" fmla="*/ 217 w 217"/>
                    <a:gd name="T7" fmla="*/ 73 h 1821"/>
                    <a:gd name="T8" fmla="*/ 0 w 217"/>
                    <a:gd name="T9" fmla="*/ 0 h 1821"/>
                    <a:gd name="T10" fmla="*/ 166 w 217"/>
                    <a:gd name="T11" fmla="*/ 1705 h 1821"/>
                    <a:gd name="T12" fmla="*/ 43 w 217"/>
                    <a:gd name="T13" fmla="*/ 1738 h 1821"/>
                    <a:gd name="T14" fmla="*/ 43 w 217"/>
                    <a:gd name="T15" fmla="*/ 1689 h 1821"/>
                    <a:gd name="T16" fmla="*/ 166 w 217"/>
                    <a:gd name="T17" fmla="*/ 1666 h 1821"/>
                    <a:gd name="T18" fmla="*/ 166 w 217"/>
                    <a:gd name="T19" fmla="*/ 1705 h 1821"/>
                    <a:gd name="T20" fmla="*/ 166 w 217"/>
                    <a:gd name="T21" fmla="*/ 1536 h 1821"/>
                    <a:gd name="T22" fmla="*/ 43 w 217"/>
                    <a:gd name="T23" fmla="*/ 1562 h 1821"/>
                    <a:gd name="T24" fmla="*/ 43 w 217"/>
                    <a:gd name="T25" fmla="*/ 1513 h 1821"/>
                    <a:gd name="T26" fmla="*/ 166 w 217"/>
                    <a:gd name="T27" fmla="*/ 1496 h 1821"/>
                    <a:gd name="T28" fmla="*/ 166 w 217"/>
                    <a:gd name="T29" fmla="*/ 1536 h 1821"/>
                    <a:gd name="T30" fmla="*/ 166 w 217"/>
                    <a:gd name="T31" fmla="*/ 1366 h 1821"/>
                    <a:gd name="T32" fmla="*/ 43 w 217"/>
                    <a:gd name="T33" fmla="*/ 1385 h 1821"/>
                    <a:gd name="T34" fmla="*/ 43 w 217"/>
                    <a:gd name="T35" fmla="*/ 1336 h 1821"/>
                    <a:gd name="T36" fmla="*/ 166 w 217"/>
                    <a:gd name="T37" fmla="*/ 1326 h 1821"/>
                    <a:gd name="T38" fmla="*/ 166 w 217"/>
                    <a:gd name="T39" fmla="*/ 1366 h 1821"/>
                    <a:gd name="T40" fmla="*/ 166 w 217"/>
                    <a:gd name="T41" fmla="*/ 1197 h 1821"/>
                    <a:gd name="T42" fmla="*/ 43 w 217"/>
                    <a:gd name="T43" fmla="*/ 1209 h 1821"/>
                    <a:gd name="T44" fmla="*/ 43 w 217"/>
                    <a:gd name="T45" fmla="*/ 1160 h 1821"/>
                    <a:gd name="T46" fmla="*/ 166 w 217"/>
                    <a:gd name="T47" fmla="*/ 1156 h 1821"/>
                    <a:gd name="T48" fmla="*/ 166 w 217"/>
                    <a:gd name="T49" fmla="*/ 1197 h 1821"/>
                    <a:gd name="T50" fmla="*/ 166 w 217"/>
                    <a:gd name="T51" fmla="*/ 1027 h 1821"/>
                    <a:gd name="T52" fmla="*/ 43 w 217"/>
                    <a:gd name="T53" fmla="*/ 1032 h 1821"/>
                    <a:gd name="T54" fmla="*/ 43 w 217"/>
                    <a:gd name="T55" fmla="*/ 983 h 1821"/>
                    <a:gd name="T56" fmla="*/ 166 w 217"/>
                    <a:gd name="T57" fmla="*/ 986 h 1821"/>
                    <a:gd name="T58" fmla="*/ 166 w 217"/>
                    <a:gd name="T59" fmla="*/ 1027 h 1821"/>
                    <a:gd name="T60" fmla="*/ 166 w 217"/>
                    <a:gd name="T61" fmla="*/ 858 h 1821"/>
                    <a:gd name="T62" fmla="*/ 43 w 217"/>
                    <a:gd name="T63" fmla="*/ 856 h 1821"/>
                    <a:gd name="T64" fmla="*/ 43 w 217"/>
                    <a:gd name="T65" fmla="*/ 807 h 1821"/>
                    <a:gd name="T66" fmla="*/ 166 w 217"/>
                    <a:gd name="T67" fmla="*/ 815 h 1821"/>
                    <a:gd name="T68" fmla="*/ 166 w 217"/>
                    <a:gd name="T69" fmla="*/ 858 h 1821"/>
                    <a:gd name="T70" fmla="*/ 166 w 217"/>
                    <a:gd name="T71" fmla="*/ 688 h 1821"/>
                    <a:gd name="T72" fmla="*/ 43 w 217"/>
                    <a:gd name="T73" fmla="*/ 679 h 1821"/>
                    <a:gd name="T74" fmla="*/ 43 w 217"/>
                    <a:gd name="T75" fmla="*/ 630 h 1821"/>
                    <a:gd name="T76" fmla="*/ 166 w 217"/>
                    <a:gd name="T77" fmla="*/ 645 h 1821"/>
                    <a:gd name="T78" fmla="*/ 166 w 217"/>
                    <a:gd name="T79" fmla="*/ 688 h 1821"/>
                    <a:gd name="T80" fmla="*/ 166 w 217"/>
                    <a:gd name="T81" fmla="*/ 519 h 1821"/>
                    <a:gd name="T82" fmla="*/ 43 w 217"/>
                    <a:gd name="T83" fmla="*/ 502 h 1821"/>
                    <a:gd name="T84" fmla="*/ 43 w 217"/>
                    <a:gd name="T85" fmla="*/ 454 h 1821"/>
                    <a:gd name="T86" fmla="*/ 166 w 217"/>
                    <a:gd name="T87" fmla="*/ 475 h 1821"/>
                    <a:gd name="T88" fmla="*/ 166 w 217"/>
                    <a:gd name="T89" fmla="*/ 519 h 1821"/>
                    <a:gd name="T90" fmla="*/ 166 w 217"/>
                    <a:gd name="T91" fmla="*/ 349 h 1821"/>
                    <a:gd name="T92" fmla="*/ 43 w 217"/>
                    <a:gd name="T93" fmla="*/ 326 h 1821"/>
                    <a:gd name="T94" fmla="*/ 43 w 217"/>
                    <a:gd name="T95" fmla="*/ 277 h 1821"/>
                    <a:gd name="T96" fmla="*/ 166 w 217"/>
                    <a:gd name="T97" fmla="*/ 305 h 1821"/>
                    <a:gd name="T98" fmla="*/ 166 w 217"/>
                    <a:gd name="T99" fmla="*/ 349 h 1821"/>
                    <a:gd name="T100" fmla="*/ 166 w 217"/>
                    <a:gd name="T101" fmla="*/ 180 h 1821"/>
                    <a:gd name="T102" fmla="*/ 43 w 217"/>
                    <a:gd name="T103" fmla="*/ 150 h 1821"/>
                    <a:gd name="T104" fmla="*/ 43 w 217"/>
                    <a:gd name="T105" fmla="*/ 101 h 1821"/>
                    <a:gd name="T106" fmla="*/ 166 w 217"/>
                    <a:gd name="T107" fmla="*/ 135 h 1821"/>
                    <a:gd name="T108" fmla="*/ 166 w 217"/>
                    <a:gd name="T109" fmla="*/ 180 h 1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7" h="1821">
                      <a:moveTo>
                        <a:pt x="0" y="0"/>
                      </a:moveTo>
                      <a:cubicBezTo>
                        <a:pt x="0" y="1821"/>
                        <a:pt x="0" y="1821"/>
                        <a:pt x="0" y="1821"/>
                      </a:cubicBezTo>
                      <a:cubicBezTo>
                        <a:pt x="217" y="1761"/>
                        <a:pt x="217" y="1761"/>
                        <a:pt x="217" y="1761"/>
                      </a:cubicBezTo>
                      <a:cubicBezTo>
                        <a:pt x="217" y="73"/>
                        <a:pt x="217" y="73"/>
                        <a:pt x="217" y="73"/>
                      </a:cubicBezTo>
                      <a:lnTo>
                        <a:pt x="0" y="0"/>
                      </a:lnTo>
                      <a:close/>
                      <a:moveTo>
                        <a:pt x="166" y="1705"/>
                      </a:moveTo>
                      <a:cubicBezTo>
                        <a:pt x="43" y="1738"/>
                        <a:pt x="43" y="1738"/>
                        <a:pt x="43" y="1738"/>
                      </a:cubicBezTo>
                      <a:cubicBezTo>
                        <a:pt x="43" y="1689"/>
                        <a:pt x="43" y="1689"/>
                        <a:pt x="43" y="1689"/>
                      </a:cubicBezTo>
                      <a:cubicBezTo>
                        <a:pt x="166" y="1666"/>
                        <a:pt x="166" y="1666"/>
                        <a:pt x="166" y="1666"/>
                      </a:cubicBezTo>
                      <a:lnTo>
                        <a:pt x="166" y="1705"/>
                      </a:lnTo>
                      <a:close/>
                      <a:moveTo>
                        <a:pt x="166" y="1536"/>
                      </a:moveTo>
                      <a:cubicBezTo>
                        <a:pt x="125" y="1544"/>
                        <a:pt x="84" y="1553"/>
                        <a:pt x="43" y="1562"/>
                      </a:cubicBezTo>
                      <a:cubicBezTo>
                        <a:pt x="43" y="1545"/>
                        <a:pt x="43" y="1529"/>
                        <a:pt x="43" y="1513"/>
                      </a:cubicBezTo>
                      <a:cubicBezTo>
                        <a:pt x="84" y="1507"/>
                        <a:pt x="125" y="1502"/>
                        <a:pt x="166" y="1496"/>
                      </a:cubicBezTo>
                      <a:cubicBezTo>
                        <a:pt x="166" y="1509"/>
                        <a:pt x="166" y="1522"/>
                        <a:pt x="166" y="1536"/>
                      </a:cubicBezTo>
                      <a:close/>
                      <a:moveTo>
                        <a:pt x="166" y="1366"/>
                      </a:moveTo>
                      <a:cubicBezTo>
                        <a:pt x="125" y="1372"/>
                        <a:pt x="84" y="1379"/>
                        <a:pt x="43" y="1385"/>
                      </a:cubicBezTo>
                      <a:cubicBezTo>
                        <a:pt x="43" y="1369"/>
                        <a:pt x="43" y="1353"/>
                        <a:pt x="43" y="1336"/>
                      </a:cubicBezTo>
                      <a:cubicBezTo>
                        <a:pt x="84" y="1333"/>
                        <a:pt x="125" y="1329"/>
                        <a:pt x="166" y="1326"/>
                      </a:cubicBezTo>
                      <a:cubicBezTo>
                        <a:pt x="166" y="1339"/>
                        <a:pt x="166" y="1353"/>
                        <a:pt x="166" y="1366"/>
                      </a:cubicBezTo>
                      <a:close/>
                      <a:moveTo>
                        <a:pt x="166" y="1197"/>
                      </a:moveTo>
                      <a:cubicBezTo>
                        <a:pt x="125" y="1201"/>
                        <a:pt x="84" y="1205"/>
                        <a:pt x="43" y="1209"/>
                      </a:cubicBezTo>
                      <a:cubicBezTo>
                        <a:pt x="43" y="1192"/>
                        <a:pt x="43" y="1176"/>
                        <a:pt x="43" y="1160"/>
                      </a:cubicBezTo>
                      <a:cubicBezTo>
                        <a:pt x="84" y="1159"/>
                        <a:pt x="125" y="1157"/>
                        <a:pt x="166" y="1156"/>
                      </a:cubicBezTo>
                      <a:cubicBezTo>
                        <a:pt x="166" y="1169"/>
                        <a:pt x="166" y="1183"/>
                        <a:pt x="166" y="1197"/>
                      </a:cubicBezTo>
                      <a:close/>
                      <a:moveTo>
                        <a:pt x="166" y="1027"/>
                      </a:moveTo>
                      <a:cubicBezTo>
                        <a:pt x="125" y="1029"/>
                        <a:pt x="84" y="1030"/>
                        <a:pt x="43" y="1032"/>
                      </a:cubicBezTo>
                      <a:cubicBezTo>
                        <a:pt x="43" y="1016"/>
                        <a:pt x="43" y="1000"/>
                        <a:pt x="43" y="983"/>
                      </a:cubicBezTo>
                      <a:cubicBezTo>
                        <a:pt x="84" y="984"/>
                        <a:pt x="125" y="985"/>
                        <a:pt x="166" y="986"/>
                      </a:cubicBezTo>
                      <a:cubicBezTo>
                        <a:pt x="166" y="999"/>
                        <a:pt x="166" y="1013"/>
                        <a:pt x="166" y="1027"/>
                      </a:cubicBezTo>
                      <a:close/>
                      <a:moveTo>
                        <a:pt x="166" y="858"/>
                      </a:moveTo>
                      <a:cubicBezTo>
                        <a:pt x="125" y="857"/>
                        <a:pt x="84" y="856"/>
                        <a:pt x="43" y="856"/>
                      </a:cubicBezTo>
                      <a:cubicBezTo>
                        <a:pt x="43" y="839"/>
                        <a:pt x="43" y="823"/>
                        <a:pt x="43" y="807"/>
                      </a:cubicBezTo>
                      <a:cubicBezTo>
                        <a:pt x="84" y="810"/>
                        <a:pt x="125" y="813"/>
                        <a:pt x="166" y="815"/>
                      </a:cubicBezTo>
                      <a:cubicBezTo>
                        <a:pt x="166" y="830"/>
                        <a:pt x="166" y="844"/>
                        <a:pt x="166" y="858"/>
                      </a:cubicBezTo>
                      <a:close/>
                      <a:moveTo>
                        <a:pt x="166" y="688"/>
                      </a:moveTo>
                      <a:cubicBezTo>
                        <a:pt x="125" y="685"/>
                        <a:pt x="84" y="682"/>
                        <a:pt x="43" y="679"/>
                      </a:cubicBezTo>
                      <a:cubicBezTo>
                        <a:pt x="43" y="663"/>
                        <a:pt x="43" y="647"/>
                        <a:pt x="43" y="630"/>
                      </a:cubicBezTo>
                      <a:cubicBezTo>
                        <a:pt x="84" y="635"/>
                        <a:pt x="125" y="640"/>
                        <a:pt x="166" y="645"/>
                      </a:cubicBezTo>
                      <a:cubicBezTo>
                        <a:pt x="166" y="660"/>
                        <a:pt x="166" y="674"/>
                        <a:pt x="166" y="688"/>
                      </a:cubicBezTo>
                      <a:close/>
                      <a:moveTo>
                        <a:pt x="166" y="519"/>
                      </a:moveTo>
                      <a:cubicBezTo>
                        <a:pt x="125" y="513"/>
                        <a:pt x="84" y="508"/>
                        <a:pt x="43" y="502"/>
                      </a:cubicBezTo>
                      <a:cubicBezTo>
                        <a:pt x="43" y="486"/>
                        <a:pt x="43" y="470"/>
                        <a:pt x="43" y="454"/>
                      </a:cubicBezTo>
                      <a:cubicBezTo>
                        <a:pt x="84" y="461"/>
                        <a:pt x="125" y="468"/>
                        <a:pt x="166" y="475"/>
                      </a:cubicBezTo>
                      <a:cubicBezTo>
                        <a:pt x="166" y="490"/>
                        <a:pt x="166" y="504"/>
                        <a:pt x="166" y="519"/>
                      </a:cubicBezTo>
                      <a:close/>
                      <a:moveTo>
                        <a:pt x="166" y="349"/>
                      </a:moveTo>
                      <a:cubicBezTo>
                        <a:pt x="125" y="342"/>
                        <a:pt x="84" y="334"/>
                        <a:pt x="43" y="326"/>
                      </a:cubicBezTo>
                      <a:cubicBezTo>
                        <a:pt x="43" y="310"/>
                        <a:pt x="43" y="294"/>
                        <a:pt x="43" y="277"/>
                      </a:cubicBezTo>
                      <a:cubicBezTo>
                        <a:pt x="84" y="287"/>
                        <a:pt x="125" y="296"/>
                        <a:pt x="166" y="305"/>
                      </a:cubicBezTo>
                      <a:cubicBezTo>
                        <a:pt x="166" y="320"/>
                        <a:pt x="166" y="335"/>
                        <a:pt x="166" y="349"/>
                      </a:cubicBezTo>
                      <a:close/>
                      <a:moveTo>
                        <a:pt x="166" y="180"/>
                      </a:moveTo>
                      <a:cubicBezTo>
                        <a:pt x="43" y="150"/>
                        <a:pt x="43" y="150"/>
                        <a:pt x="43" y="150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166" y="135"/>
                        <a:pt x="166" y="135"/>
                        <a:pt x="166" y="135"/>
                      </a:cubicBezTo>
                      <a:lnTo>
                        <a:pt x="166" y="1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: Shape 62"/>
                <p:cNvSpPr>
                  <a:spLocks/>
                </p:cNvSpPr>
                <p:nvPr/>
              </p:nvSpPr>
              <p:spPr bwMode="auto">
                <a:xfrm>
                  <a:off x="6237649" y="1831669"/>
                  <a:ext cx="454320" cy="3502705"/>
                </a:xfrm>
                <a:custGeom>
                  <a:avLst/>
                  <a:gdLst>
                    <a:gd name="T0" fmla="*/ 101 w 238"/>
                    <a:gd name="T1" fmla="*/ 338 h 1833"/>
                    <a:gd name="T2" fmla="*/ 238 w 238"/>
                    <a:gd name="T3" fmla="*/ 1833 h 1833"/>
                    <a:gd name="T4" fmla="*/ 0 w 238"/>
                    <a:gd name="T5" fmla="*/ 116 h 1833"/>
                    <a:gd name="T6" fmla="*/ 191 w 238"/>
                    <a:gd name="T7" fmla="*/ 1675 h 1833"/>
                    <a:gd name="T8" fmla="*/ 124 w 238"/>
                    <a:gd name="T9" fmla="*/ 1613 h 1833"/>
                    <a:gd name="T10" fmla="*/ 191 w 238"/>
                    <a:gd name="T11" fmla="*/ 1675 h 1833"/>
                    <a:gd name="T12" fmla="*/ 124 w 238"/>
                    <a:gd name="T13" fmla="*/ 1569 h 1833"/>
                    <a:gd name="T14" fmla="*/ 191 w 238"/>
                    <a:gd name="T15" fmla="*/ 1529 h 1833"/>
                    <a:gd name="T16" fmla="*/ 191 w 238"/>
                    <a:gd name="T17" fmla="*/ 1487 h 1833"/>
                    <a:gd name="T18" fmla="*/ 124 w 238"/>
                    <a:gd name="T19" fmla="*/ 1429 h 1833"/>
                    <a:gd name="T20" fmla="*/ 191 w 238"/>
                    <a:gd name="T21" fmla="*/ 1487 h 1833"/>
                    <a:gd name="T22" fmla="*/ 124 w 238"/>
                    <a:gd name="T23" fmla="*/ 1386 h 1833"/>
                    <a:gd name="T24" fmla="*/ 191 w 238"/>
                    <a:gd name="T25" fmla="*/ 1341 h 1833"/>
                    <a:gd name="T26" fmla="*/ 191 w 238"/>
                    <a:gd name="T27" fmla="*/ 1299 h 1833"/>
                    <a:gd name="T28" fmla="*/ 124 w 238"/>
                    <a:gd name="T29" fmla="*/ 1245 h 1833"/>
                    <a:gd name="T30" fmla="*/ 191 w 238"/>
                    <a:gd name="T31" fmla="*/ 1299 h 1833"/>
                    <a:gd name="T32" fmla="*/ 124 w 238"/>
                    <a:gd name="T33" fmla="*/ 1202 h 1833"/>
                    <a:gd name="T34" fmla="*/ 191 w 238"/>
                    <a:gd name="T35" fmla="*/ 1153 h 1833"/>
                    <a:gd name="T36" fmla="*/ 191 w 238"/>
                    <a:gd name="T37" fmla="*/ 1111 h 1833"/>
                    <a:gd name="T38" fmla="*/ 124 w 238"/>
                    <a:gd name="T39" fmla="*/ 1062 h 1833"/>
                    <a:gd name="T40" fmla="*/ 191 w 238"/>
                    <a:gd name="T41" fmla="*/ 1111 h 1833"/>
                    <a:gd name="T42" fmla="*/ 124 w 238"/>
                    <a:gd name="T43" fmla="*/ 1018 h 1833"/>
                    <a:gd name="T44" fmla="*/ 191 w 238"/>
                    <a:gd name="T45" fmla="*/ 965 h 1833"/>
                    <a:gd name="T46" fmla="*/ 191 w 238"/>
                    <a:gd name="T47" fmla="*/ 923 h 1833"/>
                    <a:gd name="T48" fmla="*/ 124 w 238"/>
                    <a:gd name="T49" fmla="*/ 878 h 1833"/>
                    <a:gd name="T50" fmla="*/ 191 w 238"/>
                    <a:gd name="T51" fmla="*/ 923 h 1833"/>
                    <a:gd name="T52" fmla="*/ 124 w 238"/>
                    <a:gd name="T53" fmla="*/ 834 h 1833"/>
                    <a:gd name="T54" fmla="*/ 191 w 238"/>
                    <a:gd name="T55" fmla="*/ 777 h 1833"/>
                    <a:gd name="T56" fmla="*/ 191 w 238"/>
                    <a:gd name="T57" fmla="*/ 734 h 1833"/>
                    <a:gd name="T58" fmla="*/ 124 w 238"/>
                    <a:gd name="T59" fmla="*/ 694 h 1833"/>
                    <a:gd name="T60" fmla="*/ 191 w 238"/>
                    <a:gd name="T61" fmla="*/ 734 h 1833"/>
                    <a:gd name="T62" fmla="*/ 124 w 238"/>
                    <a:gd name="T63" fmla="*/ 650 h 1833"/>
                    <a:gd name="T64" fmla="*/ 191 w 238"/>
                    <a:gd name="T65" fmla="*/ 588 h 1833"/>
                    <a:gd name="T66" fmla="*/ 191 w 238"/>
                    <a:gd name="T67" fmla="*/ 546 h 1833"/>
                    <a:gd name="T68" fmla="*/ 124 w 238"/>
                    <a:gd name="T69" fmla="*/ 510 h 1833"/>
                    <a:gd name="T70" fmla="*/ 191 w 238"/>
                    <a:gd name="T71" fmla="*/ 546 h 1833"/>
                    <a:gd name="T72" fmla="*/ 124 w 238"/>
                    <a:gd name="T73" fmla="*/ 467 h 1833"/>
                    <a:gd name="T74" fmla="*/ 191 w 238"/>
                    <a:gd name="T75" fmla="*/ 400 h 1833"/>
                    <a:gd name="T76" fmla="*/ 191 w 238"/>
                    <a:gd name="T77" fmla="*/ 358 h 1833"/>
                    <a:gd name="T78" fmla="*/ 124 w 238"/>
                    <a:gd name="T79" fmla="*/ 326 h 1833"/>
                    <a:gd name="T80" fmla="*/ 191 w 238"/>
                    <a:gd name="T81" fmla="*/ 358 h 1833"/>
                    <a:gd name="T82" fmla="*/ 124 w 238"/>
                    <a:gd name="T83" fmla="*/ 283 h 1833"/>
                    <a:gd name="T84" fmla="*/ 191 w 238"/>
                    <a:gd name="T85" fmla="*/ 212 h 1833"/>
                    <a:gd name="T86" fmla="*/ 124 w 238"/>
                    <a:gd name="T87" fmla="*/ 143 h 1833"/>
                    <a:gd name="T88" fmla="*/ 191 w 238"/>
                    <a:gd name="T89" fmla="*/ 170 h 1833"/>
                    <a:gd name="T90" fmla="*/ 124 w 238"/>
                    <a:gd name="T91" fmla="*/ 143 h 1833"/>
                    <a:gd name="T92" fmla="*/ 191 w 238"/>
                    <a:gd name="T93" fmla="*/ 1717 h 1833"/>
                    <a:gd name="T94" fmla="*/ 124 w 238"/>
                    <a:gd name="T95" fmla="*/ 1753 h 1833"/>
                    <a:gd name="T96" fmla="*/ 83 w 238"/>
                    <a:gd name="T97" fmla="*/ 291 h 1833"/>
                    <a:gd name="T98" fmla="*/ 31 w 238"/>
                    <a:gd name="T99" fmla="*/ 270 h 1833"/>
                    <a:gd name="T100" fmla="*/ 83 w 238"/>
                    <a:gd name="T101" fmla="*/ 291 h 1833"/>
                    <a:gd name="T102" fmla="*/ 83 w 238"/>
                    <a:gd name="T103" fmla="*/ 160 h 1833"/>
                    <a:gd name="T104" fmla="*/ 31 w 238"/>
                    <a:gd name="T105" fmla="*/ 219 h 18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8" h="1833">
                      <a:moveTo>
                        <a:pt x="0" y="306"/>
                      </a:moveTo>
                      <a:cubicBezTo>
                        <a:pt x="101" y="338"/>
                        <a:pt x="101" y="338"/>
                        <a:pt x="101" y="338"/>
                      </a:cubicBezTo>
                      <a:cubicBezTo>
                        <a:pt x="101" y="1818"/>
                        <a:pt x="101" y="1818"/>
                        <a:pt x="101" y="1818"/>
                      </a:cubicBezTo>
                      <a:cubicBezTo>
                        <a:pt x="238" y="1833"/>
                        <a:pt x="238" y="1833"/>
                        <a:pt x="238" y="1833"/>
                      </a:cubicBezTo>
                      <a:cubicBezTo>
                        <a:pt x="238" y="0"/>
                        <a:pt x="238" y="0"/>
                        <a:pt x="238" y="0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lnTo>
                        <a:pt x="0" y="306"/>
                      </a:lnTo>
                      <a:close/>
                      <a:moveTo>
                        <a:pt x="191" y="1675"/>
                      </a:moveTo>
                      <a:cubicBezTo>
                        <a:pt x="169" y="1670"/>
                        <a:pt x="146" y="1666"/>
                        <a:pt x="124" y="1661"/>
                      </a:cubicBezTo>
                      <a:cubicBezTo>
                        <a:pt x="124" y="1645"/>
                        <a:pt x="124" y="1629"/>
                        <a:pt x="124" y="1613"/>
                      </a:cubicBezTo>
                      <a:cubicBezTo>
                        <a:pt x="146" y="1616"/>
                        <a:pt x="169" y="1620"/>
                        <a:pt x="191" y="1623"/>
                      </a:cubicBezTo>
                      <a:cubicBezTo>
                        <a:pt x="191" y="1640"/>
                        <a:pt x="191" y="1658"/>
                        <a:pt x="191" y="1675"/>
                      </a:cubicBezTo>
                      <a:close/>
                      <a:moveTo>
                        <a:pt x="191" y="1581"/>
                      </a:moveTo>
                      <a:cubicBezTo>
                        <a:pt x="169" y="1577"/>
                        <a:pt x="146" y="1573"/>
                        <a:pt x="124" y="1569"/>
                      </a:cubicBezTo>
                      <a:cubicBezTo>
                        <a:pt x="124" y="1553"/>
                        <a:pt x="124" y="1537"/>
                        <a:pt x="124" y="1521"/>
                      </a:cubicBezTo>
                      <a:cubicBezTo>
                        <a:pt x="146" y="1524"/>
                        <a:pt x="169" y="1526"/>
                        <a:pt x="191" y="1529"/>
                      </a:cubicBezTo>
                      <a:cubicBezTo>
                        <a:pt x="191" y="1546"/>
                        <a:pt x="191" y="1564"/>
                        <a:pt x="191" y="1581"/>
                      </a:cubicBezTo>
                      <a:close/>
                      <a:moveTo>
                        <a:pt x="191" y="1487"/>
                      </a:moveTo>
                      <a:cubicBezTo>
                        <a:pt x="169" y="1484"/>
                        <a:pt x="146" y="1481"/>
                        <a:pt x="124" y="1477"/>
                      </a:cubicBezTo>
                      <a:cubicBezTo>
                        <a:pt x="124" y="1461"/>
                        <a:pt x="124" y="1445"/>
                        <a:pt x="124" y="1429"/>
                      </a:cubicBezTo>
                      <a:cubicBezTo>
                        <a:pt x="146" y="1431"/>
                        <a:pt x="169" y="1433"/>
                        <a:pt x="191" y="1435"/>
                      </a:cubicBezTo>
                      <a:cubicBezTo>
                        <a:pt x="191" y="1452"/>
                        <a:pt x="191" y="1470"/>
                        <a:pt x="191" y="1487"/>
                      </a:cubicBezTo>
                      <a:close/>
                      <a:moveTo>
                        <a:pt x="191" y="1393"/>
                      </a:moveTo>
                      <a:cubicBezTo>
                        <a:pt x="169" y="1390"/>
                        <a:pt x="146" y="1388"/>
                        <a:pt x="124" y="1386"/>
                      </a:cubicBezTo>
                      <a:cubicBezTo>
                        <a:pt x="124" y="1369"/>
                        <a:pt x="124" y="1353"/>
                        <a:pt x="124" y="1337"/>
                      </a:cubicBezTo>
                      <a:cubicBezTo>
                        <a:pt x="146" y="1338"/>
                        <a:pt x="169" y="1340"/>
                        <a:pt x="191" y="1341"/>
                      </a:cubicBezTo>
                      <a:cubicBezTo>
                        <a:pt x="191" y="1358"/>
                        <a:pt x="191" y="1376"/>
                        <a:pt x="191" y="1393"/>
                      </a:cubicBezTo>
                      <a:close/>
                      <a:moveTo>
                        <a:pt x="191" y="1299"/>
                      </a:moveTo>
                      <a:cubicBezTo>
                        <a:pt x="169" y="1297"/>
                        <a:pt x="146" y="1295"/>
                        <a:pt x="124" y="1294"/>
                      </a:cubicBezTo>
                      <a:cubicBezTo>
                        <a:pt x="124" y="1278"/>
                        <a:pt x="124" y="1261"/>
                        <a:pt x="124" y="1245"/>
                      </a:cubicBezTo>
                      <a:cubicBezTo>
                        <a:pt x="146" y="1246"/>
                        <a:pt x="169" y="1246"/>
                        <a:pt x="191" y="1247"/>
                      </a:cubicBezTo>
                      <a:cubicBezTo>
                        <a:pt x="191" y="1264"/>
                        <a:pt x="191" y="1281"/>
                        <a:pt x="191" y="1299"/>
                      </a:cubicBezTo>
                      <a:close/>
                      <a:moveTo>
                        <a:pt x="191" y="1205"/>
                      </a:moveTo>
                      <a:cubicBezTo>
                        <a:pt x="169" y="1204"/>
                        <a:pt x="146" y="1203"/>
                        <a:pt x="124" y="1202"/>
                      </a:cubicBezTo>
                      <a:cubicBezTo>
                        <a:pt x="124" y="1186"/>
                        <a:pt x="124" y="1170"/>
                        <a:pt x="124" y="1153"/>
                      </a:cubicBezTo>
                      <a:cubicBezTo>
                        <a:pt x="146" y="1153"/>
                        <a:pt x="169" y="1153"/>
                        <a:pt x="191" y="1153"/>
                      </a:cubicBezTo>
                      <a:cubicBezTo>
                        <a:pt x="191" y="1170"/>
                        <a:pt x="191" y="1187"/>
                        <a:pt x="191" y="1205"/>
                      </a:cubicBezTo>
                      <a:close/>
                      <a:moveTo>
                        <a:pt x="191" y="1111"/>
                      </a:moveTo>
                      <a:cubicBezTo>
                        <a:pt x="169" y="1110"/>
                        <a:pt x="146" y="1110"/>
                        <a:pt x="124" y="1110"/>
                      </a:cubicBezTo>
                      <a:cubicBezTo>
                        <a:pt x="124" y="1094"/>
                        <a:pt x="124" y="1078"/>
                        <a:pt x="124" y="1062"/>
                      </a:cubicBezTo>
                      <a:cubicBezTo>
                        <a:pt x="146" y="1061"/>
                        <a:pt x="169" y="1060"/>
                        <a:pt x="191" y="1059"/>
                      </a:cubicBezTo>
                      <a:cubicBezTo>
                        <a:pt x="191" y="1076"/>
                        <a:pt x="191" y="1093"/>
                        <a:pt x="191" y="1111"/>
                      </a:cubicBezTo>
                      <a:close/>
                      <a:moveTo>
                        <a:pt x="191" y="1017"/>
                      </a:moveTo>
                      <a:cubicBezTo>
                        <a:pt x="169" y="1017"/>
                        <a:pt x="146" y="1018"/>
                        <a:pt x="124" y="1018"/>
                      </a:cubicBezTo>
                      <a:cubicBezTo>
                        <a:pt x="124" y="1002"/>
                        <a:pt x="124" y="986"/>
                        <a:pt x="124" y="970"/>
                      </a:cubicBezTo>
                      <a:cubicBezTo>
                        <a:pt x="146" y="968"/>
                        <a:pt x="169" y="966"/>
                        <a:pt x="191" y="965"/>
                      </a:cubicBezTo>
                      <a:cubicBezTo>
                        <a:pt x="191" y="982"/>
                        <a:pt x="191" y="999"/>
                        <a:pt x="191" y="1017"/>
                      </a:cubicBezTo>
                      <a:close/>
                      <a:moveTo>
                        <a:pt x="191" y="923"/>
                      </a:moveTo>
                      <a:cubicBezTo>
                        <a:pt x="169" y="924"/>
                        <a:pt x="146" y="925"/>
                        <a:pt x="124" y="926"/>
                      </a:cubicBezTo>
                      <a:cubicBezTo>
                        <a:pt x="124" y="910"/>
                        <a:pt x="124" y="894"/>
                        <a:pt x="124" y="878"/>
                      </a:cubicBezTo>
                      <a:cubicBezTo>
                        <a:pt x="146" y="875"/>
                        <a:pt x="169" y="873"/>
                        <a:pt x="191" y="871"/>
                      </a:cubicBezTo>
                      <a:cubicBezTo>
                        <a:pt x="191" y="888"/>
                        <a:pt x="191" y="905"/>
                        <a:pt x="191" y="923"/>
                      </a:cubicBezTo>
                      <a:close/>
                      <a:moveTo>
                        <a:pt x="191" y="828"/>
                      </a:moveTo>
                      <a:cubicBezTo>
                        <a:pt x="169" y="830"/>
                        <a:pt x="146" y="832"/>
                        <a:pt x="124" y="834"/>
                      </a:cubicBezTo>
                      <a:cubicBezTo>
                        <a:pt x="124" y="818"/>
                        <a:pt x="124" y="802"/>
                        <a:pt x="124" y="786"/>
                      </a:cubicBezTo>
                      <a:cubicBezTo>
                        <a:pt x="146" y="783"/>
                        <a:pt x="169" y="780"/>
                        <a:pt x="191" y="777"/>
                      </a:cubicBezTo>
                      <a:cubicBezTo>
                        <a:pt x="191" y="794"/>
                        <a:pt x="191" y="811"/>
                        <a:pt x="191" y="828"/>
                      </a:cubicBezTo>
                      <a:close/>
                      <a:moveTo>
                        <a:pt x="191" y="734"/>
                      </a:moveTo>
                      <a:cubicBezTo>
                        <a:pt x="169" y="737"/>
                        <a:pt x="146" y="740"/>
                        <a:pt x="124" y="742"/>
                      </a:cubicBezTo>
                      <a:cubicBezTo>
                        <a:pt x="124" y="726"/>
                        <a:pt x="124" y="710"/>
                        <a:pt x="124" y="694"/>
                      </a:cubicBezTo>
                      <a:cubicBezTo>
                        <a:pt x="146" y="690"/>
                        <a:pt x="169" y="686"/>
                        <a:pt x="191" y="682"/>
                      </a:cubicBezTo>
                      <a:cubicBezTo>
                        <a:pt x="191" y="700"/>
                        <a:pt x="191" y="717"/>
                        <a:pt x="191" y="734"/>
                      </a:cubicBezTo>
                      <a:close/>
                      <a:moveTo>
                        <a:pt x="191" y="640"/>
                      </a:moveTo>
                      <a:cubicBezTo>
                        <a:pt x="169" y="644"/>
                        <a:pt x="146" y="647"/>
                        <a:pt x="124" y="650"/>
                      </a:cubicBezTo>
                      <a:cubicBezTo>
                        <a:pt x="124" y="634"/>
                        <a:pt x="124" y="618"/>
                        <a:pt x="124" y="602"/>
                      </a:cubicBezTo>
                      <a:cubicBezTo>
                        <a:pt x="146" y="598"/>
                        <a:pt x="169" y="593"/>
                        <a:pt x="191" y="588"/>
                      </a:cubicBezTo>
                      <a:cubicBezTo>
                        <a:pt x="191" y="606"/>
                        <a:pt x="191" y="623"/>
                        <a:pt x="191" y="640"/>
                      </a:cubicBezTo>
                      <a:close/>
                      <a:moveTo>
                        <a:pt x="191" y="546"/>
                      </a:moveTo>
                      <a:cubicBezTo>
                        <a:pt x="169" y="550"/>
                        <a:pt x="146" y="554"/>
                        <a:pt x="124" y="559"/>
                      </a:cubicBezTo>
                      <a:cubicBezTo>
                        <a:pt x="124" y="542"/>
                        <a:pt x="124" y="526"/>
                        <a:pt x="124" y="510"/>
                      </a:cubicBezTo>
                      <a:cubicBezTo>
                        <a:pt x="146" y="505"/>
                        <a:pt x="169" y="500"/>
                        <a:pt x="191" y="494"/>
                      </a:cubicBezTo>
                      <a:cubicBezTo>
                        <a:pt x="191" y="512"/>
                        <a:pt x="191" y="529"/>
                        <a:pt x="191" y="546"/>
                      </a:cubicBezTo>
                      <a:close/>
                      <a:moveTo>
                        <a:pt x="191" y="452"/>
                      </a:moveTo>
                      <a:cubicBezTo>
                        <a:pt x="169" y="457"/>
                        <a:pt x="146" y="462"/>
                        <a:pt x="124" y="467"/>
                      </a:cubicBezTo>
                      <a:cubicBezTo>
                        <a:pt x="124" y="451"/>
                        <a:pt x="124" y="434"/>
                        <a:pt x="124" y="418"/>
                      </a:cubicBezTo>
                      <a:cubicBezTo>
                        <a:pt x="146" y="412"/>
                        <a:pt x="169" y="406"/>
                        <a:pt x="191" y="400"/>
                      </a:cubicBezTo>
                      <a:cubicBezTo>
                        <a:pt x="191" y="418"/>
                        <a:pt x="191" y="435"/>
                        <a:pt x="191" y="452"/>
                      </a:cubicBezTo>
                      <a:close/>
                      <a:moveTo>
                        <a:pt x="191" y="358"/>
                      </a:moveTo>
                      <a:cubicBezTo>
                        <a:pt x="169" y="364"/>
                        <a:pt x="146" y="369"/>
                        <a:pt x="124" y="375"/>
                      </a:cubicBezTo>
                      <a:cubicBezTo>
                        <a:pt x="124" y="359"/>
                        <a:pt x="124" y="343"/>
                        <a:pt x="124" y="326"/>
                      </a:cubicBezTo>
                      <a:cubicBezTo>
                        <a:pt x="146" y="320"/>
                        <a:pt x="169" y="313"/>
                        <a:pt x="191" y="306"/>
                      </a:cubicBezTo>
                      <a:cubicBezTo>
                        <a:pt x="191" y="323"/>
                        <a:pt x="191" y="341"/>
                        <a:pt x="191" y="358"/>
                      </a:cubicBezTo>
                      <a:close/>
                      <a:moveTo>
                        <a:pt x="191" y="264"/>
                      </a:moveTo>
                      <a:cubicBezTo>
                        <a:pt x="169" y="270"/>
                        <a:pt x="146" y="277"/>
                        <a:pt x="124" y="283"/>
                      </a:cubicBezTo>
                      <a:cubicBezTo>
                        <a:pt x="124" y="267"/>
                        <a:pt x="124" y="251"/>
                        <a:pt x="124" y="235"/>
                      </a:cubicBezTo>
                      <a:cubicBezTo>
                        <a:pt x="146" y="227"/>
                        <a:pt x="169" y="220"/>
                        <a:pt x="191" y="212"/>
                      </a:cubicBezTo>
                      <a:cubicBezTo>
                        <a:pt x="191" y="229"/>
                        <a:pt x="191" y="247"/>
                        <a:pt x="191" y="264"/>
                      </a:cubicBezTo>
                      <a:close/>
                      <a:moveTo>
                        <a:pt x="124" y="143"/>
                      </a:moveTo>
                      <a:cubicBezTo>
                        <a:pt x="191" y="118"/>
                        <a:pt x="191" y="118"/>
                        <a:pt x="191" y="118"/>
                      </a:cubicBezTo>
                      <a:cubicBezTo>
                        <a:pt x="191" y="170"/>
                        <a:pt x="191" y="170"/>
                        <a:pt x="191" y="170"/>
                      </a:cubicBezTo>
                      <a:cubicBezTo>
                        <a:pt x="124" y="191"/>
                        <a:pt x="124" y="191"/>
                        <a:pt x="124" y="191"/>
                      </a:cubicBezTo>
                      <a:lnTo>
                        <a:pt x="124" y="143"/>
                      </a:lnTo>
                      <a:close/>
                      <a:moveTo>
                        <a:pt x="124" y="1705"/>
                      </a:moveTo>
                      <a:cubicBezTo>
                        <a:pt x="191" y="1717"/>
                        <a:pt x="191" y="1717"/>
                        <a:pt x="191" y="1717"/>
                      </a:cubicBezTo>
                      <a:cubicBezTo>
                        <a:pt x="191" y="1769"/>
                        <a:pt x="191" y="1769"/>
                        <a:pt x="191" y="1769"/>
                      </a:cubicBezTo>
                      <a:cubicBezTo>
                        <a:pt x="124" y="1753"/>
                        <a:pt x="124" y="1753"/>
                        <a:pt x="124" y="1753"/>
                      </a:cubicBezTo>
                      <a:lnTo>
                        <a:pt x="124" y="1705"/>
                      </a:lnTo>
                      <a:close/>
                      <a:moveTo>
                        <a:pt x="83" y="291"/>
                      </a:moveTo>
                      <a:cubicBezTo>
                        <a:pt x="65" y="297"/>
                        <a:pt x="48" y="302"/>
                        <a:pt x="31" y="308"/>
                      </a:cubicBezTo>
                      <a:cubicBezTo>
                        <a:pt x="31" y="295"/>
                        <a:pt x="31" y="283"/>
                        <a:pt x="31" y="270"/>
                      </a:cubicBezTo>
                      <a:cubicBezTo>
                        <a:pt x="48" y="264"/>
                        <a:pt x="65" y="257"/>
                        <a:pt x="83" y="251"/>
                      </a:cubicBezTo>
                      <a:cubicBezTo>
                        <a:pt x="83" y="264"/>
                        <a:pt x="83" y="278"/>
                        <a:pt x="83" y="291"/>
                      </a:cubicBezTo>
                      <a:close/>
                      <a:moveTo>
                        <a:pt x="31" y="182"/>
                      </a:moveTo>
                      <a:cubicBezTo>
                        <a:pt x="83" y="160"/>
                        <a:pt x="83" y="160"/>
                        <a:pt x="83" y="160"/>
                      </a:cubicBezTo>
                      <a:cubicBezTo>
                        <a:pt x="83" y="201"/>
                        <a:pt x="83" y="201"/>
                        <a:pt x="83" y="201"/>
                      </a:cubicBezTo>
                      <a:cubicBezTo>
                        <a:pt x="31" y="219"/>
                        <a:pt x="31" y="219"/>
                        <a:pt x="31" y="219"/>
                      </a:cubicBezTo>
                      <a:lnTo>
                        <a:pt x="31" y="18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: Shape 63"/>
                <p:cNvSpPr>
                  <a:spLocks/>
                </p:cNvSpPr>
                <p:nvPr/>
              </p:nvSpPr>
              <p:spPr bwMode="auto">
                <a:xfrm>
                  <a:off x="6019628" y="2373459"/>
                  <a:ext cx="395572" cy="3043163"/>
                </a:xfrm>
                <a:custGeom>
                  <a:avLst/>
                  <a:gdLst>
                    <a:gd name="T0" fmla="*/ 207 w 207"/>
                    <a:gd name="T1" fmla="*/ 1543 h 1593"/>
                    <a:gd name="T2" fmla="*/ 0 w 207"/>
                    <a:gd name="T3" fmla="*/ 0 h 1593"/>
                    <a:gd name="T4" fmla="*/ 29 w 207"/>
                    <a:gd name="T5" fmla="*/ 94 h 1593"/>
                    <a:gd name="T6" fmla="*/ 180 w 207"/>
                    <a:gd name="T7" fmla="*/ 179 h 1593"/>
                    <a:gd name="T8" fmla="*/ 29 w 207"/>
                    <a:gd name="T9" fmla="*/ 94 h 1593"/>
                    <a:gd name="T10" fmla="*/ 180 w 207"/>
                    <a:gd name="T11" fmla="*/ 241 h 1593"/>
                    <a:gd name="T12" fmla="*/ 29 w 207"/>
                    <a:gd name="T13" fmla="*/ 241 h 1593"/>
                    <a:gd name="T14" fmla="*/ 29 w 207"/>
                    <a:gd name="T15" fmla="*/ 306 h 1593"/>
                    <a:gd name="T16" fmla="*/ 180 w 207"/>
                    <a:gd name="T17" fmla="*/ 378 h 1593"/>
                    <a:gd name="T18" fmla="*/ 29 w 207"/>
                    <a:gd name="T19" fmla="*/ 306 h 1593"/>
                    <a:gd name="T20" fmla="*/ 180 w 207"/>
                    <a:gd name="T21" fmla="*/ 441 h 1593"/>
                    <a:gd name="T22" fmla="*/ 29 w 207"/>
                    <a:gd name="T23" fmla="*/ 454 h 1593"/>
                    <a:gd name="T24" fmla="*/ 29 w 207"/>
                    <a:gd name="T25" fmla="*/ 519 h 1593"/>
                    <a:gd name="T26" fmla="*/ 180 w 207"/>
                    <a:gd name="T27" fmla="*/ 578 h 1593"/>
                    <a:gd name="T28" fmla="*/ 29 w 207"/>
                    <a:gd name="T29" fmla="*/ 519 h 1593"/>
                    <a:gd name="T30" fmla="*/ 180 w 207"/>
                    <a:gd name="T31" fmla="*/ 641 h 1593"/>
                    <a:gd name="T32" fmla="*/ 29 w 207"/>
                    <a:gd name="T33" fmla="*/ 666 h 1593"/>
                    <a:gd name="T34" fmla="*/ 29 w 207"/>
                    <a:gd name="T35" fmla="*/ 731 h 1593"/>
                    <a:gd name="T36" fmla="*/ 180 w 207"/>
                    <a:gd name="T37" fmla="*/ 777 h 1593"/>
                    <a:gd name="T38" fmla="*/ 29 w 207"/>
                    <a:gd name="T39" fmla="*/ 731 h 1593"/>
                    <a:gd name="T40" fmla="*/ 180 w 207"/>
                    <a:gd name="T41" fmla="*/ 841 h 1593"/>
                    <a:gd name="T42" fmla="*/ 29 w 207"/>
                    <a:gd name="T43" fmla="*/ 878 h 1593"/>
                    <a:gd name="T44" fmla="*/ 29 w 207"/>
                    <a:gd name="T45" fmla="*/ 943 h 1593"/>
                    <a:gd name="T46" fmla="*/ 180 w 207"/>
                    <a:gd name="T47" fmla="*/ 976 h 1593"/>
                    <a:gd name="T48" fmla="*/ 29 w 207"/>
                    <a:gd name="T49" fmla="*/ 943 h 1593"/>
                    <a:gd name="T50" fmla="*/ 180 w 207"/>
                    <a:gd name="T51" fmla="*/ 1041 h 1593"/>
                    <a:gd name="T52" fmla="*/ 29 w 207"/>
                    <a:gd name="T53" fmla="*/ 1091 h 1593"/>
                    <a:gd name="T54" fmla="*/ 29 w 207"/>
                    <a:gd name="T55" fmla="*/ 1156 h 1593"/>
                    <a:gd name="T56" fmla="*/ 180 w 207"/>
                    <a:gd name="T57" fmla="*/ 1175 h 1593"/>
                    <a:gd name="T58" fmla="*/ 29 w 207"/>
                    <a:gd name="T59" fmla="*/ 1156 h 1593"/>
                    <a:gd name="T60" fmla="*/ 180 w 207"/>
                    <a:gd name="T61" fmla="*/ 1241 h 1593"/>
                    <a:gd name="T62" fmla="*/ 29 w 207"/>
                    <a:gd name="T63" fmla="*/ 1303 h 1593"/>
                    <a:gd name="T64" fmla="*/ 29 w 207"/>
                    <a:gd name="T65" fmla="*/ 1368 h 1593"/>
                    <a:gd name="T66" fmla="*/ 180 w 207"/>
                    <a:gd name="T67" fmla="*/ 1375 h 1593"/>
                    <a:gd name="T68" fmla="*/ 29 w 207"/>
                    <a:gd name="T69" fmla="*/ 1368 h 1593"/>
                    <a:gd name="T70" fmla="*/ 180 w 207"/>
                    <a:gd name="T71" fmla="*/ 1441 h 1593"/>
                    <a:gd name="T72" fmla="*/ 29 w 207"/>
                    <a:gd name="T73" fmla="*/ 1515 h 1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7" h="1593">
                      <a:moveTo>
                        <a:pt x="0" y="1593"/>
                      </a:moveTo>
                      <a:cubicBezTo>
                        <a:pt x="207" y="1543"/>
                        <a:pt x="207" y="1543"/>
                        <a:pt x="207" y="1543"/>
                      </a:cubicBezTo>
                      <a:cubicBezTo>
                        <a:pt x="207" y="68"/>
                        <a:pt x="207" y="68"/>
                        <a:pt x="207" y="68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593"/>
                      </a:lnTo>
                      <a:close/>
                      <a:moveTo>
                        <a:pt x="29" y="94"/>
                      </a:moveTo>
                      <a:cubicBezTo>
                        <a:pt x="180" y="141"/>
                        <a:pt x="180" y="141"/>
                        <a:pt x="180" y="141"/>
                      </a:cubicBezTo>
                      <a:cubicBezTo>
                        <a:pt x="180" y="179"/>
                        <a:pt x="180" y="179"/>
                        <a:pt x="180" y="179"/>
                      </a:cubicBezTo>
                      <a:cubicBezTo>
                        <a:pt x="29" y="135"/>
                        <a:pt x="29" y="135"/>
                        <a:pt x="29" y="135"/>
                      </a:cubicBezTo>
                      <a:lnTo>
                        <a:pt x="29" y="94"/>
                      </a:lnTo>
                      <a:close/>
                      <a:moveTo>
                        <a:pt x="29" y="200"/>
                      </a:moveTo>
                      <a:cubicBezTo>
                        <a:pt x="79" y="214"/>
                        <a:pt x="130" y="228"/>
                        <a:pt x="180" y="241"/>
                      </a:cubicBezTo>
                      <a:cubicBezTo>
                        <a:pt x="180" y="254"/>
                        <a:pt x="180" y="266"/>
                        <a:pt x="180" y="279"/>
                      </a:cubicBezTo>
                      <a:cubicBezTo>
                        <a:pt x="130" y="266"/>
                        <a:pt x="79" y="254"/>
                        <a:pt x="29" y="241"/>
                      </a:cubicBezTo>
                      <a:cubicBezTo>
                        <a:pt x="29" y="228"/>
                        <a:pt x="29" y="214"/>
                        <a:pt x="29" y="200"/>
                      </a:cubicBezTo>
                      <a:close/>
                      <a:moveTo>
                        <a:pt x="29" y="306"/>
                      </a:moveTo>
                      <a:cubicBezTo>
                        <a:pt x="79" y="318"/>
                        <a:pt x="130" y="330"/>
                        <a:pt x="180" y="341"/>
                      </a:cubicBezTo>
                      <a:cubicBezTo>
                        <a:pt x="180" y="354"/>
                        <a:pt x="180" y="366"/>
                        <a:pt x="180" y="378"/>
                      </a:cubicBezTo>
                      <a:cubicBezTo>
                        <a:pt x="130" y="368"/>
                        <a:pt x="79" y="358"/>
                        <a:pt x="29" y="348"/>
                      </a:cubicBezTo>
                      <a:cubicBezTo>
                        <a:pt x="29" y="334"/>
                        <a:pt x="29" y="320"/>
                        <a:pt x="29" y="306"/>
                      </a:cubicBezTo>
                      <a:close/>
                      <a:moveTo>
                        <a:pt x="29" y="413"/>
                      </a:moveTo>
                      <a:cubicBezTo>
                        <a:pt x="79" y="422"/>
                        <a:pt x="130" y="432"/>
                        <a:pt x="180" y="441"/>
                      </a:cubicBezTo>
                      <a:cubicBezTo>
                        <a:pt x="180" y="453"/>
                        <a:pt x="180" y="466"/>
                        <a:pt x="180" y="478"/>
                      </a:cubicBezTo>
                      <a:cubicBezTo>
                        <a:pt x="130" y="470"/>
                        <a:pt x="79" y="462"/>
                        <a:pt x="29" y="454"/>
                      </a:cubicBezTo>
                      <a:cubicBezTo>
                        <a:pt x="29" y="440"/>
                        <a:pt x="29" y="426"/>
                        <a:pt x="29" y="413"/>
                      </a:cubicBezTo>
                      <a:close/>
                      <a:moveTo>
                        <a:pt x="29" y="519"/>
                      </a:moveTo>
                      <a:cubicBezTo>
                        <a:pt x="79" y="526"/>
                        <a:pt x="130" y="534"/>
                        <a:pt x="180" y="541"/>
                      </a:cubicBezTo>
                      <a:cubicBezTo>
                        <a:pt x="180" y="553"/>
                        <a:pt x="180" y="565"/>
                        <a:pt x="180" y="578"/>
                      </a:cubicBezTo>
                      <a:cubicBezTo>
                        <a:pt x="130" y="572"/>
                        <a:pt x="79" y="566"/>
                        <a:pt x="29" y="560"/>
                      </a:cubicBezTo>
                      <a:cubicBezTo>
                        <a:pt x="29" y="546"/>
                        <a:pt x="29" y="532"/>
                        <a:pt x="29" y="519"/>
                      </a:cubicBezTo>
                      <a:close/>
                      <a:moveTo>
                        <a:pt x="29" y="625"/>
                      </a:moveTo>
                      <a:cubicBezTo>
                        <a:pt x="79" y="630"/>
                        <a:pt x="130" y="636"/>
                        <a:pt x="180" y="641"/>
                      </a:cubicBezTo>
                      <a:cubicBezTo>
                        <a:pt x="180" y="653"/>
                        <a:pt x="180" y="665"/>
                        <a:pt x="180" y="677"/>
                      </a:cubicBezTo>
                      <a:cubicBezTo>
                        <a:pt x="130" y="674"/>
                        <a:pt x="79" y="670"/>
                        <a:pt x="29" y="666"/>
                      </a:cubicBezTo>
                      <a:cubicBezTo>
                        <a:pt x="29" y="652"/>
                        <a:pt x="29" y="639"/>
                        <a:pt x="29" y="625"/>
                      </a:cubicBezTo>
                      <a:close/>
                      <a:moveTo>
                        <a:pt x="29" y="731"/>
                      </a:moveTo>
                      <a:cubicBezTo>
                        <a:pt x="79" y="734"/>
                        <a:pt x="130" y="738"/>
                        <a:pt x="180" y="741"/>
                      </a:cubicBezTo>
                      <a:cubicBezTo>
                        <a:pt x="180" y="753"/>
                        <a:pt x="180" y="765"/>
                        <a:pt x="180" y="777"/>
                      </a:cubicBezTo>
                      <a:cubicBezTo>
                        <a:pt x="130" y="775"/>
                        <a:pt x="79" y="774"/>
                        <a:pt x="29" y="772"/>
                      </a:cubicBezTo>
                      <a:cubicBezTo>
                        <a:pt x="29" y="759"/>
                        <a:pt x="29" y="745"/>
                        <a:pt x="29" y="731"/>
                      </a:cubicBezTo>
                      <a:close/>
                      <a:moveTo>
                        <a:pt x="29" y="837"/>
                      </a:moveTo>
                      <a:cubicBezTo>
                        <a:pt x="79" y="838"/>
                        <a:pt x="130" y="840"/>
                        <a:pt x="180" y="841"/>
                      </a:cubicBezTo>
                      <a:cubicBezTo>
                        <a:pt x="180" y="853"/>
                        <a:pt x="180" y="865"/>
                        <a:pt x="180" y="876"/>
                      </a:cubicBezTo>
                      <a:cubicBezTo>
                        <a:pt x="130" y="877"/>
                        <a:pt x="79" y="878"/>
                        <a:pt x="29" y="878"/>
                      </a:cubicBezTo>
                      <a:cubicBezTo>
                        <a:pt x="29" y="865"/>
                        <a:pt x="29" y="851"/>
                        <a:pt x="29" y="837"/>
                      </a:cubicBezTo>
                      <a:close/>
                      <a:moveTo>
                        <a:pt x="29" y="943"/>
                      </a:moveTo>
                      <a:cubicBezTo>
                        <a:pt x="79" y="943"/>
                        <a:pt x="130" y="942"/>
                        <a:pt x="180" y="941"/>
                      </a:cubicBezTo>
                      <a:cubicBezTo>
                        <a:pt x="180" y="953"/>
                        <a:pt x="180" y="964"/>
                        <a:pt x="180" y="976"/>
                      </a:cubicBezTo>
                      <a:cubicBezTo>
                        <a:pt x="130" y="979"/>
                        <a:pt x="79" y="982"/>
                        <a:pt x="29" y="985"/>
                      </a:cubicBezTo>
                      <a:cubicBezTo>
                        <a:pt x="29" y="971"/>
                        <a:pt x="29" y="957"/>
                        <a:pt x="29" y="943"/>
                      </a:cubicBezTo>
                      <a:close/>
                      <a:moveTo>
                        <a:pt x="29" y="1049"/>
                      </a:moveTo>
                      <a:cubicBezTo>
                        <a:pt x="79" y="1047"/>
                        <a:pt x="130" y="1044"/>
                        <a:pt x="180" y="1041"/>
                      </a:cubicBezTo>
                      <a:cubicBezTo>
                        <a:pt x="180" y="1053"/>
                        <a:pt x="180" y="1064"/>
                        <a:pt x="180" y="1076"/>
                      </a:cubicBezTo>
                      <a:cubicBezTo>
                        <a:pt x="130" y="1081"/>
                        <a:pt x="79" y="1086"/>
                        <a:pt x="29" y="1091"/>
                      </a:cubicBezTo>
                      <a:cubicBezTo>
                        <a:pt x="29" y="1077"/>
                        <a:pt x="29" y="1063"/>
                        <a:pt x="29" y="1049"/>
                      </a:cubicBezTo>
                      <a:close/>
                      <a:moveTo>
                        <a:pt x="29" y="1156"/>
                      </a:moveTo>
                      <a:cubicBezTo>
                        <a:pt x="79" y="1151"/>
                        <a:pt x="130" y="1146"/>
                        <a:pt x="180" y="1141"/>
                      </a:cubicBezTo>
                      <a:cubicBezTo>
                        <a:pt x="180" y="1152"/>
                        <a:pt x="180" y="1164"/>
                        <a:pt x="180" y="1175"/>
                      </a:cubicBezTo>
                      <a:cubicBezTo>
                        <a:pt x="130" y="1183"/>
                        <a:pt x="79" y="1190"/>
                        <a:pt x="29" y="1197"/>
                      </a:cubicBezTo>
                      <a:cubicBezTo>
                        <a:pt x="29" y="1183"/>
                        <a:pt x="29" y="1169"/>
                        <a:pt x="29" y="1156"/>
                      </a:cubicBezTo>
                      <a:close/>
                      <a:moveTo>
                        <a:pt x="29" y="1262"/>
                      </a:moveTo>
                      <a:cubicBezTo>
                        <a:pt x="79" y="1255"/>
                        <a:pt x="130" y="1248"/>
                        <a:pt x="180" y="1241"/>
                      </a:cubicBezTo>
                      <a:cubicBezTo>
                        <a:pt x="180" y="1252"/>
                        <a:pt x="180" y="1264"/>
                        <a:pt x="180" y="1275"/>
                      </a:cubicBezTo>
                      <a:cubicBezTo>
                        <a:pt x="130" y="1284"/>
                        <a:pt x="79" y="1294"/>
                        <a:pt x="29" y="1303"/>
                      </a:cubicBezTo>
                      <a:cubicBezTo>
                        <a:pt x="29" y="1289"/>
                        <a:pt x="29" y="1276"/>
                        <a:pt x="29" y="1262"/>
                      </a:cubicBezTo>
                      <a:close/>
                      <a:moveTo>
                        <a:pt x="29" y="1368"/>
                      </a:moveTo>
                      <a:cubicBezTo>
                        <a:pt x="79" y="1359"/>
                        <a:pt x="130" y="1350"/>
                        <a:pt x="180" y="1341"/>
                      </a:cubicBezTo>
                      <a:cubicBezTo>
                        <a:pt x="180" y="1352"/>
                        <a:pt x="180" y="1363"/>
                        <a:pt x="180" y="1375"/>
                      </a:cubicBezTo>
                      <a:cubicBezTo>
                        <a:pt x="130" y="1386"/>
                        <a:pt x="79" y="1398"/>
                        <a:pt x="29" y="1409"/>
                      </a:cubicBezTo>
                      <a:cubicBezTo>
                        <a:pt x="29" y="1395"/>
                        <a:pt x="29" y="1382"/>
                        <a:pt x="29" y="1368"/>
                      </a:cubicBezTo>
                      <a:close/>
                      <a:moveTo>
                        <a:pt x="29" y="1474"/>
                      </a:moveTo>
                      <a:cubicBezTo>
                        <a:pt x="180" y="1441"/>
                        <a:pt x="180" y="1441"/>
                        <a:pt x="180" y="1441"/>
                      </a:cubicBezTo>
                      <a:cubicBezTo>
                        <a:pt x="180" y="1474"/>
                        <a:pt x="180" y="1474"/>
                        <a:pt x="180" y="1474"/>
                      </a:cubicBezTo>
                      <a:cubicBezTo>
                        <a:pt x="29" y="1515"/>
                        <a:pt x="29" y="1515"/>
                        <a:pt x="29" y="1515"/>
                      </a:cubicBezTo>
                      <a:lnTo>
                        <a:pt x="29" y="14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: Shape 64"/>
                <p:cNvSpPr>
                  <a:spLocks/>
                </p:cNvSpPr>
                <p:nvPr/>
              </p:nvSpPr>
              <p:spPr bwMode="auto">
                <a:xfrm>
                  <a:off x="5227178" y="2377376"/>
                  <a:ext cx="759812" cy="3036635"/>
                </a:xfrm>
                <a:custGeom>
                  <a:avLst/>
                  <a:gdLst>
                    <a:gd name="T0" fmla="*/ 329 w 398"/>
                    <a:gd name="T1" fmla="*/ 1511 h 1590"/>
                    <a:gd name="T2" fmla="*/ 263 w 398"/>
                    <a:gd name="T3" fmla="*/ 1423 h 1590"/>
                    <a:gd name="T4" fmla="*/ 263 w 398"/>
                    <a:gd name="T5" fmla="*/ 1299 h 1590"/>
                    <a:gd name="T6" fmla="*/ 329 w 398"/>
                    <a:gd name="T7" fmla="*/ 1222 h 1590"/>
                    <a:gd name="T8" fmla="*/ 329 w 398"/>
                    <a:gd name="T9" fmla="*/ 1189 h 1590"/>
                    <a:gd name="T10" fmla="*/ 329 w 398"/>
                    <a:gd name="T11" fmla="*/ 1029 h 1590"/>
                    <a:gd name="T12" fmla="*/ 263 w 398"/>
                    <a:gd name="T13" fmla="*/ 950 h 1590"/>
                    <a:gd name="T14" fmla="*/ 263 w 398"/>
                    <a:gd name="T15" fmla="*/ 827 h 1590"/>
                    <a:gd name="T16" fmla="*/ 329 w 398"/>
                    <a:gd name="T17" fmla="*/ 740 h 1590"/>
                    <a:gd name="T18" fmla="*/ 329 w 398"/>
                    <a:gd name="T19" fmla="*/ 707 h 1590"/>
                    <a:gd name="T20" fmla="*/ 329 w 398"/>
                    <a:gd name="T21" fmla="*/ 627 h 1590"/>
                    <a:gd name="T22" fmla="*/ 263 w 398"/>
                    <a:gd name="T23" fmla="*/ 478 h 1590"/>
                    <a:gd name="T24" fmla="*/ 263 w 398"/>
                    <a:gd name="T25" fmla="*/ 355 h 1590"/>
                    <a:gd name="T26" fmla="*/ 329 w 398"/>
                    <a:gd name="T27" fmla="*/ 258 h 1590"/>
                    <a:gd name="T28" fmla="*/ 329 w 398"/>
                    <a:gd name="T29" fmla="*/ 225 h 1590"/>
                    <a:gd name="T30" fmla="*/ 177 w 398"/>
                    <a:gd name="T31" fmla="*/ 145 h 1590"/>
                    <a:gd name="T32" fmla="*/ 219 w 398"/>
                    <a:gd name="T33" fmla="*/ 209 h 1590"/>
                    <a:gd name="T34" fmla="*/ 219 w 398"/>
                    <a:gd name="T35" fmla="*/ 330 h 1590"/>
                    <a:gd name="T36" fmla="*/ 176 w 398"/>
                    <a:gd name="T37" fmla="*/ 416 h 1590"/>
                    <a:gd name="T38" fmla="*/ 176 w 398"/>
                    <a:gd name="T39" fmla="*/ 452 h 1590"/>
                    <a:gd name="T40" fmla="*/ 176 w 398"/>
                    <a:gd name="T41" fmla="*/ 605 h 1590"/>
                    <a:gd name="T42" fmla="*/ 218 w 398"/>
                    <a:gd name="T43" fmla="*/ 675 h 1590"/>
                    <a:gd name="T44" fmla="*/ 218 w 398"/>
                    <a:gd name="T45" fmla="*/ 795 h 1590"/>
                    <a:gd name="T46" fmla="*/ 175 w 398"/>
                    <a:gd name="T47" fmla="*/ 875 h 1590"/>
                    <a:gd name="T48" fmla="*/ 175 w 398"/>
                    <a:gd name="T49" fmla="*/ 911 h 1590"/>
                    <a:gd name="T50" fmla="*/ 175 w 398"/>
                    <a:gd name="T51" fmla="*/ 1064 h 1590"/>
                    <a:gd name="T52" fmla="*/ 217 w 398"/>
                    <a:gd name="T53" fmla="*/ 1141 h 1590"/>
                    <a:gd name="T54" fmla="*/ 217 w 398"/>
                    <a:gd name="T55" fmla="*/ 1261 h 1590"/>
                    <a:gd name="T56" fmla="*/ 174 w 398"/>
                    <a:gd name="T57" fmla="*/ 1335 h 1590"/>
                    <a:gd name="T58" fmla="*/ 174 w 398"/>
                    <a:gd name="T59" fmla="*/ 1371 h 1590"/>
                    <a:gd name="T60" fmla="*/ 139 w 398"/>
                    <a:gd name="T61" fmla="*/ 1485 h 1590"/>
                    <a:gd name="T62" fmla="*/ 109 w 398"/>
                    <a:gd name="T63" fmla="*/ 1405 h 1590"/>
                    <a:gd name="T64" fmla="*/ 139 w 398"/>
                    <a:gd name="T65" fmla="*/ 1294 h 1590"/>
                    <a:gd name="T66" fmla="*/ 139 w 398"/>
                    <a:gd name="T67" fmla="*/ 1218 h 1590"/>
                    <a:gd name="T68" fmla="*/ 109 w 398"/>
                    <a:gd name="T69" fmla="*/ 1180 h 1590"/>
                    <a:gd name="T70" fmla="*/ 109 w 398"/>
                    <a:gd name="T71" fmla="*/ 1030 h 1590"/>
                    <a:gd name="T72" fmla="*/ 109 w 398"/>
                    <a:gd name="T73" fmla="*/ 955 h 1590"/>
                    <a:gd name="T74" fmla="*/ 109 w 398"/>
                    <a:gd name="T75" fmla="*/ 842 h 1590"/>
                    <a:gd name="T76" fmla="*/ 139 w 398"/>
                    <a:gd name="T77" fmla="*/ 763 h 1590"/>
                    <a:gd name="T78" fmla="*/ 139 w 398"/>
                    <a:gd name="T79" fmla="*/ 727 h 1590"/>
                    <a:gd name="T80" fmla="*/ 139 w 398"/>
                    <a:gd name="T81" fmla="*/ 575 h 1590"/>
                    <a:gd name="T82" fmla="*/ 109 w 398"/>
                    <a:gd name="T83" fmla="*/ 505 h 1590"/>
                    <a:gd name="T84" fmla="*/ 109 w 398"/>
                    <a:gd name="T85" fmla="*/ 392 h 1590"/>
                    <a:gd name="T86" fmla="*/ 139 w 398"/>
                    <a:gd name="T87" fmla="*/ 348 h 1590"/>
                    <a:gd name="T88" fmla="*/ 139 w 398"/>
                    <a:gd name="T89" fmla="*/ 272 h 1590"/>
                    <a:gd name="T90" fmla="*/ 81 w 398"/>
                    <a:gd name="T91" fmla="*/ 1478 h 1590"/>
                    <a:gd name="T92" fmla="*/ 54 w 398"/>
                    <a:gd name="T93" fmla="*/ 1400 h 1590"/>
                    <a:gd name="T94" fmla="*/ 54 w 398"/>
                    <a:gd name="T95" fmla="*/ 1291 h 1590"/>
                    <a:gd name="T96" fmla="*/ 80 w 398"/>
                    <a:gd name="T97" fmla="*/ 1218 h 1590"/>
                    <a:gd name="T98" fmla="*/ 80 w 398"/>
                    <a:gd name="T99" fmla="*/ 1180 h 1590"/>
                    <a:gd name="T100" fmla="*/ 79 w 398"/>
                    <a:gd name="T101" fmla="*/ 1031 h 1590"/>
                    <a:gd name="T102" fmla="*/ 53 w 398"/>
                    <a:gd name="T103" fmla="*/ 958 h 1590"/>
                    <a:gd name="T104" fmla="*/ 52 w 398"/>
                    <a:gd name="T105" fmla="*/ 848 h 1590"/>
                    <a:gd name="T106" fmla="*/ 79 w 398"/>
                    <a:gd name="T107" fmla="*/ 771 h 1590"/>
                    <a:gd name="T108" fmla="*/ 79 w 398"/>
                    <a:gd name="T109" fmla="*/ 734 h 1590"/>
                    <a:gd name="T110" fmla="*/ 78 w 398"/>
                    <a:gd name="T111" fmla="*/ 585 h 1590"/>
                    <a:gd name="T112" fmla="*/ 51 w 398"/>
                    <a:gd name="T113" fmla="*/ 515 h 1590"/>
                    <a:gd name="T114" fmla="*/ 51 w 398"/>
                    <a:gd name="T115" fmla="*/ 406 h 1590"/>
                    <a:gd name="T116" fmla="*/ 78 w 398"/>
                    <a:gd name="T117" fmla="*/ 325 h 1590"/>
                    <a:gd name="T118" fmla="*/ 77 w 398"/>
                    <a:gd name="T119" fmla="*/ 287 h 1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98" h="1590">
                      <a:moveTo>
                        <a:pt x="0" y="1529"/>
                      </a:moveTo>
                      <a:cubicBezTo>
                        <a:pt x="398" y="1590"/>
                        <a:pt x="398" y="1590"/>
                        <a:pt x="398" y="1590"/>
                      </a:cubicBezTo>
                      <a:cubicBezTo>
                        <a:pt x="398" y="0"/>
                        <a:pt x="398" y="0"/>
                        <a:pt x="398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lnTo>
                        <a:pt x="0" y="1529"/>
                      </a:lnTo>
                      <a:close/>
                      <a:moveTo>
                        <a:pt x="329" y="1511"/>
                      </a:moveTo>
                      <a:cubicBezTo>
                        <a:pt x="263" y="1501"/>
                        <a:pt x="263" y="1501"/>
                        <a:pt x="263" y="1501"/>
                      </a:cubicBezTo>
                      <a:cubicBezTo>
                        <a:pt x="263" y="1457"/>
                        <a:pt x="263" y="1457"/>
                        <a:pt x="263" y="1457"/>
                      </a:cubicBezTo>
                      <a:cubicBezTo>
                        <a:pt x="329" y="1463"/>
                        <a:pt x="329" y="1463"/>
                        <a:pt x="329" y="1463"/>
                      </a:cubicBezTo>
                      <a:lnTo>
                        <a:pt x="329" y="1511"/>
                      </a:lnTo>
                      <a:close/>
                      <a:moveTo>
                        <a:pt x="329" y="1430"/>
                      </a:moveTo>
                      <a:cubicBezTo>
                        <a:pt x="307" y="1428"/>
                        <a:pt x="285" y="1425"/>
                        <a:pt x="263" y="1423"/>
                      </a:cubicBezTo>
                      <a:cubicBezTo>
                        <a:pt x="263" y="1408"/>
                        <a:pt x="263" y="1393"/>
                        <a:pt x="263" y="1378"/>
                      </a:cubicBezTo>
                      <a:cubicBezTo>
                        <a:pt x="285" y="1380"/>
                        <a:pt x="307" y="1381"/>
                        <a:pt x="329" y="1382"/>
                      </a:cubicBezTo>
                      <a:cubicBezTo>
                        <a:pt x="329" y="1398"/>
                        <a:pt x="329" y="1414"/>
                        <a:pt x="329" y="1430"/>
                      </a:cubicBezTo>
                      <a:close/>
                      <a:moveTo>
                        <a:pt x="329" y="1350"/>
                      </a:moveTo>
                      <a:cubicBezTo>
                        <a:pt x="307" y="1348"/>
                        <a:pt x="285" y="1346"/>
                        <a:pt x="263" y="1344"/>
                      </a:cubicBezTo>
                      <a:cubicBezTo>
                        <a:pt x="263" y="1329"/>
                        <a:pt x="263" y="1314"/>
                        <a:pt x="263" y="1299"/>
                      </a:cubicBezTo>
                      <a:cubicBezTo>
                        <a:pt x="285" y="1300"/>
                        <a:pt x="307" y="1301"/>
                        <a:pt x="329" y="1302"/>
                      </a:cubicBezTo>
                      <a:cubicBezTo>
                        <a:pt x="329" y="1318"/>
                        <a:pt x="329" y="1334"/>
                        <a:pt x="329" y="1350"/>
                      </a:cubicBezTo>
                      <a:close/>
                      <a:moveTo>
                        <a:pt x="329" y="1270"/>
                      </a:moveTo>
                      <a:cubicBezTo>
                        <a:pt x="307" y="1268"/>
                        <a:pt x="285" y="1267"/>
                        <a:pt x="263" y="1265"/>
                      </a:cubicBezTo>
                      <a:cubicBezTo>
                        <a:pt x="263" y="1250"/>
                        <a:pt x="263" y="1236"/>
                        <a:pt x="263" y="1221"/>
                      </a:cubicBezTo>
                      <a:cubicBezTo>
                        <a:pt x="285" y="1221"/>
                        <a:pt x="307" y="1221"/>
                        <a:pt x="329" y="1222"/>
                      </a:cubicBezTo>
                      <a:cubicBezTo>
                        <a:pt x="329" y="1238"/>
                        <a:pt x="329" y="1254"/>
                        <a:pt x="329" y="1270"/>
                      </a:cubicBezTo>
                      <a:close/>
                      <a:moveTo>
                        <a:pt x="329" y="1189"/>
                      </a:moveTo>
                      <a:cubicBezTo>
                        <a:pt x="307" y="1188"/>
                        <a:pt x="285" y="1187"/>
                        <a:pt x="263" y="1186"/>
                      </a:cubicBezTo>
                      <a:cubicBezTo>
                        <a:pt x="263" y="1172"/>
                        <a:pt x="263" y="1157"/>
                        <a:pt x="263" y="1142"/>
                      </a:cubicBezTo>
                      <a:cubicBezTo>
                        <a:pt x="285" y="1142"/>
                        <a:pt x="307" y="1142"/>
                        <a:pt x="329" y="1141"/>
                      </a:cubicBezTo>
                      <a:cubicBezTo>
                        <a:pt x="329" y="1157"/>
                        <a:pt x="329" y="1173"/>
                        <a:pt x="329" y="1189"/>
                      </a:cubicBezTo>
                      <a:close/>
                      <a:moveTo>
                        <a:pt x="329" y="1109"/>
                      </a:moveTo>
                      <a:cubicBezTo>
                        <a:pt x="307" y="1108"/>
                        <a:pt x="285" y="1108"/>
                        <a:pt x="263" y="1108"/>
                      </a:cubicBezTo>
                      <a:cubicBezTo>
                        <a:pt x="263" y="1093"/>
                        <a:pt x="263" y="1078"/>
                        <a:pt x="263" y="1063"/>
                      </a:cubicBezTo>
                      <a:cubicBezTo>
                        <a:pt x="285" y="1063"/>
                        <a:pt x="307" y="1062"/>
                        <a:pt x="329" y="1061"/>
                      </a:cubicBezTo>
                      <a:cubicBezTo>
                        <a:pt x="329" y="1077"/>
                        <a:pt x="329" y="1093"/>
                        <a:pt x="329" y="1109"/>
                      </a:cubicBezTo>
                      <a:close/>
                      <a:moveTo>
                        <a:pt x="329" y="1029"/>
                      </a:moveTo>
                      <a:cubicBezTo>
                        <a:pt x="307" y="1029"/>
                        <a:pt x="285" y="1029"/>
                        <a:pt x="263" y="1029"/>
                      </a:cubicBezTo>
                      <a:cubicBezTo>
                        <a:pt x="263" y="1014"/>
                        <a:pt x="263" y="999"/>
                        <a:pt x="263" y="984"/>
                      </a:cubicBezTo>
                      <a:cubicBezTo>
                        <a:pt x="285" y="983"/>
                        <a:pt x="307" y="982"/>
                        <a:pt x="329" y="981"/>
                      </a:cubicBezTo>
                      <a:cubicBezTo>
                        <a:pt x="329" y="997"/>
                        <a:pt x="329" y="1013"/>
                        <a:pt x="329" y="1029"/>
                      </a:cubicBezTo>
                      <a:close/>
                      <a:moveTo>
                        <a:pt x="329" y="948"/>
                      </a:moveTo>
                      <a:cubicBezTo>
                        <a:pt x="307" y="949"/>
                        <a:pt x="285" y="950"/>
                        <a:pt x="263" y="950"/>
                      </a:cubicBezTo>
                      <a:cubicBezTo>
                        <a:pt x="263" y="935"/>
                        <a:pt x="263" y="921"/>
                        <a:pt x="263" y="906"/>
                      </a:cubicBezTo>
                      <a:cubicBezTo>
                        <a:pt x="285" y="904"/>
                        <a:pt x="307" y="902"/>
                        <a:pt x="329" y="900"/>
                      </a:cubicBezTo>
                      <a:cubicBezTo>
                        <a:pt x="329" y="916"/>
                        <a:pt x="329" y="932"/>
                        <a:pt x="329" y="948"/>
                      </a:cubicBezTo>
                      <a:close/>
                      <a:moveTo>
                        <a:pt x="329" y="868"/>
                      </a:moveTo>
                      <a:cubicBezTo>
                        <a:pt x="307" y="869"/>
                        <a:pt x="285" y="870"/>
                        <a:pt x="263" y="872"/>
                      </a:cubicBezTo>
                      <a:cubicBezTo>
                        <a:pt x="263" y="857"/>
                        <a:pt x="263" y="842"/>
                        <a:pt x="263" y="827"/>
                      </a:cubicBezTo>
                      <a:cubicBezTo>
                        <a:pt x="285" y="825"/>
                        <a:pt x="307" y="822"/>
                        <a:pt x="329" y="820"/>
                      </a:cubicBezTo>
                      <a:cubicBezTo>
                        <a:pt x="329" y="836"/>
                        <a:pt x="329" y="852"/>
                        <a:pt x="329" y="868"/>
                      </a:cubicBezTo>
                      <a:close/>
                      <a:moveTo>
                        <a:pt x="329" y="788"/>
                      </a:moveTo>
                      <a:cubicBezTo>
                        <a:pt x="307" y="789"/>
                        <a:pt x="285" y="791"/>
                        <a:pt x="263" y="793"/>
                      </a:cubicBezTo>
                      <a:cubicBezTo>
                        <a:pt x="263" y="778"/>
                        <a:pt x="263" y="763"/>
                        <a:pt x="263" y="748"/>
                      </a:cubicBezTo>
                      <a:cubicBezTo>
                        <a:pt x="285" y="745"/>
                        <a:pt x="307" y="743"/>
                        <a:pt x="329" y="740"/>
                      </a:cubicBezTo>
                      <a:cubicBezTo>
                        <a:pt x="329" y="756"/>
                        <a:pt x="329" y="772"/>
                        <a:pt x="329" y="788"/>
                      </a:cubicBezTo>
                      <a:close/>
                      <a:moveTo>
                        <a:pt x="329" y="707"/>
                      </a:moveTo>
                      <a:cubicBezTo>
                        <a:pt x="307" y="710"/>
                        <a:pt x="285" y="712"/>
                        <a:pt x="263" y="714"/>
                      </a:cubicBezTo>
                      <a:cubicBezTo>
                        <a:pt x="263" y="699"/>
                        <a:pt x="263" y="684"/>
                        <a:pt x="263" y="670"/>
                      </a:cubicBezTo>
                      <a:cubicBezTo>
                        <a:pt x="285" y="666"/>
                        <a:pt x="307" y="663"/>
                        <a:pt x="329" y="660"/>
                      </a:cubicBezTo>
                      <a:cubicBezTo>
                        <a:pt x="329" y="675"/>
                        <a:pt x="329" y="691"/>
                        <a:pt x="329" y="707"/>
                      </a:cubicBezTo>
                      <a:close/>
                      <a:moveTo>
                        <a:pt x="263" y="557"/>
                      </a:moveTo>
                      <a:cubicBezTo>
                        <a:pt x="263" y="542"/>
                        <a:pt x="263" y="527"/>
                        <a:pt x="263" y="512"/>
                      </a:cubicBezTo>
                      <a:cubicBezTo>
                        <a:pt x="285" y="508"/>
                        <a:pt x="307" y="503"/>
                        <a:pt x="329" y="499"/>
                      </a:cubicBezTo>
                      <a:cubicBezTo>
                        <a:pt x="329" y="515"/>
                        <a:pt x="329" y="531"/>
                        <a:pt x="329" y="547"/>
                      </a:cubicBezTo>
                      <a:cubicBezTo>
                        <a:pt x="307" y="550"/>
                        <a:pt x="285" y="553"/>
                        <a:pt x="263" y="557"/>
                      </a:cubicBezTo>
                      <a:close/>
                      <a:moveTo>
                        <a:pt x="329" y="627"/>
                      </a:moveTo>
                      <a:cubicBezTo>
                        <a:pt x="307" y="630"/>
                        <a:pt x="285" y="633"/>
                        <a:pt x="263" y="635"/>
                      </a:cubicBezTo>
                      <a:cubicBezTo>
                        <a:pt x="263" y="620"/>
                        <a:pt x="263" y="606"/>
                        <a:pt x="263" y="591"/>
                      </a:cubicBezTo>
                      <a:cubicBezTo>
                        <a:pt x="285" y="587"/>
                        <a:pt x="307" y="583"/>
                        <a:pt x="329" y="579"/>
                      </a:cubicBezTo>
                      <a:cubicBezTo>
                        <a:pt x="329" y="595"/>
                        <a:pt x="329" y="611"/>
                        <a:pt x="329" y="627"/>
                      </a:cubicBezTo>
                      <a:close/>
                      <a:moveTo>
                        <a:pt x="329" y="466"/>
                      </a:moveTo>
                      <a:cubicBezTo>
                        <a:pt x="307" y="470"/>
                        <a:pt x="285" y="474"/>
                        <a:pt x="263" y="478"/>
                      </a:cubicBezTo>
                      <a:cubicBezTo>
                        <a:pt x="263" y="463"/>
                        <a:pt x="263" y="448"/>
                        <a:pt x="263" y="433"/>
                      </a:cubicBezTo>
                      <a:cubicBezTo>
                        <a:pt x="285" y="428"/>
                        <a:pt x="307" y="423"/>
                        <a:pt x="329" y="419"/>
                      </a:cubicBezTo>
                      <a:cubicBezTo>
                        <a:pt x="329" y="434"/>
                        <a:pt x="329" y="450"/>
                        <a:pt x="329" y="466"/>
                      </a:cubicBezTo>
                      <a:close/>
                      <a:moveTo>
                        <a:pt x="329" y="386"/>
                      </a:moveTo>
                      <a:cubicBezTo>
                        <a:pt x="307" y="390"/>
                        <a:pt x="285" y="395"/>
                        <a:pt x="263" y="399"/>
                      </a:cubicBezTo>
                      <a:cubicBezTo>
                        <a:pt x="263" y="384"/>
                        <a:pt x="263" y="369"/>
                        <a:pt x="263" y="355"/>
                      </a:cubicBezTo>
                      <a:cubicBezTo>
                        <a:pt x="285" y="349"/>
                        <a:pt x="307" y="344"/>
                        <a:pt x="329" y="338"/>
                      </a:cubicBezTo>
                      <a:cubicBezTo>
                        <a:pt x="329" y="354"/>
                        <a:pt x="329" y="370"/>
                        <a:pt x="329" y="386"/>
                      </a:cubicBezTo>
                      <a:close/>
                      <a:moveTo>
                        <a:pt x="329" y="306"/>
                      </a:moveTo>
                      <a:cubicBezTo>
                        <a:pt x="307" y="311"/>
                        <a:pt x="285" y="315"/>
                        <a:pt x="263" y="320"/>
                      </a:cubicBezTo>
                      <a:cubicBezTo>
                        <a:pt x="263" y="306"/>
                        <a:pt x="263" y="291"/>
                        <a:pt x="263" y="276"/>
                      </a:cubicBezTo>
                      <a:cubicBezTo>
                        <a:pt x="285" y="270"/>
                        <a:pt x="307" y="264"/>
                        <a:pt x="329" y="258"/>
                      </a:cubicBezTo>
                      <a:cubicBezTo>
                        <a:pt x="329" y="274"/>
                        <a:pt x="329" y="290"/>
                        <a:pt x="329" y="306"/>
                      </a:cubicBezTo>
                      <a:close/>
                      <a:moveTo>
                        <a:pt x="329" y="225"/>
                      </a:moveTo>
                      <a:cubicBezTo>
                        <a:pt x="307" y="231"/>
                        <a:pt x="285" y="236"/>
                        <a:pt x="263" y="242"/>
                      </a:cubicBezTo>
                      <a:cubicBezTo>
                        <a:pt x="263" y="227"/>
                        <a:pt x="263" y="212"/>
                        <a:pt x="263" y="197"/>
                      </a:cubicBezTo>
                      <a:cubicBezTo>
                        <a:pt x="285" y="191"/>
                        <a:pt x="307" y="184"/>
                        <a:pt x="329" y="178"/>
                      </a:cubicBezTo>
                      <a:cubicBezTo>
                        <a:pt x="329" y="193"/>
                        <a:pt x="329" y="209"/>
                        <a:pt x="329" y="225"/>
                      </a:cubicBezTo>
                      <a:close/>
                      <a:moveTo>
                        <a:pt x="263" y="118"/>
                      </a:moveTo>
                      <a:cubicBezTo>
                        <a:pt x="329" y="97"/>
                        <a:pt x="329" y="97"/>
                        <a:pt x="329" y="97"/>
                      </a:cubicBezTo>
                      <a:cubicBezTo>
                        <a:pt x="329" y="145"/>
                        <a:pt x="329" y="145"/>
                        <a:pt x="329" y="145"/>
                      </a:cubicBezTo>
                      <a:cubicBezTo>
                        <a:pt x="263" y="163"/>
                        <a:pt x="263" y="163"/>
                        <a:pt x="263" y="163"/>
                      </a:cubicBezTo>
                      <a:lnTo>
                        <a:pt x="263" y="118"/>
                      </a:lnTo>
                      <a:close/>
                      <a:moveTo>
                        <a:pt x="177" y="145"/>
                      </a:moveTo>
                      <a:cubicBezTo>
                        <a:pt x="219" y="131"/>
                        <a:pt x="219" y="131"/>
                        <a:pt x="219" y="131"/>
                      </a:cubicBezTo>
                      <a:cubicBezTo>
                        <a:pt x="219" y="174"/>
                        <a:pt x="219" y="174"/>
                        <a:pt x="219" y="174"/>
                      </a:cubicBezTo>
                      <a:cubicBezTo>
                        <a:pt x="177" y="186"/>
                        <a:pt x="177" y="186"/>
                        <a:pt x="177" y="186"/>
                      </a:cubicBezTo>
                      <a:lnTo>
                        <a:pt x="177" y="145"/>
                      </a:lnTo>
                      <a:close/>
                      <a:moveTo>
                        <a:pt x="176" y="222"/>
                      </a:moveTo>
                      <a:cubicBezTo>
                        <a:pt x="191" y="217"/>
                        <a:pt x="205" y="213"/>
                        <a:pt x="219" y="209"/>
                      </a:cubicBezTo>
                      <a:cubicBezTo>
                        <a:pt x="219" y="223"/>
                        <a:pt x="219" y="238"/>
                        <a:pt x="219" y="252"/>
                      </a:cubicBezTo>
                      <a:cubicBezTo>
                        <a:pt x="205" y="255"/>
                        <a:pt x="191" y="259"/>
                        <a:pt x="176" y="262"/>
                      </a:cubicBezTo>
                      <a:cubicBezTo>
                        <a:pt x="176" y="249"/>
                        <a:pt x="176" y="235"/>
                        <a:pt x="176" y="222"/>
                      </a:cubicBezTo>
                      <a:close/>
                      <a:moveTo>
                        <a:pt x="176" y="298"/>
                      </a:moveTo>
                      <a:cubicBezTo>
                        <a:pt x="190" y="294"/>
                        <a:pt x="205" y="291"/>
                        <a:pt x="219" y="287"/>
                      </a:cubicBezTo>
                      <a:cubicBezTo>
                        <a:pt x="219" y="301"/>
                        <a:pt x="219" y="315"/>
                        <a:pt x="219" y="330"/>
                      </a:cubicBezTo>
                      <a:cubicBezTo>
                        <a:pt x="205" y="333"/>
                        <a:pt x="190" y="336"/>
                        <a:pt x="176" y="339"/>
                      </a:cubicBezTo>
                      <a:cubicBezTo>
                        <a:pt x="176" y="325"/>
                        <a:pt x="176" y="312"/>
                        <a:pt x="176" y="298"/>
                      </a:cubicBezTo>
                      <a:close/>
                      <a:moveTo>
                        <a:pt x="176" y="375"/>
                      </a:moveTo>
                      <a:cubicBezTo>
                        <a:pt x="190" y="371"/>
                        <a:pt x="204" y="368"/>
                        <a:pt x="219" y="364"/>
                      </a:cubicBezTo>
                      <a:cubicBezTo>
                        <a:pt x="219" y="379"/>
                        <a:pt x="219" y="393"/>
                        <a:pt x="219" y="407"/>
                      </a:cubicBezTo>
                      <a:cubicBezTo>
                        <a:pt x="204" y="410"/>
                        <a:pt x="190" y="413"/>
                        <a:pt x="176" y="416"/>
                      </a:cubicBezTo>
                      <a:cubicBezTo>
                        <a:pt x="176" y="402"/>
                        <a:pt x="176" y="388"/>
                        <a:pt x="176" y="375"/>
                      </a:cubicBezTo>
                      <a:close/>
                      <a:moveTo>
                        <a:pt x="176" y="452"/>
                      </a:moveTo>
                      <a:cubicBezTo>
                        <a:pt x="190" y="448"/>
                        <a:pt x="204" y="445"/>
                        <a:pt x="218" y="442"/>
                      </a:cubicBezTo>
                      <a:cubicBezTo>
                        <a:pt x="218" y="456"/>
                        <a:pt x="218" y="471"/>
                        <a:pt x="218" y="485"/>
                      </a:cubicBezTo>
                      <a:cubicBezTo>
                        <a:pt x="204" y="487"/>
                        <a:pt x="190" y="490"/>
                        <a:pt x="176" y="492"/>
                      </a:cubicBezTo>
                      <a:cubicBezTo>
                        <a:pt x="176" y="479"/>
                        <a:pt x="176" y="465"/>
                        <a:pt x="176" y="452"/>
                      </a:cubicBezTo>
                      <a:close/>
                      <a:moveTo>
                        <a:pt x="176" y="528"/>
                      </a:moveTo>
                      <a:cubicBezTo>
                        <a:pt x="190" y="525"/>
                        <a:pt x="204" y="522"/>
                        <a:pt x="218" y="520"/>
                      </a:cubicBezTo>
                      <a:cubicBezTo>
                        <a:pt x="218" y="534"/>
                        <a:pt x="218" y="548"/>
                        <a:pt x="218" y="562"/>
                      </a:cubicBezTo>
                      <a:cubicBezTo>
                        <a:pt x="204" y="565"/>
                        <a:pt x="190" y="567"/>
                        <a:pt x="176" y="569"/>
                      </a:cubicBezTo>
                      <a:cubicBezTo>
                        <a:pt x="176" y="555"/>
                        <a:pt x="176" y="542"/>
                        <a:pt x="176" y="528"/>
                      </a:cubicBezTo>
                      <a:close/>
                      <a:moveTo>
                        <a:pt x="176" y="605"/>
                      </a:moveTo>
                      <a:cubicBezTo>
                        <a:pt x="190" y="602"/>
                        <a:pt x="204" y="600"/>
                        <a:pt x="218" y="597"/>
                      </a:cubicBezTo>
                      <a:cubicBezTo>
                        <a:pt x="218" y="612"/>
                        <a:pt x="218" y="626"/>
                        <a:pt x="218" y="640"/>
                      </a:cubicBezTo>
                      <a:cubicBezTo>
                        <a:pt x="204" y="642"/>
                        <a:pt x="190" y="644"/>
                        <a:pt x="176" y="645"/>
                      </a:cubicBezTo>
                      <a:cubicBezTo>
                        <a:pt x="176" y="632"/>
                        <a:pt x="176" y="618"/>
                        <a:pt x="176" y="605"/>
                      </a:cubicBezTo>
                      <a:close/>
                      <a:moveTo>
                        <a:pt x="176" y="681"/>
                      </a:moveTo>
                      <a:cubicBezTo>
                        <a:pt x="190" y="679"/>
                        <a:pt x="204" y="677"/>
                        <a:pt x="218" y="675"/>
                      </a:cubicBezTo>
                      <a:cubicBezTo>
                        <a:pt x="218" y="689"/>
                        <a:pt x="218" y="703"/>
                        <a:pt x="218" y="718"/>
                      </a:cubicBezTo>
                      <a:cubicBezTo>
                        <a:pt x="204" y="719"/>
                        <a:pt x="190" y="721"/>
                        <a:pt x="176" y="722"/>
                      </a:cubicBezTo>
                      <a:cubicBezTo>
                        <a:pt x="176" y="709"/>
                        <a:pt x="176" y="695"/>
                        <a:pt x="176" y="681"/>
                      </a:cubicBezTo>
                      <a:close/>
                      <a:moveTo>
                        <a:pt x="175" y="758"/>
                      </a:moveTo>
                      <a:cubicBezTo>
                        <a:pt x="190" y="756"/>
                        <a:pt x="204" y="754"/>
                        <a:pt x="218" y="753"/>
                      </a:cubicBezTo>
                      <a:cubicBezTo>
                        <a:pt x="218" y="767"/>
                        <a:pt x="218" y="781"/>
                        <a:pt x="218" y="795"/>
                      </a:cubicBezTo>
                      <a:cubicBezTo>
                        <a:pt x="204" y="796"/>
                        <a:pt x="190" y="798"/>
                        <a:pt x="175" y="799"/>
                      </a:cubicBezTo>
                      <a:cubicBezTo>
                        <a:pt x="175" y="785"/>
                        <a:pt x="175" y="772"/>
                        <a:pt x="175" y="758"/>
                      </a:cubicBezTo>
                      <a:close/>
                      <a:moveTo>
                        <a:pt x="175" y="835"/>
                      </a:moveTo>
                      <a:cubicBezTo>
                        <a:pt x="189" y="833"/>
                        <a:pt x="204" y="832"/>
                        <a:pt x="218" y="830"/>
                      </a:cubicBezTo>
                      <a:cubicBezTo>
                        <a:pt x="218" y="844"/>
                        <a:pt x="218" y="859"/>
                        <a:pt x="218" y="873"/>
                      </a:cubicBezTo>
                      <a:cubicBezTo>
                        <a:pt x="204" y="874"/>
                        <a:pt x="189" y="875"/>
                        <a:pt x="175" y="875"/>
                      </a:cubicBezTo>
                      <a:cubicBezTo>
                        <a:pt x="175" y="862"/>
                        <a:pt x="175" y="848"/>
                        <a:pt x="175" y="835"/>
                      </a:cubicBezTo>
                      <a:close/>
                      <a:moveTo>
                        <a:pt x="175" y="911"/>
                      </a:moveTo>
                      <a:cubicBezTo>
                        <a:pt x="189" y="910"/>
                        <a:pt x="203" y="909"/>
                        <a:pt x="218" y="908"/>
                      </a:cubicBezTo>
                      <a:cubicBezTo>
                        <a:pt x="218" y="922"/>
                        <a:pt x="218" y="936"/>
                        <a:pt x="218" y="951"/>
                      </a:cubicBezTo>
                      <a:cubicBezTo>
                        <a:pt x="203" y="951"/>
                        <a:pt x="189" y="951"/>
                        <a:pt x="175" y="952"/>
                      </a:cubicBezTo>
                      <a:cubicBezTo>
                        <a:pt x="175" y="938"/>
                        <a:pt x="175" y="925"/>
                        <a:pt x="175" y="911"/>
                      </a:cubicBezTo>
                      <a:close/>
                      <a:moveTo>
                        <a:pt x="175" y="988"/>
                      </a:moveTo>
                      <a:cubicBezTo>
                        <a:pt x="189" y="987"/>
                        <a:pt x="203" y="986"/>
                        <a:pt x="217" y="985"/>
                      </a:cubicBezTo>
                      <a:cubicBezTo>
                        <a:pt x="217" y="1000"/>
                        <a:pt x="217" y="1014"/>
                        <a:pt x="217" y="1028"/>
                      </a:cubicBezTo>
                      <a:cubicBezTo>
                        <a:pt x="203" y="1028"/>
                        <a:pt x="189" y="1028"/>
                        <a:pt x="175" y="1029"/>
                      </a:cubicBezTo>
                      <a:cubicBezTo>
                        <a:pt x="175" y="1015"/>
                        <a:pt x="175" y="1001"/>
                        <a:pt x="175" y="988"/>
                      </a:cubicBezTo>
                      <a:close/>
                      <a:moveTo>
                        <a:pt x="175" y="1064"/>
                      </a:moveTo>
                      <a:cubicBezTo>
                        <a:pt x="189" y="1064"/>
                        <a:pt x="203" y="1064"/>
                        <a:pt x="217" y="1063"/>
                      </a:cubicBezTo>
                      <a:cubicBezTo>
                        <a:pt x="217" y="1077"/>
                        <a:pt x="217" y="1092"/>
                        <a:pt x="217" y="1106"/>
                      </a:cubicBezTo>
                      <a:cubicBezTo>
                        <a:pt x="203" y="1106"/>
                        <a:pt x="189" y="1105"/>
                        <a:pt x="175" y="1105"/>
                      </a:cubicBezTo>
                      <a:cubicBezTo>
                        <a:pt x="175" y="1092"/>
                        <a:pt x="175" y="1078"/>
                        <a:pt x="175" y="1064"/>
                      </a:cubicBezTo>
                      <a:close/>
                      <a:moveTo>
                        <a:pt x="175" y="1141"/>
                      </a:moveTo>
                      <a:cubicBezTo>
                        <a:pt x="189" y="1141"/>
                        <a:pt x="203" y="1141"/>
                        <a:pt x="217" y="1141"/>
                      </a:cubicBezTo>
                      <a:cubicBezTo>
                        <a:pt x="217" y="1155"/>
                        <a:pt x="217" y="1169"/>
                        <a:pt x="217" y="1184"/>
                      </a:cubicBezTo>
                      <a:cubicBezTo>
                        <a:pt x="203" y="1183"/>
                        <a:pt x="189" y="1182"/>
                        <a:pt x="175" y="1182"/>
                      </a:cubicBezTo>
                      <a:cubicBezTo>
                        <a:pt x="175" y="1168"/>
                        <a:pt x="175" y="1155"/>
                        <a:pt x="175" y="1141"/>
                      </a:cubicBezTo>
                      <a:close/>
                      <a:moveTo>
                        <a:pt x="175" y="1218"/>
                      </a:moveTo>
                      <a:cubicBezTo>
                        <a:pt x="189" y="1218"/>
                        <a:pt x="203" y="1218"/>
                        <a:pt x="217" y="1218"/>
                      </a:cubicBezTo>
                      <a:cubicBezTo>
                        <a:pt x="217" y="1233"/>
                        <a:pt x="217" y="1247"/>
                        <a:pt x="217" y="1261"/>
                      </a:cubicBezTo>
                      <a:cubicBezTo>
                        <a:pt x="203" y="1260"/>
                        <a:pt x="189" y="1259"/>
                        <a:pt x="175" y="1258"/>
                      </a:cubicBezTo>
                      <a:cubicBezTo>
                        <a:pt x="175" y="1245"/>
                        <a:pt x="175" y="1231"/>
                        <a:pt x="175" y="1218"/>
                      </a:cubicBezTo>
                      <a:close/>
                      <a:moveTo>
                        <a:pt x="174" y="1294"/>
                      </a:moveTo>
                      <a:cubicBezTo>
                        <a:pt x="189" y="1295"/>
                        <a:pt x="203" y="1295"/>
                        <a:pt x="217" y="1296"/>
                      </a:cubicBezTo>
                      <a:cubicBezTo>
                        <a:pt x="217" y="1310"/>
                        <a:pt x="217" y="1325"/>
                        <a:pt x="217" y="1339"/>
                      </a:cubicBezTo>
                      <a:cubicBezTo>
                        <a:pt x="203" y="1338"/>
                        <a:pt x="189" y="1336"/>
                        <a:pt x="174" y="1335"/>
                      </a:cubicBezTo>
                      <a:cubicBezTo>
                        <a:pt x="174" y="1321"/>
                        <a:pt x="174" y="1308"/>
                        <a:pt x="174" y="1294"/>
                      </a:cubicBezTo>
                      <a:close/>
                      <a:moveTo>
                        <a:pt x="174" y="1371"/>
                      </a:moveTo>
                      <a:cubicBezTo>
                        <a:pt x="188" y="1372"/>
                        <a:pt x="203" y="1373"/>
                        <a:pt x="217" y="1374"/>
                      </a:cubicBezTo>
                      <a:cubicBezTo>
                        <a:pt x="217" y="1388"/>
                        <a:pt x="217" y="1402"/>
                        <a:pt x="217" y="1416"/>
                      </a:cubicBezTo>
                      <a:cubicBezTo>
                        <a:pt x="203" y="1415"/>
                        <a:pt x="188" y="1413"/>
                        <a:pt x="174" y="1412"/>
                      </a:cubicBezTo>
                      <a:cubicBezTo>
                        <a:pt x="174" y="1398"/>
                        <a:pt x="174" y="1385"/>
                        <a:pt x="174" y="1371"/>
                      </a:cubicBezTo>
                      <a:close/>
                      <a:moveTo>
                        <a:pt x="174" y="1448"/>
                      </a:moveTo>
                      <a:cubicBezTo>
                        <a:pt x="217" y="1451"/>
                        <a:pt x="217" y="1451"/>
                        <a:pt x="217" y="1451"/>
                      </a:cubicBezTo>
                      <a:cubicBezTo>
                        <a:pt x="217" y="1494"/>
                        <a:pt x="217" y="1494"/>
                        <a:pt x="217" y="1494"/>
                      </a:cubicBezTo>
                      <a:cubicBezTo>
                        <a:pt x="174" y="1488"/>
                        <a:pt x="174" y="1488"/>
                        <a:pt x="174" y="1488"/>
                      </a:cubicBezTo>
                      <a:lnTo>
                        <a:pt x="174" y="1448"/>
                      </a:lnTo>
                      <a:close/>
                      <a:moveTo>
                        <a:pt x="139" y="1485"/>
                      </a:moveTo>
                      <a:cubicBezTo>
                        <a:pt x="109" y="1480"/>
                        <a:pt x="109" y="1480"/>
                        <a:pt x="109" y="1480"/>
                      </a:cubicBezTo>
                      <a:cubicBezTo>
                        <a:pt x="109" y="1443"/>
                        <a:pt x="109" y="1443"/>
                        <a:pt x="109" y="1443"/>
                      </a:cubicBezTo>
                      <a:cubicBezTo>
                        <a:pt x="139" y="1445"/>
                        <a:pt x="139" y="1445"/>
                        <a:pt x="139" y="1445"/>
                      </a:cubicBezTo>
                      <a:lnTo>
                        <a:pt x="139" y="1485"/>
                      </a:lnTo>
                      <a:close/>
                      <a:moveTo>
                        <a:pt x="139" y="1409"/>
                      </a:moveTo>
                      <a:cubicBezTo>
                        <a:pt x="129" y="1408"/>
                        <a:pt x="119" y="1406"/>
                        <a:pt x="109" y="1405"/>
                      </a:cubicBezTo>
                      <a:cubicBezTo>
                        <a:pt x="109" y="1393"/>
                        <a:pt x="109" y="1380"/>
                        <a:pt x="109" y="1367"/>
                      </a:cubicBezTo>
                      <a:cubicBezTo>
                        <a:pt x="119" y="1368"/>
                        <a:pt x="129" y="1369"/>
                        <a:pt x="139" y="1369"/>
                      </a:cubicBezTo>
                      <a:cubicBezTo>
                        <a:pt x="139" y="1383"/>
                        <a:pt x="139" y="1396"/>
                        <a:pt x="139" y="1409"/>
                      </a:cubicBezTo>
                      <a:close/>
                      <a:moveTo>
                        <a:pt x="109" y="1330"/>
                      </a:moveTo>
                      <a:cubicBezTo>
                        <a:pt x="109" y="1318"/>
                        <a:pt x="109" y="1305"/>
                        <a:pt x="109" y="1292"/>
                      </a:cubicBezTo>
                      <a:cubicBezTo>
                        <a:pt x="119" y="1293"/>
                        <a:pt x="129" y="1293"/>
                        <a:pt x="139" y="1294"/>
                      </a:cubicBezTo>
                      <a:cubicBezTo>
                        <a:pt x="139" y="1307"/>
                        <a:pt x="139" y="1320"/>
                        <a:pt x="139" y="1333"/>
                      </a:cubicBezTo>
                      <a:cubicBezTo>
                        <a:pt x="129" y="1332"/>
                        <a:pt x="119" y="1331"/>
                        <a:pt x="109" y="1330"/>
                      </a:cubicBezTo>
                      <a:close/>
                      <a:moveTo>
                        <a:pt x="139" y="1257"/>
                      </a:moveTo>
                      <a:cubicBezTo>
                        <a:pt x="129" y="1257"/>
                        <a:pt x="119" y="1256"/>
                        <a:pt x="109" y="1255"/>
                      </a:cubicBezTo>
                      <a:cubicBezTo>
                        <a:pt x="109" y="1243"/>
                        <a:pt x="109" y="1230"/>
                        <a:pt x="109" y="1217"/>
                      </a:cubicBezTo>
                      <a:cubicBezTo>
                        <a:pt x="119" y="1217"/>
                        <a:pt x="129" y="1218"/>
                        <a:pt x="139" y="1218"/>
                      </a:cubicBezTo>
                      <a:cubicBezTo>
                        <a:pt x="139" y="1231"/>
                        <a:pt x="139" y="1244"/>
                        <a:pt x="139" y="1257"/>
                      </a:cubicBezTo>
                      <a:close/>
                      <a:moveTo>
                        <a:pt x="109" y="1180"/>
                      </a:moveTo>
                      <a:cubicBezTo>
                        <a:pt x="109" y="1167"/>
                        <a:pt x="109" y="1155"/>
                        <a:pt x="109" y="1142"/>
                      </a:cubicBezTo>
                      <a:cubicBezTo>
                        <a:pt x="119" y="1142"/>
                        <a:pt x="129" y="1142"/>
                        <a:pt x="139" y="1142"/>
                      </a:cubicBezTo>
                      <a:cubicBezTo>
                        <a:pt x="139" y="1155"/>
                        <a:pt x="139" y="1168"/>
                        <a:pt x="139" y="1181"/>
                      </a:cubicBezTo>
                      <a:cubicBezTo>
                        <a:pt x="129" y="1181"/>
                        <a:pt x="119" y="1181"/>
                        <a:pt x="109" y="1180"/>
                      </a:cubicBezTo>
                      <a:close/>
                      <a:moveTo>
                        <a:pt x="139" y="1106"/>
                      </a:moveTo>
                      <a:cubicBezTo>
                        <a:pt x="129" y="1105"/>
                        <a:pt x="119" y="1105"/>
                        <a:pt x="109" y="1105"/>
                      </a:cubicBezTo>
                      <a:cubicBezTo>
                        <a:pt x="109" y="1092"/>
                        <a:pt x="109" y="1080"/>
                        <a:pt x="109" y="1067"/>
                      </a:cubicBezTo>
                      <a:cubicBezTo>
                        <a:pt x="119" y="1067"/>
                        <a:pt x="129" y="1067"/>
                        <a:pt x="139" y="1066"/>
                      </a:cubicBezTo>
                      <a:cubicBezTo>
                        <a:pt x="139" y="1079"/>
                        <a:pt x="139" y="1092"/>
                        <a:pt x="139" y="1106"/>
                      </a:cubicBezTo>
                      <a:close/>
                      <a:moveTo>
                        <a:pt x="109" y="1030"/>
                      </a:moveTo>
                      <a:cubicBezTo>
                        <a:pt x="109" y="1017"/>
                        <a:pt x="109" y="1005"/>
                        <a:pt x="109" y="992"/>
                      </a:cubicBezTo>
                      <a:cubicBezTo>
                        <a:pt x="119" y="992"/>
                        <a:pt x="129" y="991"/>
                        <a:pt x="139" y="990"/>
                      </a:cubicBezTo>
                      <a:cubicBezTo>
                        <a:pt x="139" y="1004"/>
                        <a:pt x="139" y="1017"/>
                        <a:pt x="139" y="1030"/>
                      </a:cubicBezTo>
                      <a:cubicBezTo>
                        <a:pt x="129" y="1030"/>
                        <a:pt x="119" y="1030"/>
                        <a:pt x="109" y="1030"/>
                      </a:cubicBezTo>
                      <a:close/>
                      <a:moveTo>
                        <a:pt x="139" y="954"/>
                      </a:moveTo>
                      <a:cubicBezTo>
                        <a:pt x="129" y="954"/>
                        <a:pt x="119" y="955"/>
                        <a:pt x="109" y="955"/>
                      </a:cubicBezTo>
                      <a:cubicBezTo>
                        <a:pt x="109" y="942"/>
                        <a:pt x="109" y="930"/>
                        <a:pt x="109" y="917"/>
                      </a:cubicBezTo>
                      <a:cubicBezTo>
                        <a:pt x="119" y="916"/>
                        <a:pt x="129" y="915"/>
                        <a:pt x="139" y="915"/>
                      </a:cubicBezTo>
                      <a:cubicBezTo>
                        <a:pt x="139" y="928"/>
                        <a:pt x="139" y="941"/>
                        <a:pt x="139" y="954"/>
                      </a:cubicBezTo>
                      <a:close/>
                      <a:moveTo>
                        <a:pt x="139" y="878"/>
                      </a:moveTo>
                      <a:cubicBezTo>
                        <a:pt x="129" y="879"/>
                        <a:pt x="119" y="879"/>
                        <a:pt x="109" y="880"/>
                      </a:cubicBezTo>
                      <a:cubicBezTo>
                        <a:pt x="109" y="867"/>
                        <a:pt x="109" y="855"/>
                        <a:pt x="109" y="842"/>
                      </a:cubicBezTo>
                      <a:cubicBezTo>
                        <a:pt x="119" y="841"/>
                        <a:pt x="129" y="840"/>
                        <a:pt x="139" y="839"/>
                      </a:cubicBezTo>
                      <a:cubicBezTo>
                        <a:pt x="139" y="852"/>
                        <a:pt x="139" y="865"/>
                        <a:pt x="139" y="878"/>
                      </a:cubicBezTo>
                      <a:close/>
                      <a:moveTo>
                        <a:pt x="139" y="802"/>
                      </a:moveTo>
                      <a:cubicBezTo>
                        <a:pt x="129" y="803"/>
                        <a:pt x="119" y="804"/>
                        <a:pt x="109" y="805"/>
                      </a:cubicBezTo>
                      <a:cubicBezTo>
                        <a:pt x="109" y="792"/>
                        <a:pt x="109" y="780"/>
                        <a:pt x="109" y="767"/>
                      </a:cubicBezTo>
                      <a:cubicBezTo>
                        <a:pt x="119" y="766"/>
                        <a:pt x="129" y="764"/>
                        <a:pt x="139" y="763"/>
                      </a:cubicBezTo>
                      <a:cubicBezTo>
                        <a:pt x="139" y="776"/>
                        <a:pt x="139" y="789"/>
                        <a:pt x="139" y="802"/>
                      </a:cubicBezTo>
                      <a:close/>
                      <a:moveTo>
                        <a:pt x="139" y="727"/>
                      </a:moveTo>
                      <a:cubicBezTo>
                        <a:pt x="129" y="728"/>
                        <a:pt x="119" y="729"/>
                        <a:pt x="109" y="730"/>
                      </a:cubicBezTo>
                      <a:cubicBezTo>
                        <a:pt x="109" y="717"/>
                        <a:pt x="109" y="704"/>
                        <a:pt x="109" y="692"/>
                      </a:cubicBezTo>
                      <a:cubicBezTo>
                        <a:pt x="119" y="690"/>
                        <a:pt x="129" y="689"/>
                        <a:pt x="139" y="687"/>
                      </a:cubicBezTo>
                      <a:cubicBezTo>
                        <a:pt x="139" y="700"/>
                        <a:pt x="139" y="713"/>
                        <a:pt x="139" y="727"/>
                      </a:cubicBezTo>
                      <a:close/>
                      <a:moveTo>
                        <a:pt x="139" y="651"/>
                      </a:moveTo>
                      <a:cubicBezTo>
                        <a:pt x="129" y="652"/>
                        <a:pt x="119" y="653"/>
                        <a:pt x="109" y="655"/>
                      </a:cubicBezTo>
                      <a:cubicBezTo>
                        <a:pt x="109" y="642"/>
                        <a:pt x="109" y="629"/>
                        <a:pt x="109" y="617"/>
                      </a:cubicBezTo>
                      <a:cubicBezTo>
                        <a:pt x="119" y="615"/>
                        <a:pt x="129" y="613"/>
                        <a:pt x="139" y="611"/>
                      </a:cubicBezTo>
                      <a:cubicBezTo>
                        <a:pt x="139" y="625"/>
                        <a:pt x="139" y="638"/>
                        <a:pt x="139" y="651"/>
                      </a:cubicBezTo>
                      <a:close/>
                      <a:moveTo>
                        <a:pt x="139" y="575"/>
                      </a:moveTo>
                      <a:cubicBezTo>
                        <a:pt x="129" y="577"/>
                        <a:pt x="119" y="578"/>
                        <a:pt x="109" y="580"/>
                      </a:cubicBezTo>
                      <a:cubicBezTo>
                        <a:pt x="109" y="567"/>
                        <a:pt x="109" y="554"/>
                        <a:pt x="109" y="542"/>
                      </a:cubicBezTo>
                      <a:cubicBezTo>
                        <a:pt x="119" y="540"/>
                        <a:pt x="129" y="538"/>
                        <a:pt x="139" y="536"/>
                      </a:cubicBezTo>
                      <a:cubicBezTo>
                        <a:pt x="139" y="549"/>
                        <a:pt x="139" y="562"/>
                        <a:pt x="139" y="575"/>
                      </a:cubicBezTo>
                      <a:close/>
                      <a:moveTo>
                        <a:pt x="139" y="499"/>
                      </a:moveTo>
                      <a:cubicBezTo>
                        <a:pt x="129" y="501"/>
                        <a:pt x="119" y="503"/>
                        <a:pt x="109" y="505"/>
                      </a:cubicBezTo>
                      <a:cubicBezTo>
                        <a:pt x="109" y="492"/>
                        <a:pt x="109" y="479"/>
                        <a:pt x="109" y="467"/>
                      </a:cubicBezTo>
                      <a:cubicBezTo>
                        <a:pt x="119" y="464"/>
                        <a:pt x="129" y="462"/>
                        <a:pt x="139" y="460"/>
                      </a:cubicBezTo>
                      <a:cubicBezTo>
                        <a:pt x="139" y="473"/>
                        <a:pt x="139" y="486"/>
                        <a:pt x="139" y="499"/>
                      </a:cubicBezTo>
                      <a:close/>
                      <a:moveTo>
                        <a:pt x="139" y="423"/>
                      </a:moveTo>
                      <a:cubicBezTo>
                        <a:pt x="129" y="425"/>
                        <a:pt x="119" y="427"/>
                        <a:pt x="109" y="429"/>
                      </a:cubicBezTo>
                      <a:cubicBezTo>
                        <a:pt x="109" y="417"/>
                        <a:pt x="109" y="404"/>
                        <a:pt x="109" y="392"/>
                      </a:cubicBezTo>
                      <a:cubicBezTo>
                        <a:pt x="119" y="389"/>
                        <a:pt x="129" y="387"/>
                        <a:pt x="139" y="384"/>
                      </a:cubicBezTo>
                      <a:cubicBezTo>
                        <a:pt x="139" y="397"/>
                        <a:pt x="139" y="410"/>
                        <a:pt x="139" y="423"/>
                      </a:cubicBezTo>
                      <a:close/>
                      <a:moveTo>
                        <a:pt x="109" y="354"/>
                      </a:moveTo>
                      <a:cubicBezTo>
                        <a:pt x="109" y="342"/>
                        <a:pt x="109" y="329"/>
                        <a:pt x="109" y="317"/>
                      </a:cubicBezTo>
                      <a:cubicBezTo>
                        <a:pt x="119" y="314"/>
                        <a:pt x="129" y="311"/>
                        <a:pt x="139" y="308"/>
                      </a:cubicBezTo>
                      <a:cubicBezTo>
                        <a:pt x="139" y="321"/>
                        <a:pt x="139" y="334"/>
                        <a:pt x="139" y="348"/>
                      </a:cubicBezTo>
                      <a:cubicBezTo>
                        <a:pt x="129" y="350"/>
                        <a:pt x="119" y="352"/>
                        <a:pt x="109" y="354"/>
                      </a:cubicBezTo>
                      <a:close/>
                      <a:moveTo>
                        <a:pt x="139" y="272"/>
                      </a:moveTo>
                      <a:cubicBezTo>
                        <a:pt x="129" y="274"/>
                        <a:pt x="119" y="277"/>
                        <a:pt x="109" y="279"/>
                      </a:cubicBezTo>
                      <a:cubicBezTo>
                        <a:pt x="109" y="267"/>
                        <a:pt x="109" y="254"/>
                        <a:pt x="109" y="241"/>
                      </a:cubicBezTo>
                      <a:cubicBezTo>
                        <a:pt x="119" y="238"/>
                        <a:pt x="129" y="235"/>
                        <a:pt x="139" y="232"/>
                      </a:cubicBezTo>
                      <a:cubicBezTo>
                        <a:pt x="139" y="245"/>
                        <a:pt x="139" y="259"/>
                        <a:pt x="139" y="272"/>
                      </a:cubicBezTo>
                      <a:close/>
                      <a:moveTo>
                        <a:pt x="109" y="166"/>
                      </a:moveTo>
                      <a:cubicBezTo>
                        <a:pt x="139" y="157"/>
                        <a:pt x="139" y="157"/>
                        <a:pt x="139" y="157"/>
                      </a:cubicBezTo>
                      <a:cubicBezTo>
                        <a:pt x="139" y="196"/>
                        <a:pt x="139" y="196"/>
                        <a:pt x="139" y="196"/>
                      </a:cubicBezTo>
                      <a:cubicBezTo>
                        <a:pt x="109" y="204"/>
                        <a:pt x="109" y="204"/>
                        <a:pt x="109" y="204"/>
                      </a:cubicBezTo>
                      <a:lnTo>
                        <a:pt x="109" y="166"/>
                      </a:lnTo>
                      <a:close/>
                      <a:moveTo>
                        <a:pt x="81" y="1478"/>
                      </a:moveTo>
                      <a:cubicBezTo>
                        <a:pt x="54" y="1474"/>
                        <a:pt x="54" y="1474"/>
                        <a:pt x="54" y="1474"/>
                      </a:cubicBezTo>
                      <a:cubicBezTo>
                        <a:pt x="54" y="1438"/>
                        <a:pt x="54" y="1438"/>
                        <a:pt x="54" y="1438"/>
                      </a:cubicBezTo>
                      <a:cubicBezTo>
                        <a:pt x="81" y="1441"/>
                        <a:pt x="81" y="1441"/>
                        <a:pt x="81" y="1441"/>
                      </a:cubicBezTo>
                      <a:lnTo>
                        <a:pt x="81" y="1478"/>
                      </a:lnTo>
                      <a:close/>
                      <a:moveTo>
                        <a:pt x="80" y="1403"/>
                      </a:moveTo>
                      <a:cubicBezTo>
                        <a:pt x="72" y="1402"/>
                        <a:pt x="63" y="1401"/>
                        <a:pt x="54" y="1400"/>
                      </a:cubicBezTo>
                      <a:cubicBezTo>
                        <a:pt x="54" y="1388"/>
                        <a:pt x="54" y="1377"/>
                        <a:pt x="54" y="1365"/>
                      </a:cubicBezTo>
                      <a:cubicBezTo>
                        <a:pt x="63" y="1365"/>
                        <a:pt x="72" y="1366"/>
                        <a:pt x="80" y="1366"/>
                      </a:cubicBezTo>
                      <a:cubicBezTo>
                        <a:pt x="80" y="1379"/>
                        <a:pt x="80" y="1391"/>
                        <a:pt x="80" y="1403"/>
                      </a:cubicBezTo>
                      <a:close/>
                      <a:moveTo>
                        <a:pt x="80" y="1329"/>
                      </a:moveTo>
                      <a:cubicBezTo>
                        <a:pt x="71" y="1328"/>
                        <a:pt x="62" y="1327"/>
                        <a:pt x="54" y="1326"/>
                      </a:cubicBezTo>
                      <a:cubicBezTo>
                        <a:pt x="54" y="1315"/>
                        <a:pt x="54" y="1303"/>
                        <a:pt x="54" y="1291"/>
                      </a:cubicBezTo>
                      <a:cubicBezTo>
                        <a:pt x="62" y="1291"/>
                        <a:pt x="71" y="1292"/>
                        <a:pt x="80" y="1292"/>
                      </a:cubicBezTo>
                      <a:cubicBezTo>
                        <a:pt x="80" y="1304"/>
                        <a:pt x="80" y="1317"/>
                        <a:pt x="80" y="1329"/>
                      </a:cubicBezTo>
                      <a:close/>
                      <a:moveTo>
                        <a:pt x="80" y="1254"/>
                      </a:moveTo>
                      <a:cubicBezTo>
                        <a:pt x="71" y="1254"/>
                        <a:pt x="62" y="1253"/>
                        <a:pt x="53" y="1253"/>
                      </a:cubicBezTo>
                      <a:cubicBezTo>
                        <a:pt x="53" y="1241"/>
                        <a:pt x="53" y="1229"/>
                        <a:pt x="53" y="1217"/>
                      </a:cubicBezTo>
                      <a:cubicBezTo>
                        <a:pt x="62" y="1217"/>
                        <a:pt x="71" y="1217"/>
                        <a:pt x="80" y="1218"/>
                      </a:cubicBezTo>
                      <a:cubicBezTo>
                        <a:pt x="80" y="1230"/>
                        <a:pt x="80" y="1242"/>
                        <a:pt x="80" y="1254"/>
                      </a:cubicBezTo>
                      <a:close/>
                      <a:moveTo>
                        <a:pt x="80" y="1180"/>
                      </a:moveTo>
                      <a:cubicBezTo>
                        <a:pt x="71" y="1180"/>
                        <a:pt x="62" y="1179"/>
                        <a:pt x="53" y="1179"/>
                      </a:cubicBezTo>
                      <a:cubicBezTo>
                        <a:pt x="53" y="1167"/>
                        <a:pt x="53" y="1155"/>
                        <a:pt x="53" y="1143"/>
                      </a:cubicBezTo>
                      <a:cubicBezTo>
                        <a:pt x="62" y="1143"/>
                        <a:pt x="71" y="1143"/>
                        <a:pt x="80" y="1143"/>
                      </a:cubicBezTo>
                      <a:cubicBezTo>
                        <a:pt x="80" y="1155"/>
                        <a:pt x="80" y="1168"/>
                        <a:pt x="80" y="1180"/>
                      </a:cubicBezTo>
                      <a:close/>
                      <a:moveTo>
                        <a:pt x="80" y="1106"/>
                      </a:moveTo>
                      <a:cubicBezTo>
                        <a:pt x="71" y="1105"/>
                        <a:pt x="62" y="1105"/>
                        <a:pt x="53" y="1105"/>
                      </a:cubicBezTo>
                      <a:cubicBezTo>
                        <a:pt x="53" y="1093"/>
                        <a:pt x="53" y="1081"/>
                        <a:pt x="53" y="1070"/>
                      </a:cubicBezTo>
                      <a:cubicBezTo>
                        <a:pt x="62" y="1069"/>
                        <a:pt x="71" y="1069"/>
                        <a:pt x="80" y="1069"/>
                      </a:cubicBezTo>
                      <a:cubicBezTo>
                        <a:pt x="80" y="1081"/>
                        <a:pt x="80" y="1093"/>
                        <a:pt x="80" y="1106"/>
                      </a:cubicBezTo>
                      <a:close/>
                      <a:moveTo>
                        <a:pt x="79" y="1031"/>
                      </a:moveTo>
                      <a:cubicBezTo>
                        <a:pt x="71" y="1031"/>
                        <a:pt x="62" y="1031"/>
                        <a:pt x="53" y="1031"/>
                      </a:cubicBezTo>
                      <a:cubicBezTo>
                        <a:pt x="53" y="1019"/>
                        <a:pt x="53" y="1008"/>
                        <a:pt x="53" y="996"/>
                      </a:cubicBezTo>
                      <a:cubicBezTo>
                        <a:pt x="62" y="995"/>
                        <a:pt x="71" y="995"/>
                        <a:pt x="79" y="994"/>
                      </a:cubicBezTo>
                      <a:cubicBezTo>
                        <a:pt x="79" y="1007"/>
                        <a:pt x="79" y="1019"/>
                        <a:pt x="79" y="1031"/>
                      </a:cubicBezTo>
                      <a:close/>
                      <a:moveTo>
                        <a:pt x="79" y="957"/>
                      </a:moveTo>
                      <a:cubicBezTo>
                        <a:pt x="70" y="957"/>
                        <a:pt x="61" y="957"/>
                        <a:pt x="53" y="958"/>
                      </a:cubicBezTo>
                      <a:cubicBezTo>
                        <a:pt x="53" y="946"/>
                        <a:pt x="53" y="934"/>
                        <a:pt x="53" y="922"/>
                      </a:cubicBezTo>
                      <a:cubicBezTo>
                        <a:pt x="61" y="921"/>
                        <a:pt x="70" y="921"/>
                        <a:pt x="79" y="920"/>
                      </a:cubicBezTo>
                      <a:cubicBezTo>
                        <a:pt x="79" y="932"/>
                        <a:pt x="79" y="944"/>
                        <a:pt x="79" y="957"/>
                      </a:cubicBezTo>
                      <a:close/>
                      <a:moveTo>
                        <a:pt x="79" y="882"/>
                      </a:moveTo>
                      <a:cubicBezTo>
                        <a:pt x="70" y="883"/>
                        <a:pt x="61" y="883"/>
                        <a:pt x="52" y="884"/>
                      </a:cubicBezTo>
                      <a:cubicBezTo>
                        <a:pt x="52" y="872"/>
                        <a:pt x="52" y="860"/>
                        <a:pt x="52" y="848"/>
                      </a:cubicBezTo>
                      <a:cubicBezTo>
                        <a:pt x="61" y="847"/>
                        <a:pt x="70" y="846"/>
                        <a:pt x="79" y="846"/>
                      </a:cubicBezTo>
                      <a:cubicBezTo>
                        <a:pt x="79" y="858"/>
                        <a:pt x="79" y="870"/>
                        <a:pt x="79" y="882"/>
                      </a:cubicBezTo>
                      <a:close/>
                      <a:moveTo>
                        <a:pt x="79" y="808"/>
                      </a:moveTo>
                      <a:cubicBezTo>
                        <a:pt x="70" y="809"/>
                        <a:pt x="61" y="809"/>
                        <a:pt x="52" y="810"/>
                      </a:cubicBezTo>
                      <a:cubicBezTo>
                        <a:pt x="52" y="798"/>
                        <a:pt x="52" y="786"/>
                        <a:pt x="52" y="774"/>
                      </a:cubicBezTo>
                      <a:cubicBezTo>
                        <a:pt x="61" y="773"/>
                        <a:pt x="70" y="772"/>
                        <a:pt x="79" y="771"/>
                      </a:cubicBezTo>
                      <a:cubicBezTo>
                        <a:pt x="79" y="783"/>
                        <a:pt x="79" y="796"/>
                        <a:pt x="79" y="808"/>
                      </a:cubicBezTo>
                      <a:close/>
                      <a:moveTo>
                        <a:pt x="79" y="734"/>
                      </a:moveTo>
                      <a:cubicBezTo>
                        <a:pt x="70" y="734"/>
                        <a:pt x="61" y="735"/>
                        <a:pt x="52" y="736"/>
                      </a:cubicBezTo>
                      <a:cubicBezTo>
                        <a:pt x="52" y="724"/>
                        <a:pt x="52" y="713"/>
                        <a:pt x="52" y="701"/>
                      </a:cubicBezTo>
                      <a:cubicBezTo>
                        <a:pt x="61" y="699"/>
                        <a:pt x="70" y="698"/>
                        <a:pt x="79" y="697"/>
                      </a:cubicBezTo>
                      <a:cubicBezTo>
                        <a:pt x="79" y="709"/>
                        <a:pt x="79" y="721"/>
                        <a:pt x="79" y="734"/>
                      </a:cubicBezTo>
                      <a:close/>
                      <a:moveTo>
                        <a:pt x="78" y="659"/>
                      </a:moveTo>
                      <a:cubicBezTo>
                        <a:pt x="70" y="660"/>
                        <a:pt x="61" y="661"/>
                        <a:pt x="52" y="662"/>
                      </a:cubicBezTo>
                      <a:cubicBezTo>
                        <a:pt x="52" y="651"/>
                        <a:pt x="52" y="639"/>
                        <a:pt x="52" y="627"/>
                      </a:cubicBezTo>
                      <a:cubicBezTo>
                        <a:pt x="61" y="625"/>
                        <a:pt x="70" y="624"/>
                        <a:pt x="78" y="622"/>
                      </a:cubicBezTo>
                      <a:cubicBezTo>
                        <a:pt x="78" y="635"/>
                        <a:pt x="78" y="647"/>
                        <a:pt x="78" y="659"/>
                      </a:cubicBezTo>
                      <a:close/>
                      <a:moveTo>
                        <a:pt x="78" y="585"/>
                      </a:moveTo>
                      <a:cubicBezTo>
                        <a:pt x="69" y="586"/>
                        <a:pt x="60" y="587"/>
                        <a:pt x="52" y="589"/>
                      </a:cubicBezTo>
                      <a:cubicBezTo>
                        <a:pt x="52" y="577"/>
                        <a:pt x="52" y="565"/>
                        <a:pt x="52" y="553"/>
                      </a:cubicBezTo>
                      <a:cubicBezTo>
                        <a:pt x="60" y="551"/>
                        <a:pt x="69" y="550"/>
                        <a:pt x="78" y="548"/>
                      </a:cubicBezTo>
                      <a:cubicBezTo>
                        <a:pt x="78" y="560"/>
                        <a:pt x="78" y="572"/>
                        <a:pt x="78" y="585"/>
                      </a:cubicBezTo>
                      <a:close/>
                      <a:moveTo>
                        <a:pt x="78" y="510"/>
                      </a:moveTo>
                      <a:cubicBezTo>
                        <a:pt x="69" y="512"/>
                        <a:pt x="60" y="513"/>
                        <a:pt x="51" y="515"/>
                      </a:cubicBezTo>
                      <a:cubicBezTo>
                        <a:pt x="51" y="503"/>
                        <a:pt x="51" y="491"/>
                        <a:pt x="51" y="479"/>
                      </a:cubicBezTo>
                      <a:cubicBezTo>
                        <a:pt x="60" y="477"/>
                        <a:pt x="69" y="475"/>
                        <a:pt x="78" y="473"/>
                      </a:cubicBezTo>
                      <a:cubicBezTo>
                        <a:pt x="78" y="486"/>
                        <a:pt x="78" y="498"/>
                        <a:pt x="78" y="510"/>
                      </a:cubicBezTo>
                      <a:close/>
                      <a:moveTo>
                        <a:pt x="78" y="436"/>
                      </a:moveTo>
                      <a:cubicBezTo>
                        <a:pt x="69" y="438"/>
                        <a:pt x="60" y="439"/>
                        <a:pt x="51" y="441"/>
                      </a:cubicBezTo>
                      <a:cubicBezTo>
                        <a:pt x="51" y="429"/>
                        <a:pt x="51" y="417"/>
                        <a:pt x="51" y="406"/>
                      </a:cubicBezTo>
                      <a:cubicBezTo>
                        <a:pt x="60" y="403"/>
                        <a:pt x="69" y="401"/>
                        <a:pt x="78" y="399"/>
                      </a:cubicBezTo>
                      <a:cubicBezTo>
                        <a:pt x="78" y="411"/>
                        <a:pt x="78" y="424"/>
                        <a:pt x="78" y="436"/>
                      </a:cubicBezTo>
                      <a:close/>
                      <a:moveTo>
                        <a:pt x="78" y="361"/>
                      </a:moveTo>
                      <a:cubicBezTo>
                        <a:pt x="69" y="363"/>
                        <a:pt x="60" y="365"/>
                        <a:pt x="51" y="367"/>
                      </a:cubicBezTo>
                      <a:cubicBezTo>
                        <a:pt x="51" y="356"/>
                        <a:pt x="51" y="344"/>
                        <a:pt x="51" y="332"/>
                      </a:cubicBezTo>
                      <a:cubicBezTo>
                        <a:pt x="60" y="329"/>
                        <a:pt x="69" y="327"/>
                        <a:pt x="78" y="325"/>
                      </a:cubicBezTo>
                      <a:cubicBezTo>
                        <a:pt x="78" y="337"/>
                        <a:pt x="78" y="349"/>
                        <a:pt x="78" y="361"/>
                      </a:cubicBezTo>
                      <a:close/>
                      <a:moveTo>
                        <a:pt x="77" y="287"/>
                      </a:moveTo>
                      <a:cubicBezTo>
                        <a:pt x="69" y="289"/>
                        <a:pt x="60" y="291"/>
                        <a:pt x="51" y="294"/>
                      </a:cubicBezTo>
                      <a:cubicBezTo>
                        <a:pt x="51" y="282"/>
                        <a:pt x="51" y="270"/>
                        <a:pt x="51" y="258"/>
                      </a:cubicBezTo>
                      <a:cubicBezTo>
                        <a:pt x="60" y="255"/>
                        <a:pt x="69" y="253"/>
                        <a:pt x="77" y="250"/>
                      </a:cubicBezTo>
                      <a:cubicBezTo>
                        <a:pt x="77" y="262"/>
                        <a:pt x="77" y="275"/>
                        <a:pt x="77" y="287"/>
                      </a:cubicBezTo>
                      <a:close/>
                      <a:moveTo>
                        <a:pt x="51" y="184"/>
                      </a:move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77" y="213"/>
                        <a:pt x="77" y="213"/>
                        <a:pt x="77" y="213"/>
                      </a:cubicBezTo>
                      <a:cubicBezTo>
                        <a:pt x="51" y="220"/>
                        <a:pt x="51" y="220"/>
                        <a:pt x="51" y="220"/>
                      </a:cubicBezTo>
                      <a:lnTo>
                        <a:pt x="51" y="1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: Shape 65"/>
                <p:cNvSpPr>
                  <a:spLocks/>
                </p:cNvSpPr>
                <p:nvPr/>
              </p:nvSpPr>
              <p:spPr bwMode="auto">
                <a:xfrm>
                  <a:off x="4359009" y="3199852"/>
                  <a:ext cx="283297" cy="2184132"/>
                </a:xfrm>
                <a:custGeom>
                  <a:avLst/>
                  <a:gdLst>
                    <a:gd name="T0" fmla="*/ 0 w 148"/>
                    <a:gd name="T1" fmla="*/ 1107 h 1143"/>
                    <a:gd name="T2" fmla="*/ 148 w 148"/>
                    <a:gd name="T3" fmla="*/ 0 h 1143"/>
                    <a:gd name="T4" fmla="*/ 19 w 148"/>
                    <a:gd name="T5" fmla="*/ 1034 h 1143"/>
                    <a:gd name="T6" fmla="*/ 127 w 148"/>
                    <a:gd name="T7" fmla="*/ 1087 h 1143"/>
                    <a:gd name="T8" fmla="*/ 19 w 148"/>
                    <a:gd name="T9" fmla="*/ 1034 h 1143"/>
                    <a:gd name="T10" fmla="*/ 127 w 148"/>
                    <a:gd name="T11" fmla="*/ 981 h 1143"/>
                    <a:gd name="T12" fmla="*/ 19 w 148"/>
                    <a:gd name="T13" fmla="*/ 986 h 1143"/>
                    <a:gd name="T14" fmla="*/ 19 w 148"/>
                    <a:gd name="T15" fmla="*/ 890 h 1143"/>
                    <a:gd name="T16" fmla="*/ 127 w 148"/>
                    <a:gd name="T17" fmla="*/ 935 h 1143"/>
                    <a:gd name="T18" fmla="*/ 19 w 148"/>
                    <a:gd name="T19" fmla="*/ 890 h 1143"/>
                    <a:gd name="T20" fmla="*/ 127 w 148"/>
                    <a:gd name="T21" fmla="*/ 829 h 1143"/>
                    <a:gd name="T22" fmla="*/ 19 w 148"/>
                    <a:gd name="T23" fmla="*/ 843 h 1143"/>
                    <a:gd name="T24" fmla="*/ 19 w 148"/>
                    <a:gd name="T25" fmla="*/ 747 h 1143"/>
                    <a:gd name="T26" fmla="*/ 127 w 148"/>
                    <a:gd name="T27" fmla="*/ 783 h 1143"/>
                    <a:gd name="T28" fmla="*/ 19 w 148"/>
                    <a:gd name="T29" fmla="*/ 747 h 1143"/>
                    <a:gd name="T30" fmla="*/ 127 w 148"/>
                    <a:gd name="T31" fmla="*/ 677 h 1143"/>
                    <a:gd name="T32" fmla="*/ 19 w 148"/>
                    <a:gd name="T33" fmla="*/ 700 h 1143"/>
                    <a:gd name="T34" fmla="*/ 19 w 148"/>
                    <a:gd name="T35" fmla="*/ 603 h 1143"/>
                    <a:gd name="T36" fmla="*/ 127 w 148"/>
                    <a:gd name="T37" fmla="*/ 630 h 1143"/>
                    <a:gd name="T38" fmla="*/ 19 w 148"/>
                    <a:gd name="T39" fmla="*/ 603 h 1143"/>
                    <a:gd name="T40" fmla="*/ 127 w 148"/>
                    <a:gd name="T41" fmla="*/ 524 h 1143"/>
                    <a:gd name="T42" fmla="*/ 19 w 148"/>
                    <a:gd name="T43" fmla="*/ 557 h 1143"/>
                    <a:gd name="T44" fmla="*/ 19 w 148"/>
                    <a:gd name="T45" fmla="*/ 460 h 1143"/>
                    <a:gd name="T46" fmla="*/ 127 w 148"/>
                    <a:gd name="T47" fmla="*/ 478 h 1143"/>
                    <a:gd name="T48" fmla="*/ 19 w 148"/>
                    <a:gd name="T49" fmla="*/ 460 h 1143"/>
                    <a:gd name="T50" fmla="*/ 127 w 148"/>
                    <a:gd name="T51" fmla="*/ 372 h 1143"/>
                    <a:gd name="T52" fmla="*/ 19 w 148"/>
                    <a:gd name="T53" fmla="*/ 414 h 1143"/>
                    <a:gd name="T54" fmla="*/ 19 w 148"/>
                    <a:gd name="T55" fmla="*/ 317 h 1143"/>
                    <a:gd name="T56" fmla="*/ 127 w 148"/>
                    <a:gd name="T57" fmla="*/ 326 h 1143"/>
                    <a:gd name="T58" fmla="*/ 19 w 148"/>
                    <a:gd name="T59" fmla="*/ 317 h 1143"/>
                    <a:gd name="T60" fmla="*/ 127 w 148"/>
                    <a:gd name="T61" fmla="*/ 220 h 1143"/>
                    <a:gd name="T62" fmla="*/ 19 w 148"/>
                    <a:gd name="T63" fmla="*/ 272 h 1143"/>
                    <a:gd name="T64" fmla="*/ 19 w 148"/>
                    <a:gd name="T65" fmla="*/ 173 h 1143"/>
                    <a:gd name="T66" fmla="*/ 127 w 148"/>
                    <a:gd name="T67" fmla="*/ 173 h 1143"/>
                    <a:gd name="T68" fmla="*/ 19 w 148"/>
                    <a:gd name="T69" fmla="*/ 173 h 1143"/>
                    <a:gd name="T70" fmla="*/ 127 w 148"/>
                    <a:gd name="T71" fmla="*/ 68 h 1143"/>
                    <a:gd name="T72" fmla="*/ 19 w 148"/>
                    <a:gd name="T73" fmla="*/ 129 h 1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" h="1143">
                      <a:moveTo>
                        <a:pt x="0" y="49"/>
                      </a:moveTo>
                      <a:cubicBezTo>
                        <a:pt x="0" y="1107"/>
                        <a:pt x="0" y="1107"/>
                        <a:pt x="0" y="1107"/>
                      </a:cubicBezTo>
                      <a:cubicBezTo>
                        <a:pt x="148" y="1143"/>
                        <a:pt x="148" y="1143"/>
                        <a:pt x="148" y="1143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lnTo>
                        <a:pt x="0" y="49"/>
                      </a:lnTo>
                      <a:close/>
                      <a:moveTo>
                        <a:pt x="19" y="1034"/>
                      </a:moveTo>
                      <a:cubicBezTo>
                        <a:pt x="127" y="1058"/>
                        <a:pt x="127" y="1058"/>
                        <a:pt x="127" y="1058"/>
                      </a:cubicBezTo>
                      <a:cubicBezTo>
                        <a:pt x="127" y="1087"/>
                        <a:pt x="127" y="1087"/>
                        <a:pt x="127" y="1087"/>
                      </a:cubicBezTo>
                      <a:cubicBezTo>
                        <a:pt x="19" y="1058"/>
                        <a:pt x="19" y="1058"/>
                        <a:pt x="19" y="1058"/>
                      </a:cubicBezTo>
                      <a:lnTo>
                        <a:pt x="19" y="1034"/>
                      </a:lnTo>
                      <a:close/>
                      <a:moveTo>
                        <a:pt x="19" y="962"/>
                      </a:moveTo>
                      <a:cubicBezTo>
                        <a:pt x="55" y="968"/>
                        <a:pt x="91" y="975"/>
                        <a:pt x="127" y="981"/>
                      </a:cubicBezTo>
                      <a:cubicBezTo>
                        <a:pt x="127" y="991"/>
                        <a:pt x="127" y="1001"/>
                        <a:pt x="127" y="1011"/>
                      </a:cubicBezTo>
                      <a:cubicBezTo>
                        <a:pt x="91" y="1003"/>
                        <a:pt x="55" y="994"/>
                        <a:pt x="19" y="986"/>
                      </a:cubicBezTo>
                      <a:cubicBezTo>
                        <a:pt x="19" y="978"/>
                        <a:pt x="19" y="970"/>
                        <a:pt x="19" y="962"/>
                      </a:cubicBezTo>
                      <a:close/>
                      <a:moveTo>
                        <a:pt x="19" y="890"/>
                      </a:moveTo>
                      <a:cubicBezTo>
                        <a:pt x="55" y="895"/>
                        <a:pt x="91" y="900"/>
                        <a:pt x="127" y="905"/>
                      </a:cubicBezTo>
                      <a:cubicBezTo>
                        <a:pt x="127" y="915"/>
                        <a:pt x="127" y="925"/>
                        <a:pt x="127" y="935"/>
                      </a:cubicBezTo>
                      <a:cubicBezTo>
                        <a:pt x="91" y="928"/>
                        <a:pt x="55" y="921"/>
                        <a:pt x="19" y="915"/>
                      </a:cubicBezTo>
                      <a:cubicBezTo>
                        <a:pt x="19" y="907"/>
                        <a:pt x="19" y="898"/>
                        <a:pt x="19" y="890"/>
                      </a:cubicBezTo>
                      <a:close/>
                      <a:moveTo>
                        <a:pt x="19" y="819"/>
                      </a:moveTo>
                      <a:cubicBezTo>
                        <a:pt x="55" y="822"/>
                        <a:pt x="91" y="826"/>
                        <a:pt x="127" y="829"/>
                      </a:cubicBezTo>
                      <a:cubicBezTo>
                        <a:pt x="127" y="839"/>
                        <a:pt x="127" y="849"/>
                        <a:pt x="127" y="859"/>
                      </a:cubicBezTo>
                      <a:cubicBezTo>
                        <a:pt x="91" y="854"/>
                        <a:pt x="55" y="848"/>
                        <a:pt x="19" y="843"/>
                      </a:cubicBezTo>
                      <a:cubicBezTo>
                        <a:pt x="19" y="835"/>
                        <a:pt x="19" y="827"/>
                        <a:pt x="19" y="819"/>
                      </a:cubicBezTo>
                      <a:close/>
                      <a:moveTo>
                        <a:pt x="19" y="747"/>
                      </a:moveTo>
                      <a:cubicBezTo>
                        <a:pt x="55" y="749"/>
                        <a:pt x="91" y="751"/>
                        <a:pt x="127" y="753"/>
                      </a:cubicBezTo>
                      <a:cubicBezTo>
                        <a:pt x="127" y="763"/>
                        <a:pt x="127" y="773"/>
                        <a:pt x="127" y="783"/>
                      </a:cubicBezTo>
                      <a:cubicBezTo>
                        <a:pt x="91" y="779"/>
                        <a:pt x="55" y="775"/>
                        <a:pt x="19" y="772"/>
                      </a:cubicBezTo>
                      <a:cubicBezTo>
                        <a:pt x="19" y="763"/>
                        <a:pt x="19" y="755"/>
                        <a:pt x="19" y="747"/>
                      </a:cubicBezTo>
                      <a:close/>
                      <a:moveTo>
                        <a:pt x="19" y="675"/>
                      </a:moveTo>
                      <a:cubicBezTo>
                        <a:pt x="55" y="676"/>
                        <a:pt x="91" y="676"/>
                        <a:pt x="127" y="677"/>
                      </a:cubicBezTo>
                      <a:cubicBezTo>
                        <a:pt x="127" y="687"/>
                        <a:pt x="127" y="697"/>
                        <a:pt x="127" y="706"/>
                      </a:cubicBezTo>
                      <a:cubicBezTo>
                        <a:pt x="91" y="704"/>
                        <a:pt x="55" y="702"/>
                        <a:pt x="19" y="700"/>
                      </a:cubicBezTo>
                      <a:cubicBezTo>
                        <a:pt x="19" y="692"/>
                        <a:pt x="19" y="684"/>
                        <a:pt x="19" y="675"/>
                      </a:cubicBezTo>
                      <a:close/>
                      <a:moveTo>
                        <a:pt x="19" y="603"/>
                      </a:moveTo>
                      <a:cubicBezTo>
                        <a:pt x="55" y="602"/>
                        <a:pt x="91" y="602"/>
                        <a:pt x="127" y="601"/>
                      </a:cubicBezTo>
                      <a:cubicBezTo>
                        <a:pt x="127" y="610"/>
                        <a:pt x="127" y="620"/>
                        <a:pt x="127" y="630"/>
                      </a:cubicBezTo>
                      <a:cubicBezTo>
                        <a:pt x="91" y="630"/>
                        <a:pt x="55" y="629"/>
                        <a:pt x="19" y="629"/>
                      </a:cubicBezTo>
                      <a:cubicBezTo>
                        <a:pt x="19" y="620"/>
                        <a:pt x="19" y="612"/>
                        <a:pt x="19" y="603"/>
                      </a:cubicBezTo>
                      <a:close/>
                      <a:moveTo>
                        <a:pt x="19" y="532"/>
                      </a:moveTo>
                      <a:cubicBezTo>
                        <a:pt x="55" y="529"/>
                        <a:pt x="91" y="527"/>
                        <a:pt x="127" y="524"/>
                      </a:cubicBezTo>
                      <a:cubicBezTo>
                        <a:pt x="127" y="534"/>
                        <a:pt x="127" y="544"/>
                        <a:pt x="127" y="554"/>
                      </a:cubicBezTo>
                      <a:cubicBezTo>
                        <a:pt x="91" y="555"/>
                        <a:pt x="55" y="556"/>
                        <a:pt x="19" y="557"/>
                      </a:cubicBezTo>
                      <a:cubicBezTo>
                        <a:pt x="19" y="549"/>
                        <a:pt x="19" y="540"/>
                        <a:pt x="19" y="532"/>
                      </a:cubicBezTo>
                      <a:close/>
                      <a:moveTo>
                        <a:pt x="19" y="460"/>
                      </a:moveTo>
                      <a:cubicBezTo>
                        <a:pt x="55" y="456"/>
                        <a:pt x="91" y="452"/>
                        <a:pt x="127" y="448"/>
                      </a:cubicBezTo>
                      <a:cubicBezTo>
                        <a:pt x="127" y="458"/>
                        <a:pt x="127" y="468"/>
                        <a:pt x="127" y="478"/>
                      </a:cubicBezTo>
                      <a:cubicBezTo>
                        <a:pt x="91" y="481"/>
                        <a:pt x="55" y="483"/>
                        <a:pt x="19" y="486"/>
                      </a:cubicBezTo>
                      <a:cubicBezTo>
                        <a:pt x="19" y="477"/>
                        <a:pt x="19" y="469"/>
                        <a:pt x="19" y="460"/>
                      </a:cubicBezTo>
                      <a:close/>
                      <a:moveTo>
                        <a:pt x="19" y="388"/>
                      </a:moveTo>
                      <a:cubicBezTo>
                        <a:pt x="55" y="383"/>
                        <a:pt x="91" y="378"/>
                        <a:pt x="127" y="372"/>
                      </a:cubicBezTo>
                      <a:cubicBezTo>
                        <a:pt x="127" y="382"/>
                        <a:pt x="127" y="392"/>
                        <a:pt x="127" y="402"/>
                      </a:cubicBezTo>
                      <a:cubicBezTo>
                        <a:pt x="91" y="406"/>
                        <a:pt x="55" y="410"/>
                        <a:pt x="19" y="414"/>
                      </a:cubicBezTo>
                      <a:cubicBezTo>
                        <a:pt x="19" y="406"/>
                        <a:pt x="19" y="397"/>
                        <a:pt x="19" y="388"/>
                      </a:cubicBezTo>
                      <a:close/>
                      <a:moveTo>
                        <a:pt x="19" y="317"/>
                      </a:moveTo>
                      <a:cubicBezTo>
                        <a:pt x="55" y="310"/>
                        <a:pt x="91" y="303"/>
                        <a:pt x="127" y="296"/>
                      </a:cubicBezTo>
                      <a:cubicBezTo>
                        <a:pt x="127" y="306"/>
                        <a:pt x="127" y="316"/>
                        <a:pt x="127" y="326"/>
                      </a:cubicBezTo>
                      <a:cubicBezTo>
                        <a:pt x="91" y="331"/>
                        <a:pt x="55" y="337"/>
                        <a:pt x="19" y="343"/>
                      </a:cubicBezTo>
                      <a:cubicBezTo>
                        <a:pt x="19" y="334"/>
                        <a:pt x="19" y="325"/>
                        <a:pt x="19" y="317"/>
                      </a:cubicBezTo>
                      <a:close/>
                      <a:moveTo>
                        <a:pt x="19" y="245"/>
                      </a:moveTo>
                      <a:cubicBezTo>
                        <a:pt x="55" y="236"/>
                        <a:pt x="91" y="228"/>
                        <a:pt x="127" y="220"/>
                      </a:cubicBezTo>
                      <a:cubicBezTo>
                        <a:pt x="127" y="230"/>
                        <a:pt x="127" y="240"/>
                        <a:pt x="127" y="249"/>
                      </a:cubicBezTo>
                      <a:cubicBezTo>
                        <a:pt x="91" y="257"/>
                        <a:pt x="55" y="264"/>
                        <a:pt x="19" y="272"/>
                      </a:cubicBezTo>
                      <a:cubicBezTo>
                        <a:pt x="19" y="263"/>
                        <a:pt x="19" y="254"/>
                        <a:pt x="19" y="245"/>
                      </a:cubicBezTo>
                      <a:close/>
                      <a:moveTo>
                        <a:pt x="19" y="173"/>
                      </a:moveTo>
                      <a:cubicBezTo>
                        <a:pt x="55" y="163"/>
                        <a:pt x="91" y="154"/>
                        <a:pt x="127" y="144"/>
                      </a:cubicBezTo>
                      <a:cubicBezTo>
                        <a:pt x="127" y="154"/>
                        <a:pt x="127" y="163"/>
                        <a:pt x="127" y="173"/>
                      </a:cubicBezTo>
                      <a:cubicBezTo>
                        <a:pt x="91" y="182"/>
                        <a:pt x="55" y="191"/>
                        <a:pt x="19" y="200"/>
                      </a:cubicBezTo>
                      <a:cubicBezTo>
                        <a:pt x="19" y="191"/>
                        <a:pt x="19" y="182"/>
                        <a:pt x="19" y="173"/>
                      </a:cubicBezTo>
                      <a:close/>
                      <a:moveTo>
                        <a:pt x="19" y="101"/>
                      </a:moveTo>
                      <a:cubicBezTo>
                        <a:pt x="127" y="68"/>
                        <a:pt x="127" y="68"/>
                        <a:pt x="127" y="68"/>
                      </a:cubicBezTo>
                      <a:cubicBezTo>
                        <a:pt x="127" y="97"/>
                        <a:pt x="127" y="97"/>
                        <a:pt x="127" y="97"/>
                      </a:cubicBezTo>
                      <a:cubicBezTo>
                        <a:pt x="19" y="129"/>
                        <a:pt x="19" y="129"/>
                        <a:pt x="19" y="129"/>
                      </a:cubicBezTo>
                      <a:lnTo>
                        <a:pt x="19" y="1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: Shape 66"/>
                <p:cNvSpPr>
                  <a:spLocks/>
                </p:cNvSpPr>
                <p:nvPr/>
              </p:nvSpPr>
              <p:spPr bwMode="auto">
                <a:xfrm>
                  <a:off x="4664500" y="3203768"/>
                  <a:ext cx="544401" cy="2177604"/>
                </a:xfrm>
                <a:custGeom>
                  <a:avLst/>
                  <a:gdLst>
                    <a:gd name="T0" fmla="*/ 49 w 285"/>
                    <a:gd name="T1" fmla="*/ 1049 h 1140"/>
                    <a:gd name="T2" fmla="*/ 97 w 285"/>
                    <a:gd name="T3" fmla="*/ 988 h 1140"/>
                    <a:gd name="T4" fmla="*/ 97 w 285"/>
                    <a:gd name="T5" fmla="*/ 964 h 1140"/>
                    <a:gd name="T6" fmla="*/ 49 w 285"/>
                    <a:gd name="T7" fmla="*/ 910 h 1140"/>
                    <a:gd name="T8" fmla="*/ 49 w 285"/>
                    <a:gd name="T9" fmla="*/ 818 h 1140"/>
                    <a:gd name="T10" fmla="*/ 49 w 285"/>
                    <a:gd name="T11" fmla="*/ 703 h 1140"/>
                    <a:gd name="T12" fmla="*/ 97 w 285"/>
                    <a:gd name="T13" fmla="*/ 649 h 1140"/>
                    <a:gd name="T14" fmla="*/ 97 w 285"/>
                    <a:gd name="T15" fmla="*/ 625 h 1140"/>
                    <a:gd name="T16" fmla="*/ 49 w 285"/>
                    <a:gd name="T17" fmla="*/ 565 h 1140"/>
                    <a:gd name="T18" fmla="*/ 49 w 285"/>
                    <a:gd name="T19" fmla="*/ 473 h 1140"/>
                    <a:gd name="T20" fmla="*/ 49 w 285"/>
                    <a:gd name="T21" fmla="*/ 415 h 1140"/>
                    <a:gd name="T22" fmla="*/ 97 w 285"/>
                    <a:gd name="T23" fmla="*/ 310 h 1140"/>
                    <a:gd name="T24" fmla="*/ 97 w 285"/>
                    <a:gd name="T25" fmla="*/ 286 h 1140"/>
                    <a:gd name="T26" fmla="*/ 49 w 285"/>
                    <a:gd name="T27" fmla="*/ 219 h 1140"/>
                    <a:gd name="T28" fmla="*/ 49 w 285"/>
                    <a:gd name="T29" fmla="*/ 127 h 1140"/>
                    <a:gd name="T30" fmla="*/ 159 w 285"/>
                    <a:gd name="T31" fmla="*/ 133 h 1140"/>
                    <a:gd name="T32" fmla="*/ 129 w 285"/>
                    <a:gd name="T33" fmla="*/ 180 h 1140"/>
                    <a:gd name="T34" fmla="*/ 129 w 285"/>
                    <a:gd name="T35" fmla="*/ 205 h 1140"/>
                    <a:gd name="T36" fmla="*/ 159 w 285"/>
                    <a:gd name="T37" fmla="*/ 268 h 1140"/>
                    <a:gd name="T38" fmla="*/ 159 w 285"/>
                    <a:gd name="T39" fmla="*/ 353 h 1140"/>
                    <a:gd name="T40" fmla="*/ 160 w 285"/>
                    <a:gd name="T41" fmla="*/ 463 h 1140"/>
                    <a:gd name="T42" fmla="*/ 129 w 285"/>
                    <a:gd name="T43" fmla="*/ 514 h 1140"/>
                    <a:gd name="T44" fmla="*/ 129 w 285"/>
                    <a:gd name="T45" fmla="*/ 539 h 1140"/>
                    <a:gd name="T46" fmla="*/ 160 w 285"/>
                    <a:gd name="T47" fmla="*/ 598 h 1140"/>
                    <a:gd name="T48" fmla="*/ 160 w 285"/>
                    <a:gd name="T49" fmla="*/ 682 h 1140"/>
                    <a:gd name="T50" fmla="*/ 160 w 285"/>
                    <a:gd name="T51" fmla="*/ 792 h 1140"/>
                    <a:gd name="T52" fmla="*/ 130 w 285"/>
                    <a:gd name="T53" fmla="*/ 849 h 1140"/>
                    <a:gd name="T54" fmla="*/ 130 w 285"/>
                    <a:gd name="T55" fmla="*/ 874 h 1140"/>
                    <a:gd name="T56" fmla="*/ 160 w 285"/>
                    <a:gd name="T57" fmla="*/ 928 h 1140"/>
                    <a:gd name="T58" fmla="*/ 161 w 285"/>
                    <a:gd name="T59" fmla="*/ 1012 h 1140"/>
                    <a:gd name="T60" fmla="*/ 186 w 285"/>
                    <a:gd name="T61" fmla="*/ 1036 h 1140"/>
                    <a:gd name="T62" fmla="*/ 208 w 285"/>
                    <a:gd name="T63" fmla="*/ 980 h 1140"/>
                    <a:gd name="T64" fmla="*/ 208 w 285"/>
                    <a:gd name="T65" fmla="*/ 927 h 1140"/>
                    <a:gd name="T66" fmla="*/ 186 w 285"/>
                    <a:gd name="T67" fmla="*/ 901 h 1140"/>
                    <a:gd name="T68" fmla="*/ 186 w 285"/>
                    <a:gd name="T69" fmla="*/ 847 h 1140"/>
                    <a:gd name="T70" fmla="*/ 186 w 285"/>
                    <a:gd name="T71" fmla="*/ 738 h 1140"/>
                    <a:gd name="T72" fmla="*/ 208 w 285"/>
                    <a:gd name="T73" fmla="*/ 657 h 1140"/>
                    <a:gd name="T74" fmla="*/ 208 w 285"/>
                    <a:gd name="T75" fmla="*/ 631 h 1140"/>
                    <a:gd name="T76" fmla="*/ 186 w 285"/>
                    <a:gd name="T77" fmla="*/ 575 h 1140"/>
                    <a:gd name="T78" fmla="*/ 186 w 285"/>
                    <a:gd name="T79" fmla="*/ 492 h 1140"/>
                    <a:gd name="T80" fmla="*/ 186 w 285"/>
                    <a:gd name="T81" fmla="*/ 384 h 1140"/>
                    <a:gd name="T82" fmla="*/ 208 w 285"/>
                    <a:gd name="T83" fmla="*/ 334 h 1140"/>
                    <a:gd name="T84" fmla="*/ 208 w 285"/>
                    <a:gd name="T85" fmla="*/ 308 h 1140"/>
                    <a:gd name="T86" fmla="*/ 208 w 285"/>
                    <a:gd name="T87" fmla="*/ 254 h 1140"/>
                    <a:gd name="T88" fmla="*/ 186 w 285"/>
                    <a:gd name="T89" fmla="*/ 166 h 1140"/>
                    <a:gd name="T90" fmla="*/ 228 w 285"/>
                    <a:gd name="T91" fmla="*/ 1033 h 1140"/>
                    <a:gd name="T92" fmla="*/ 247 w 285"/>
                    <a:gd name="T93" fmla="*/ 978 h 1140"/>
                    <a:gd name="T94" fmla="*/ 247 w 285"/>
                    <a:gd name="T95" fmla="*/ 951 h 1140"/>
                    <a:gd name="T96" fmla="*/ 228 w 285"/>
                    <a:gd name="T97" fmla="*/ 899 h 1140"/>
                    <a:gd name="T98" fmla="*/ 228 w 285"/>
                    <a:gd name="T99" fmla="*/ 820 h 1140"/>
                    <a:gd name="T100" fmla="*/ 229 w 285"/>
                    <a:gd name="T101" fmla="*/ 713 h 1140"/>
                    <a:gd name="T102" fmla="*/ 248 w 285"/>
                    <a:gd name="T103" fmla="*/ 661 h 1140"/>
                    <a:gd name="T104" fmla="*/ 248 w 285"/>
                    <a:gd name="T105" fmla="*/ 634 h 1140"/>
                    <a:gd name="T106" fmla="*/ 229 w 285"/>
                    <a:gd name="T107" fmla="*/ 579 h 1140"/>
                    <a:gd name="T108" fmla="*/ 229 w 285"/>
                    <a:gd name="T109" fmla="*/ 499 h 1140"/>
                    <a:gd name="T110" fmla="*/ 230 w 285"/>
                    <a:gd name="T111" fmla="*/ 393 h 1140"/>
                    <a:gd name="T112" fmla="*/ 249 w 285"/>
                    <a:gd name="T113" fmla="*/ 343 h 1140"/>
                    <a:gd name="T114" fmla="*/ 249 w 285"/>
                    <a:gd name="T115" fmla="*/ 316 h 1140"/>
                    <a:gd name="T116" fmla="*/ 230 w 285"/>
                    <a:gd name="T117" fmla="*/ 259 h 1140"/>
                    <a:gd name="T118" fmla="*/ 230 w 285"/>
                    <a:gd name="T119" fmla="*/ 179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5" h="1140">
                      <a:moveTo>
                        <a:pt x="285" y="9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0"/>
                        <a:pt x="0" y="1140"/>
                        <a:pt x="0" y="1140"/>
                      </a:cubicBezTo>
                      <a:cubicBezTo>
                        <a:pt x="285" y="1097"/>
                        <a:pt x="285" y="1097"/>
                        <a:pt x="285" y="1097"/>
                      </a:cubicBezTo>
                      <a:lnTo>
                        <a:pt x="285" y="98"/>
                      </a:lnTo>
                      <a:close/>
                      <a:moveTo>
                        <a:pt x="49" y="1049"/>
                      </a:moveTo>
                      <a:cubicBezTo>
                        <a:pt x="97" y="1045"/>
                        <a:pt x="97" y="1045"/>
                        <a:pt x="97" y="1045"/>
                      </a:cubicBezTo>
                      <a:cubicBezTo>
                        <a:pt x="97" y="1077"/>
                        <a:pt x="97" y="1077"/>
                        <a:pt x="97" y="1077"/>
                      </a:cubicBezTo>
                      <a:cubicBezTo>
                        <a:pt x="49" y="1083"/>
                        <a:pt x="49" y="1083"/>
                        <a:pt x="49" y="1083"/>
                      </a:cubicBezTo>
                      <a:lnTo>
                        <a:pt x="49" y="1049"/>
                      </a:lnTo>
                      <a:close/>
                      <a:moveTo>
                        <a:pt x="49" y="991"/>
                      </a:moveTo>
                      <a:cubicBezTo>
                        <a:pt x="65" y="990"/>
                        <a:pt x="81" y="989"/>
                        <a:pt x="97" y="988"/>
                      </a:cubicBezTo>
                      <a:cubicBezTo>
                        <a:pt x="97" y="999"/>
                        <a:pt x="97" y="1009"/>
                        <a:pt x="97" y="1020"/>
                      </a:cubicBezTo>
                      <a:cubicBezTo>
                        <a:pt x="81" y="1022"/>
                        <a:pt x="65" y="1024"/>
                        <a:pt x="49" y="1025"/>
                      </a:cubicBezTo>
                      <a:cubicBezTo>
                        <a:pt x="49" y="1014"/>
                        <a:pt x="49" y="1003"/>
                        <a:pt x="49" y="991"/>
                      </a:cubicBezTo>
                      <a:close/>
                      <a:moveTo>
                        <a:pt x="49" y="934"/>
                      </a:moveTo>
                      <a:cubicBezTo>
                        <a:pt x="65" y="933"/>
                        <a:pt x="81" y="932"/>
                        <a:pt x="97" y="932"/>
                      </a:cubicBezTo>
                      <a:cubicBezTo>
                        <a:pt x="97" y="942"/>
                        <a:pt x="97" y="953"/>
                        <a:pt x="97" y="964"/>
                      </a:cubicBezTo>
                      <a:cubicBezTo>
                        <a:pt x="81" y="965"/>
                        <a:pt x="65" y="966"/>
                        <a:pt x="49" y="968"/>
                      </a:cubicBezTo>
                      <a:cubicBezTo>
                        <a:pt x="49" y="956"/>
                        <a:pt x="49" y="945"/>
                        <a:pt x="49" y="934"/>
                      </a:cubicBezTo>
                      <a:close/>
                      <a:moveTo>
                        <a:pt x="49" y="876"/>
                      </a:moveTo>
                      <a:cubicBezTo>
                        <a:pt x="65" y="876"/>
                        <a:pt x="81" y="875"/>
                        <a:pt x="97" y="875"/>
                      </a:cubicBezTo>
                      <a:cubicBezTo>
                        <a:pt x="97" y="886"/>
                        <a:pt x="97" y="896"/>
                        <a:pt x="97" y="907"/>
                      </a:cubicBezTo>
                      <a:cubicBezTo>
                        <a:pt x="81" y="908"/>
                        <a:pt x="65" y="909"/>
                        <a:pt x="49" y="910"/>
                      </a:cubicBezTo>
                      <a:cubicBezTo>
                        <a:pt x="49" y="899"/>
                        <a:pt x="49" y="887"/>
                        <a:pt x="49" y="876"/>
                      </a:cubicBezTo>
                      <a:close/>
                      <a:moveTo>
                        <a:pt x="49" y="818"/>
                      </a:moveTo>
                      <a:cubicBezTo>
                        <a:pt x="65" y="818"/>
                        <a:pt x="81" y="819"/>
                        <a:pt x="97" y="819"/>
                      </a:cubicBezTo>
                      <a:cubicBezTo>
                        <a:pt x="97" y="829"/>
                        <a:pt x="97" y="840"/>
                        <a:pt x="97" y="851"/>
                      </a:cubicBezTo>
                      <a:cubicBezTo>
                        <a:pt x="81" y="851"/>
                        <a:pt x="65" y="852"/>
                        <a:pt x="49" y="853"/>
                      </a:cubicBezTo>
                      <a:cubicBezTo>
                        <a:pt x="49" y="841"/>
                        <a:pt x="49" y="830"/>
                        <a:pt x="49" y="818"/>
                      </a:cubicBezTo>
                      <a:close/>
                      <a:moveTo>
                        <a:pt x="49" y="761"/>
                      </a:moveTo>
                      <a:cubicBezTo>
                        <a:pt x="65" y="761"/>
                        <a:pt x="81" y="762"/>
                        <a:pt x="97" y="762"/>
                      </a:cubicBezTo>
                      <a:cubicBezTo>
                        <a:pt x="97" y="773"/>
                        <a:pt x="97" y="783"/>
                        <a:pt x="97" y="794"/>
                      </a:cubicBezTo>
                      <a:cubicBezTo>
                        <a:pt x="81" y="794"/>
                        <a:pt x="65" y="795"/>
                        <a:pt x="49" y="795"/>
                      </a:cubicBezTo>
                      <a:cubicBezTo>
                        <a:pt x="49" y="784"/>
                        <a:pt x="49" y="772"/>
                        <a:pt x="49" y="761"/>
                      </a:cubicBezTo>
                      <a:close/>
                      <a:moveTo>
                        <a:pt x="49" y="703"/>
                      </a:moveTo>
                      <a:cubicBezTo>
                        <a:pt x="65" y="704"/>
                        <a:pt x="81" y="705"/>
                        <a:pt x="97" y="706"/>
                      </a:cubicBezTo>
                      <a:cubicBezTo>
                        <a:pt x="97" y="716"/>
                        <a:pt x="97" y="727"/>
                        <a:pt x="97" y="738"/>
                      </a:cubicBezTo>
                      <a:cubicBezTo>
                        <a:pt x="81" y="738"/>
                        <a:pt x="65" y="737"/>
                        <a:pt x="49" y="737"/>
                      </a:cubicBezTo>
                      <a:cubicBezTo>
                        <a:pt x="49" y="726"/>
                        <a:pt x="49" y="715"/>
                        <a:pt x="49" y="703"/>
                      </a:cubicBezTo>
                      <a:close/>
                      <a:moveTo>
                        <a:pt x="49" y="645"/>
                      </a:moveTo>
                      <a:cubicBezTo>
                        <a:pt x="65" y="647"/>
                        <a:pt x="81" y="648"/>
                        <a:pt x="97" y="649"/>
                      </a:cubicBezTo>
                      <a:cubicBezTo>
                        <a:pt x="97" y="660"/>
                        <a:pt x="97" y="671"/>
                        <a:pt x="97" y="681"/>
                      </a:cubicBezTo>
                      <a:cubicBezTo>
                        <a:pt x="81" y="681"/>
                        <a:pt x="65" y="680"/>
                        <a:pt x="49" y="680"/>
                      </a:cubicBezTo>
                      <a:cubicBezTo>
                        <a:pt x="49" y="668"/>
                        <a:pt x="49" y="657"/>
                        <a:pt x="49" y="645"/>
                      </a:cubicBezTo>
                      <a:close/>
                      <a:moveTo>
                        <a:pt x="49" y="588"/>
                      </a:moveTo>
                      <a:cubicBezTo>
                        <a:pt x="65" y="590"/>
                        <a:pt x="81" y="591"/>
                        <a:pt x="97" y="593"/>
                      </a:cubicBezTo>
                      <a:cubicBezTo>
                        <a:pt x="97" y="603"/>
                        <a:pt x="97" y="614"/>
                        <a:pt x="97" y="625"/>
                      </a:cubicBezTo>
                      <a:cubicBezTo>
                        <a:pt x="81" y="624"/>
                        <a:pt x="65" y="623"/>
                        <a:pt x="49" y="622"/>
                      </a:cubicBezTo>
                      <a:cubicBezTo>
                        <a:pt x="49" y="611"/>
                        <a:pt x="49" y="599"/>
                        <a:pt x="49" y="588"/>
                      </a:cubicBezTo>
                      <a:close/>
                      <a:moveTo>
                        <a:pt x="49" y="530"/>
                      </a:moveTo>
                      <a:cubicBezTo>
                        <a:pt x="65" y="532"/>
                        <a:pt x="81" y="534"/>
                        <a:pt x="97" y="536"/>
                      </a:cubicBezTo>
                      <a:cubicBezTo>
                        <a:pt x="97" y="547"/>
                        <a:pt x="97" y="558"/>
                        <a:pt x="97" y="568"/>
                      </a:cubicBezTo>
                      <a:cubicBezTo>
                        <a:pt x="81" y="567"/>
                        <a:pt x="65" y="566"/>
                        <a:pt x="49" y="565"/>
                      </a:cubicBezTo>
                      <a:cubicBezTo>
                        <a:pt x="49" y="553"/>
                        <a:pt x="49" y="542"/>
                        <a:pt x="49" y="530"/>
                      </a:cubicBezTo>
                      <a:close/>
                      <a:moveTo>
                        <a:pt x="49" y="473"/>
                      </a:moveTo>
                      <a:cubicBezTo>
                        <a:pt x="65" y="475"/>
                        <a:pt x="81" y="477"/>
                        <a:pt x="97" y="480"/>
                      </a:cubicBezTo>
                      <a:cubicBezTo>
                        <a:pt x="97" y="490"/>
                        <a:pt x="97" y="501"/>
                        <a:pt x="97" y="512"/>
                      </a:cubicBezTo>
                      <a:cubicBezTo>
                        <a:pt x="81" y="510"/>
                        <a:pt x="65" y="508"/>
                        <a:pt x="49" y="507"/>
                      </a:cubicBezTo>
                      <a:cubicBezTo>
                        <a:pt x="49" y="495"/>
                        <a:pt x="49" y="484"/>
                        <a:pt x="49" y="473"/>
                      </a:cubicBezTo>
                      <a:close/>
                      <a:moveTo>
                        <a:pt x="49" y="392"/>
                      </a:moveTo>
                      <a:cubicBezTo>
                        <a:pt x="49" y="380"/>
                        <a:pt x="49" y="369"/>
                        <a:pt x="49" y="357"/>
                      </a:cubicBezTo>
                      <a:cubicBezTo>
                        <a:pt x="65" y="361"/>
                        <a:pt x="81" y="364"/>
                        <a:pt x="97" y="367"/>
                      </a:cubicBezTo>
                      <a:cubicBezTo>
                        <a:pt x="97" y="378"/>
                        <a:pt x="97" y="388"/>
                        <a:pt x="97" y="399"/>
                      </a:cubicBezTo>
                      <a:cubicBezTo>
                        <a:pt x="81" y="396"/>
                        <a:pt x="65" y="394"/>
                        <a:pt x="49" y="392"/>
                      </a:cubicBezTo>
                      <a:close/>
                      <a:moveTo>
                        <a:pt x="49" y="415"/>
                      </a:moveTo>
                      <a:cubicBezTo>
                        <a:pt x="65" y="418"/>
                        <a:pt x="81" y="421"/>
                        <a:pt x="97" y="423"/>
                      </a:cubicBezTo>
                      <a:cubicBezTo>
                        <a:pt x="97" y="434"/>
                        <a:pt x="97" y="445"/>
                        <a:pt x="97" y="455"/>
                      </a:cubicBezTo>
                      <a:cubicBezTo>
                        <a:pt x="81" y="453"/>
                        <a:pt x="65" y="451"/>
                        <a:pt x="49" y="449"/>
                      </a:cubicBezTo>
                      <a:cubicBezTo>
                        <a:pt x="49" y="438"/>
                        <a:pt x="49" y="426"/>
                        <a:pt x="49" y="415"/>
                      </a:cubicBezTo>
                      <a:close/>
                      <a:moveTo>
                        <a:pt x="49" y="300"/>
                      </a:moveTo>
                      <a:cubicBezTo>
                        <a:pt x="65" y="303"/>
                        <a:pt x="81" y="307"/>
                        <a:pt x="97" y="310"/>
                      </a:cubicBezTo>
                      <a:cubicBezTo>
                        <a:pt x="97" y="321"/>
                        <a:pt x="97" y="332"/>
                        <a:pt x="97" y="342"/>
                      </a:cubicBezTo>
                      <a:cubicBezTo>
                        <a:pt x="81" y="340"/>
                        <a:pt x="65" y="337"/>
                        <a:pt x="49" y="334"/>
                      </a:cubicBezTo>
                      <a:cubicBezTo>
                        <a:pt x="49" y="323"/>
                        <a:pt x="49" y="311"/>
                        <a:pt x="49" y="300"/>
                      </a:cubicBezTo>
                      <a:close/>
                      <a:moveTo>
                        <a:pt x="49" y="242"/>
                      </a:moveTo>
                      <a:cubicBezTo>
                        <a:pt x="65" y="246"/>
                        <a:pt x="81" y="250"/>
                        <a:pt x="97" y="254"/>
                      </a:cubicBezTo>
                      <a:cubicBezTo>
                        <a:pt x="97" y="265"/>
                        <a:pt x="97" y="275"/>
                        <a:pt x="97" y="286"/>
                      </a:cubicBezTo>
                      <a:cubicBezTo>
                        <a:pt x="81" y="283"/>
                        <a:pt x="65" y="280"/>
                        <a:pt x="49" y="276"/>
                      </a:cubicBezTo>
                      <a:cubicBezTo>
                        <a:pt x="49" y="265"/>
                        <a:pt x="49" y="254"/>
                        <a:pt x="49" y="242"/>
                      </a:cubicBezTo>
                      <a:close/>
                      <a:moveTo>
                        <a:pt x="49" y="185"/>
                      </a:moveTo>
                      <a:cubicBezTo>
                        <a:pt x="65" y="189"/>
                        <a:pt x="81" y="193"/>
                        <a:pt x="97" y="197"/>
                      </a:cubicBezTo>
                      <a:cubicBezTo>
                        <a:pt x="97" y="208"/>
                        <a:pt x="97" y="219"/>
                        <a:pt x="97" y="229"/>
                      </a:cubicBezTo>
                      <a:cubicBezTo>
                        <a:pt x="81" y="226"/>
                        <a:pt x="65" y="222"/>
                        <a:pt x="49" y="219"/>
                      </a:cubicBezTo>
                      <a:cubicBezTo>
                        <a:pt x="49" y="207"/>
                        <a:pt x="49" y="196"/>
                        <a:pt x="49" y="185"/>
                      </a:cubicBezTo>
                      <a:close/>
                      <a:moveTo>
                        <a:pt x="49" y="127"/>
                      </a:moveTo>
                      <a:cubicBezTo>
                        <a:pt x="65" y="132"/>
                        <a:pt x="81" y="136"/>
                        <a:pt x="97" y="141"/>
                      </a:cubicBezTo>
                      <a:cubicBezTo>
                        <a:pt x="97" y="152"/>
                        <a:pt x="97" y="162"/>
                        <a:pt x="97" y="173"/>
                      </a:cubicBezTo>
                      <a:cubicBezTo>
                        <a:pt x="81" y="169"/>
                        <a:pt x="65" y="165"/>
                        <a:pt x="49" y="161"/>
                      </a:cubicBezTo>
                      <a:cubicBezTo>
                        <a:pt x="49" y="150"/>
                        <a:pt x="49" y="138"/>
                        <a:pt x="49" y="127"/>
                      </a:cubicBezTo>
                      <a:close/>
                      <a:moveTo>
                        <a:pt x="97" y="116"/>
                      </a:moveTo>
                      <a:cubicBezTo>
                        <a:pt x="49" y="104"/>
                        <a:pt x="49" y="104"/>
                        <a:pt x="49" y="104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cubicBezTo>
                        <a:pt x="97" y="85"/>
                        <a:pt x="97" y="85"/>
                        <a:pt x="97" y="85"/>
                      </a:cubicBezTo>
                      <a:lnTo>
                        <a:pt x="97" y="116"/>
                      </a:lnTo>
                      <a:close/>
                      <a:moveTo>
                        <a:pt x="159" y="133"/>
                      </a:moveTo>
                      <a:cubicBezTo>
                        <a:pt x="129" y="125"/>
                        <a:pt x="129" y="125"/>
                        <a:pt x="129" y="125"/>
                      </a:cubicBezTo>
                      <a:cubicBezTo>
                        <a:pt x="129" y="94"/>
                        <a:pt x="129" y="94"/>
                        <a:pt x="129" y="94"/>
                      </a:cubicBezTo>
                      <a:cubicBezTo>
                        <a:pt x="159" y="104"/>
                        <a:pt x="159" y="104"/>
                        <a:pt x="159" y="104"/>
                      </a:cubicBezTo>
                      <a:lnTo>
                        <a:pt x="159" y="133"/>
                      </a:lnTo>
                      <a:close/>
                      <a:moveTo>
                        <a:pt x="159" y="188"/>
                      </a:moveTo>
                      <a:cubicBezTo>
                        <a:pt x="149" y="185"/>
                        <a:pt x="139" y="183"/>
                        <a:pt x="129" y="180"/>
                      </a:cubicBezTo>
                      <a:cubicBezTo>
                        <a:pt x="129" y="170"/>
                        <a:pt x="129" y="160"/>
                        <a:pt x="129" y="150"/>
                      </a:cubicBezTo>
                      <a:cubicBezTo>
                        <a:pt x="139" y="153"/>
                        <a:pt x="149" y="156"/>
                        <a:pt x="159" y="159"/>
                      </a:cubicBezTo>
                      <a:cubicBezTo>
                        <a:pt x="159" y="168"/>
                        <a:pt x="159" y="178"/>
                        <a:pt x="159" y="188"/>
                      </a:cubicBezTo>
                      <a:close/>
                      <a:moveTo>
                        <a:pt x="159" y="243"/>
                      </a:moveTo>
                      <a:cubicBezTo>
                        <a:pt x="149" y="240"/>
                        <a:pt x="139" y="238"/>
                        <a:pt x="129" y="236"/>
                      </a:cubicBezTo>
                      <a:cubicBezTo>
                        <a:pt x="129" y="226"/>
                        <a:pt x="129" y="215"/>
                        <a:pt x="129" y="205"/>
                      </a:cubicBezTo>
                      <a:cubicBezTo>
                        <a:pt x="139" y="208"/>
                        <a:pt x="149" y="211"/>
                        <a:pt x="159" y="213"/>
                      </a:cubicBezTo>
                      <a:cubicBezTo>
                        <a:pt x="159" y="223"/>
                        <a:pt x="159" y="233"/>
                        <a:pt x="159" y="243"/>
                      </a:cubicBezTo>
                      <a:close/>
                      <a:moveTo>
                        <a:pt x="159" y="298"/>
                      </a:moveTo>
                      <a:cubicBezTo>
                        <a:pt x="149" y="296"/>
                        <a:pt x="139" y="294"/>
                        <a:pt x="129" y="292"/>
                      </a:cubicBezTo>
                      <a:cubicBezTo>
                        <a:pt x="129" y="281"/>
                        <a:pt x="129" y="271"/>
                        <a:pt x="129" y="261"/>
                      </a:cubicBezTo>
                      <a:cubicBezTo>
                        <a:pt x="139" y="263"/>
                        <a:pt x="149" y="266"/>
                        <a:pt x="159" y="268"/>
                      </a:cubicBezTo>
                      <a:cubicBezTo>
                        <a:pt x="159" y="278"/>
                        <a:pt x="159" y="288"/>
                        <a:pt x="159" y="298"/>
                      </a:cubicBezTo>
                      <a:close/>
                      <a:moveTo>
                        <a:pt x="159" y="353"/>
                      </a:moveTo>
                      <a:cubicBezTo>
                        <a:pt x="149" y="351"/>
                        <a:pt x="139" y="349"/>
                        <a:pt x="129" y="347"/>
                      </a:cubicBezTo>
                      <a:cubicBezTo>
                        <a:pt x="129" y="337"/>
                        <a:pt x="129" y="327"/>
                        <a:pt x="129" y="317"/>
                      </a:cubicBezTo>
                      <a:cubicBezTo>
                        <a:pt x="139" y="319"/>
                        <a:pt x="149" y="321"/>
                        <a:pt x="159" y="323"/>
                      </a:cubicBezTo>
                      <a:cubicBezTo>
                        <a:pt x="159" y="333"/>
                        <a:pt x="159" y="343"/>
                        <a:pt x="159" y="353"/>
                      </a:cubicBezTo>
                      <a:close/>
                      <a:moveTo>
                        <a:pt x="159" y="408"/>
                      </a:moveTo>
                      <a:cubicBezTo>
                        <a:pt x="149" y="406"/>
                        <a:pt x="139" y="405"/>
                        <a:pt x="129" y="403"/>
                      </a:cubicBezTo>
                      <a:cubicBezTo>
                        <a:pt x="129" y="393"/>
                        <a:pt x="129" y="383"/>
                        <a:pt x="129" y="372"/>
                      </a:cubicBezTo>
                      <a:cubicBezTo>
                        <a:pt x="139" y="374"/>
                        <a:pt x="149" y="376"/>
                        <a:pt x="159" y="378"/>
                      </a:cubicBezTo>
                      <a:cubicBezTo>
                        <a:pt x="159" y="388"/>
                        <a:pt x="159" y="398"/>
                        <a:pt x="159" y="408"/>
                      </a:cubicBezTo>
                      <a:close/>
                      <a:moveTo>
                        <a:pt x="160" y="463"/>
                      </a:moveTo>
                      <a:cubicBezTo>
                        <a:pt x="149" y="461"/>
                        <a:pt x="139" y="460"/>
                        <a:pt x="129" y="459"/>
                      </a:cubicBezTo>
                      <a:cubicBezTo>
                        <a:pt x="129" y="448"/>
                        <a:pt x="129" y="438"/>
                        <a:pt x="129" y="428"/>
                      </a:cubicBezTo>
                      <a:cubicBezTo>
                        <a:pt x="139" y="430"/>
                        <a:pt x="149" y="432"/>
                        <a:pt x="160" y="433"/>
                      </a:cubicBezTo>
                      <a:cubicBezTo>
                        <a:pt x="160" y="443"/>
                        <a:pt x="160" y="453"/>
                        <a:pt x="160" y="463"/>
                      </a:cubicBezTo>
                      <a:close/>
                      <a:moveTo>
                        <a:pt x="160" y="518"/>
                      </a:moveTo>
                      <a:cubicBezTo>
                        <a:pt x="149" y="516"/>
                        <a:pt x="139" y="515"/>
                        <a:pt x="129" y="514"/>
                      </a:cubicBezTo>
                      <a:cubicBezTo>
                        <a:pt x="129" y="504"/>
                        <a:pt x="129" y="494"/>
                        <a:pt x="129" y="484"/>
                      </a:cubicBezTo>
                      <a:cubicBezTo>
                        <a:pt x="139" y="485"/>
                        <a:pt x="149" y="487"/>
                        <a:pt x="160" y="488"/>
                      </a:cubicBezTo>
                      <a:cubicBezTo>
                        <a:pt x="160" y="498"/>
                        <a:pt x="160" y="508"/>
                        <a:pt x="160" y="518"/>
                      </a:cubicBezTo>
                      <a:close/>
                      <a:moveTo>
                        <a:pt x="160" y="572"/>
                      </a:moveTo>
                      <a:cubicBezTo>
                        <a:pt x="150" y="572"/>
                        <a:pt x="139" y="571"/>
                        <a:pt x="129" y="570"/>
                      </a:cubicBezTo>
                      <a:cubicBezTo>
                        <a:pt x="129" y="560"/>
                        <a:pt x="129" y="550"/>
                        <a:pt x="129" y="539"/>
                      </a:cubicBezTo>
                      <a:cubicBezTo>
                        <a:pt x="139" y="541"/>
                        <a:pt x="150" y="542"/>
                        <a:pt x="160" y="543"/>
                      </a:cubicBezTo>
                      <a:cubicBezTo>
                        <a:pt x="160" y="553"/>
                        <a:pt x="160" y="563"/>
                        <a:pt x="160" y="572"/>
                      </a:cubicBezTo>
                      <a:close/>
                      <a:moveTo>
                        <a:pt x="160" y="627"/>
                      </a:moveTo>
                      <a:cubicBezTo>
                        <a:pt x="150" y="627"/>
                        <a:pt x="140" y="626"/>
                        <a:pt x="129" y="626"/>
                      </a:cubicBezTo>
                      <a:cubicBezTo>
                        <a:pt x="129" y="616"/>
                        <a:pt x="129" y="605"/>
                        <a:pt x="129" y="595"/>
                      </a:cubicBezTo>
                      <a:cubicBezTo>
                        <a:pt x="140" y="596"/>
                        <a:pt x="150" y="597"/>
                        <a:pt x="160" y="598"/>
                      </a:cubicBezTo>
                      <a:cubicBezTo>
                        <a:pt x="160" y="608"/>
                        <a:pt x="160" y="618"/>
                        <a:pt x="160" y="627"/>
                      </a:cubicBezTo>
                      <a:close/>
                      <a:moveTo>
                        <a:pt x="160" y="682"/>
                      </a:moveTo>
                      <a:cubicBezTo>
                        <a:pt x="150" y="682"/>
                        <a:pt x="140" y="682"/>
                        <a:pt x="130" y="681"/>
                      </a:cubicBezTo>
                      <a:cubicBezTo>
                        <a:pt x="130" y="671"/>
                        <a:pt x="130" y="661"/>
                        <a:pt x="130" y="651"/>
                      </a:cubicBezTo>
                      <a:cubicBezTo>
                        <a:pt x="140" y="652"/>
                        <a:pt x="150" y="652"/>
                        <a:pt x="160" y="653"/>
                      </a:cubicBezTo>
                      <a:cubicBezTo>
                        <a:pt x="160" y="663"/>
                        <a:pt x="160" y="673"/>
                        <a:pt x="160" y="682"/>
                      </a:cubicBezTo>
                      <a:close/>
                      <a:moveTo>
                        <a:pt x="160" y="737"/>
                      </a:moveTo>
                      <a:cubicBezTo>
                        <a:pt x="150" y="737"/>
                        <a:pt x="140" y="737"/>
                        <a:pt x="130" y="737"/>
                      </a:cubicBezTo>
                      <a:cubicBezTo>
                        <a:pt x="130" y="727"/>
                        <a:pt x="130" y="717"/>
                        <a:pt x="130" y="706"/>
                      </a:cubicBezTo>
                      <a:cubicBezTo>
                        <a:pt x="140" y="707"/>
                        <a:pt x="150" y="708"/>
                        <a:pt x="160" y="708"/>
                      </a:cubicBezTo>
                      <a:cubicBezTo>
                        <a:pt x="160" y="718"/>
                        <a:pt x="160" y="728"/>
                        <a:pt x="160" y="737"/>
                      </a:cubicBezTo>
                      <a:close/>
                      <a:moveTo>
                        <a:pt x="160" y="792"/>
                      </a:moveTo>
                      <a:cubicBezTo>
                        <a:pt x="150" y="793"/>
                        <a:pt x="140" y="793"/>
                        <a:pt x="130" y="793"/>
                      </a:cubicBezTo>
                      <a:cubicBezTo>
                        <a:pt x="130" y="783"/>
                        <a:pt x="130" y="772"/>
                        <a:pt x="130" y="762"/>
                      </a:cubicBezTo>
                      <a:cubicBezTo>
                        <a:pt x="140" y="762"/>
                        <a:pt x="150" y="763"/>
                        <a:pt x="160" y="763"/>
                      </a:cubicBezTo>
                      <a:cubicBezTo>
                        <a:pt x="160" y="773"/>
                        <a:pt x="160" y="783"/>
                        <a:pt x="160" y="792"/>
                      </a:cubicBezTo>
                      <a:close/>
                      <a:moveTo>
                        <a:pt x="160" y="847"/>
                      </a:moveTo>
                      <a:cubicBezTo>
                        <a:pt x="150" y="848"/>
                        <a:pt x="140" y="848"/>
                        <a:pt x="130" y="849"/>
                      </a:cubicBezTo>
                      <a:cubicBezTo>
                        <a:pt x="130" y="838"/>
                        <a:pt x="130" y="828"/>
                        <a:pt x="130" y="818"/>
                      </a:cubicBezTo>
                      <a:cubicBezTo>
                        <a:pt x="140" y="818"/>
                        <a:pt x="150" y="818"/>
                        <a:pt x="160" y="818"/>
                      </a:cubicBezTo>
                      <a:cubicBezTo>
                        <a:pt x="160" y="828"/>
                        <a:pt x="160" y="838"/>
                        <a:pt x="160" y="847"/>
                      </a:cubicBezTo>
                      <a:close/>
                      <a:moveTo>
                        <a:pt x="160" y="902"/>
                      </a:moveTo>
                      <a:cubicBezTo>
                        <a:pt x="150" y="903"/>
                        <a:pt x="140" y="904"/>
                        <a:pt x="130" y="904"/>
                      </a:cubicBezTo>
                      <a:cubicBezTo>
                        <a:pt x="130" y="894"/>
                        <a:pt x="130" y="884"/>
                        <a:pt x="130" y="874"/>
                      </a:cubicBezTo>
                      <a:cubicBezTo>
                        <a:pt x="140" y="873"/>
                        <a:pt x="150" y="873"/>
                        <a:pt x="160" y="873"/>
                      </a:cubicBezTo>
                      <a:cubicBezTo>
                        <a:pt x="160" y="883"/>
                        <a:pt x="160" y="893"/>
                        <a:pt x="160" y="902"/>
                      </a:cubicBezTo>
                      <a:close/>
                      <a:moveTo>
                        <a:pt x="160" y="957"/>
                      </a:moveTo>
                      <a:cubicBezTo>
                        <a:pt x="150" y="958"/>
                        <a:pt x="140" y="959"/>
                        <a:pt x="130" y="960"/>
                      </a:cubicBezTo>
                      <a:cubicBezTo>
                        <a:pt x="130" y="950"/>
                        <a:pt x="130" y="939"/>
                        <a:pt x="130" y="929"/>
                      </a:cubicBezTo>
                      <a:cubicBezTo>
                        <a:pt x="140" y="929"/>
                        <a:pt x="150" y="928"/>
                        <a:pt x="160" y="928"/>
                      </a:cubicBezTo>
                      <a:cubicBezTo>
                        <a:pt x="160" y="938"/>
                        <a:pt x="160" y="947"/>
                        <a:pt x="160" y="957"/>
                      </a:cubicBezTo>
                      <a:close/>
                      <a:moveTo>
                        <a:pt x="161" y="1012"/>
                      </a:moveTo>
                      <a:cubicBezTo>
                        <a:pt x="150" y="1013"/>
                        <a:pt x="140" y="1014"/>
                        <a:pt x="130" y="1016"/>
                      </a:cubicBezTo>
                      <a:cubicBezTo>
                        <a:pt x="130" y="1005"/>
                        <a:pt x="130" y="995"/>
                        <a:pt x="130" y="985"/>
                      </a:cubicBezTo>
                      <a:cubicBezTo>
                        <a:pt x="140" y="984"/>
                        <a:pt x="150" y="984"/>
                        <a:pt x="161" y="983"/>
                      </a:cubicBezTo>
                      <a:cubicBezTo>
                        <a:pt x="161" y="993"/>
                        <a:pt x="161" y="1002"/>
                        <a:pt x="161" y="1012"/>
                      </a:cubicBezTo>
                      <a:close/>
                      <a:moveTo>
                        <a:pt x="161" y="1067"/>
                      </a:moveTo>
                      <a:cubicBezTo>
                        <a:pt x="130" y="1071"/>
                        <a:pt x="130" y="1071"/>
                        <a:pt x="130" y="1071"/>
                      </a:cubicBezTo>
                      <a:cubicBezTo>
                        <a:pt x="130" y="1041"/>
                        <a:pt x="130" y="1041"/>
                        <a:pt x="130" y="1041"/>
                      </a:cubicBezTo>
                      <a:cubicBezTo>
                        <a:pt x="161" y="1038"/>
                        <a:pt x="161" y="1038"/>
                        <a:pt x="161" y="1038"/>
                      </a:cubicBezTo>
                      <a:lnTo>
                        <a:pt x="161" y="1067"/>
                      </a:lnTo>
                      <a:close/>
                      <a:moveTo>
                        <a:pt x="186" y="1036"/>
                      </a:moveTo>
                      <a:cubicBezTo>
                        <a:pt x="208" y="1034"/>
                        <a:pt x="208" y="1034"/>
                        <a:pt x="208" y="1034"/>
                      </a:cubicBezTo>
                      <a:cubicBezTo>
                        <a:pt x="208" y="1061"/>
                        <a:pt x="208" y="1061"/>
                        <a:pt x="208" y="1061"/>
                      </a:cubicBezTo>
                      <a:cubicBezTo>
                        <a:pt x="186" y="1065"/>
                        <a:pt x="186" y="1065"/>
                        <a:pt x="186" y="1065"/>
                      </a:cubicBezTo>
                      <a:lnTo>
                        <a:pt x="186" y="1036"/>
                      </a:lnTo>
                      <a:close/>
                      <a:moveTo>
                        <a:pt x="186" y="982"/>
                      </a:moveTo>
                      <a:cubicBezTo>
                        <a:pt x="193" y="981"/>
                        <a:pt x="200" y="981"/>
                        <a:pt x="208" y="980"/>
                      </a:cubicBezTo>
                      <a:cubicBezTo>
                        <a:pt x="208" y="990"/>
                        <a:pt x="208" y="999"/>
                        <a:pt x="208" y="1008"/>
                      </a:cubicBezTo>
                      <a:cubicBezTo>
                        <a:pt x="200" y="1008"/>
                        <a:pt x="193" y="1009"/>
                        <a:pt x="186" y="1010"/>
                      </a:cubicBezTo>
                      <a:cubicBezTo>
                        <a:pt x="186" y="1001"/>
                        <a:pt x="186" y="991"/>
                        <a:pt x="186" y="982"/>
                      </a:cubicBezTo>
                      <a:close/>
                      <a:moveTo>
                        <a:pt x="186" y="956"/>
                      </a:moveTo>
                      <a:cubicBezTo>
                        <a:pt x="186" y="946"/>
                        <a:pt x="186" y="937"/>
                        <a:pt x="186" y="928"/>
                      </a:cubicBezTo>
                      <a:cubicBezTo>
                        <a:pt x="193" y="927"/>
                        <a:pt x="200" y="927"/>
                        <a:pt x="208" y="927"/>
                      </a:cubicBezTo>
                      <a:cubicBezTo>
                        <a:pt x="208" y="936"/>
                        <a:pt x="208" y="945"/>
                        <a:pt x="208" y="954"/>
                      </a:cubicBezTo>
                      <a:cubicBezTo>
                        <a:pt x="200" y="954"/>
                        <a:pt x="193" y="955"/>
                        <a:pt x="186" y="956"/>
                      </a:cubicBezTo>
                      <a:close/>
                      <a:moveTo>
                        <a:pt x="186" y="873"/>
                      </a:moveTo>
                      <a:cubicBezTo>
                        <a:pt x="193" y="873"/>
                        <a:pt x="200" y="873"/>
                        <a:pt x="208" y="873"/>
                      </a:cubicBezTo>
                      <a:cubicBezTo>
                        <a:pt x="208" y="882"/>
                        <a:pt x="208" y="891"/>
                        <a:pt x="208" y="900"/>
                      </a:cubicBezTo>
                      <a:cubicBezTo>
                        <a:pt x="200" y="900"/>
                        <a:pt x="193" y="901"/>
                        <a:pt x="186" y="901"/>
                      </a:cubicBezTo>
                      <a:cubicBezTo>
                        <a:pt x="186" y="892"/>
                        <a:pt x="186" y="883"/>
                        <a:pt x="186" y="873"/>
                      </a:cubicBezTo>
                      <a:close/>
                      <a:moveTo>
                        <a:pt x="186" y="847"/>
                      </a:moveTo>
                      <a:cubicBezTo>
                        <a:pt x="186" y="838"/>
                        <a:pt x="186" y="828"/>
                        <a:pt x="186" y="819"/>
                      </a:cubicBezTo>
                      <a:cubicBezTo>
                        <a:pt x="193" y="819"/>
                        <a:pt x="200" y="819"/>
                        <a:pt x="208" y="819"/>
                      </a:cubicBezTo>
                      <a:cubicBezTo>
                        <a:pt x="208" y="828"/>
                        <a:pt x="208" y="837"/>
                        <a:pt x="208" y="846"/>
                      </a:cubicBezTo>
                      <a:cubicBezTo>
                        <a:pt x="200" y="846"/>
                        <a:pt x="193" y="847"/>
                        <a:pt x="186" y="847"/>
                      </a:cubicBezTo>
                      <a:close/>
                      <a:moveTo>
                        <a:pt x="186" y="764"/>
                      </a:moveTo>
                      <a:cubicBezTo>
                        <a:pt x="193" y="765"/>
                        <a:pt x="200" y="765"/>
                        <a:pt x="208" y="765"/>
                      </a:cubicBezTo>
                      <a:cubicBezTo>
                        <a:pt x="208" y="774"/>
                        <a:pt x="208" y="783"/>
                        <a:pt x="208" y="792"/>
                      </a:cubicBezTo>
                      <a:cubicBezTo>
                        <a:pt x="200" y="792"/>
                        <a:pt x="193" y="792"/>
                        <a:pt x="186" y="793"/>
                      </a:cubicBezTo>
                      <a:cubicBezTo>
                        <a:pt x="186" y="783"/>
                        <a:pt x="186" y="774"/>
                        <a:pt x="186" y="764"/>
                      </a:cubicBezTo>
                      <a:close/>
                      <a:moveTo>
                        <a:pt x="186" y="738"/>
                      </a:moveTo>
                      <a:cubicBezTo>
                        <a:pt x="186" y="729"/>
                        <a:pt x="186" y="719"/>
                        <a:pt x="186" y="710"/>
                      </a:cubicBezTo>
                      <a:cubicBezTo>
                        <a:pt x="193" y="710"/>
                        <a:pt x="200" y="711"/>
                        <a:pt x="208" y="711"/>
                      </a:cubicBezTo>
                      <a:cubicBezTo>
                        <a:pt x="208" y="720"/>
                        <a:pt x="208" y="729"/>
                        <a:pt x="208" y="738"/>
                      </a:cubicBezTo>
                      <a:cubicBezTo>
                        <a:pt x="200" y="738"/>
                        <a:pt x="193" y="738"/>
                        <a:pt x="186" y="738"/>
                      </a:cubicBezTo>
                      <a:close/>
                      <a:moveTo>
                        <a:pt x="186" y="656"/>
                      </a:moveTo>
                      <a:cubicBezTo>
                        <a:pt x="193" y="656"/>
                        <a:pt x="200" y="657"/>
                        <a:pt x="208" y="657"/>
                      </a:cubicBezTo>
                      <a:cubicBezTo>
                        <a:pt x="208" y="666"/>
                        <a:pt x="208" y="675"/>
                        <a:pt x="208" y="685"/>
                      </a:cubicBezTo>
                      <a:cubicBezTo>
                        <a:pt x="200" y="684"/>
                        <a:pt x="193" y="684"/>
                        <a:pt x="186" y="684"/>
                      </a:cubicBezTo>
                      <a:cubicBezTo>
                        <a:pt x="186" y="674"/>
                        <a:pt x="186" y="665"/>
                        <a:pt x="186" y="656"/>
                      </a:cubicBezTo>
                      <a:close/>
                      <a:moveTo>
                        <a:pt x="186" y="601"/>
                      </a:moveTo>
                      <a:cubicBezTo>
                        <a:pt x="193" y="602"/>
                        <a:pt x="200" y="603"/>
                        <a:pt x="208" y="604"/>
                      </a:cubicBezTo>
                      <a:cubicBezTo>
                        <a:pt x="208" y="613"/>
                        <a:pt x="208" y="622"/>
                        <a:pt x="208" y="631"/>
                      </a:cubicBezTo>
                      <a:cubicBezTo>
                        <a:pt x="200" y="630"/>
                        <a:pt x="193" y="630"/>
                        <a:pt x="186" y="629"/>
                      </a:cubicBezTo>
                      <a:cubicBezTo>
                        <a:pt x="186" y="620"/>
                        <a:pt x="186" y="611"/>
                        <a:pt x="186" y="601"/>
                      </a:cubicBezTo>
                      <a:close/>
                      <a:moveTo>
                        <a:pt x="186" y="547"/>
                      </a:moveTo>
                      <a:cubicBezTo>
                        <a:pt x="193" y="548"/>
                        <a:pt x="200" y="549"/>
                        <a:pt x="208" y="550"/>
                      </a:cubicBezTo>
                      <a:cubicBezTo>
                        <a:pt x="208" y="559"/>
                        <a:pt x="208" y="568"/>
                        <a:pt x="208" y="577"/>
                      </a:cubicBezTo>
                      <a:cubicBezTo>
                        <a:pt x="200" y="576"/>
                        <a:pt x="193" y="576"/>
                        <a:pt x="186" y="575"/>
                      </a:cubicBezTo>
                      <a:cubicBezTo>
                        <a:pt x="186" y="566"/>
                        <a:pt x="186" y="556"/>
                        <a:pt x="186" y="547"/>
                      </a:cubicBezTo>
                      <a:close/>
                      <a:moveTo>
                        <a:pt x="186" y="492"/>
                      </a:moveTo>
                      <a:cubicBezTo>
                        <a:pt x="193" y="494"/>
                        <a:pt x="200" y="495"/>
                        <a:pt x="208" y="496"/>
                      </a:cubicBezTo>
                      <a:cubicBezTo>
                        <a:pt x="208" y="505"/>
                        <a:pt x="208" y="514"/>
                        <a:pt x="208" y="523"/>
                      </a:cubicBezTo>
                      <a:cubicBezTo>
                        <a:pt x="200" y="522"/>
                        <a:pt x="193" y="521"/>
                        <a:pt x="186" y="521"/>
                      </a:cubicBezTo>
                      <a:cubicBezTo>
                        <a:pt x="186" y="511"/>
                        <a:pt x="186" y="502"/>
                        <a:pt x="186" y="492"/>
                      </a:cubicBezTo>
                      <a:close/>
                      <a:moveTo>
                        <a:pt x="186" y="438"/>
                      </a:moveTo>
                      <a:cubicBezTo>
                        <a:pt x="193" y="439"/>
                        <a:pt x="200" y="441"/>
                        <a:pt x="208" y="442"/>
                      </a:cubicBezTo>
                      <a:cubicBezTo>
                        <a:pt x="208" y="451"/>
                        <a:pt x="208" y="460"/>
                        <a:pt x="208" y="469"/>
                      </a:cubicBezTo>
                      <a:cubicBezTo>
                        <a:pt x="200" y="468"/>
                        <a:pt x="193" y="467"/>
                        <a:pt x="186" y="466"/>
                      </a:cubicBezTo>
                      <a:cubicBezTo>
                        <a:pt x="186" y="457"/>
                        <a:pt x="186" y="448"/>
                        <a:pt x="186" y="438"/>
                      </a:cubicBezTo>
                      <a:close/>
                      <a:moveTo>
                        <a:pt x="186" y="384"/>
                      </a:moveTo>
                      <a:cubicBezTo>
                        <a:pt x="193" y="385"/>
                        <a:pt x="200" y="387"/>
                        <a:pt x="208" y="388"/>
                      </a:cubicBezTo>
                      <a:cubicBezTo>
                        <a:pt x="208" y="397"/>
                        <a:pt x="208" y="406"/>
                        <a:pt x="208" y="415"/>
                      </a:cubicBezTo>
                      <a:cubicBezTo>
                        <a:pt x="200" y="414"/>
                        <a:pt x="193" y="413"/>
                        <a:pt x="186" y="412"/>
                      </a:cubicBezTo>
                      <a:cubicBezTo>
                        <a:pt x="186" y="403"/>
                        <a:pt x="186" y="393"/>
                        <a:pt x="186" y="384"/>
                      </a:cubicBezTo>
                      <a:close/>
                      <a:moveTo>
                        <a:pt x="186" y="329"/>
                      </a:moveTo>
                      <a:cubicBezTo>
                        <a:pt x="193" y="331"/>
                        <a:pt x="200" y="333"/>
                        <a:pt x="208" y="334"/>
                      </a:cubicBezTo>
                      <a:cubicBezTo>
                        <a:pt x="208" y="343"/>
                        <a:pt x="208" y="352"/>
                        <a:pt x="208" y="361"/>
                      </a:cubicBezTo>
                      <a:cubicBezTo>
                        <a:pt x="200" y="360"/>
                        <a:pt x="193" y="359"/>
                        <a:pt x="186" y="358"/>
                      </a:cubicBezTo>
                      <a:cubicBezTo>
                        <a:pt x="186" y="348"/>
                        <a:pt x="186" y="339"/>
                        <a:pt x="186" y="329"/>
                      </a:cubicBezTo>
                      <a:close/>
                      <a:moveTo>
                        <a:pt x="186" y="275"/>
                      </a:moveTo>
                      <a:cubicBezTo>
                        <a:pt x="193" y="277"/>
                        <a:pt x="200" y="279"/>
                        <a:pt x="208" y="280"/>
                      </a:cubicBezTo>
                      <a:cubicBezTo>
                        <a:pt x="208" y="289"/>
                        <a:pt x="208" y="299"/>
                        <a:pt x="208" y="308"/>
                      </a:cubicBezTo>
                      <a:cubicBezTo>
                        <a:pt x="200" y="306"/>
                        <a:pt x="193" y="305"/>
                        <a:pt x="186" y="303"/>
                      </a:cubicBezTo>
                      <a:cubicBezTo>
                        <a:pt x="186" y="294"/>
                        <a:pt x="186" y="284"/>
                        <a:pt x="186" y="275"/>
                      </a:cubicBezTo>
                      <a:close/>
                      <a:moveTo>
                        <a:pt x="186" y="249"/>
                      </a:moveTo>
                      <a:cubicBezTo>
                        <a:pt x="186" y="239"/>
                        <a:pt x="186" y="230"/>
                        <a:pt x="186" y="221"/>
                      </a:cubicBezTo>
                      <a:cubicBezTo>
                        <a:pt x="193" y="223"/>
                        <a:pt x="200" y="225"/>
                        <a:pt x="208" y="227"/>
                      </a:cubicBezTo>
                      <a:cubicBezTo>
                        <a:pt x="208" y="236"/>
                        <a:pt x="208" y="245"/>
                        <a:pt x="208" y="254"/>
                      </a:cubicBezTo>
                      <a:cubicBezTo>
                        <a:pt x="200" y="252"/>
                        <a:pt x="193" y="250"/>
                        <a:pt x="186" y="249"/>
                      </a:cubicBezTo>
                      <a:close/>
                      <a:moveTo>
                        <a:pt x="186" y="166"/>
                      </a:moveTo>
                      <a:cubicBezTo>
                        <a:pt x="193" y="168"/>
                        <a:pt x="200" y="171"/>
                        <a:pt x="208" y="173"/>
                      </a:cubicBezTo>
                      <a:cubicBezTo>
                        <a:pt x="208" y="182"/>
                        <a:pt x="208" y="191"/>
                        <a:pt x="208" y="200"/>
                      </a:cubicBezTo>
                      <a:cubicBezTo>
                        <a:pt x="200" y="198"/>
                        <a:pt x="193" y="196"/>
                        <a:pt x="186" y="194"/>
                      </a:cubicBezTo>
                      <a:cubicBezTo>
                        <a:pt x="186" y="185"/>
                        <a:pt x="186" y="176"/>
                        <a:pt x="186" y="166"/>
                      </a:cubicBezTo>
                      <a:close/>
                      <a:moveTo>
                        <a:pt x="208" y="146"/>
                      </a:moveTo>
                      <a:cubicBezTo>
                        <a:pt x="186" y="140"/>
                        <a:pt x="186" y="140"/>
                        <a:pt x="186" y="140"/>
                      </a:cubicBezTo>
                      <a:cubicBezTo>
                        <a:pt x="186" y="112"/>
                        <a:pt x="186" y="112"/>
                        <a:pt x="186" y="112"/>
                      </a:cubicBezTo>
                      <a:cubicBezTo>
                        <a:pt x="208" y="119"/>
                        <a:pt x="208" y="119"/>
                        <a:pt x="208" y="119"/>
                      </a:cubicBezTo>
                      <a:lnTo>
                        <a:pt x="208" y="146"/>
                      </a:lnTo>
                      <a:close/>
                      <a:moveTo>
                        <a:pt x="228" y="1033"/>
                      </a:moveTo>
                      <a:cubicBezTo>
                        <a:pt x="247" y="1031"/>
                        <a:pt x="247" y="1031"/>
                        <a:pt x="247" y="1031"/>
                      </a:cubicBezTo>
                      <a:cubicBezTo>
                        <a:pt x="247" y="1057"/>
                        <a:pt x="247" y="1057"/>
                        <a:pt x="247" y="1057"/>
                      </a:cubicBezTo>
                      <a:cubicBezTo>
                        <a:pt x="228" y="1060"/>
                        <a:pt x="228" y="1060"/>
                        <a:pt x="228" y="1060"/>
                      </a:cubicBezTo>
                      <a:lnTo>
                        <a:pt x="228" y="1033"/>
                      </a:lnTo>
                      <a:close/>
                      <a:moveTo>
                        <a:pt x="228" y="980"/>
                      </a:moveTo>
                      <a:cubicBezTo>
                        <a:pt x="234" y="979"/>
                        <a:pt x="241" y="979"/>
                        <a:pt x="247" y="978"/>
                      </a:cubicBezTo>
                      <a:cubicBezTo>
                        <a:pt x="247" y="987"/>
                        <a:pt x="247" y="995"/>
                        <a:pt x="247" y="1004"/>
                      </a:cubicBezTo>
                      <a:cubicBezTo>
                        <a:pt x="241" y="1005"/>
                        <a:pt x="234" y="1005"/>
                        <a:pt x="228" y="1006"/>
                      </a:cubicBezTo>
                      <a:cubicBezTo>
                        <a:pt x="228" y="997"/>
                        <a:pt x="228" y="989"/>
                        <a:pt x="228" y="980"/>
                      </a:cubicBezTo>
                      <a:close/>
                      <a:moveTo>
                        <a:pt x="228" y="926"/>
                      </a:moveTo>
                      <a:cubicBezTo>
                        <a:pt x="234" y="926"/>
                        <a:pt x="241" y="926"/>
                        <a:pt x="247" y="926"/>
                      </a:cubicBezTo>
                      <a:cubicBezTo>
                        <a:pt x="247" y="934"/>
                        <a:pt x="247" y="943"/>
                        <a:pt x="247" y="951"/>
                      </a:cubicBezTo>
                      <a:cubicBezTo>
                        <a:pt x="241" y="952"/>
                        <a:pt x="234" y="952"/>
                        <a:pt x="228" y="953"/>
                      </a:cubicBezTo>
                      <a:cubicBezTo>
                        <a:pt x="228" y="944"/>
                        <a:pt x="228" y="935"/>
                        <a:pt x="228" y="926"/>
                      </a:cubicBezTo>
                      <a:close/>
                      <a:moveTo>
                        <a:pt x="228" y="873"/>
                      </a:moveTo>
                      <a:cubicBezTo>
                        <a:pt x="235" y="873"/>
                        <a:pt x="241" y="873"/>
                        <a:pt x="247" y="873"/>
                      </a:cubicBezTo>
                      <a:cubicBezTo>
                        <a:pt x="247" y="881"/>
                        <a:pt x="247" y="890"/>
                        <a:pt x="247" y="898"/>
                      </a:cubicBezTo>
                      <a:cubicBezTo>
                        <a:pt x="241" y="899"/>
                        <a:pt x="235" y="899"/>
                        <a:pt x="228" y="899"/>
                      </a:cubicBezTo>
                      <a:cubicBezTo>
                        <a:pt x="228" y="891"/>
                        <a:pt x="228" y="882"/>
                        <a:pt x="228" y="873"/>
                      </a:cubicBezTo>
                      <a:close/>
                      <a:moveTo>
                        <a:pt x="228" y="820"/>
                      </a:moveTo>
                      <a:cubicBezTo>
                        <a:pt x="235" y="820"/>
                        <a:pt x="241" y="820"/>
                        <a:pt x="247" y="820"/>
                      </a:cubicBezTo>
                      <a:cubicBezTo>
                        <a:pt x="247" y="828"/>
                        <a:pt x="247" y="837"/>
                        <a:pt x="247" y="845"/>
                      </a:cubicBezTo>
                      <a:cubicBezTo>
                        <a:pt x="241" y="845"/>
                        <a:pt x="235" y="846"/>
                        <a:pt x="228" y="846"/>
                      </a:cubicBezTo>
                      <a:cubicBezTo>
                        <a:pt x="228" y="837"/>
                        <a:pt x="228" y="828"/>
                        <a:pt x="228" y="820"/>
                      </a:cubicBezTo>
                      <a:close/>
                      <a:moveTo>
                        <a:pt x="228" y="766"/>
                      </a:moveTo>
                      <a:cubicBezTo>
                        <a:pt x="235" y="766"/>
                        <a:pt x="241" y="767"/>
                        <a:pt x="248" y="767"/>
                      </a:cubicBezTo>
                      <a:cubicBezTo>
                        <a:pt x="248" y="775"/>
                        <a:pt x="248" y="784"/>
                        <a:pt x="248" y="792"/>
                      </a:cubicBezTo>
                      <a:cubicBezTo>
                        <a:pt x="241" y="792"/>
                        <a:pt x="235" y="792"/>
                        <a:pt x="228" y="793"/>
                      </a:cubicBezTo>
                      <a:cubicBezTo>
                        <a:pt x="228" y="784"/>
                        <a:pt x="228" y="775"/>
                        <a:pt x="228" y="766"/>
                      </a:cubicBezTo>
                      <a:close/>
                      <a:moveTo>
                        <a:pt x="229" y="713"/>
                      </a:moveTo>
                      <a:cubicBezTo>
                        <a:pt x="235" y="713"/>
                        <a:pt x="241" y="714"/>
                        <a:pt x="248" y="714"/>
                      </a:cubicBezTo>
                      <a:cubicBezTo>
                        <a:pt x="248" y="722"/>
                        <a:pt x="248" y="731"/>
                        <a:pt x="248" y="739"/>
                      </a:cubicBezTo>
                      <a:cubicBezTo>
                        <a:pt x="241" y="739"/>
                        <a:pt x="235" y="739"/>
                        <a:pt x="229" y="739"/>
                      </a:cubicBezTo>
                      <a:cubicBezTo>
                        <a:pt x="229" y="730"/>
                        <a:pt x="229" y="722"/>
                        <a:pt x="229" y="713"/>
                      </a:cubicBezTo>
                      <a:close/>
                      <a:moveTo>
                        <a:pt x="229" y="659"/>
                      </a:moveTo>
                      <a:cubicBezTo>
                        <a:pt x="235" y="660"/>
                        <a:pt x="241" y="660"/>
                        <a:pt x="248" y="661"/>
                      </a:cubicBezTo>
                      <a:cubicBezTo>
                        <a:pt x="248" y="669"/>
                        <a:pt x="248" y="678"/>
                        <a:pt x="248" y="686"/>
                      </a:cubicBezTo>
                      <a:cubicBezTo>
                        <a:pt x="241" y="686"/>
                        <a:pt x="235" y="686"/>
                        <a:pt x="229" y="686"/>
                      </a:cubicBezTo>
                      <a:cubicBezTo>
                        <a:pt x="229" y="677"/>
                        <a:pt x="229" y="668"/>
                        <a:pt x="229" y="659"/>
                      </a:cubicBezTo>
                      <a:close/>
                      <a:moveTo>
                        <a:pt x="229" y="606"/>
                      </a:moveTo>
                      <a:cubicBezTo>
                        <a:pt x="235" y="607"/>
                        <a:pt x="242" y="607"/>
                        <a:pt x="248" y="608"/>
                      </a:cubicBezTo>
                      <a:cubicBezTo>
                        <a:pt x="248" y="617"/>
                        <a:pt x="248" y="625"/>
                        <a:pt x="248" y="634"/>
                      </a:cubicBezTo>
                      <a:cubicBezTo>
                        <a:pt x="242" y="633"/>
                        <a:pt x="235" y="633"/>
                        <a:pt x="229" y="632"/>
                      </a:cubicBezTo>
                      <a:cubicBezTo>
                        <a:pt x="229" y="624"/>
                        <a:pt x="229" y="615"/>
                        <a:pt x="229" y="606"/>
                      </a:cubicBezTo>
                      <a:close/>
                      <a:moveTo>
                        <a:pt x="229" y="553"/>
                      </a:moveTo>
                      <a:cubicBezTo>
                        <a:pt x="235" y="553"/>
                        <a:pt x="242" y="554"/>
                        <a:pt x="248" y="555"/>
                      </a:cubicBezTo>
                      <a:cubicBezTo>
                        <a:pt x="248" y="564"/>
                        <a:pt x="248" y="572"/>
                        <a:pt x="248" y="581"/>
                      </a:cubicBezTo>
                      <a:cubicBezTo>
                        <a:pt x="242" y="580"/>
                        <a:pt x="235" y="580"/>
                        <a:pt x="229" y="579"/>
                      </a:cubicBezTo>
                      <a:cubicBezTo>
                        <a:pt x="229" y="570"/>
                        <a:pt x="229" y="561"/>
                        <a:pt x="229" y="553"/>
                      </a:cubicBezTo>
                      <a:close/>
                      <a:moveTo>
                        <a:pt x="229" y="499"/>
                      </a:moveTo>
                      <a:cubicBezTo>
                        <a:pt x="236" y="500"/>
                        <a:pt x="242" y="501"/>
                        <a:pt x="248" y="502"/>
                      </a:cubicBezTo>
                      <a:cubicBezTo>
                        <a:pt x="248" y="511"/>
                        <a:pt x="248" y="519"/>
                        <a:pt x="248" y="528"/>
                      </a:cubicBezTo>
                      <a:cubicBezTo>
                        <a:pt x="242" y="527"/>
                        <a:pt x="236" y="526"/>
                        <a:pt x="229" y="526"/>
                      </a:cubicBezTo>
                      <a:cubicBezTo>
                        <a:pt x="229" y="517"/>
                        <a:pt x="229" y="508"/>
                        <a:pt x="229" y="499"/>
                      </a:cubicBezTo>
                      <a:close/>
                      <a:moveTo>
                        <a:pt x="229" y="446"/>
                      </a:moveTo>
                      <a:cubicBezTo>
                        <a:pt x="236" y="447"/>
                        <a:pt x="242" y="448"/>
                        <a:pt x="248" y="449"/>
                      </a:cubicBezTo>
                      <a:cubicBezTo>
                        <a:pt x="248" y="458"/>
                        <a:pt x="248" y="466"/>
                        <a:pt x="248" y="475"/>
                      </a:cubicBezTo>
                      <a:cubicBezTo>
                        <a:pt x="242" y="474"/>
                        <a:pt x="236" y="473"/>
                        <a:pt x="229" y="472"/>
                      </a:cubicBezTo>
                      <a:cubicBezTo>
                        <a:pt x="229" y="464"/>
                        <a:pt x="229" y="455"/>
                        <a:pt x="229" y="446"/>
                      </a:cubicBezTo>
                      <a:close/>
                      <a:moveTo>
                        <a:pt x="230" y="393"/>
                      </a:moveTo>
                      <a:cubicBezTo>
                        <a:pt x="236" y="394"/>
                        <a:pt x="242" y="395"/>
                        <a:pt x="249" y="396"/>
                      </a:cubicBezTo>
                      <a:cubicBezTo>
                        <a:pt x="249" y="405"/>
                        <a:pt x="249" y="413"/>
                        <a:pt x="249" y="422"/>
                      </a:cubicBezTo>
                      <a:cubicBezTo>
                        <a:pt x="242" y="421"/>
                        <a:pt x="236" y="420"/>
                        <a:pt x="230" y="419"/>
                      </a:cubicBezTo>
                      <a:cubicBezTo>
                        <a:pt x="230" y="410"/>
                        <a:pt x="230" y="401"/>
                        <a:pt x="230" y="393"/>
                      </a:cubicBezTo>
                      <a:close/>
                      <a:moveTo>
                        <a:pt x="230" y="339"/>
                      </a:moveTo>
                      <a:cubicBezTo>
                        <a:pt x="236" y="341"/>
                        <a:pt x="242" y="342"/>
                        <a:pt x="249" y="343"/>
                      </a:cubicBezTo>
                      <a:cubicBezTo>
                        <a:pt x="249" y="352"/>
                        <a:pt x="249" y="360"/>
                        <a:pt x="249" y="369"/>
                      </a:cubicBezTo>
                      <a:cubicBezTo>
                        <a:pt x="242" y="368"/>
                        <a:pt x="236" y="367"/>
                        <a:pt x="230" y="366"/>
                      </a:cubicBezTo>
                      <a:cubicBezTo>
                        <a:pt x="230" y="357"/>
                        <a:pt x="230" y="348"/>
                        <a:pt x="230" y="339"/>
                      </a:cubicBezTo>
                      <a:close/>
                      <a:moveTo>
                        <a:pt x="230" y="286"/>
                      </a:moveTo>
                      <a:cubicBezTo>
                        <a:pt x="236" y="287"/>
                        <a:pt x="242" y="289"/>
                        <a:pt x="249" y="291"/>
                      </a:cubicBezTo>
                      <a:cubicBezTo>
                        <a:pt x="249" y="299"/>
                        <a:pt x="249" y="307"/>
                        <a:pt x="249" y="316"/>
                      </a:cubicBezTo>
                      <a:cubicBezTo>
                        <a:pt x="242" y="315"/>
                        <a:pt x="236" y="313"/>
                        <a:pt x="230" y="312"/>
                      </a:cubicBezTo>
                      <a:cubicBezTo>
                        <a:pt x="230" y="303"/>
                        <a:pt x="230" y="295"/>
                        <a:pt x="230" y="286"/>
                      </a:cubicBezTo>
                      <a:close/>
                      <a:moveTo>
                        <a:pt x="230" y="232"/>
                      </a:moveTo>
                      <a:cubicBezTo>
                        <a:pt x="236" y="234"/>
                        <a:pt x="243" y="236"/>
                        <a:pt x="249" y="238"/>
                      </a:cubicBezTo>
                      <a:cubicBezTo>
                        <a:pt x="249" y="246"/>
                        <a:pt x="249" y="255"/>
                        <a:pt x="249" y="263"/>
                      </a:cubicBezTo>
                      <a:cubicBezTo>
                        <a:pt x="243" y="262"/>
                        <a:pt x="236" y="260"/>
                        <a:pt x="230" y="259"/>
                      </a:cubicBezTo>
                      <a:cubicBezTo>
                        <a:pt x="230" y="250"/>
                        <a:pt x="230" y="241"/>
                        <a:pt x="230" y="232"/>
                      </a:cubicBezTo>
                      <a:close/>
                      <a:moveTo>
                        <a:pt x="230" y="179"/>
                      </a:moveTo>
                      <a:cubicBezTo>
                        <a:pt x="236" y="181"/>
                        <a:pt x="243" y="183"/>
                        <a:pt x="249" y="185"/>
                      </a:cubicBezTo>
                      <a:cubicBezTo>
                        <a:pt x="249" y="193"/>
                        <a:pt x="249" y="202"/>
                        <a:pt x="249" y="210"/>
                      </a:cubicBezTo>
                      <a:cubicBezTo>
                        <a:pt x="243" y="209"/>
                        <a:pt x="236" y="207"/>
                        <a:pt x="230" y="205"/>
                      </a:cubicBezTo>
                      <a:cubicBezTo>
                        <a:pt x="230" y="197"/>
                        <a:pt x="230" y="188"/>
                        <a:pt x="230" y="179"/>
                      </a:cubicBezTo>
                      <a:close/>
                      <a:moveTo>
                        <a:pt x="249" y="157"/>
                      </a:moveTo>
                      <a:cubicBezTo>
                        <a:pt x="230" y="152"/>
                        <a:pt x="230" y="152"/>
                        <a:pt x="230" y="152"/>
                      </a:cubicBezTo>
                      <a:cubicBezTo>
                        <a:pt x="230" y="126"/>
                        <a:pt x="230" y="126"/>
                        <a:pt x="230" y="126"/>
                      </a:cubicBezTo>
                      <a:cubicBezTo>
                        <a:pt x="249" y="132"/>
                        <a:pt x="249" y="132"/>
                        <a:pt x="249" y="132"/>
                      </a:cubicBezTo>
                      <a:lnTo>
                        <a:pt x="249" y="1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: Shape 67"/>
                <p:cNvSpPr>
                  <a:spLocks/>
                </p:cNvSpPr>
                <p:nvPr/>
              </p:nvSpPr>
              <p:spPr bwMode="auto">
                <a:xfrm>
                  <a:off x="7591471" y="3637200"/>
                  <a:ext cx="211494" cy="1631898"/>
                </a:xfrm>
                <a:custGeom>
                  <a:avLst/>
                  <a:gdLst>
                    <a:gd name="T0" fmla="*/ 0 w 111"/>
                    <a:gd name="T1" fmla="*/ 854 h 854"/>
                    <a:gd name="T2" fmla="*/ 111 w 111"/>
                    <a:gd name="T3" fmla="*/ 36 h 854"/>
                    <a:gd name="T4" fmla="*/ 97 w 111"/>
                    <a:gd name="T5" fmla="*/ 791 h 854"/>
                    <a:gd name="T6" fmla="*/ 16 w 111"/>
                    <a:gd name="T7" fmla="*/ 791 h 854"/>
                    <a:gd name="T8" fmla="*/ 97 w 111"/>
                    <a:gd name="T9" fmla="*/ 791 h 854"/>
                    <a:gd name="T10" fmla="*/ 16 w 111"/>
                    <a:gd name="T11" fmla="*/ 756 h 854"/>
                    <a:gd name="T12" fmla="*/ 97 w 111"/>
                    <a:gd name="T13" fmla="*/ 719 h 854"/>
                    <a:gd name="T14" fmla="*/ 97 w 111"/>
                    <a:gd name="T15" fmla="*/ 684 h 854"/>
                    <a:gd name="T16" fmla="*/ 16 w 111"/>
                    <a:gd name="T17" fmla="*/ 677 h 854"/>
                    <a:gd name="T18" fmla="*/ 97 w 111"/>
                    <a:gd name="T19" fmla="*/ 684 h 854"/>
                    <a:gd name="T20" fmla="*/ 16 w 111"/>
                    <a:gd name="T21" fmla="*/ 642 h 854"/>
                    <a:gd name="T22" fmla="*/ 97 w 111"/>
                    <a:gd name="T23" fmla="*/ 612 h 854"/>
                    <a:gd name="T24" fmla="*/ 97 w 111"/>
                    <a:gd name="T25" fmla="*/ 577 h 854"/>
                    <a:gd name="T26" fmla="*/ 16 w 111"/>
                    <a:gd name="T27" fmla="*/ 563 h 854"/>
                    <a:gd name="T28" fmla="*/ 97 w 111"/>
                    <a:gd name="T29" fmla="*/ 577 h 854"/>
                    <a:gd name="T30" fmla="*/ 16 w 111"/>
                    <a:gd name="T31" fmla="*/ 528 h 854"/>
                    <a:gd name="T32" fmla="*/ 97 w 111"/>
                    <a:gd name="T33" fmla="*/ 505 h 854"/>
                    <a:gd name="T34" fmla="*/ 97 w 111"/>
                    <a:gd name="T35" fmla="*/ 470 h 854"/>
                    <a:gd name="T36" fmla="*/ 16 w 111"/>
                    <a:gd name="T37" fmla="*/ 449 h 854"/>
                    <a:gd name="T38" fmla="*/ 97 w 111"/>
                    <a:gd name="T39" fmla="*/ 470 h 854"/>
                    <a:gd name="T40" fmla="*/ 16 w 111"/>
                    <a:gd name="T41" fmla="*/ 414 h 854"/>
                    <a:gd name="T42" fmla="*/ 97 w 111"/>
                    <a:gd name="T43" fmla="*/ 397 h 854"/>
                    <a:gd name="T44" fmla="*/ 97 w 111"/>
                    <a:gd name="T45" fmla="*/ 363 h 854"/>
                    <a:gd name="T46" fmla="*/ 16 w 111"/>
                    <a:gd name="T47" fmla="*/ 335 h 854"/>
                    <a:gd name="T48" fmla="*/ 97 w 111"/>
                    <a:gd name="T49" fmla="*/ 363 h 854"/>
                    <a:gd name="T50" fmla="*/ 16 w 111"/>
                    <a:gd name="T51" fmla="*/ 300 h 854"/>
                    <a:gd name="T52" fmla="*/ 97 w 111"/>
                    <a:gd name="T53" fmla="*/ 290 h 854"/>
                    <a:gd name="T54" fmla="*/ 97 w 111"/>
                    <a:gd name="T55" fmla="*/ 256 h 854"/>
                    <a:gd name="T56" fmla="*/ 16 w 111"/>
                    <a:gd name="T57" fmla="*/ 221 h 854"/>
                    <a:gd name="T58" fmla="*/ 97 w 111"/>
                    <a:gd name="T59" fmla="*/ 256 h 854"/>
                    <a:gd name="T60" fmla="*/ 16 w 111"/>
                    <a:gd name="T61" fmla="*/ 186 h 854"/>
                    <a:gd name="T62" fmla="*/ 97 w 111"/>
                    <a:gd name="T63" fmla="*/ 183 h 854"/>
                    <a:gd name="T64" fmla="*/ 97 w 111"/>
                    <a:gd name="T65" fmla="*/ 149 h 854"/>
                    <a:gd name="T66" fmla="*/ 16 w 111"/>
                    <a:gd name="T67" fmla="*/ 107 h 854"/>
                    <a:gd name="T68" fmla="*/ 97 w 111"/>
                    <a:gd name="T69" fmla="*/ 149 h 854"/>
                    <a:gd name="T70" fmla="*/ 16 w 111"/>
                    <a:gd name="T71" fmla="*/ 73 h 854"/>
                    <a:gd name="T72" fmla="*/ 97 w 111"/>
                    <a:gd name="T73" fmla="*/ 76 h 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1" h="854">
                      <a:moveTo>
                        <a:pt x="0" y="0"/>
                      </a:moveTo>
                      <a:cubicBezTo>
                        <a:pt x="0" y="854"/>
                        <a:pt x="0" y="854"/>
                        <a:pt x="0" y="854"/>
                      </a:cubicBezTo>
                      <a:cubicBezTo>
                        <a:pt x="111" y="827"/>
                        <a:pt x="111" y="827"/>
                        <a:pt x="111" y="827"/>
                      </a:cubicBezTo>
                      <a:cubicBezTo>
                        <a:pt x="111" y="36"/>
                        <a:pt x="111" y="36"/>
                        <a:pt x="111" y="36"/>
                      </a:cubicBezTo>
                      <a:lnTo>
                        <a:pt x="0" y="0"/>
                      </a:lnTo>
                      <a:close/>
                      <a:moveTo>
                        <a:pt x="97" y="791"/>
                      </a:moveTo>
                      <a:cubicBezTo>
                        <a:pt x="16" y="813"/>
                        <a:pt x="16" y="813"/>
                        <a:pt x="16" y="813"/>
                      </a:cubicBezTo>
                      <a:cubicBezTo>
                        <a:pt x="16" y="791"/>
                        <a:pt x="16" y="791"/>
                        <a:pt x="16" y="791"/>
                      </a:cubicBezTo>
                      <a:cubicBezTo>
                        <a:pt x="97" y="773"/>
                        <a:pt x="97" y="773"/>
                        <a:pt x="97" y="773"/>
                      </a:cubicBezTo>
                      <a:lnTo>
                        <a:pt x="97" y="791"/>
                      </a:lnTo>
                      <a:close/>
                      <a:moveTo>
                        <a:pt x="97" y="737"/>
                      </a:moveTo>
                      <a:cubicBezTo>
                        <a:pt x="70" y="743"/>
                        <a:pt x="43" y="750"/>
                        <a:pt x="16" y="756"/>
                      </a:cubicBezTo>
                      <a:cubicBezTo>
                        <a:pt x="16" y="748"/>
                        <a:pt x="16" y="741"/>
                        <a:pt x="16" y="734"/>
                      </a:cubicBezTo>
                      <a:cubicBezTo>
                        <a:pt x="43" y="729"/>
                        <a:pt x="70" y="724"/>
                        <a:pt x="97" y="719"/>
                      </a:cubicBezTo>
                      <a:cubicBezTo>
                        <a:pt x="97" y="725"/>
                        <a:pt x="97" y="731"/>
                        <a:pt x="97" y="737"/>
                      </a:cubicBezTo>
                      <a:close/>
                      <a:moveTo>
                        <a:pt x="97" y="684"/>
                      </a:moveTo>
                      <a:cubicBezTo>
                        <a:pt x="70" y="689"/>
                        <a:pt x="43" y="694"/>
                        <a:pt x="16" y="699"/>
                      </a:cubicBezTo>
                      <a:cubicBezTo>
                        <a:pt x="16" y="691"/>
                        <a:pt x="16" y="684"/>
                        <a:pt x="16" y="677"/>
                      </a:cubicBezTo>
                      <a:cubicBezTo>
                        <a:pt x="43" y="673"/>
                        <a:pt x="70" y="669"/>
                        <a:pt x="97" y="666"/>
                      </a:cubicBezTo>
                      <a:cubicBezTo>
                        <a:pt x="97" y="672"/>
                        <a:pt x="97" y="678"/>
                        <a:pt x="97" y="684"/>
                      </a:cubicBezTo>
                      <a:close/>
                      <a:moveTo>
                        <a:pt x="97" y="630"/>
                      </a:moveTo>
                      <a:cubicBezTo>
                        <a:pt x="70" y="634"/>
                        <a:pt x="43" y="638"/>
                        <a:pt x="16" y="642"/>
                      </a:cubicBezTo>
                      <a:cubicBezTo>
                        <a:pt x="16" y="635"/>
                        <a:pt x="16" y="627"/>
                        <a:pt x="16" y="620"/>
                      </a:cubicBezTo>
                      <a:cubicBezTo>
                        <a:pt x="43" y="617"/>
                        <a:pt x="70" y="615"/>
                        <a:pt x="97" y="612"/>
                      </a:cubicBezTo>
                      <a:cubicBezTo>
                        <a:pt x="97" y="618"/>
                        <a:pt x="97" y="624"/>
                        <a:pt x="97" y="630"/>
                      </a:cubicBezTo>
                      <a:close/>
                      <a:moveTo>
                        <a:pt x="97" y="577"/>
                      </a:moveTo>
                      <a:cubicBezTo>
                        <a:pt x="70" y="580"/>
                        <a:pt x="43" y="582"/>
                        <a:pt x="16" y="585"/>
                      </a:cubicBezTo>
                      <a:cubicBezTo>
                        <a:pt x="16" y="578"/>
                        <a:pt x="16" y="570"/>
                        <a:pt x="16" y="563"/>
                      </a:cubicBezTo>
                      <a:cubicBezTo>
                        <a:pt x="43" y="561"/>
                        <a:pt x="70" y="560"/>
                        <a:pt x="97" y="558"/>
                      </a:cubicBezTo>
                      <a:cubicBezTo>
                        <a:pt x="97" y="564"/>
                        <a:pt x="97" y="571"/>
                        <a:pt x="97" y="577"/>
                      </a:cubicBezTo>
                      <a:close/>
                      <a:moveTo>
                        <a:pt x="97" y="523"/>
                      </a:moveTo>
                      <a:cubicBezTo>
                        <a:pt x="70" y="525"/>
                        <a:pt x="43" y="526"/>
                        <a:pt x="16" y="528"/>
                      </a:cubicBezTo>
                      <a:cubicBezTo>
                        <a:pt x="16" y="521"/>
                        <a:pt x="16" y="513"/>
                        <a:pt x="16" y="506"/>
                      </a:cubicBezTo>
                      <a:cubicBezTo>
                        <a:pt x="43" y="505"/>
                        <a:pt x="70" y="505"/>
                        <a:pt x="97" y="505"/>
                      </a:cubicBezTo>
                      <a:cubicBezTo>
                        <a:pt x="97" y="511"/>
                        <a:pt x="97" y="517"/>
                        <a:pt x="97" y="523"/>
                      </a:cubicBezTo>
                      <a:close/>
                      <a:moveTo>
                        <a:pt x="97" y="470"/>
                      </a:moveTo>
                      <a:cubicBezTo>
                        <a:pt x="70" y="470"/>
                        <a:pt x="43" y="471"/>
                        <a:pt x="16" y="471"/>
                      </a:cubicBezTo>
                      <a:cubicBezTo>
                        <a:pt x="16" y="464"/>
                        <a:pt x="16" y="456"/>
                        <a:pt x="16" y="449"/>
                      </a:cubicBezTo>
                      <a:cubicBezTo>
                        <a:pt x="43" y="450"/>
                        <a:pt x="70" y="450"/>
                        <a:pt x="97" y="451"/>
                      </a:cubicBezTo>
                      <a:cubicBezTo>
                        <a:pt x="97" y="457"/>
                        <a:pt x="97" y="464"/>
                        <a:pt x="97" y="470"/>
                      </a:cubicBezTo>
                      <a:close/>
                      <a:moveTo>
                        <a:pt x="97" y="417"/>
                      </a:moveTo>
                      <a:cubicBezTo>
                        <a:pt x="70" y="416"/>
                        <a:pt x="43" y="415"/>
                        <a:pt x="16" y="414"/>
                      </a:cubicBezTo>
                      <a:cubicBezTo>
                        <a:pt x="16" y="407"/>
                        <a:pt x="16" y="399"/>
                        <a:pt x="16" y="392"/>
                      </a:cubicBezTo>
                      <a:cubicBezTo>
                        <a:pt x="43" y="394"/>
                        <a:pt x="70" y="396"/>
                        <a:pt x="97" y="397"/>
                      </a:cubicBezTo>
                      <a:cubicBezTo>
                        <a:pt x="97" y="404"/>
                        <a:pt x="97" y="410"/>
                        <a:pt x="97" y="417"/>
                      </a:cubicBezTo>
                      <a:close/>
                      <a:moveTo>
                        <a:pt x="97" y="363"/>
                      </a:moveTo>
                      <a:cubicBezTo>
                        <a:pt x="70" y="361"/>
                        <a:pt x="43" y="359"/>
                        <a:pt x="16" y="357"/>
                      </a:cubicBezTo>
                      <a:cubicBezTo>
                        <a:pt x="16" y="350"/>
                        <a:pt x="16" y="342"/>
                        <a:pt x="16" y="335"/>
                      </a:cubicBezTo>
                      <a:cubicBezTo>
                        <a:pt x="43" y="338"/>
                        <a:pt x="70" y="341"/>
                        <a:pt x="97" y="344"/>
                      </a:cubicBezTo>
                      <a:cubicBezTo>
                        <a:pt x="97" y="350"/>
                        <a:pt x="97" y="357"/>
                        <a:pt x="97" y="363"/>
                      </a:cubicBezTo>
                      <a:close/>
                      <a:moveTo>
                        <a:pt x="97" y="310"/>
                      </a:moveTo>
                      <a:cubicBezTo>
                        <a:pt x="70" y="307"/>
                        <a:pt x="43" y="303"/>
                        <a:pt x="16" y="300"/>
                      </a:cubicBezTo>
                      <a:cubicBezTo>
                        <a:pt x="16" y="293"/>
                        <a:pt x="16" y="286"/>
                        <a:pt x="16" y="278"/>
                      </a:cubicBezTo>
                      <a:cubicBezTo>
                        <a:pt x="43" y="282"/>
                        <a:pt x="70" y="286"/>
                        <a:pt x="97" y="290"/>
                      </a:cubicBezTo>
                      <a:cubicBezTo>
                        <a:pt x="97" y="297"/>
                        <a:pt x="97" y="303"/>
                        <a:pt x="97" y="310"/>
                      </a:cubicBezTo>
                      <a:close/>
                      <a:moveTo>
                        <a:pt x="97" y="256"/>
                      </a:moveTo>
                      <a:cubicBezTo>
                        <a:pt x="70" y="252"/>
                        <a:pt x="43" y="248"/>
                        <a:pt x="16" y="243"/>
                      </a:cubicBezTo>
                      <a:cubicBezTo>
                        <a:pt x="16" y="236"/>
                        <a:pt x="16" y="229"/>
                        <a:pt x="16" y="221"/>
                      </a:cubicBezTo>
                      <a:cubicBezTo>
                        <a:pt x="43" y="226"/>
                        <a:pt x="70" y="231"/>
                        <a:pt x="97" y="237"/>
                      </a:cubicBezTo>
                      <a:cubicBezTo>
                        <a:pt x="97" y="243"/>
                        <a:pt x="97" y="250"/>
                        <a:pt x="97" y="256"/>
                      </a:cubicBezTo>
                      <a:close/>
                      <a:moveTo>
                        <a:pt x="97" y="203"/>
                      </a:moveTo>
                      <a:cubicBezTo>
                        <a:pt x="70" y="197"/>
                        <a:pt x="43" y="192"/>
                        <a:pt x="16" y="186"/>
                      </a:cubicBezTo>
                      <a:cubicBezTo>
                        <a:pt x="16" y="179"/>
                        <a:pt x="16" y="172"/>
                        <a:pt x="16" y="164"/>
                      </a:cubicBezTo>
                      <a:cubicBezTo>
                        <a:pt x="43" y="171"/>
                        <a:pt x="70" y="177"/>
                        <a:pt x="97" y="183"/>
                      </a:cubicBezTo>
                      <a:cubicBezTo>
                        <a:pt x="97" y="190"/>
                        <a:pt x="97" y="196"/>
                        <a:pt x="97" y="203"/>
                      </a:cubicBezTo>
                      <a:close/>
                      <a:moveTo>
                        <a:pt x="97" y="149"/>
                      </a:moveTo>
                      <a:cubicBezTo>
                        <a:pt x="70" y="143"/>
                        <a:pt x="43" y="136"/>
                        <a:pt x="16" y="129"/>
                      </a:cubicBezTo>
                      <a:cubicBezTo>
                        <a:pt x="16" y="122"/>
                        <a:pt x="16" y="115"/>
                        <a:pt x="16" y="107"/>
                      </a:cubicBezTo>
                      <a:cubicBezTo>
                        <a:pt x="43" y="115"/>
                        <a:pt x="70" y="122"/>
                        <a:pt x="97" y="129"/>
                      </a:cubicBezTo>
                      <a:cubicBezTo>
                        <a:pt x="97" y="136"/>
                        <a:pt x="97" y="143"/>
                        <a:pt x="97" y="149"/>
                      </a:cubicBezTo>
                      <a:close/>
                      <a:moveTo>
                        <a:pt x="97" y="96"/>
                      </a:moveTo>
                      <a:cubicBezTo>
                        <a:pt x="16" y="73"/>
                        <a:pt x="16" y="73"/>
                        <a:pt x="16" y="73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97" y="76"/>
                        <a:pt x="97" y="76"/>
                        <a:pt x="97" y="76"/>
                      </a:cubicBezTo>
                      <a:lnTo>
                        <a:pt x="97" y="9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: Shape 68"/>
                <p:cNvSpPr>
                  <a:spLocks/>
                </p:cNvSpPr>
                <p:nvPr/>
              </p:nvSpPr>
              <p:spPr bwMode="auto">
                <a:xfrm>
                  <a:off x="7167178" y="3639812"/>
                  <a:ext cx="407322" cy="1629287"/>
                </a:xfrm>
                <a:custGeom>
                  <a:avLst/>
                  <a:gdLst>
                    <a:gd name="T0" fmla="*/ 176 w 213"/>
                    <a:gd name="T1" fmla="*/ 810 h 853"/>
                    <a:gd name="T2" fmla="*/ 141 w 213"/>
                    <a:gd name="T3" fmla="*/ 763 h 853"/>
                    <a:gd name="T4" fmla="*/ 141 w 213"/>
                    <a:gd name="T5" fmla="*/ 697 h 853"/>
                    <a:gd name="T6" fmla="*/ 176 w 213"/>
                    <a:gd name="T7" fmla="*/ 655 h 853"/>
                    <a:gd name="T8" fmla="*/ 176 w 213"/>
                    <a:gd name="T9" fmla="*/ 638 h 853"/>
                    <a:gd name="T10" fmla="*/ 176 w 213"/>
                    <a:gd name="T11" fmla="*/ 552 h 853"/>
                    <a:gd name="T12" fmla="*/ 141 w 213"/>
                    <a:gd name="T13" fmla="*/ 510 h 853"/>
                    <a:gd name="T14" fmla="*/ 141 w 213"/>
                    <a:gd name="T15" fmla="*/ 444 h 853"/>
                    <a:gd name="T16" fmla="*/ 176 w 213"/>
                    <a:gd name="T17" fmla="*/ 397 h 853"/>
                    <a:gd name="T18" fmla="*/ 176 w 213"/>
                    <a:gd name="T19" fmla="*/ 379 h 853"/>
                    <a:gd name="T20" fmla="*/ 176 w 213"/>
                    <a:gd name="T21" fmla="*/ 336 h 853"/>
                    <a:gd name="T22" fmla="*/ 141 w 213"/>
                    <a:gd name="T23" fmla="*/ 256 h 853"/>
                    <a:gd name="T24" fmla="*/ 141 w 213"/>
                    <a:gd name="T25" fmla="*/ 190 h 853"/>
                    <a:gd name="T26" fmla="*/ 176 w 213"/>
                    <a:gd name="T27" fmla="*/ 138 h 853"/>
                    <a:gd name="T28" fmla="*/ 176 w 213"/>
                    <a:gd name="T29" fmla="*/ 121 h 853"/>
                    <a:gd name="T30" fmla="*/ 94 w 213"/>
                    <a:gd name="T31" fmla="*/ 78 h 853"/>
                    <a:gd name="T32" fmla="*/ 117 w 213"/>
                    <a:gd name="T33" fmla="*/ 112 h 853"/>
                    <a:gd name="T34" fmla="*/ 117 w 213"/>
                    <a:gd name="T35" fmla="*/ 177 h 853"/>
                    <a:gd name="T36" fmla="*/ 94 w 213"/>
                    <a:gd name="T37" fmla="*/ 223 h 853"/>
                    <a:gd name="T38" fmla="*/ 94 w 213"/>
                    <a:gd name="T39" fmla="*/ 242 h 853"/>
                    <a:gd name="T40" fmla="*/ 94 w 213"/>
                    <a:gd name="T41" fmla="*/ 324 h 853"/>
                    <a:gd name="T42" fmla="*/ 116 w 213"/>
                    <a:gd name="T43" fmla="*/ 362 h 853"/>
                    <a:gd name="T44" fmla="*/ 116 w 213"/>
                    <a:gd name="T45" fmla="*/ 427 h 853"/>
                    <a:gd name="T46" fmla="*/ 94 w 213"/>
                    <a:gd name="T47" fmla="*/ 469 h 853"/>
                    <a:gd name="T48" fmla="*/ 94 w 213"/>
                    <a:gd name="T49" fmla="*/ 489 h 853"/>
                    <a:gd name="T50" fmla="*/ 93 w 213"/>
                    <a:gd name="T51" fmla="*/ 571 h 853"/>
                    <a:gd name="T52" fmla="*/ 116 w 213"/>
                    <a:gd name="T53" fmla="*/ 612 h 853"/>
                    <a:gd name="T54" fmla="*/ 116 w 213"/>
                    <a:gd name="T55" fmla="*/ 676 h 853"/>
                    <a:gd name="T56" fmla="*/ 93 w 213"/>
                    <a:gd name="T57" fmla="*/ 716 h 853"/>
                    <a:gd name="T58" fmla="*/ 93 w 213"/>
                    <a:gd name="T59" fmla="*/ 735 h 853"/>
                    <a:gd name="T60" fmla="*/ 74 w 213"/>
                    <a:gd name="T61" fmla="*/ 796 h 853"/>
                    <a:gd name="T62" fmla="*/ 58 w 213"/>
                    <a:gd name="T63" fmla="*/ 754 h 853"/>
                    <a:gd name="T64" fmla="*/ 74 w 213"/>
                    <a:gd name="T65" fmla="*/ 694 h 853"/>
                    <a:gd name="T66" fmla="*/ 74 w 213"/>
                    <a:gd name="T67" fmla="*/ 653 h 853"/>
                    <a:gd name="T68" fmla="*/ 58 w 213"/>
                    <a:gd name="T69" fmla="*/ 633 h 853"/>
                    <a:gd name="T70" fmla="*/ 58 w 213"/>
                    <a:gd name="T71" fmla="*/ 552 h 853"/>
                    <a:gd name="T72" fmla="*/ 58 w 213"/>
                    <a:gd name="T73" fmla="*/ 512 h 853"/>
                    <a:gd name="T74" fmla="*/ 58 w 213"/>
                    <a:gd name="T75" fmla="*/ 452 h 853"/>
                    <a:gd name="T76" fmla="*/ 74 w 213"/>
                    <a:gd name="T77" fmla="*/ 409 h 853"/>
                    <a:gd name="T78" fmla="*/ 74 w 213"/>
                    <a:gd name="T79" fmla="*/ 390 h 853"/>
                    <a:gd name="T80" fmla="*/ 74 w 213"/>
                    <a:gd name="T81" fmla="*/ 308 h 853"/>
                    <a:gd name="T82" fmla="*/ 58 w 213"/>
                    <a:gd name="T83" fmla="*/ 271 h 853"/>
                    <a:gd name="T84" fmla="*/ 58 w 213"/>
                    <a:gd name="T85" fmla="*/ 210 h 853"/>
                    <a:gd name="T86" fmla="*/ 74 w 213"/>
                    <a:gd name="T87" fmla="*/ 186 h 853"/>
                    <a:gd name="T88" fmla="*/ 74 w 213"/>
                    <a:gd name="T89" fmla="*/ 146 h 853"/>
                    <a:gd name="T90" fmla="*/ 43 w 213"/>
                    <a:gd name="T91" fmla="*/ 793 h 853"/>
                    <a:gd name="T92" fmla="*/ 28 w 213"/>
                    <a:gd name="T93" fmla="*/ 751 h 853"/>
                    <a:gd name="T94" fmla="*/ 28 w 213"/>
                    <a:gd name="T95" fmla="*/ 692 h 853"/>
                    <a:gd name="T96" fmla="*/ 43 w 213"/>
                    <a:gd name="T97" fmla="*/ 653 h 853"/>
                    <a:gd name="T98" fmla="*/ 42 w 213"/>
                    <a:gd name="T99" fmla="*/ 633 h 853"/>
                    <a:gd name="T100" fmla="*/ 42 w 213"/>
                    <a:gd name="T101" fmla="*/ 553 h 853"/>
                    <a:gd name="T102" fmla="*/ 28 w 213"/>
                    <a:gd name="T103" fmla="*/ 514 h 853"/>
                    <a:gd name="T104" fmla="*/ 28 w 213"/>
                    <a:gd name="T105" fmla="*/ 455 h 853"/>
                    <a:gd name="T106" fmla="*/ 42 w 213"/>
                    <a:gd name="T107" fmla="*/ 414 h 853"/>
                    <a:gd name="T108" fmla="*/ 42 w 213"/>
                    <a:gd name="T109" fmla="*/ 393 h 853"/>
                    <a:gd name="T110" fmla="*/ 42 w 213"/>
                    <a:gd name="T111" fmla="*/ 314 h 853"/>
                    <a:gd name="T112" fmla="*/ 27 w 213"/>
                    <a:gd name="T113" fmla="*/ 276 h 853"/>
                    <a:gd name="T114" fmla="*/ 27 w 213"/>
                    <a:gd name="T115" fmla="*/ 218 h 853"/>
                    <a:gd name="T116" fmla="*/ 41 w 213"/>
                    <a:gd name="T117" fmla="*/ 174 h 853"/>
                    <a:gd name="T118" fmla="*/ 41 w 213"/>
                    <a:gd name="T119" fmla="*/ 154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13" h="853">
                      <a:moveTo>
                        <a:pt x="0" y="820"/>
                      </a:moveTo>
                      <a:cubicBezTo>
                        <a:pt x="213" y="853"/>
                        <a:pt x="213" y="853"/>
                        <a:pt x="213" y="853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0" y="73"/>
                        <a:pt x="0" y="73"/>
                        <a:pt x="0" y="73"/>
                      </a:cubicBezTo>
                      <a:lnTo>
                        <a:pt x="0" y="820"/>
                      </a:lnTo>
                      <a:close/>
                      <a:moveTo>
                        <a:pt x="176" y="810"/>
                      </a:moveTo>
                      <a:cubicBezTo>
                        <a:pt x="141" y="805"/>
                        <a:pt x="141" y="805"/>
                        <a:pt x="141" y="805"/>
                      </a:cubicBezTo>
                      <a:cubicBezTo>
                        <a:pt x="141" y="781"/>
                        <a:pt x="141" y="781"/>
                        <a:pt x="141" y="781"/>
                      </a:cubicBezTo>
                      <a:cubicBezTo>
                        <a:pt x="176" y="785"/>
                        <a:pt x="176" y="785"/>
                        <a:pt x="176" y="785"/>
                      </a:cubicBezTo>
                      <a:lnTo>
                        <a:pt x="176" y="810"/>
                      </a:lnTo>
                      <a:close/>
                      <a:moveTo>
                        <a:pt x="176" y="767"/>
                      </a:moveTo>
                      <a:cubicBezTo>
                        <a:pt x="164" y="766"/>
                        <a:pt x="152" y="764"/>
                        <a:pt x="141" y="763"/>
                      </a:cubicBezTo>
                      <a:cubicBezTo>
                        <a:pt x="141" y="755"/>
                        <a:pt x="141" y="747"/>
                        <a:pt x="141" y="739"/>
                      </a:cubicBezTo>
                      <a:cubicBezTo>
                        <a:pt x="152" y="740"/>
                        <a:pt x="164" y="741"/>
                        <a:pt x="176" y="741"/>
                      </a:cubicBezTo>
                      <a:cubicBezTo>
                        <a:pt x="176" y="750"/>
                        <a:pt x="176" y="759"/>
                        <a:pt x="176" y="767"/>
                      </a:cubicBezTo>
                      <a:close/>
                      <a:moveTo>
                        <a:pt x="176" y="724"/>
                      </a:moveTo>
                      <a:cubicBezTo>
                        <a:pt x="164" y="723"/>
                        <a:pt x="152" y="722"/>
                        <a:pt x="141" y="721"/>
                      </a:cubicBezTo>
                      <a:cubicBezTo>
                        <a:pt x="141" y="713"/>
                        <a:pt x="141" y="705"/>
                        <a:pt x="141" y="697"/>
                      </a:cubicBezTo>
                      <a:cubicBezTo>
                        <a:pt x="152" y="697"/>
                        <a:pt x="164" y="698"/>
                        <a:pt x="176" y="698"/>
                      </a:cubicBezTo>
                      <a:cubicBezTo>
                        <a:pt x="176" y="707"/>
                        <a:pt x="176" y="715"/>
                        <a:pt x="176" y="724"/>
                      </a:cubicBezTo>
                      <a:close/>
                      <a:moveTo>
                        <a:pt x="176" y="681"/>
                      </a:moveTo>
                      <a:cubicBezTo>
                        <a:pt x="164" y="680"/>
                        <a:pt x="152" y="679"/>
                        <a:pt x="141" y="679"/>
                      </a:cubicBezTo>
                      <a:cubicBezTo>
                        <a:pt x="141" y="671"/>
                        <a:pt x="141" y="663"/>
                        <a:pt x="141" y="655"/>
                      </a:cubicBezTo>
                      <a:cubicBezTo>
                        <a:pt x="152" y="655"/>
                        <a:pt x="164" y="655"/>
                        <a:pt x="176" y="655"/>
                      </a:cubicBezTo>
                      <a:cubicBezTo>
                        <a:pt x="176" y="664"/>
                        <a:pt x="176" y="672"/>
                        <a:pt x="176" y="681"/>
                      </a:cubicBezTo>
                      <a:close/>
                      <a:moveTo>
                        <a:pt x="176" y="638"/>
                      </a:moveTo>
                      <a:cubicBezTo>
                        <a:pt x="164" y="637"/>
                        <a:pt x="152" y="637"/>
                        <a:pt x="141" y="636"/>
                      </a:cubicBezTo>
                      <a:cubicBezTo>
                        <a:pt x="141" y="628"/>
                        <a:pt x="141" y="620"/>
                        <a:pt x="141" y="613"/>
                      </a:cubicBezTo>
                      <a:cubicBezTo>
                        <a:pt x="152" y="612"/>
                        <a:pt x="164" y="612"/>
                        <a:pt x="176" y="612"/>
                      </a:cubicBezTo>
                      <a:cubicBezTo>
                        <a:pt x="176" y="621"/>
                        <a:pt x="176" y="629"/>
                        <a:pt x="176" y="638"/>
                      </a:cubicBezTo>
                      <a:close/>
                      <a:moveTo>
                        <a:pt x="176" y="595"/>
                      </a:moveTo>
                      <a:cubicBezTo>
                        <a:pt x="164" y="595"/>
                        <a:pt x="152" y="594"/>
                        <a:pt x="141" y="594"/>
                      </a:cubicBezTo>
                      <a:cubicBezTo>
                        <a:pt x="141" y="586"/>
                        <a:pt x="141" y="578"/>
                        <a:pt x="141" y="570"/>
                      </a:cubicBezTo>
                      <a:cubicBezTo>
                        <a:pt x="152" y="570"/>
                        <a:pt x="164" y="570"/>
                        <a:pt x="176" y="569"/>
                      </a:cubicBezTo>
                      <a:cubicBezTo>
                        <a:pt x="176" y="578"/>
                        <a:pt x="176" y="586"/>
                        <a:pt x="176" y="595"/>
                      </a:cubicBezTo>
                      <a:close/>
                      <a:moveTo>
                        <a:pt x="176" y="552"/>
                      </a:moveTo>
                      <a:cubicBezTo>
                        <a:pt x="164" y="552"/>
                        <a:pt x="152" y="552"/>
                        <a:pt x="141" y="552"/>
                      </a:cubicBezTo>
                      <a:cubicBezTo>
                        <a:pt x="141" y="544"/>
                        <a:pt x="141" y="536"/>
                        <a:pt x="141" y="528"/>
                      </a:cubicBezTo>
                      <a:cubicBezTo>
                        <a:pt x="152" y="527"/>
                        <a:pt x="164" y="527"/>
                        <a:pt x="176" y="526"/>
                      </a:cubicBezTo>
                      <a:cubicBezTo>
                        <a:pt x="176" y="535"/>
                        <a:pt x="176" y="543"/>
                        <a:pt x="176" y="552"/>
                      </a:cubicBezTo>
                      <a:close/>
                      <a:moveTo>
                        <a:pt x="176" y="509"/>
                      </a:moveTo>
                      <a:cubicBezTo>
                        <a:pt x="164" y="509"/>
                        <a:pt x="152" y="509"/>
                        <a:pt x="141" y="510"/>
                      </a:cubicBezTo>
                      <a:cubicBezTo>
                        <a:pt x="141" y="502"/>
                        <a:pt x="141" y="494"/>
                        <a:pt x="141" y="486"/>
                      </a:cubicBezTo>
                      <a:cubicBezTo>
                        <a:pt x="152" y="485"/>
                        <a:pt x="164" y="484"/>
                        <a:pt x="176" y="483"/>
                      </a:cubicBezTo>
                      <a:cubicBezTo>
                        <a:pt x="176" y="492"/>
                        <a:pt x="176" y="500"/>
                        <a:pt x="176" y="509"/>
                      </a:cubicBezTo>
                      <a:close/>
                      <a:moveTo>
                        <a:pt x="176" y="466"/>
                      </a:moveTo>
                      <a:cubicBezTo>
                        <a:pt x="164" y="466"/>
                        <a:pt x="152" y="467"/>
                        <a:pt x="141" y="467"/>
                      </a:cubicBezTo>
                      <a:cubicBezTo>
                        <a:pt x="141" y="460"/>
                        <a:pt x="141" y="452"/>
                        <a:pt x="141" y="444"/>
                      </a:cubicBezTo>
                      <a:cubicBezTo>
                        <a:pt x="152" y="442"/>
                        <a:pt x="164" y="441"/>
                        <a:pt x="176" y="440"/>
                      </a:cubicBezTo>
                      <a:cubicBezTo>
                        <a:pt x="176" y="448"/>
                        <a:pt x="176" y="457"/>
                        <a:pt x="176" y="466"/>
                      </a:cubicBezTo>
                      <a:close/>
                      <a:moveTo>
                        <a:pt x="176" y="422"/>
                      </a:moveTo>
                      <a:cubicBezTo>
                        <a:pt x="164" y="423"/>
                        <a:pt x="152" y="424"/>
                        <a:pt x="141" y="425"/>
                      </a:cubicBezTo>
                      <a:cubicBezTo>
                        <a:pt x="141" y="417"/>
                        <a:pt x="141" y="409"/>
                        <a:pt x="141" y="401"/>
                      </a:cubicBezTo>
                      <a:cubicBezTo>
                        <a:pt x="152" y="400"/>
                        <a:pt x="164" y="398"/>
                        <a:pt x="176" y="397"/>
                      </a:cubicBezTo>
                      <a:cubicBezTo>
                        <a:pt x="176" y="405"/>
                        <a:pt x="176" y="414"/>
                        <a:pt x="176" y="422"/>
                      </a:cubicBezTo>
                      <a:close/>
                      <a:moveTo>
                        <a:pt x="176" y="379"/>
                      </a:moveTo>
                      <a:cubicBezTo>
                        <a:pt x="164" y="381"/>
                        <a:pt x="152" y="382"/>
                        <a:pt x="141" y="383"/>
                      </a:cubicBezTo>
                      <a:cubicBezTo>
                        <a:pt x="141" y="375"/>
                        <a:pt x="141" y="367"/>
                        <a:pt x="141" y="359"/>
                      </a:cubicBezTo>
                      <a:cubicBezTo>
                        <a:pt x="152" y="357"/>
                        <a:pt x="164" y="356"/>
                        <a:pt x="176" y="354"/>
                      </a:cubicBezTo>
                      <a:cubicBezTo>
                        <a:pt x="176" y="362"/>
                        <a:pt x="176" y="371"/>
                        <a:pt x="176" y="379"/>
                      </a:cubicBezTo>
                      <a:close/>
                      <a:moveTo>
                        <a:pt x="141" y="299"/>
                      </a:moveTo>
                      <a:cubicBezTo>
                        <a:pt x="141" y="291"/>
                        <a:pt x="141" y="283"/>
                        <a:pt x="141" y="275"/>
                      </a:cubicBezTo>
                      <a:cubicBezTo>
                        <a:pt x="152" y="272"/>
                        <a:pt x="164" y="270"/>
                        <a:pt x="176" y="268"/>
                      </a:cubicBezTo>
                      <a:cubicBezTo>
                        <a:pt x="176" y="276"/>
                        <a:pt x="176" y="285"/>
                        <a:pt x="176" y="293"/>
                      </a:cubicBezTo>
                      <a:cubicBezTo>
                        <a:pt x="164" y="295"/>
                        <a:pt x="152" y="297"/>
                        <a:pt x="141" y="299"/>
                      </a:cubicBezTo>
                      <a:close/>
                      <a:moveTo>
                        <a:pt x="176" y="336"/>
                      </a:moveTo>
                      <a:cubicBezTo>
                        <a:pt x="164" y="338"/>
                        <a:pt x="152" y="339"/>
                        <a:pt x="141" y="341"/>
                      </a:cubicBezTo>
                      <a:cubicBezTo>
                        <a:pt x="141" y="333"/>
                        <a:pt x="141" y="325"/>
                        <a:pt x="141" y="317"/>
                      </a:cubicBezTo>
                      <a:cubicBezTo>
                        <a:pt x="152" y="315"/>
                        <a:pt x="164" y="313"/>
                        <a:pt x="176" y="311"/>
                      </a:cubicBezTo>
                      <a:cubicBezTo>
                        <a:pt x="176" y="319"/>
                        <a:pt x="176" y="328"/>
                        <a:pt x="176" y="336"/>
                      </a:cubicBezTo>
                      <a:close/>
                      <a:moveTo>
                        <a:pt x="176" y="250"/>
                      </a:moveTo>
                      <a:cubicBezTo>
                        <a:pt x="164" y="252"/>
                        <a:pt x="152" y="254"/>
                        <a:pt x="141" y="256"/>
                      </a:cubicBezTo>
                      <a:cubicBezTo>
                        <a:pt x="141" y="248"/>
                        <a:pt x="141" y="240"/>
                        <a:pt x="141" y="232"/>
                      </a:cubicBezTo>
                      <a:cubicBezTo>
                        <a:pt x="152" y="230"/>
                        <a:pt x="164" y="227"/>
                        <a:pt x="176" y="224"/>
                      </a:cubicBezTo>
                      <a:cubicBezTo>
                        <a:pt x="176" y="233"/>
                        <a:pt x="176" y="242"/>
                        <a:pt x="176" y="250"/>
                      </a:cubicBezTo>
                      <a:close/>
                      <a:moveTo>
                        <a:pt x="176" y="207"/>
                      </a:moveTo>
                      <a:cubicBezTo>
                        <a:pt x="164" y="209"/>
                        <a:pt x="152" y="212"/>
                        <a:pt x="141" y="214"/>
                      </a:cubicBezTo>
                      <a:cubicBezTo>
                        <a:pt x="141" y="206"/>
                        <a:pt x="141" y="198"/>
                        <a:pt x="141" y="190"/>
                      </a:cubicBezTo>
                      <a:cubicBezTo>
                        <a:pt x="152" y="187"/>
                        <a:pt x="164" y="184"/>
                        <a:pt x="176" y="181"/>
                      </a:cubicBezTo>
                      <a:cubicBezTo>
                        <a:pt x="176" y="190"/>
                        <a:pt x="176" y="198"/>
                        <a:pt x="176" y="207"/>
                      </a:cubicBezTo>
                      <a:close/>
                      <a:moveTo>
                        <a:pt x="176" y="164"/>
                      </a:moveTo>
                      <a:cubicBezTo>
                        <a:pt x="164" y="167"/>
                        <a:pt x="152" y="169"/>
                        <a:pt x="141" y="172"/>
                      </a:cubicBezTo>
                      <a:cubicBezTo>
                        <a:pt x="141" y="164"/>
                        <a:pt x="141" y="156"/>
                        <a:pt x="141" y="148"/>
                      </a:cubicBezTo>
                      <a:cubicBezTo>
                        <a:pt x="152" y="145"/>
                        <a:pt x="164" y="142"/>
                        <a:pt x="176" y="138"/>
                      </a:cubicBezTo>
                      <a:cubicBezTo>
                        <a:pt x="176" y="147"/>
                        <a:pt x="176" y="155"/>
                        <a:pt x="176" y="164"/>
                      </a:cubicBezTo>
                      <a:close/>
                      <a:moveTo>
                        <a:pt x="176" y="121"/>
                      </a:moveTo>
                      <a:cubicBezTo>
                        <a:pt x="164" y="124"/>
                        <a:pt x="152" y="127"/>
                        <a:pt x="141" y="130"/>
                      </a:cubicBezTo>
                      <a:cubicBezTo>
                        <a:pt x="141" y="122"/>
                        <a:pt x="141" y="114"/>
                        <a:pt x="141" y="106"/>
                      </a:cubicBezTo>
                      <a:cubicBezTo>
                        <a:pt x="152" y="102"/>
                        <a:pt x="164" y="99"/>
                        <a:pt x="176" y="95"/>
                      </a:cubicBezTo>
                      <a:cubicBezTo>
                        <a:pt x="176" y="104"/>
                        <a:pt x="176" y="112"/>
                        <a:pt x="176" y="121"/>
                      </a:cubicBezTo>
                      <a:close/>
                      <a:moveTo>
                        <a:pt x="141" y="64"/>
                      </a:moveTo>
                      <a:cubicBezTo>
                        <a:pt x="176" y="52"/>
                        <a:pt x="176" y="52"/>
                        <a:pt x="176" y="52"/>
                      </a:cubicBezTo>
                      <a:cubicBezTo>
                        <a:pt x="176" y="78"/>
                        <a:pt x="176" y="78"/>
                        <a:pt x="176" y="78"/>
                      </a:cubicBezTo>
                      <a:cubicBezTo>
                        <a:pt x="141" y="87"/>
                        <a:pt x="141" y="87"/>
                        <a:pt x="141" y="87"/>
                      </a:cubicBezTo>
                      <a:lnTo>
                        <a:pt x="141" y="64"/>
                      </a:lnTo>
                      <a:close/>
                      <a:moveTo>
                        <a:pt x="94" y="78"/>
                      </a:moveTo>
                      <a:cubicBezTo>
                        <a:pt x="117" y="71"/>
                        <a:pt x="117" y="71"/>
                        <a:pt x="117" y="71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94" y="100"/>
                        <a:pt x="94" y="100"/>
                        <a:pt x="94" y="100"/>
                      </a:cubicBezTo>
                      <a:lnTo>
                        <a:pt x="94" y="78"/>
                      </a:lnTo>
                      <a:close/>
                      <a:moveTo>
                        <a:pt x="94" y="119"/>
                      </a:moveTo>
                      <a:cubicBezTo>
                        <a:pt x="102" y="117"/>
                        <a:pt x="109" y="114"/>
                        <a:pt x="117" y="112"/>
                      </a:cubicBezTo>
                      <a:cubicBezTo>
                        <a:pt x="117" y="120"/>
                        <a:pt x="117" y="127"/>
                        <a:pt x="117" y="135"/>
                      </a:cubicBezTo>
                      <a:cubicBezTo>
                        <a:pt x="109" y="137"/>
                        <a:pt x="102" y="139"/>
                        <a:pt x="94" y="141"/>
                      </a:cubicBezTo>
                      <a:cubicBezTo>
                        <a:pt x="94" y="133"/>
                        <a:pt x="94" y="126"/>
                        <a:pt x="94" y="119"/>
                      </a:cubicBezTo>
                      <a:close/>
                      <a:moveTo>
                        <a:pt x="94" y="160"/>
                      </a:moveTo>
                      <a:cubicBezTo>
                        <a:pt x="102" y="158"/>
                        <a:pt x="109" y="156"/>
                        <a:pt x="117" y="154"/>
                      </a:cubicBezTo>
                      <a:cubicBezTo>
                        <a:pt x="117" y="161"/>
                        <a:pt x="117" y="169"/>
                        <a:pt x="117" y="177"/>
                      </a:cubicBezTo>
                      <a:cubicBezTo>
                        <a:pt x="109" y="178"/>
                        <a:pt x="102" y="180"/>
                        <a:pt x="94" y="182"/>
                      </a:cubicBezTo>
                      <a:cubicBezTo>
                        <a:pt x="94" y="175"/>
                        <a:pt x="94" y="167"/>
                        <a:pt x="94" y="160"/>
                      </a:cubicBezTo>
                      <a:close/>
                      <a:moveTo>
                        <a:pt x="94" y="201"/>
                      </a:moveTo>
                      <a:cubicBezTo>
                        <a:pt x="102" y="199"/>
                        <a:pt x="109" y="197"/>
                        <a:pt x="117" y="195"/>
                      </a:cubicBezTo>
                      <a:cubicBezTo>
                        <a:pt x="117" y="203"/>
                        <a:pt x="117" y="211"/>
                        <a:pt x="117" y="218"/>
                      </a:cubicBezTo>
                      <a:cubicBezTo>
                        <a:pt x="109" y="220"/>
                        <a:pt x="102" y="221"/>
                        <a:pt x="94" y="223"/>
                      </a:cubicBezTo>
                      <a:cubicBezTo>
                        <a:pt x="94" y="216"/>
                        <a:pt x="94" y="208"/>
                        <a:pt x="94" y="201"/>
                      </a:cubicBezTo>
                      <a:close/>
                      <a:moveTo>
                        <a:pt x="94" y="242"/>
                      </a:moveTo>
                      <a:cubicBezTo>
                        <a:pt x="102" y="241"/>
                        <a:pt x="109" y="239"/>
                        <a:pt x="117" y="237"/>
                      </a:cubicBezTo>
                      <a:cubicBezTo>
                        <a:pt x="117" y="245"/>
                        <a:pt x="117" y="252"/>
                        <a:pt x="117" y="260"/>
                      </a:cubicBezTo>
                      <a:cubicBezTo>
                        <a:pt x="109" y="261"/>
                        <a:pt x="102" y="263"/>
                        <a:pt x="94" y="264"/>
                      </a:cubicBezTo>
                      <a:cubicBezTo>
                        <a:pt x="94" y="257"/>
                        <a:pt x="94" y="249"/>
                        <a:pt x="94" y="242"/>
                      </a:cubicBezTo>
                      <a:close/>
                      <a:moveTo>
                        <a:pt x="94" y="283"/>
                      </a:moveTo>
                      <a:cubicBezTo>
                        <a:pt x="101" y="282"/>
                        <a:pt x="109" y="280"/>
                        <a:pt x="117" y="279"/>
                      </a:cubicBezTo>
                      <a:cubicBezTo>
                        <a:pt x="117" y="286"/>
                        <a:pt x="117" y="294"/>
                        <a:pt x="117" y="302"/>
                      </a:cubicBezTo>
                      <a:cubicBezTo>
                        <a:pt x="109" y="303"/>
                        <a:pt x="101" y="304"/>
                        <a:pt x="94" y="305"/>
                      </a:cubicBezTo>
                      <a:cubicBezTo>
                        <a:pt x="94" y="298"/>
                        <a:pt x="94" y="291"/>
                        <a:pt x="94" y="283"/>
                      </a:cubicBezTo>
                      <a:close/>
                      <a:moveTo>
                        <a:pt x="94" y="324"/>
                      </a:moveTo>
                      <a:cubicBezTo>
                        <a:pt x="101" y="323"/>
                        <a:pt x="109" y="322"/>
                        <a:pt x="117" y="320"/>
                      </a:cubicBezTo>
                      <a:cubicBezTo>
                        <a:pt x="117" y="328"/>
                        <a:pt x="117" y="336"/>
                        <a:pt x="117" y="343"/>
                      </a:cubicBezTo>
                      <a:cubicBezTo>
                        <a:pt x="109" y="344"/>
                        <a:pt x="101" y="345"/>
                        <a:pt x="94" y="346"/>
                      </a:cubicBezTo>
                      <a:cubicBezTo>
                        <a:pt x="94" y="339"/>
                        <a:pt x="94" y="332"/>
                        <a:pt x="94" y="324"/>
                      </a:cubicBezTo>
                      <a:close/>
                      <a:moveTo>
                        <a:pt x="94" y="365"/>
                      </a:moveTo>
                      <a:cubicBezTo>
                        <a:pt x="101" y="364"/>
                        <a:pt x="109" y="363"/>
                        <a:pt x="116" y="362"/>
                      </a:cubicBezTo>
                      <a:cubicBezTo>
                        <a:pt x="116" y="370"/>
                        <a:pt x="116" y="377"/>
                        <a:pt x="116" y="385"/>
                      </a:cubicBezTo>
                      <a:cubicBezTo>
                        <a:pt x="109" y="386"/>
                        <a:pt x="101" y="387"/>
                        <a:pt x="94" y="387"/>
                      </a:cubicBezTo>
                      <a:cubicBezTo>
                        <a:pt x="94" y="380"/>
                        <a:pt x="94" y="373"/>
                        <a:pt x="94" y="365"/>
                      </a:cubicBezTo>
                      <a:close/>
                      <a:moveTo>
                        <a:pt x="94" y="407"/>
                      </a:moveTo>
                      <a:cubicBezTo>
                        <a:pt x="101" y="406"/>
                        <a:pt x="109" y="405"/>
                        <a:pt x="116" y="404"/>
                      </a:cubicBezTo>
                      <a:cubicBezTo>
                        <a:pt x="116" y="411"/>
                        <a:pt x="116" y="419"/>
                        <a:pt x="116" y="427"/>
                      </a:cubicBezTo>
                      <a:cubicBezTo>
                        <a:pt x="109" y="427"/>
                        <a:pt x="101" y="428"/>
                        <a:pt x="94" y="428"/>
                      </a:cubicBezTo>
                      <a:cubicBezTo>
                        <a:pt x="94" y="421"/>
                        <a:pt x="94" y="414"/>
                        <a:pt x="94" y="407"/>
                      </a:cubicBezTo>
                      <a:close/>
                      <a:moveTo>
                        <a:pt x="94" y="448"/>
                      </a:moveTo>
                      <a:cubicBezTo>
                        <a:pt x="101" y="447"/>
                        <a:pt x="109" y="446"/>
                        <a:pt x="116" y="445"/>
                      </a:cubicBezTo>
                      <a:cubicBezTo>
                        <a:pt x="116" y="453"/>
                        <a:pt x="116" y="461"/>
                        <a:pt x="116" y="468"/>
                      </a:cubicBezTo>
                      <a:cubicBezTo>
                        <a:pt x="109" y="469"/>
                        <a:pt x="101" y="469"/>
                        <a:pt x="94" y="469"/>
                      </a:cubicBezTo>
                      <a:cubicBezTo>
                        <a:pt x="94" y="462"/>
                        <a:pt x="94" y="455"/>
                        <a:pt x="94" y="448"/>
                      </a:cubicBezTo>
                      <a:close/>
                      <a:moveTo>
                        <a:pt x="94" y="489"/>
                      </a:moveTo>
                      <a:cubicBezTo>
                        <a:pt x="101" y="488"/>
                        <a:pt x="109" y="488"/>
                        <a:pt x="116" y="487"/>
                      </a:cubicBezTo>
                      <a:cubicBezTo>
                        <a:pt x="116" y="495"/>
                        <a:pt x="116" y="502"/>
                        <a:pt x="116" y="510"/>
                      </a:cubicBezTo>
                      <a:cubicBezTo>
                        <a:pt x="109" y="510"/>
                        <a:pt x="101" y="510"/>
                        <a:pt x="94" y="511"/>
                      </a:cubicBezTo>
                      <a:cubicBezTo>
                        <a:pt x="94" y="503"/>
                        <a:pt x="94" y="496"/>
                        <a:pt x="94" y="489"/>
                      </a:cubicBezTo>
                      <a:close/>
                      <a:moveTo>
                        <a:pt x="93" y="530"/>
                      </a:moveTo>
                      <a:cubicBezTo>
                        <a:pt x="101" y="529"/>
                        <a:pt x="109" y="529"/>
                        <a:pt x="116" y="529"/>
                      </a:cubicBezTo>
                      <a:cubicBezTo>
                        <a:pt x="116" y="536"/>
                        <a:pt x="116" y="544"/>
                        <a:pt x="116" y="552"/>
                      </a:cubicBezTo>
                      <a:cubicBezTo>
                        <a:pt x="109" y="552"/>
                        <a:pt x="101" y="552"/>
                        <a:pt x="93" y="552"/>
                      </a:cubicBezTo>
                      <a:cubicBezTo>
                        <a:pt x="93" y="544"/>
                        <a:pt x="93" y="537"/>
                        <a:pt x="93" y="530"/>
                      </a:cubicBezTo>
                      <a:close/>
                      <a:moveTo>
                        <a:pt x="93" y="571"/>
                      </a:moveTo>
                      <a:cubicBezTo>
                        <a:pt x="101" y="571"/>
                        <a:pt x="109" y="570"/>
                        <a:pt x="116" y="570"/>
                      </a:cubicBezTo>
                      <a:cubicBezTo>
                        <a:pt x="116" y="578"/>
                        <a:pt x="116" y="586"/>
                        <a:pt x="116" y="593"/>
                      </a:cubicBezTo>
                      <a:cubicBezTo>
                        <a:pt x="109" y="593"/>
                        <a:pt x="101" y="593"/>
                        <a:pt x="93" y="593"/>
                      </a:cubicBezTo>
                      <a:cubicBezTo>
                        <a:pt x="93" y="585"/>
                        <a:pt x="93" y="578"/>
                        <a:pt x="93" y="571"/>
                      </a:cubicBezTo>
                      <a:close/>
                      <a:moveTo>
                        <a:pt x="93" y="612"/>
                      </a:moveTo>
                      <a:cubicBezTo>
                        <a:pt x="101" y="612"/>
                        <a:pt x="108" y="612"/>
                        <a:pt x="116" y="612"/>
                      </a:cubicBezTo>
                      <a:cubicBezTo>
                        <a:pt x="116" y="620"/>
                        <a:pt x="116" y="627"/>
                        <a:pt x="116" y="635"/>
                      </a:cubicBezTo>
                      <a:cubicBezTo>
                        <a:pt x="108" y="635"/>
                        <a:pt x="101" y="634"/>
                        <a:pt x="93" y="634"/>
                      </a:cubicBezTo>
                      <a:cubicBezTo>
                        <a:pt x="93" y="627"/>
                        <a:pt x="93" y="619"/>
                        <a:pt x="93" y="612"/>
                      </a:cubicBezTo>
                      <a:close/>
                      <a:moveTo>
                        <a:pt x="93" y="653"/>
                      </a:moveTo>
                      <a:cubicBezTo>
                        <a:pt x="101" y="653"/>
                        <a:pt x="108" y="653"/>
                        <a:pt x="116" y="654"/>
                      </a:cubicBezTo>
                      <a:cubicBezTo>
                        <a:pt x="116" y="661"/>
                        <a:pt x="116" y="669"/>
                        <a:pt x="116" y="676"/>
                      </a:cubicBezTo>
                      <a:cubicBezTo>
                        <a:pt x="108" y="676"/>
                        <a:pt x="101" y="675"/>
                        <a:pt x="93" y="675"/>
                      </a:cubicBezTo>
                      <a:cubicBezTo>
                        <a:pt x="93" y="668"/>
                        <a:pt x="93" y="660"/>
                        <a:pt x="93" y="653"/>
                      </a:cubicBezTo>
                      <a:close/>
                      <a:moveTo>
                        <a:pt x="93" y="694"/>
                      </a:moveTo>
                      <a:cubicBezTo>
                        <a:pt x="101" y="695"/>
                        <a:pt x="108" y="695"/>
                        <a:pt x="116" y="695"/>
                      </a:cubicBezTo>
                      <a:cubicBezTo>
                        <a:pt x="116" y="703"/>
                        <a:pt x="116" y="710"/>
                        <a:pt x="116" y="718"/>
                      </a:cubicBezTo>
                      <a:cubicBezTo>
                        <a:pt x="108" y="717"/>
                        <a:pt x="101" y="717"/>
                        <a:pt x="93" y="716"/>
                      </a:cubicBezTo>
                      <a:cubicBezTo>
                        <a:pt x="93" y="709"/>
                        <a:pt x="93" y="702"/>
                        <a:pt x="93" y="694"/>
                      </a:cubicBezTo>
                      <a:close/>
                      <a:moveTo>
                        <a:pt x="93" y="735"/>
                      </a:moveTo>
                      <a:cubicBezTo>
                        <a:pt x="101" y="736"/>
                        <a:pt x="108" y="736"/>
                        <a:pt x="116" y="737"/>
                      </a:cubicBezTo>
                      <a:cubicBezTo>
                        <a:pt x="116" y="744"/>
                        <a:pt x="116" y="752"/>
                        <a:pt x="116" y="760"/>
                      </a:cubicBezTo>
                      <a:cubicBezTo>
                        <a:pt x="108" y="759"/>
                        <a:pt x="101" y="758"/>
                        <a:pt x="93" y="757"/>
                      </a:cubicBezTo>
                      <a:cubicBezTo>
                        <a:pt x="93" y="750"/>
                        <a:pt x="93" y="743"/>
                        <a:pt x="93" y="735"/>
                      </a:cubicBezTo>
                      <a:close/>
                      <a:moveTo>
                        <a:pt x="93" y="776"/>
                      </a:moveTo>
                      <a:cubicBezTo>
                        <a:pt x="116" y="778"/>
                        <a:pt x="116" y="778"/>
                        <a:pt x="116" y="778"/>
                      </a:cubicBezTo>
                      <a:cubicBezTo>
                        <a:pt x="116" y="801"/>
                        <a:pt x="116" y="801"/>
                        <a:pt x="116" y="801"/>
                      </a:cubicBezTo>
                      <a:cubicBezTo>
                        <a:pt x="93" y="798"/>
                        <a:pt x="93" y="798"/>
                        <a:pt x="93" y="798"/>
                      </a:cubicBezTo>
                      <a:lnTo>
                        <a:pt x="93" y="776"/>
                      </a:lnTo>
                      <a:close/>
                      <a:moveTo>
                        <a:pt x="74" y="796"/>
                      </a:moveTo>
                      <a:cubicBezTo>
                        <a:pt x="58" y="794"/>
                        <a:pt x="58" y="794"/>
                        <a:pt x="58" y="794"/>
                      </a:cubicBezTo>
                      <a:cubicBezTo>
                        <a:pt x="58" y="774"/>
                        <a:pt x="58" y="774"/>
                        <a:pt x="58" y="774"/>
                      </a:cubicBezTo>
                      <a:cubicBezTo>
                        <a:pt x="74" y="775"/>
                        <a:pt x="74" y="775"/>
                        <a:pt x="74" y="775"/>
                      </a:cubicBezTo>
                      <a:lnTo>
                        <a:pt x="74" y="796"/>
                      </a:lnTo>
                      <a:close/>
                      <a:moveTo>
                        <a:pt x="74" y="756"/>
                      </a:moveTo>
                      <a:cubicBezTo>
                        <a:pt x="69" y="755"/>
                        <a:pt x="63" y="754"/>
                        <a:pt x="58" y="754"/>
                      </a:cubicBezTo>
                      <a:cubicBezTo>
                        <a:pt x="58" y="747"/>
                        <a:pt x="58" y="740"/>
                        <a:pt x="58" y="733"/>
                      </a:cubicBezTo>
                      <a:cubicBezTo>
                        <a:pt x="63" y="734"/>
                        <a:pt x="69" y="734"/>
                        <a:pt x="74" y="735"/>
                      </a:cubicBezTo>
                      <a:cubicBezTo>
                        <a:pt x="74" y="742"/>
                        <a:pt x="74" y="749"/>
                        <a:pt x="74" y="756"/>
                      </a:cubicBezTo>
                      <a:close/>
                      <a:moveTo>
                        <a:pt x="58" y="713"/>
                      </a:moveTo>
                      <a:cubicBezTo>
                        <a:pt x="58" y="707"/>
                        <a:pt x="58" y="700"/>
                        <a:pt x="58" y="693"/>
                      </a:cubicBezTo>
                      <a:cubicBezTo>
                        <a:pt x="63" y="693"/>
                        <a:pt x="69" y="694"/>
                        <a:pt x="74" y="694"/>
                      </a:cubicBezTo>
                      <a:cubicBezTo>
                        <a:pt x="74" y="701"/>
                        <a:pt x="74" y="708"/>
                        <a:pt x="74" y="715"/>
                      </a:cubicBezTo>
                      <a:cubicBezTo>
                        <a:pt x="69" y="714"/>
                        <a:pt x="63" y="714"/>
                        <a:pt x="58" y="713"/>
                      </a:cubicBezTo>
                      <a:close/>
                      <a:moveTo>
                        <a:pt x="74" y="674"/>
                      </a:moveTo>
                      <a:cubicBezTo>
                        <a:pt x="69" y="674"/>
                        <a:pt x="63" y="674"/>
                        <a:pt x="58" y="673"/>
                      </a:cubicBezTo>
                      <a:cubicBezTo>
                        <a:pt x="58" y="666"/>
                        <a:pt x="58" y="660"/>
                        <a:pt x="58" y="653"/>
                      </a:cubicBezTo>
                      <a:cubicBezTo>
                        <a:pt x="63" y="653"/>
                        <a:pt x="69" y="653"/>
                        <a:pt x="74" y="653"/>
                      </a:cubicBezTo>
                      <a:cubicBezTo>
                        <a:pt x="74" y="660"/>
                        <a:pt x="74" y="667"/>
                        <a:pt x="74" y="674"/>
                      </a:cubicBezTo>
                      <a:close/>
                      <a:moveTo>
                        <a:pt x="58" y="633"/>
                      </a:moveTo>
                      <a:cubicBezTo>
                        <a:pt x="58" y="626"/>
                        <a:pt x="58" y="619"/>
                        <a:pt x="58" y="613"/>
                      </a:cubicBezTo>
                      <a:cubicBezTo>
                        <a:pt x="63" y="613"/>
                        <a:pt x="69" y="613"/>
                        <a:pt x="74" y="613"/>
                      </a:cubicBezTo>
                      <a:cubicBezTo>
                        <a:pt x="74" y="620"/>
                        <a:pt x="74" y="627"/>
                        <a:pt x="74" y="634"/>
                      </a:cubicBezTo>
                      <a:cubicBezTo>
                        <a:pt x="69" y="633"/>
                        <a:pt x="63" y="633"/>
                        <a:pt x="58" y="633"/>
                      </a:cubicBezTo>
                      <a:close/>
                      <a:moveTo>
                        <a:pt x="74" y="593"/>
                      </a:moveTo>
                      <a:cubicBezTo>
                        <a:pt x="69" y="593"/>
                        <a:pt x="63" y="593"/>
                        <a:pt x="58" y="593"/>
                      </a:cubicBezTo>
                      <a:cubicBezTo>
                        <a:pt x="58" y="586"/>
                        <a:pt x="58" y="579"/>
                        <a:pt x="58" y="572"/>
                      </a:cubicBezTo>
                      <a:cubicBezTo>
                        <a:pt x="63" y="572"/>
                        <a:pt x="69" y="572"/>
                        <a:pt x="74" y="572"/>
                      </a:cubicBezTo>
                      <a:cubicBezTo>
                        <a:pt x="74" y="579"/>
                        <a:pt x="74" y="586"/>
                        <a:pt x="74" y="593"/>
                      </a:cubicBezTo>
                      <a:close/>
                      <a:moveTo>
                        <a:pt x="58" y="552"/>
                      </a:moveTo>
                      <a:cubicBezTo>
                        <a:pt x="58" y="546"/>
                        <a:pt x="58" y="539"/>
                        <a:pt x="58" y="532"/>
                      </a:cubicBezTo>
                      <a:cubicBezTo>
                        <a:pt x="63" y="532"/>
                        <a:pt x="69" y="532"/>
                        <a:pt x="74" y="531"/>
                      </a:cubicBezTo>
                      <a:cubicBezTo>
                        <a:pt x="74" y="538"/>
                        <a:pt x="74" y="545"/>
                        <a:pt x="74" y="552"/>
                      </a:cubicBezTo>
                      <a:cubicBezTo>
                        <a:pt x="69" y="552"/>
                        <a:pt x="63" y="552"/>
                        <a:pt x="58" y="552"/>
                      </a:cubicBezTo>
                      <a:close/>
                      <a:moveTo>
                        <a:pt x="74" y="512"/>
                      </a:moveTo>
                      <a:cubicBezTo>
                        <a:pt x="69" y="512"/>
                        <a:pt x="63" y="512"/>
                        <a:pt x="58" y="512"/>
                      </a:cubicBezTo>
                      <a:cubicBezTo>
                        <a:pt x="58" y="505"/>
                        <a:pt x="58" y="499"/>
                        <a:pt x="58" y="492"/>
                      </a:cubicBezTo>
                      <a:cubicBezTo>
                        <a:pt x="63" y="491"/>
                        <a:pt x="69" y="491"/>
                        <a:pt x="74" y="491"/>
                      </a:cubicBezTo>
                      <a:cubicBezTo>
                        <a:pt x="74" y="498"/>
                        <a:pt x="74" y="505"/>
                        <a:pt x="74" y="512"/>
                      </a:cubicBezTo>
                      <a:close/>
                      <a:moveTo>
                        <a:pt x="74" y="471"/>
                      </a:moveTo>
                      <a:cubicBezTo>
                        <a:pt x="69" y="471"/>
                        <a:pt x="63" y="472"/>
                        <a:pt x="58" y="472"/>
                      </a:cubicBezTo>
                      <a:cubicBezTo>
                        <a:pt x="58" y="465"/>
                        <a:pt x="58" y="458"/>
                        <a:pt x="58" y="452"/>
                      </a:cubicBezTo>
                      <a:cubicBezTo>
                        <a:pt x="63" y="451"/>
                        <a:pt x="69" y="450"/>
                        <a:pt x="74" y="450"/>
                      </a:cubicBezTo>
                      <a:cubicBezTo>
                        <a:pt x="74" y="457"/>
                        <a:pt x="74" y="464"/>
                        <a:pt x="74" y="471"/>
                      </a:cubicBezTo>
                      <a:close/>
                      <a:moveTo>
                        <a:pt x="74" y="430"/>
                      </a:moveTo>
                      <a:cubicBezTo>
                        <a:pt x="69" y="431"/>
                        <a:pt x="63" y="431"/>
                        <a:pt x="58" y="432"/>
                      </a:cubicBezTo>
                      <a:cubicBezTo>
                        <a:pt x="58" y="425"/>
                        <a:pt x="58" y="418"/>
                        <a:pt x="58" y="411"/>
                      </a:cubicBezTo>
                      <a:cubicBezTo>
                        <a:pt x="63" y="411"/>
                        <a:pt x="69" y="410"/>
                        <a:pt x="74" y="409"/>
                      </a:cubicBezTo>
                      <a:cubicBezTo>
                        <a:pt x="74" y="416"/>
                        <a:pt x="74" y="423"/>
                        <a:pt x="74" y="430"/>
                      </a:cubicBezTo>
                      <a:close/>
                      <a:moveTo>
                        <a:pt x="74" y="390"/>
                      </a:moveTo>
                      <a:cubicBezTo>
                        <a:pt x="69" y="390"/>
                        <a:pt x="63" y="391"/>
                        <a:pt x="58" y="391"/>
                      </a:cubicBezTo>
                      <a:cubicBezTo>
                        <a:pt x="58" y="385"/>
                        <a:pt x="58" y="378"/>
                        <a:pt x="58" y="371"/>
                      </a:cubicBezTo>
                      <a:cubicBezTo>
                        <a:pt x="63" y="370"/>
                        <a:pt x="69" y="369"/>
                        <a:pt x="74" y="369"/>
                      </a:cubicBezTo>
                      <a:cubicBezTo>
                        <a:pt x="74" y="376"/>
                        <a:pt x="74" y="383"/>
                        <a:pt x="74" y="390"/>
                      </a:cubicBezTo>
                      <a:close/>
                      <a:moveTo>
                        <a:pt x="74" y="349"/>
                      </a:moveTo>
                      <a:cubicBezTo>
                        <a:pt x="69" y="350"/>
                        <a:pt x="63" y="350"/>
                        <a:pt x="58" y="351"/>
                      </a:cubicBezTo>
                      <a:cubicBezTo>
                        <a:pt x="58" y="344"/>
                        <a:pt x="58" y="338"/>
                        <a:pt x="58" y="331"/>
                      </a:cubicBezTo>
                      <a:cubicBezTo>
                        <a:pt x="63" y="330"/>
                        <a:pt x="69" y="329"/>
                        <a:pt x="74" y="328"/>
                      </a:cubicBezTo>
                      <a:cubicBezTo>
                        <a:pt x="74" y="335"/>
                        <a:pt x="74" y="342"/>
                        <a:pt x="74" y="349"/>
                      </a:cubicBezTo>
                      <a:close/>
                      <a:moveTo>
                        <a:pt x="74" y="308"/>
                      </a:moveTo>
                      <a:cubicBezTo>
                        <a:pt x="69" y="309"/>
                        <a:pt x="63" y="310"/>
                        <a:pt x="58" y="311"/>
                      </a:cubicBezTo>
                      <a:cubicBezTo>
                        <a:pt x="58" y="304"/>
                        <a:pt x="58" y="297"/>
                        <a:pt x="58" y="291"/>
                      </a:cubicBezTo>
                      <a:cubicBezTo>
                        <a:pt x="63" y="289"/>
                        <a:pt x="69" y="288"/>
                        <a:pt x="74" y="287"/>
                      </a:cubicBezTo>
                      <a:cubicBezTo>
                        <a:pt x="74" y="294"/>
                        <a:pt x="74" y="301"/>
                        <a:pt x="74" y="308"/>
                      </a:cubicBezTo>
                      <a:close/>
                      <a:moveTo>
                        <a:pt x="74" y="268"/>
                      </a:moveTo>
                      <a:cubicBezTo>
                        <a:pt x="69" y="269"/>
                        <a:pt x="63" y="270"/>
                        <a:pt x="58" y="271"/>
                      </a:cubicBezTo>
                      <a:cubicBezTo>
                        <a:pt x="58" y="264"/>
                        <a:pt x="58" y="257"/>
                        <a:pt x="58" y="250"/>
                      </a:cubicBezTo>
                      <a:cubicBezTo>
                        <a:pt x="63" y="249"/>
                        <a:pt x="69" y="248"/>
                        <a:pt x="74" y="247"/>
                      </a:cubicBezTo>
                      <a:cubicBezTo>
                        <a:pt x="74" y="254"/>
                        <a:pt x="74" y="261"/>
                        <a:pt x="74" y="268"/>
                      </a:cubicBezTo>
                      <a:close/>
                      <a:moveTo>
                        <a:pt x="74" y="227"/>
                      </a:moveTo>
                      <a:cubicBezTo>
                        <a:pt x="69" y="228"/>
                        <a:pt x="63" y="229"/>
                        <a:pt x="58" y="230"/>
                      </a:cubicBezTo>
                      <a:cubicBezTo>
                        <a:pt x="58" y="224"/>
                        <a:pt x="58" y="217"/>
                        <a:pt x="58" y="210"/>
                      </a:cubicBezTo>
                      <a:cubicBezTo>
                        <a:pt x="63" y="209"/>
                        <a:pt x="69" y="207"/>
                        <a:pt x="74" y="206"/>
                      </a:cubicBezTo>
                      <a:cubicBezTo>
                        <a:pt x="74" y="213"/>
                        <a:pt x="74" y="220"/>
                        <a:pt x="74" y="227"/>
                      </a:cubicBezTo>
                      <a:close/>
                      <a:moveTo>
                        <a:pt x="58" y="190"/>
                      </a:moveTo>
                      <a:cubicBezTo>
                        <a:pt x="58" y="183"/>
                        <a:pt x="58" y="177"/>
                        <a:pt x="58" y="170"/>
                      </a:cubicBezTo>
                      <a:cubicBezTo>
                        <a:pt x="63" y="168"/>
                        <a:pt x="69" y="167"/>
                        <a:pt x="74" y="165"/>
                      </a:cubicBezTo>
                      <a:cubicBezTo>
                        <a:pt x="74" y="172"/>
                        <a:pt x="74" y="179"/>
                        <a:pt x="74" y="186"/>
                      </a:cubicBezTo>
                      <a:cubicBezTo>
                        <a:pt x="69" y="188"/>
                        <a:pt x="63" y="189"/>
                        <a:pt x="58" y="190"/>
                      </a:cubicBezTo>
                      <a:close/>
                      <a:moveTo>
                        <a:pt x="74" y="146"/>
                      </a:moveTo>
                      <a:cubicBezTo>
                        <a:pt x="69" y="147"/>
                        <a:pt x="63" y="148"/>
                        <a:pt x="58" y="150"/>
                      </a:cubicBezTo>
                      <a:cubicBezTo>
                        <a:pt x="58" y="143"/>
                        <a:pt x="58" y="136"/>
                        <a:pt x="58" y="130"/>
                      </a:cubicBezTo>
                      <a:cubicBezTo>
                        <a:pt x="63" y="128"/>
                        <a:pt x="69" y="126"/>
                        <a:pt x="74" y="125"/>
                      </a:cubicBezTo>
                      <a:cubicBezTo>
                        <a:pt x="74" y="132"/>
                        <a:pt x="74" y="139"/>
                        <a:pt x="74" y="146"/>
                      </a:cubicBezTo>
                      <a:close/>
                      <a:moveTo>
                        <a:pt x="58" y="89"/>
                      </a:moveTo>
                      <a:cubicBezTo>
                        <a:pt x="74" y="84"/>
                        <a:pt x="74" y="84"/>
                        <a:pt x="74" y="84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58" y="110"/>
                        <a:pt x="58" y="110"/>
                        <a:pt x="58" y="110"/>
                      </a:cubicBezTo>
                      <a:lnTo>
                        <a:pt x="58" y="89"/>
                      </a:lnTo>
                      <a:close/>
                      <a:moveTo>
                        <a:pt x="43" y="793"/>
                      </a:moveTo>
                      <a:cubicBezTo>
                        <a:pt x="29" y="791"/>
                        <a:pt x="29" y="791"/>
                        <a:pt x="29" y="791"/>
                      </a:cubicBezTo>
                      <a:cubicBezTo>
                        <a:pt x="29" y="772"/>
                        <a:pt x="29" y="772"/>
                        <a:pt x="29" y="772"/>
                      </a:cubicBezTo>
                      <a:cubicBezTo>
                        <a:pt x="43" y="773"/>
                        <a:pt x="43" y="773"/>
                        <a:pt x="43" y="773"/>
                      </a:cubicBezTo>
                      <a:lnTo>
                        <a:pt x="43" y="793"/>
                      </a:lnTo>
                      <a:close/>
                      <a:moveTo>
                        <a:pt x="43" y="753"/>
                      </a:moveTo>
                      <a:cubicBezTo>
                        <a:pt x="38" y="752"/>
                        <a:pt x="33" y="752"/>
                        <a:pt x="28" y="751"/>
                      </a:cubicBezTo>
                      <a:cubicBezTo>
                        <a:pt x="28" y="745"/>
                        <a:pt x="28" y="738"/>
                        <a:pt x="28" y="732"/>
                      </a:cubicBezTo>
                      <a:cubicBezTo>
                        <a:pt x="33" y="732"/>
                        <a:pt x="38" y="733"/>
                        <a:pt x="43" y="733"/>
                      </a:cubicBezTo>
                      <a:cubicBezTo>
                        <a:pt x="43" y="739"/>
                        <a:pt x="43" y="746"/>
                        <a:pt x="43" y="753"/>
                      </a:cubicBezTo>
                      <a:close/>
                      <a:moveTo>
                        <a:pt x="43" y="713"/>
                      </a:moveTo>
                      <a:cubicBezTo>
                        <a:pt x="38" y="712"/>
                        <a:pt x="33" y="712"/>
                        <a:pt x="28" y="711"/>
                      </a:cubicBezTo>
                      <a:cubicBezTo>
                        <a:pt x="28" y="705"/>
                        <a:pt x="28" y="699"/>
                        <a:pt x="28" y="692"/>
                      </a:cubicBezTo>
                      <a:cubicBezTo>
                        <a:pt x="33" y="693"/>
                        <a:pt x="38" y="693"/>
                        <a:pt x="43" y="693"/>
                      </a:cubicBezTo>
                      <a:cubicBezTo>
                        <a:pt x="43" y="700"/>
                        <a:pt x="43" y="706"/>
                        <a:pt x="43" y="713"/>
                      </a:cubicBezTo>
                      <a:close/>
                      <a:moveTo>
                        <a:pt x="43" y="673"/>
                      </a:moveTo>
                      <a:cubicBezTo>
                        <a:pt x="38" y="673"/>
                        <a:pt x="33" y="672"/>
                        <a:pt x="28" y="672"/>
                      </a:cubicBezTo>
                      <a:cubicBezTo>
                        <a:pt x="28" y="666"/>
                        <a:pt x="28" y="659"/>
                        <a:pt x="28" y="653"/>
                      </a:cubicBezTo>
                      <a:cubicBezTo>
                        <a:pt x="33" y="653"/>
                        <a:pt x="38" y="653"/>
                        <a:pt x="43" y="653"/>
                      </a:cubicBezTo>
                      <a:cubicBezTo>
                        <a:pt x="43" y="660"/>
                        <a:pt x="43" y="666"/>
                        <a:pt x="43" y="673"/>
                      </a:cubicBezTo>
                      <a:close/>
                      <a:moveTo>
                        <a:pt x="42" y="633"/>
                      </a:moveTo>
                      <a:cubicBezTo>
                        <a:pt x="38" y="633"/>
                        <a:pt x="33" y="633"/>
                        <a:pt x="28" y="632"/>
                      </a:cubicBezTo>
                      <a:cubicBezTo>
                        <a:pt x="28" y="626"/>
                        <a:pt x="28" y="620"/>
                        <a:pt x="28" y="613"/>
                      </a:cubicBezTo>
                      <a:cubicBezTo>
                        <a:pt x="33" y="613"/>
                        <a:pt x="38" y="613"/>
                        <a:pt x="42" y="613"/>
                      </a:cubicBezTo>
                      <a:cubicBezTo>
                        <a:pt x="42" y="620"/>
                        <a:pt x="42" y="626"/>
                        <a:pt x="42" y="633"/>
                      </a:cubicBezTo>
                      <a:close/>
                      <a:moveTo>
                        <a:pt x="42" y="593"/>
                      </a:moveTo>
                      <a:cubicBezTo>
                        <a:pt x="38" y="593"/>
                        <a:pt x="33" y="593"/>
                        <a:pt x="28" y="593"/>
                      </a:cubicBezTo>
                      <a:cubicBezTo>
                        <a:pt x="28" y="586"/>
                        <a:pt x="28" y="580"/>
                        <a:pt x="28" y="574"/>
                      </a:cubicBezTo>
                      <a:cubicBezTo>
                        <a:pt x="33" y="574"/>
                        <a:pt x="38" y="573"/>
                        <a:pt x="42" y="573"/>
                      </a:cubicBezTo>
                      <a:cubicBezTo>
                        <a:pt x="42" y="580"/>
                        <a:pt x="42" y="586"/>
                        <a:pt x="42" y="593"/>
                      </a:cubicBezTo>
                      <a:close/>
                      <a:moveTo>
                        <a:pt x="42" y="553"/>
                      </a:moveTo>
                      <a:cubicBezTo>
                        <a:pt x="37" y="553"/>
                        <a:pt x="33" y="553"/>
                        <a:pt x="28" y="553"/>
                      </a:cubicBezTo>
                      <a:cubicBezTo>
                        <a:pt x="28" y="547"/>
                        <a:pt x="28" y="540"/>
                        <a:pt x="28" y="534"/>
                      </a:cubicBezTo>
                      <a:cubicBezTo>
                        <a:pt x="33" y="534"/>
                        <a:pt x="37" y="534"/>
                        <a:pt x="42" y="533"/>
                      </a:cubicBezTo>
                      <a:cubicBezTo>
                        <a:pt x="42" y="540"/>
                        <a:pt x="42" y="546"/>
                        <a:pt x="42" y="553"/>
                      </a:cubicBezTo>
                      <a:close/>
                      <a:moveTo>
                        <a:pt x="42" y="513"/>
                      </a:moveTo>
                      <a:cubicBezTo>
                        <a:pt x="37" y="513"/>
                        <a:pt x="33" y="513"/>
                        <a:pt x="28" y="514"/>
                      </a:cubicBezTo>
                      <a:cubicBezTo>
                        <a:pt x="28" y="507"/>
                        <a:pt x="28" y="501"/>
                        <a:pt x="28" y="495"/>
                      </a:cubicBezTo>
                      <a:cubicBezTo>
                        <a:pt x="33" y="494"/>
                        <a:pt x="37" y="494"/>
                        <a:pt x="42" y="493"/>
                      </a:cubicBezTo>
                      <a:cubicBezTo>
                        <a:pt x="42" y="500"/>
                        <a:pt x="42" y="507"/>
                        <a:pt x="42" y="513"/>
                      </a:cubicBezTo>
                      <a:close/>
                      <a:moveTo>
                        <a:pt x="42" y="473"/>
                      </a:moveTo>
                      <a:cubicBezTo>
                        <a:pt x="37" y="474"/>
                        <a:pt x="32" y="474"/>
                        <a:pt x="28" y="474"/>
                      </a:cubicBezTo>
                      <a:cubicBezTo>
                        <a:pt x="28" y="468"/>
                        <a:pt x="28" y="461"/>
                        <a:pt x="28" y="455"/>
                      </a:cubicBezTo>
                      <a:cubicBezTo>
                        <a:pt x="32" y="454"/>
                        <a:pt x="37" y="454"/>
                        <a:pt x="42" y="454"/>
                      </a:cubicBezTo>
                      <a:cubicBezTo>
                        <a:pt x="42" y="460"/>
                        <a:pt x="42" y="467"/>
                        <a:pt x="42" y="473"/>
                      </a:cubicBezTo>
                      <a:close/>
                      <a:moveTo>
                        <a:pt x="42" y="433"/>
                      </a:moveTo>
                      <a:cubicBezTo>
                        <a:pt x="37" y="434"/>
                        <a:pt x="32" y="434"/>
                        <a:pt x="28" y="434"/>
                      </a:cubicBezTo>
                      <a:cubicBezTo>
                        <a:pt x="28" y="428"/>
                        <a:pt x="28" y="422"/>
                        <a:pt x="28" y="415"/>
                      </a:cubicBezTo>
                      <a:cubicBezTo>
                        <a:pt x="32" y="415"/>
                        <a:pt x="37" y="414"/>
                        <a:pt x="42" y="414"/>
                      </a:cubicBezTo>
                      <a:cubicBezTo>
                        <a:pt x="42" y="420"/>
                        <a:pt x="42" y="427"/>
                        <a:pt x="42" y="433"/>
                      </a:cubicBezTo>
                      <a:close/>
                      <a:moveTo>
                        <a:pt x="42" y="393"/>
                      </a:moveTo>
                      <a:cubicBezTo>
                        <a:pt x="37" y="394"/>
                        <a:pt x="32" y="394"/>
                        <a:pt x="28" y="395"/>
                      </a:cubicBezTo>
                      <a:cubicBezTo>
                        <a:pt x="28" y="389"/>
                        <a:pt x="28" y="382"/>
                        <a:pt x="28" y="376"/>
                      </a:cubicBezTo>
                      <a:cubicBezTo>
                        <a:pt x="32" y="375"/>
                        <a:pt x="37" y="374"/>
                        <a:pt x="42" y="374"/>
                      </a:cubicBezTo>
                      <a:cubicBezTo>
                        <a:pt x="42" y="380"/>
                        <a:pt x="42" y="387"/>
                        <a:pt x="42" y="393"/>
                      </a:cubicBezTo>
                      <a:close/>
                      <a:moveTo>
                        <a:pt x="42" y="354"/>
                      </a:moveTo>
                      <a:cubicBezTo>
                        <a:pt x="37" y="354"/>
                        <a:pt x="32" y="355"/>
                        <a:pt x="27" y="355"/>
                      </a:cubicBezTo>
                      <a:cubicBezTo>
                        <a:pt x="27" y="349"/>
                        <a:pt x="27" y="343"/>
                        <a:pt x="27" y="336"/>
                      </a:cubicBezTo>
                      <a:cubicBezTo>
                        <a:pt x="32" y="335"/>
                        <a:pt x="37" y="335"/>
                        <a:pt x="42" y="334"/>
                      </a:cubicBezTo>
                      <a:cubicBezTo>
                        <a:pt x="42" y="340"/>
                        <a:pt x="42" y="347"/>
                        <a:pt x="42" y="354"/>
                      </a:cubicBezTo>
                      <a:close/>
                      <a:moveTo>
                        <a:pt x="42" y="314"/>
                      </a:moveTo>
                      <a:cubicBezTo>
                        <a:pt x="37" y="314"/>
                        <a:pt x="32" y="315"/>
                        <a:pt x="27" y="316"/>
                      </a:cubicBezTo>
                      <a:cubicBezTo>
                        <a:pt x="27" y="309"/>
                        <a:pt x="27" y="303"/>
                        <a:pt x="27" y="297"/>
                      </a:cubicBezTo>
                      <a:cubicBezTo>
                        <a:pt x="32" y="296"/>
                        <a:pt x="37" y="295"/>
                        <a:pt x="42" y="294"/>
                      </a:cubicBezTo>
                      <a:cubicBezTo>
                        <a:pt x="42" y="300"/>
                        <a:pt x="42" y="307"/>
                        <a:pt x="42" y="314"/>
                      </a:cubicBezTo>
                      <a:close/>
                      <a:moveTo>
                        <a:pt x="41" y="274"/>
                      </a:moveTo>
                      <a:cubicBezTo>
                        <a:pt x="37" y="275"/>
                        <a:pt x="32" y="275"/>
                        <a:pt x="27" y="276"/>
                      </a:cubicBezTo>
                      <a:cubicBezTo>
                        <a:pt x="27" y="270"/>
                        <a:pt x="27" y="263"/>
                        <a:pt x="27" y="257"/>
                      </a:cubicBezTo>
                      <a:cubicBezTo>
                        <a:pt x="32" y="256"/>
                        <a:pt x="37" y="255"/>
                        <a:pt x="41" y="254"/>
                      </a:cubicBezTo>
                      <a:cubicBezTo>
                        <a:pt x="41" y="261"/>
                        <a:pt x="41" y="267"/>
                        <a:pt x="41" y="274"/>
                      </a:cubicBezTo>
                      <a:close/>
                      <a:moveTo>
                        <a:pt x="41" y="234"/>
                      </a:moveTo>
                      <a:cubicBezTo>
                        <a:pt x="37" y="235"/>
                        <a:pt x="32" y="236"/>
                        <a:pt x="27" y="237"/>
                      </a:cubicBezTo>
                      <a:cubicBezTo>
                        <a:pt x="27" y="230"/>
                        <a:pt x="27" y="224"/>
                        <a:pt x="27" y="218"/>
                      </a:cubicBezTo>
                      <a:cubicBezTo>
                        <a:pt x="32" y="216"/>
                        <a:pt x="37" y="215"/>
                        <a:pt x="41" y="214"/>
                      </a:cubicBezTo>
                      <a:cubicBezTo>
                        <a:pt x="41" y="221"/>
                        <a:pt x="41" y="227"/>
                        <a:pt x="41" y="234"/>
                      </a:cubicBezTo>
                      <a:close/>
                      <a:moveTo>
                        <a:pt x="41" y="194"/>
                      </a:moveTo>
                      <a:cubicBezTo>
                        <a:pt x="36" y="195"/>
                        <a:pt x="32" y="196"/>
                        <a:pt x="27" y="197"/>
                      </a:cubicBezTo>
                      <a:cubicBezTo>
                        <a:pt x="27" y="191"/>
                        <a:pt x="27" y="184"/>
                        <a:pt x="27" y="178"/>
                      </a:cubicBezTo>
                      <a:cubicBezTo>
                        <a:pt x="32" y="177"/>
                        <a:pt x="36" y="175"/>
                        <a:pt x="41" y="174"/>
                      </a:cubicBezTo>
                      <a:cubicBezTo>
                        <a:pt x="41" y="181"/>
                        <a:pt x="41" y="187"/>
                        <a:pt x="41" y="194"/>
                      </a:cubicBezTo>
                      <a:close/>
                      <a:moveTo>
                        <a:pt x="41" y="154"/>
                      </a:moveTo>
                      <a:cubicBezTo>
                        <a:pt x="36" y="155"/>
                        <a:pt x="32" y="156"/>
                        <a:pt x="27" y="157"/>
                      </a:cubicBezTo>
                      <a:cubicBezTo>
                        <a:pt x="27" y="151"/>
                        <a:pt x="27" y="145"/>
                        <a:pt x="27" y="138"/>
                      </a:cubicBezTo>
                      <a:cubicBezTo>
                        <a:pt x="32" y="137"/>
                        <a:pt x="36" y="136"/>
                        <a:pt x="41" y="134"/>
                      </a:cubicBezTo>
                      <a:cubicBezTo>
                        <a:pt x="41" y="141"/>
                        <a:pt x="41" y="147"/>
                        <a:pt x="41" y="154"/>
                      </a:cubicBezTo>
                      <a:close/>
                      <a:moveTo>
                        <a:pt x="27" y="99"/>
                      </a:moveTo>
                      <a:cubicBezTo>
                        <a:pt x="41" y="94"/>
                        <a:pt x="41" y="94"/>
                        <a:pt x="41" y="94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27" y="118"/>
                        <a:pt x="27" y="118"/>
                        <a:pt x="27" y="118"/>
                      </a:cubicBezTo>
                      <a:lnTo>
                        <a:pt x="27" y="9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Freeform: Shape 60"/>
              <p:cNvSpPr>
                <a:spLocks/>
              </p:cNvSpPr>
              <p:nvPr/>
            </p:nvSpPr>
            <p:spPr bwMode="auto">
              <a:xfrm>
                <a:off x="3548282" y="5267848"/>
                <a:ext cx="4872767" cy="789783"/>
              </a:xfrm>
              <a:custGeom>
                <a:avLst/>
                <a:gdLst>
                  <a:gd name="T0" fmla="*/ 0 w 3903"/>
                  <a:gd name="T1" fmla="*/ 91 h 664"/>
                  <a:gd name="T2" fmla="*/ 2253 w 3903"/>
                  <a:gd name="T3" fmla="*/ 664 h 664"/>
                  <a:gd name="T4" fmla="*/ 3903 w 3903"/>
                  <a:gd name="T5" fmla="*/ 3 h 664"/>
                  <a:gd name="T6" fmla="*/ 3506 w 3903"/>
                  <a:gd name="T7" fmla="*/ 0 h 664"/>
                  <a:gd name="T8" fmla="*/ 3092 w 3903"/>
                  <a:gd name="T9" fmla="*/ 107 h 664"/>
                  <a:gd name="T10" fmla="*/ 2762 w 3903"/>
                  <a:gd name="T11" fmla="*/ 59 h 664"/>
                  <a:gd name="T12" fmla="*/ 2424 w 3903"/>
                  <a:gd name="T13" fmla="*/ 157 h 664"/>
                  <a:gd name="T14" fmla="*/ 2204 w 3903"/>
                  <a:gd name="T15" fmla="*/ 126 h 664"/>
                  <a:gd name="T16" fmla="*/ 1885 w 3903"/>
                  <a:gd name="T17" fmla="*/ 208 h 664"/>
                  <a:gd name="T18" fmla="*/ 1278 w 3903"/>
                  <a:gd name="T19" fmla="*/ 110 h 664"/>
                  <a:gd name="T20" fmla="*/ 848 w 3903"/>
                  <a:gd name="T21" fmla="*/ 173 h 664"/>
                  <a:gd name="T22" fmla="*/ 529 w 3903"/>
                  <a:gd name="T23" fmla="*/ 91 h 664"/>
                  <a:gd name="T24" fmla="*/ 0 w 3903"/>
                  <a:gd name="T25" fmla="*/ 91 h 664"/>
                  <a:gd name="connsiteX0" fmla="*/ 0 w 10000"/>
                  <a:gd name="connsiteY0" fmla="*/ 1325 h 9955"/>
                  <a:gd name="connsiteX1" fmla="*/ 5772 w 10000"/>
                  <a:gd name="connsiteY1" fmla="*/ 9955 h 9955"/>
                  <a:gd name="connsiteX2" fmla="*/ 10000 w 10000"/>
                  <a:gd name="connsiteY2" fmla="*/ 0 h 9955"/>
                  <a:gd name="connsiteX3" fmla="*/ 8877 w 10000"/>
                  <a:gd name="connsiteY3" fmla="*/ 1073 h 9955"/>
                  <a:gd name="connsiteX4" fmla="*/ 7922 w 10000"/>
                  <a:gd name="connsiteY4" fmla="*/ 1566 h 9955"/>
                  <a:gd name="connsiteX5" fmla="*/ 7077 w 10000"/>
                  <a:gd name="connsiteY5" fmla="*/ 844 h 9955"/>
                  <a:gd name="connsiteX6" fmla="*/ 6211 w 10000"/>
                  <a:gd name="connsiteY6" fmla="*/ 2319 h 9955"/>
                  <a:gd name="connsiteX7" fmla="*/ 5647 w 10000"/>
                  <a:gd name="connsiteY7" fmla="*/ 1853 h 9955"/>
                  <a:gd name="connsiteX8" fmla="*/ 4830 w 10000"/>
                  <a:gd name="connsiteY8" fmla="*/ 3088 h 9955"/>
                  <a:gd name="connsiteX9" fmla="*/ 3274 w 10000"/>
                  <a:gd name="connsiteY9" fmla="*/ 1612 h 9955"/>
                  <a:gd name="connsiteX10" fmla="*/ 2173 w 10000"/>
                  <a:gd name="connsiteY10" fmla="*/ 2560 h 9955"/>
                  <a:gd name="connsiteX11" fmla="*/ 1355 w 10000"/>
                  <a:gd name="connsiteY11" fmla="*/ 1325 h 9955"/>
                  <a:gd name="connsiteX12" fmla="*/ 0 w 10000"/>
                  <a:gd name="connsiteY12" fmla="*/ 1325 h 9955"/>
                  <a:gd name="connsiteX0" fmla="*/ 0 w 9563"/>
                  <a:gd name="connsiteY0" fmla="*/ 483 h 9152"/>
                  <a:gd name="connsiteX1" fmla="*/ 5772 w 9563"/>
                  <a:gd name="connsiteY1" fmla="*/ 9152 h 9152"/>
                  <a:gd name="connsiteX2" fmla="*/ 9563 w 9563"/>
                  <a:gd name="connsiteY2" fmla="*/ 358 h 9152"/>
                  <a:gd name="connsiteX3" fmla="*/ 8877 w 9563"/>
                  <a:gd name="connsiteY3" fmla="*/ 230 h 9152"/>
                  <a:gd name="connsiteX4" fmla="*/ 7922 w 9563"/>
                  <a:gd name="connsiteY4" fmla="*/ 725 h 9152"/>
                  <a:gd name="connsiteX5" fmla="*/ 7077 w 9563"/>
                  <a:gd name="connsiteY5" fmla="*/ 0 h 9152"/>
                  <a:gd name="connsiteX6" fmla="*/ 6211 w 9563"/>
                  <a:gd name="connsiteY6" fmla="*/ 1481 h 9152"/>
                  <a:gd name="connsiteX7" fmla="*/ 5647 w 9563"/>
                  <a:gd name="connsiteY7" fmla="*/ 1013 h 9152"/>
                  <a:gd name="connsiteX8" fmla="*/ 4830 w 9563"/>
                  <a:gd name="connsiteY8" fmla="*/ 2254 h 9152"/>
                  <a:gd name="connsiteX9" fmla="*/ 3274 w 9563"/>
                  <a:gd name="connsiteY9" fmla="*/ 771 h 9152"/>
                  <a:gd name="connsiteX10" fmla="*/ 2173 w 9563"/>
                  <a:gd name="connsiteY10" fmla="*/ 1724 h 9152"/>
                  <a:gd name="connsiteX11" fmla="*/ 1355 w 9563"/>
                  <a:gd name="connsiteY11" fmla="*/ 483 h 9152"/>
                  <a:gd name="connsiteX12" fmla="*/ 0 w 9563"/>
                  <a:gd name="connsiteY12" fmla="*/ 483 h 9152"/>
                  <a:gd name="connsiteX0" fmla="*/ 0 w 10000"/>
                  <a:gd name="connsiteY0" fmla="*/ 528 h 10000"/>
                  <a:gd name="connsiteX1" fmla="*/ 6036 w 10000"/>
                  <a:gd name="connsiteY1" fmla="*/ 10000 h 10000"/>
                  <a:gd name="connsiteX2" fmla="*/ 10000 w 10000"/>
                  <a:gd name="connsiteY2" fmla="*/ 391 h 10000"/>
                  <a:gd name="connsiteX3" fmla="*/ 9180 w 10000"/>
                  <a:gd name="connsiteY3" fmla="*/ 433 h 10000"/>
                  <a:gd name="connsiteX4" fmla="*/ 8284 w 10000"/>
                  <a:gd name="connsiteY4" fmla="*/ 792 h 10000"/>
                  <a:gd name="connsiteX5" fmla="*/ 7400 w 10000"/>
                  <a:gd name="connsiteY5" fmla="*/ 0 h 10000"/>
                  <a:gd name="connsiteX6" fmla="*/ 6495 w 10000"/>
                  <a:gd name="connsiteY6" fmla="*/ 1618 h 10000"/>
                  <a:gd name="connsiteX7" fmla="*/ 5905 w 10000"/>
                  <a:gd name="connsiteY7" fmla="*/ 1107 h 10000"/>
                  <a:gd name="connsiteX8" fmla="*/ 5051 w 10000"/>
                  <a:gd name="connsiteY8" fmla="*/ 2463 h 10000"/>
                  <a:gd name="connsiteX9" fmla="*/ 3424 w 10000"/>
                  <a:gd name="connsiteY9" fmla="*/ 842 h 10000"/>
                  <a:gd name="connsiteX10" fmla="*/ 2272 w 10000"/>
                  <a:gd name="connsiteY10" fmla="*/ 1884 h 10000"/>
                  <a:gd name="connsiteX11" fmla="*/ 1417 w 10000"/>
                  <a:gd name="connsiteY11" fmla="*/ 528 h 10000"/>
                  <a:gd name="connsiteX12" fmla="*/ 0 w 10000"/>
                  <a:gd name="connsiteY12" fmla="*/ 528 h 10000"/>
                  <a:gd name="connsiteX0" fmla="*/ 0 w 10000"/>
                  <a:gd name="connsiteY0" fmla="*/ 528 h 10000"/>
                  <a:gd name="connsiteX1" fmla="*/ 6036 w 10000"/>
                  <a:gd name="connsiteY1" fmla="*/ 10000 h 10000"/>
                  <a:gd name="connsiteX2" fmla="*/ 10000 w 10000"/>
                  <a:gd name="connsiteY2" fmla="*/ 391 h 10000"/>
                  <a:gd name="connsiteX3" fmla="*/ 8981 w 10000"/>
                  <a:gd name="connsiteY3" fmla="*/ 388 h 10000"/>
                  <a:gd name="connsiteX4" fmla="*/ 8284 w 10000"/>
                  <a:gd name="connsiteY4" fmla="*/ 792 h 10000"/>
                  <a:gd name="connsiteX5" fmla="*/ 7400 w 10000"/>
                  <a:gd name="connsiteY5" fmla="*/ 0 h 10000"/>
                  <a:gd name="connsiteX6" fmla="*/ 6495 w 10000"/>
                  <a:gd name="connsiteY6" fmla="*/ 1618 h 10000"/>
                  <a:gd name="connsiteX7" fmla="*/ 5905 w 10000"/>
                  <a:gd name="connsiteY7" fmla="*/ 1107 h 10000"/>
                  <a:gd name="connsiteX8" fmla="*/ 5051 w 10000"/>
                  <a:gd name="connsiteY8" fmla="*/ 2463 h 10000"/>
                  <a:gd name="connsiteX9" fmla="*/ 3424 w 10000"/>
                  <a:gd name="connsiteY9" fmla="*/ 842 h 10000"/>
                  <a:gd name="connsiteX10" fmla="*/ 2272 w 10000"/>
                  <a:gd name="connsiteY10" fmla="*/ 1884 h 10000"/>
                  <a:gd name="connsiteX11" fmla="*/ 1417 w 10000"/>
                  <a:gd name="connsiteY11" fmla="*/ 528 h 10000"/>
                  <a:gd name="connsiteX12" fmla="*/ 0 w 10000"/>
                  <a:gd name="connsiteY12" fmla="*/ 52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0" h="10000">
                    <a:moveTo>
                      <a:pt x="0" y="528"/>
                    </a:moveTo>
                    <a:lnTo>
                      <a:pt x="6036" y="10000"/>
                    </a:lnTo>
                    <a:lnTo>
                      <a:pt x="10000" y="391"/>
                    </a:lnTo>
                    <a:lnTo>
                      <a:pt x="8981" y="388"/>
                    </a:lnTo>
                    <a:lnTo>
                      <a:pt x="8284" y="792"/>
                    </a:lnTo>
                    <a:lnTo>
                      <a:pt x="7400" y="0"/>
                    </a:lnTo>
                    <a:lnTo>
                      <a:pt x="6495" y="1618"/>
                    </a:lnTo>
                    <a:lnTo>
                      <a:pt x="5905" y="1107"/>
                    </a:lnTo>
                    <a:lnTo>
                      <a:pt x="5051" y="2463"/>
                    </a:lnTo>
                    <a:lnTo>
                      <a:pt x="3424" y="842"/>
                    </a:lnTo>
                    <a:lnTo>
                      <a:pt x="2272" y="1884"/>
                    </a:lnTo>
                    <a:lnTo>
                      <a:pt x="1417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6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77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57375" y="1059581"/>
            <a:ext cx="5429251" cy="2274272"/>
            <a:chOff x="1260866" y="1641971"/>
            <a:chExt cx="9670268" cy="4050804"/>
          </a:xfrm>
        </p:grpSpPr>
        <p:sp>
          <p:nvSpPr>
            <p:cNvPr id="15" name="椭圆 14"/>
            <p:cNvSpPr/>
            <p:nvPr/>
          </p:nvSpPr>
          <p:spPr>
            <a:xfrm>
              <a:off x="1651000" y="4994274"/>
              <a:ext cx="1625600" cy="6985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泪滴形 15"/>
            <p:cNvSpPr/>
            <p:nvPr/>
          </p:nvSpPr>
          <p:spPr>
            <a:xfrm rot="8100000">
              <a:off x="1260866" y="2431847"/>
              <a:ext cx="2405870" cy="2405870"/>
            </a:xfrm>
            <a:prstGeom prst="teardrop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283200" y="4994274"/>
              <a:ext cx="1625600" cy="6985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8915399" y="4994274"/>
              <a:ext cx="1625600" cy="6985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泪滴形 18"/>
            <p:cNvSpPr/>
            <p:nvPr/>
          </p:nvSpPr>
          <p:spPr>
            <a:xfrm rot="8100000">
              <a:off x="4893065" y="2431847"/>
              <a:ext cx="2405870" cy="2405870"/>
            </a:xfrm>
            <a:prstGeom prst="teardrop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泪滴形 19"/>
            <p:cNvSpPr/>
            <p:nvPr/>
          </p:nvSpPr>
          <p:spPr>
            <a:xfrm rot="8100000">
              <a:off x="8525264" y="2431847"/>
              <a:ext cx="2405870" cy="2405870"/>
            </a:xfrm>
            <a:prstGeom prst="teardrop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484076" y="3790053"/>
              <a:ext cx="2020976" cy="32540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2289509" y="2774835"/>
              <a:ext cx="348580" cy="627444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056600" y="3790053"/>
              <a:ext cx="2020976" cy="32540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717710" y="3790053"/>
              <a:ext cx="2020976" cy="32540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9374221" y="2774835"/>
              <a:ext cx="707954" cy="70664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5738628" y="2813434"/>
              <a:ext cx="714744" cy="58745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151308" y="1641971"/>
              <a:ext cx="589308" cy="86340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5801346" y="1641971"/>
              <a:ext cx="589308" cy="86340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2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9433544" y="1641971"/>
              <a:ext cx="589308" cy="86340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3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27743" y="3655209"/>
            <a:ext cx="6488513" cy="642945"/>
            <a:chOff x="1768931" y="4705020"/>
            <a:chExt cx="8651351" cy="857260"/>
          </a:xfrm>
        </p:grpSpPr>
        <p:grpSp>
          <p:nvGrpSpPr>
            <p:cNvPr id="6" name="组合 5"/>
            <p:cNvGrpSpPr/>
            <p:nvPr/>
          </p:nvGrpSpPr>
          <p:grpSpPr>
            <a:xfrm>
              <a:off x="1768931" y="4705020"/>
              <a:ext cx="2213143" cy="857260"/>
              <a:chOff x="1732858" y="5001250"/>
              <a:chExt cx="2213143" cy="857260"/>
            </a:xfrm>
          </p:grpSpPr>
          <p:sp>
            <p:nvSpPr>
              <p:cNvPr id="13" name="文本框 29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4" name="文本框 30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r>
                  <a:rPr lang="zh-CN" altLang="en-US" sz="1000" dirty="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988035" y="4705020"/>
              <a:ext cx="2213143" cy="857260"/>
              <a:chOff x="1732858" y="5001250"/>
              <a:chExt cx="2213143" cy="857260"/>
            </a:xfrm>
          </p:grpSpPr>
          <p:sp>
            <p:nvSpPr>
              <p:cNvPr id="11" name="文本框 27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2" name="文本框 28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207139" y="4705020"/>
              <a:ext cx="2213143" cy="857260"/>
              <a:chOff x="1732858" y="5001250"/>
              <a:chExt cx="2213143" cy="857260"/>
            </a:xfrm>
          </p:grpSpPr>
          <p:sp>
            <p:nvSpPr>
              <p:cNvPr id="9" name="文本框 25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0" name="文本框 26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3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5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47AA868A-BD43-4C3F-A307-9E4FCBF46C19}"/>
              </a:ext>
            </a:extLst>
          </p:cNvPr>
          <p:cNvSpPr/>
          <p:nvPr/>
        </p:nvSpPr>
        <p:spPr>
          <a:xfrm rot="2753278">
            <a:off x="-3189303" y="-52164"/>
            <a:ext cx="6624736" cy="873314"/>
          </a:xfrm>
          <a:prstGeom prst="roundRect">
            <a:avLst>
              <a:gd name="adj" fmla="val 50000"/>
            </a:avLst>
          </a:prstGeom>
          <a:solidFill>
            <a:srgbClr val="2A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65246A2C-D020-4915-BFD1-7FC3CBDF1785}"/>
              </a:ext>
            </a:extLst>
          </p:cNvPr>
          <p:cNvSpPr/>
          <p:nvPr/>
        </p:nvSpPr>
        <p:spPr>
          <a:xfrm rot="18846722" flipV="1">
            <a:off x="-3189303" y="4092900"/>
            <a:ext cx="6624736" cy="873314"/>
          </a:xfrm>
          <a:prstGeom prst="roundRect">
            <a:avLst>
              <a:gd name="adj" fmla="val 50000"/>
            </a:avLst>
          </a:prstGeom>
          <a:solidFill>
            <a:srgbClr val="2A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Group 9"/>
          <p:cNvGrpSpPr/>
          <p:nvPr/>
        </p:nvGrpSpPr>
        <p:grpSpPr>
          <a:xfrm>
            <a:off x="107894" y="2252893"/>
            <a:ext cx="1156588" cy="637713"/>
            <a:chOff x="2345143" y="2365645"/>
            <a:chExt cx="1800200" cy="992584"/>
          </a:xfrm>
        </p:grpSpPr>
        <p:sp>
          <p:nvSpPr>
            <p:cNvPr id="24" name="TextBox 7"/>
            <p:cNvSpPr txBox="1"/>
            <p:nvPr/>
          </p:nvSpPr>
          <p:spPr>
            <a:xfrm>
              <a:off x="2345143" y="2365645"/>
              <a:ext cx="1800200" cy="67710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/>
              <a:r>
                <a:rPr lang="zh-CN" altLang="en-US" sz="4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25" name="TextBox 8"/>
            <p:cNvSpPr txBox="1"/>
            <p:nvPr/>
          </p:nvSpPr>
          <p:spPr>
            <a:xfrm>
              <a:off x="2345143" y="3142785"/>
              <a:ext cx="180020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/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  <p:sp>
        <p:nvSpPr>
          <p:cNvPr id="6" name="Diamond 11"/>
          <p:cNvSpPr/>
          <p:nvPr/>
        </p:nvSpPr>
        <p:spPr bwMode="auto">
          <a:xfrm>
            <a:off x="1879174" y="77155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Diamond 12"/>
          <p:cNvSpPr/>
          <p:nvPr/>
        </p:nvSpPr>
        <p:spPr bwMode="auto">
          <a:xfrm>
            <a:off x="2707062" y="158250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8" name="Diamond 13"/>
          <p:cNvSpPr/>
          <p:nvPr/>
        </p:nvSpPr>
        <p:spPr bwMode="auto">
          <a:xfrm>
            <a:off x="2707062" y="272752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9" name="Diamond 14"/>
          <p:cNvSpPr/>
          <p:nvPr/>
        </p:nvSpPr>
        <p:spPr bwMode="auto">
          <a:xfrm>
            <a:off x="1879174" y="358830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10" name="Group 21"/>
          <p:cNvGrpSpPr/>
          <p:nvPr/>
        </p:nvGrpSpPr>
        <p:grpSpPr>
          <a:xfrm>
            <a:off x="2618972" y="955184"/>
            <a:ext cx="2545865" cy="361864"/>
            <a:chOff x="3943834" y="704409"/>
            <a:chExt cx="3962574" cy="563232"/>
          </a:xfrm>
        </p:grpSpPr>
        <p:sp>
          <p:nvSpPr>
            <p:cNvPr id="20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20"/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3446860" y="1750126"/>
            <a:ext cx="2545865" cy="361864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24"/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3446860" y="2968905"/>
            <a:ext cx="2545865" cy="361864"/>
            <a:chOff x="3943834" y="704409"/>
            <a:chExt cx="3962574" cy="563232"/>
          </a:xfrm>
        </p:grpSpPr>
        <p:sp>
          <p:nvSpPr>
            <p:cNvPr id="16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Box 27"/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3" name="Group 28"/>
          <p:cNvGrpSpPr/>
          <p:nvPr/>
        </p:nvGrpSpPr>
        <p:grpSpPr>
          <a:xfrm>
            <a:off x="2618972" y="3844429"/>
            <a:ext cx="2545865" cy="361864"/>
            <a:chOff x="3943834" y="704409"/>
            <a:chExt cx="3962574" cy="563232"/>
          </a:xfrm>
        </p:grpSpPr>
        <p:sp>
          <p:nvSpPr>
            <p:cNvPr id="14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TextBox 30"/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>
            <a:extLst>
              <a:ext uri="{FF2B5EF4-FFF2-40B4-BE49-F238E27FC236}">
                <a16:creationId xmlns:a16="http://schemas.microsoft.com/office/drawing/2014/main" id="{7037B542-8856-4555-AA06-FEBD889B0626}"/>
              </a:ext>
            </a:extLst>
          </p:cNvPr>
          <p:cNvSpPr txBox="1"/>
          <p:nvPr/>
        </p:nvSpPr>
        <p:spPr>
          <a:xfrm>
            <a:off x="1043608" y="2102826"/>
            <a:ext cx="44138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  <a:r>
              <a:rPr lang="en-GB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标题文本预设</a:t>
            </a:r>
            <a:endParaRPr lang="en-GB" altLang="zh-CN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49">
            <a:extLst>
              <a:ext uri="{FF2B5EF4-FFF2-40B4-BE49-F238E27FC236}">
                <a16:creationId xmlns:a16="http://schemas.microsoft.com/office/drawing/2014/main" id="{A221BC0C-D246-4CD5-9616-DA7FEBC2D2A0}"/>
              </a:ext>
            </a:extLst>
          </p:cNvPr>
          <p:cNvSpPr txBox="1"/>
          <p:nvPr/>
        </p:nvSpPr>
        <p:spPr>
          <a:xfrm>
            <a:off x="1761254" y="271576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AC1ABA8-E78E-4AD3-833B-D7CBB953AB51}"/>
              </a:ext>
            </a:extLst>
          </p:cNvPr>
          <p:cNvSpPr/>
          <p:nvPr/>
        </p:nvSpPr>
        <p:spPr>
          <a:xfrm>
            <a:off x="5220072" y="1203598"/>
            <a:ext cx="6912768" cy="2736304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2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72000" y="1167594"/>
            <a:ext cx="3739686" cy="3198416"/>
            <a:chOff x="646443" y="1864296"/>
            <a:chExt cx="4412590" cy="3773926"/>
          </a:xfrm>
        </p:grpSpPr>
        <p:sp>
          <p:nvSpPr>
            <p:cNvPr id="8" name="任意多边形: 形状 7"/>
            <p:cNvSpPr>
              <a:spLocks/>
            </p:cNvSpPr>
            <p:nvPr/>
          </p:nvSpPr>
          <p:spPr bwMode="auto">
            <a:xfrm>
              <a:off x="646443" y="1864296"/>
              <a:ext cx="3273714" cy="3773926"/>
            </a:xfrm>
            <a:custGeom>
              <a:avLst/>
              <a:gdLst>
                <a:gd name="T0" fmla="*/ 317 w 351"/>
                <a:gd name="T1" fmla="*/ 153 h 405"/>
                <a:gd name="T2" fmla="*/ 237 w 351"/>
                <a:gd name="T3" fmla="*/ 377 h 405"/>
                <a:gd name="T4" fmla="*/ 34 w 351"/>
                <a:gd name="T5" fmla="*/ 252 h 405"/>
                <a:gd name="T6" fmla="*/ 114 w 351"/>
                <a:gd name="T7" fmla="*/ 28 h 405"/>
                <a:gd name="T8" fmla="*/ 317 w 351"/>
                <a:gd name="T9" fmla="*/ 15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405">
                  <a:moveTo>
                    <a:pt x="317" y="153"/>
                  </a:moveTo>
                  <a:cubicBezTo>
                    <a:pt x="351" y="250"/>
                    <a:pt x="315" y="350"/>
                    <a:pt x="237" y="377"/>
                  </a:cubicBezTo>
                  <a:cubicBezTo>
                    <a:pt x="158" y="405"/>
                    <a:pt x="68" y="349"/>
                    <a:pt x="34" y="252"/>
                  </a:cubicBezTo>
                  <a:cubicBezTo>
                    <a:pt x="0" y="155"/>
                    <a:pt x="36" y="55"/>
                    <a:pt x="114" y="28"/>
                  </a:cubicBezTo>
                  <a:cubicBezTo>
                    <a:pt x="193" y="0"/>
                    <a:pt x="283" y="56"/>
                    <a:pt x="317" y="15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>
              <a:spLocks/>
            </p:cNvSpPr>
            <p:nvPr/>
          </p:nvSpPr>
          <p:spPr bwMode="auto">
            <a:xfrm>
              <a:off x="972476" y="1864296"/>
              <a:ext cx="2956614" cy="3622076"/>
            </a:xfrm>
            <a:custGeom>
              <a:avLst/>
              <a:gdLst>
                <a:gd name="T0" fmla="*/ 284 w 317"/>
                <a:gd name="T1" fmla="*/ 150 h 389"/>
                <a:gd name="T2" fmla="*/ 218 w 317"/>
                <a:gd name="T3" fmla="*/ 364 h 389"/>
                <a:gd name="T4" fmla="*/ 33 w 317"/>
                <a:gd name="T5" fmla="*/ 238 h 389"/>
                <a:gd name="T6" fmla="*/ 99 w 317"/>
                <a:gd name="T7" fmla="*/ 24 h 389"/>
                <a:gd name="T8" fmla="*/ 284 w 317"/>
                <a:gd name="T9" fmla="*/ 15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89">
                  <a:moveTo>
                    <a:pt x="284" y="150"/>
                  </a:moveTo>
                  <a:cubicBezTo>
                    <a:pt x="317" y="244"/>
                    <a:pt x="287" y="340"/>
                    <a:pt x="218" y="364"/>
                  </a:cubicBezTo>
                  <a:cubicBezTo>
                    <a:pt x="149" y="389"/>
                    <a:pt x="66" y="332"/>
                    <a:pt x="33" y="238"/>
                  </a:cubicBezTo>
                  <a:cubicBezTo>
                    <a:pt x="0" y="144"/>
                    <a:pt x="30" y="48"/>
                    <a:pt x="99" y="24"/>
                  </a:cubicBezTo>
                  <a:cubicBezTo>
                    <a:pt x="168" y="0"/>
                    <a:pt x="251" y="56"/>
                    <a:pt x="284" y="1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>
              <a:spLocks/>
            </p:cNvSpPr>
            <p:nvPr/>
          </p:nvSpPr>
          <p:spPr bwMode="auto">
            <a:xfrm>
              <a:off x="1093061" y="2002746"/>
              <a:ext cx="2724372" cy="3336240"/>
            </a:xfrm>
            <a:custGeom>
              <a:avLst/>
              <a:gdLst>
                <a:gd name="T0" fmla="*/ 261 w 292"/>
                <a:gd name="T1" fmla="*/ 139 h 358"/>
                <a:gd name="T2" fmla="*/ 200 w 292"/>
                <a:gd name="T3" fmla="*/ 336 h 358"/>
                <a:gd name="T4" fmla="*/ 30 w 292"/>
                <a:gd name="T5" fmla="*/ 220 h 358"/>
                <a:gd name="T6" fmla="*/ 91 w 292"/>
                <a:gd name="T7" fmla="*/ 22 h 358"/>
                <a:gd name="T8" fmla="*/ 261 w 292"/>
                <a:gd name="T9" fmla="*/ 1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58">
                  <a:moveTo>
                    <a:pt x="261" y="139"/>
                  </a:moveTo>
                  <a:cubicBezTo>
                    <a:pt x="292" y="225"/>
                    <a:pt x="264" y="314"/>
                    <a:pt x="200" y="336"/>
                  </a:cubicBezTo>
                  <a:cubicBezTo>
                    <a:pt x="137" y="358"/>
                    <a:pt x="60" y="306"/>
                    <a:pt x="30" y="220"/>
                  </a:cubicBezTo>
                  <a:cubicBezTo>
                    <a:pt x="0" y="133"/>
                    <a:pt x="27" y="44"/>
                    <a:pt x="91" y="22"/>
                  </a:cubicBezTo>
                  <a:cubicBezTo>
                    <a:pt x="155" y="0"/>
                    <a:pt x="231" y="52"/>
                    <a:pt x="261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2093487" y="2087605"/>
              <a:ext cx="1715015" cy="3037004"/>
            </a:xfrm>
            <a:custGeom>
              <a:avLst/>
              <a:gdLst>
                <a:gd name="T0" fmla="*/ 96 w 184"/>
                <a:gd name="T1" fmla="*/ 326 h 326"/>
                <a:gd name="T2" fmla="*/ 154 w 184"/>
                <a:gd name="T3" fmla="*/ 130 h 326"/>
                <a:gd name="T4" fmla="*/ 0 w 184"/>
                <a:gd name="T5" fmla="*/ 9 h 326"/>
                <a:gd name="T6" fmla="*/ 96 w 184"/>
                <a:gd name="T7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326">
                  <a:moveTo>
                    <a:pt x="96" y="326"/>
                  </a:moveTo>
                  <a:cubicBezTo>
                    <a:pt x="158" y="303"/>
                    <a:pt x="184" y="215"/>
                    <a:pt x="154" y="130"/>
                  </a:cubicBezTo>
                  <a:cubicBezTo>
                    <a:pt x="127" y="50"/>
                    <a:pt x="60" y="0"/>
                    <a:pt x="0" y="9"/>
                  </a:cubicBezTo>
                  <a:lnTo>
                    <a:pt x="96" y="3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1410162" y="2310914"/>
              <a:ext cx="2192898" cy="2643980"/>
            </a:xfrm>
            <a:custGeom>
              <a:avLst/>
              <a:gdLst>
                <a:gd name="T0" fmla="*/ 211 w 235"/>
                <a:gd name="T1" fmla="*/ 110 h 284"/>
                <a:gd name="T2" fmla="*/ 76 w 235"/>
                <a:gd name="T3" fmla="*/ 18 h 284"/>
                <a:gd name="T4" fmla="*/ 24 w 235"/>
                <a:gd name="T5" fmla="*/ 176 h 284"/>
                <a:gd name="T6" fmla="*/ 163 w 235"/>
                <a:gd name="T7" fmla="*/ 267 h 284"/>
                <a:gd name="T8" fmla="*/ 211 w 235"/>
                <a:gd name="T9" fmla="*/ 110 h 284"/>
                <a:gd name="T10" fmla="*/ 154 w 235"/>
                <a:gd name="T11" fmla="*/ 241 h 284"/>
                <a:gd name="T12" fmla="*/ 49 w 235"/>
                <a:gd name="T13" fmla="*/ 167 h 284"/>
                <a:gd name="T14" fmla="*/ 85 w 235"/>
                <a:gd name="T15" fmla="*/ 43 h 284"/>
                <a:gd name="T16" fmla="*/ 192 w 235"/>
                <a:gd name="T17" fmla="*/ 117 h 284"/>
                <a:gd name="T18" fmla="*/ 154 w 235"/>
                <a:gd name="T19" fmla="*/ 2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284">
                  <a:moveTo>
                    <a:pt x="211" y="110"/>
                  </a:moveTo>
                  <a:cubicBezTo>
                    <a:pt x="187" y="41"/>
                    <a:pt x="126" y="0"/>
                    <a:pt x="76" y="18"/>
                  </a:cubicBezTo>
                  <a:cubicBezTo>
                    <a:pt x="25" y="35"/>
                    <a:pt x="0" y="107"/>
                    <a:pt x="24" y="176"/>
                  </a:cubicBezTo>
                  <a:cubicBezTo>
                    <a:pt x="48" y="244"/>
                    <a:pt x="112" y="284"/>
                    <a:pt x="163" y="267"/>
                  </a:cubicBezTo>
                  <a:cubicBezTo>
                    <a:pt x="213" y="249"/>
                    <a:pt x="235" y="179"/>
                    <a:pt x="211" y="110"/>
                  </a:cubicBezTo>
                  <a:close/>
                  <a:moveTo>
                    <a:pt x="154" y="241"/>
                  </a:moveTo>
                  <a:cubicBezTo>
                    <a:pt x="113" y="255"/>
                    <a:pt x="68" y="222"/>
                    <a:pt x="49" y="167"/>
                  </a:cubicBezTo>
                  <a:cubicBezTo>
                    <a:pt x="30" y="113"/>
                    <a:pt x="44" y="57"/>
                    <a:pt x="85" y="43"/>
                  </a:cubicBezTo>
                  <a:cubicBezTo>
                    <a:pt x="125" y="29"/>
                    <a:pt x="173" y="62"/>
                    <a:pt x="192" y="117"/>
                  </a:cubicBezTo>
                  <a:cubicBezTo>
                    <a:pt x="211" y="171"/>
                    <a:pt x="194" y="227"/>
                    <a:pt x="154" y="24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2187278" y="2346644"/>
              <a:ext cx="1415782" cy="2460868"/>
            </a:xfrm>
            <a:custGeom>
              <a:avLst/>
              <a:gdLst>
                <a:gd name="T0" fmla="*/ 128 w 152"/>
                <a:gd name="T1" fmla="*/ 106 h 264"/>
                <a:gd name="T2" fmla="*/ 0 w 152"/>
                <a:gd name="T3" fmla="*/ 12 h 264"/>
                <a:gd name="T4" fmla="*/ 7 w 152"/>
                <a:gd name="T5" fmla="*/ 38 h 264"/>
                <a:gd name="T6" fmla="*/ 109 w 152"/>
                <a:gd name="T7" fmla="*/ 113 h 264"/>
                <a:gd name="T8" fmla="*/ 71 w 152"/>
                <a:gd name="T9" fmla="*/ 237 h 264"/>
                <a:gd name="T10" fmla="*/ 67 w 152"/>
                <a:gd name="T11" fmla="*/ 238 h 264"/>
                <a:gd name="T12" fmla="*/ 75 w 152"/>
                <a:gd name="T13" fmla="*/ 264 h 264"/>
                <a:gd name="T14" fmla="*/ 80 w 152"/>
                <a:gd name="T15" fmla="*/ 263 h 264"/>
                <a:gd name="T16" fmla="*/ 128 w 152"/>
                <a:gd name="T17" fmla="*/ 10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264">
                  <a:moveTo>
                    <a:pt x="128" y="106"/>
                  </a:moveTo>
                  <a:cubicBezTo>
                    <a:pt x="105" y="40"/>
                    <a:pt x="49" y="0"/>
                    <a:pt x="0" y="12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46" y="28"/>
                    <a:pt x="91" y="61"/>
                    <a:pt x="109" y="113"/>
                  </a:cubicBezTo>
                  <a:cubicBezTo>
                    <a:pt x="128" y="167"/>
                    <a:pt x="111" y="223"/>
                    <a:pt x="71" y="237"/>
                  </a:cubicBezTo>
                  <a:cubicBezTo>
                    <a:pt x="70" y="237"/>
                    <a:pt x="68" y="238"/>
                    <a:pt x="67" y="238"/>
                  </a:cubicBezTo>
                  <a:cubicBezTo>
                    <a:pt x="75" y="264"/>
                    <a:pt x="75" y="264"/>
                    <a:pt x="75" y="264"/>
                  </a:cubicBezTo>
                  <a:cubicBezTo>
                    <a:pt x="77" y="264"/>
                    <a:pt x="78" y="263"/>
                    <a:pt x="80" y="263"/>
                  </a:cubicBezTo>
                  <a:cubicBezTo>
                    <a:pt x="130" y="245"/>
                    <a:pt x="152" y="175"/>
                    <a:pt x="128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>
              <a:spLocks/>
            </p:cNvSpPr>
            <p:nvPr/>
          </p:nvSpPr>
          <p:spPr bwMode="auto">
            <a:xfrm>
              <a:off x="1861245" y="2824524"/>
              <a:ext cx="1321991" cy="1621226"/>
            </a:xfrm>
            <a:custGeom>
              <a:avLst/>
              <a:gdLst>
                <a:gd name="T0" fmla="*/ 127 w 142"/>
                <a:gd name="T1" fmla="*/ 68 h 174"/>
                <a:gd name="T2" fmla="*/ 45 w 142"/>
                <a:gd name="T3" fmla="*/ 11 h 174"/>
                <a:gd name="T4" fmla="*/ 15 w 142"/>
                <a:gd name="T5" fmla="*/ 107 h 174"/>
                <a:gd name="T6" fmla="*/ 98 w 142"/>
                <a:gd name="T7" fmla="*/ 163 h 174"/>
                <a:gd name="T8" fmla="*/ 127 w 142"/>
                <a:gd name="T9" fmla="*/ 68 h 174"/>
                <a:gd name="T10" fmla="*/ 89 w 142"/>
                <a:gd name="T11" fmla="*/ 139 h 174"/>
                <a:gd name="T12" fmla="*/ 35 w 142"/>
                <a:gd name="T13" fmla="*/ 100 h 174"/>
                <a:gd name="T14" fmla="*/ 53 w 142"/>
                <a:gd name="T15" fmla="*/ 35 h 174"/>
                <a:gd name="T16" fmla="*/ 109 w 142"/>
                <a:gd name="T17" fmla="*/ 74 h 174"/>
                <a:gd name="T18" fmla="*/ 89 w 142"/>
                <a:gd name="T19" fmla="*/ 1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74">
                  <a:moveTo>
                    <a:pt x="127" y="68"/>
                  </a:moveTo>
                  <a:cubicBezTo>
                    <a:pt x="112" y="26"/>
                    <a:pt x="75" y="0"/>
                    <a:pt x="45" y="11"/>
                  </a:cubicBezTo>
                  <a:cubicBezTo>
                    <a:pt x="14" y="22"/>
                    <a:pt x="0" y="65"/>
                    <a:pt x="15" y="107"/>
                  </a:cubicBezTo>
                  <a:cubicBezTo>
                    <a:pt x="30" y="149"/>
                    <a:pt x="67" y="174"/>
                    <a:pt x="98" y="163"/>
                  </a:cubicBezTo>
                  <a:cubicBezTo>
                    <a:pt x="129" y="152"/>
                    <a:pt x="142" y="109"/>
                    <a:pt x="127" y="68"/>
                  </a:cubicBezTo>
                  <a:close/>
                  <a:moveTo>
                    <a:pt x="89" y="139"/>
                  </a:moveTo>
                  <a:cubicBezTo>
                    <a:pt x="68" y="146"/>
                    <a:pt x="45" y="128"/>
                    <a:pt x="35" y="100"/>
                  </a:cubicBezTo>
                  <a:cubicBezTo>
                    <a:pt x="25" y="71"/>
                    <a:pt x="32" y="43"/>
                    <a:pt x="53" y="35"/>
                  </a:cubicBezTo>
                  <a:cubicBezTo>
                    <a:pt x="74" y="28"/>
                    <a:pt x="99" y="45"/>
                    <a:pt x="109" y="74"/>
                  </a:cubicBezTo>
                  <a:cubicBezTo>
                    <a:pt x="119" y="102"/>
                    <a:pt x="110" y="132"/>
                    <a:pt x="89" y="13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2316796" y="2851321"/>
              <a:ext cx="866440" cy="1500637"/>
            </a:xfrm>
            <a:custGeom>
              <a:avLst/>
              <a:gdLst>
                <a:gd name="T0" fmla="*/ 0 w 93"/>
                <a:gd name="T1" fmla="*/ 7 h 161"/>
                <a:gd name="T2" fmla="*/ 8 w 93"/>
                <a:gd name="T3" fmla="*/ 31 h 161"/>
                <a:gd name="T4" fmla="*/ 60 w 93"/>
                <a:gd name="T5" fmla="*/ 71 h 161"/>
                <a:gd name="T6" fmla="*/ 40 w 93"/>
                <a:gd name="T7" fmla="*/ 136 h 161"/>
                <a:gd name="T8" fmla="*/ 39 w 93"/>
                <a:gd name="T9" fmla="*/ 136 h 161"/>
                <a:gd name="T10" fmla="*/ 46 w 93"/>
                <a:gd name="T11" fmla="*/ 161 h 161"/>
                <a:gd name="T12" fmla="*/ 49 w 93"/>
                <a:gd name="T13" fmla="*/ 160 h 161"/>
                <a:gd name="T14" fmla="*/ 78 w 93"/>
                <a:gd name="T15" fmla="*/ 65 h 161"/>
                <a:gd name="T16" fmla="*/ 0 w 93"/>
                <a:gd name="T17" fmla="*/ 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61">
                  <a:moveTo>
                    <a:pt x="0" y="7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28" y="27"/>
                    <a:pt x="51" y="44"/>
                    <a:pt x="60" y="71"/>
                  </a:cubicBezTo>
                  <a:cubicBezTo>
                    <a:pt x="70" y="99"/>
                    <a:pt x="61" y="129"/>
                    <a:pt x="40" y="136"/>
                  </a:cubicBezTo>
                  <a:cubicBezTo>
                    <a:pt x="40" y="136"/>
                    <a:pt x="39" y="136"/>
                    <a:pt x="39" y="136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47" y="160"/>
                    <a:pt x="48" y="160"/>
                    <a:pt x="49" y="160"/>
                  </a:cubicBezTo>
                  <a:cubicBezTo>
                    <a:pt x="80" y="149"/>
                    <a:pt x="93" y="106"/>
                    <a:pt x="78" y="65"/>
                  </a:cubicBezTo>
                  <a:cubicBezTo>
                    <a:pt x="64" y="25"/>
                    <a:pt x="30" y="0"/>
                    <a:pt x="0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>
              <a:off x="2272134" y="3324736"/>
              <a:ext cx="500213" cy="625266"/>
            </a:xfrm>
            <a:custGeom>
              <a:avLst/>
              <a:gdLst>
                <a:gd name="T0" fmla="*/ 49 w 54"/>
                <a:gd name="T1" fmla="*/ 26 h 67"/>
                <a:gd name="T2" fmla="*/ 37 w 54"/>
                <a:gd name="T3" fmla="*/ 62 h 67"/>
                <a:gd name="T4" fmla="*/ 5 w 54"/>
                <a:gd name="T5" fmla="*/ 41 h 67"/>
                <a:gd name="T6" fmla="*/ 17 w 54"/>
                <a:gd name="T7" fmla="*/ 4 h 67"/>
                <a:gd name="T8" fmla="*/ 49 w 54"/>
                <a:gd name="T9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49" y="26"/>
                  </a:moveTo>
                  <a:cubicBezTo>
                    <a:pt x="54" y="42"/>
                    <a:pt x="49" y="58"/>
                    <a:pt x="37" y="62"/>
                  </a:cubicBezTo>
                  <a:cubicBezTo>
                    <a:pt x="25" y="67"/>
                    <a:pt x="11" y="57"/>
                    <a:pt x="5" y="41"/>
                  </a:cubicBezTo>
                  <a:cubicBezTo>
                    <a:pt x="0" y="24"/>
                    <a:pt x="5" y="8"/>
                    <a:pt x="17" y="4"/>
                  </a:cubicBezTo>
                  <a:cubicBezTo>
                    <a:pt x="29" y="0"/>
                    <a:pt x="43" y="9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2446317" y="3333669"/>
              <a:ext cx="326033" cy="571671"/>
            </a:xfrm>
            <a:custGeom>
              <a:avLst/>
              <a:gdLst>
                <a:gd name="T0" fmla="*/ 0 w 35"/>
                <a:gd name="T1" fmla="*/ 2 h 61"/>
                <a:gd name="T2" fmla="*/ 18 w 35"/>
                <a:gd name="T3" fmla="*/ 61 h 61"/>
                <a:gd name="T4" fmla="*/ 18 w 35"/>
                <a:gd name="T5" fmla="*/ 61 h 61"/>
                <a:gd name="T6" fmla="*/ 30 w 35"/>
                <a:gd name="T7" fmla="*/ 25 h 61"/>
                <a:gd name="T8" fmla="*/ 0 w 35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1">
                  <a:moveTo>
                    <a:pt x="0" y="2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30" y="57"/>
                    <a:pt x="35" y="41"/>
                    <a:pt x="30" y="25"/>
                  </a:cubicBezTo>
                  <a:cubicBezTo>
                    <a:pt x="24" y="10"/>
                    <a:pt x="12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3951419" y="2199258"/>
              <a:ext cx="826245" cy="839642"/>
            </a:xfrm>
            <a:custGeom>
              <a:avLst/>
              <a:gdLst>
                <a:gd name="T0" fmla="*/ 0 w 185"/>
                <a:gd name="T1" fmla="*/ 188 h 188"/>
                <a:gd name="T2" fmla="*/ 20 w 185"/>
                <a:gd name="T3" fmla="*/ 85 h 188"/>
                <a:gd name="T4" fmla="*/ 185 w 185"/>
                <a:gd name="T5" fmla="*/ 0 h 188"/>
                <a:gd name="T6" fmla="*/ 160 w 185"/>
                <a:gd name="T7" fmla="*/ 119 h 188"/>
                <a:gd name="T8" fmla="*/ 0 w 185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8">
                  <a:moveTo>
                    <a:pt x="0" y="188"/>
                  </a:moveTo>
                  <a:lnTo>
                    <a:pt x="20" y="85"/>
                  </a:lnTo>
                  <a:lnTo>
                    <a:pt x="185" y="0"/>
                  </a:lnTo>
                  <a:lnTo>
                    <a:pt x="160" y="119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3951419" y="2730735"/>
              <a:ext cx="1107614" cy="540410"/>
            </a:xfrm>
            <a:custGeom>
              <a:avLst/>
              <a:gdLst>
                <a:gd name="T0" fmla="*/ 0 w 248"/>
                <a:gd name="T1" fmla="*/ 69 h 121"/>
                <a:gd name="T2" fmla="*/ 87 w 248"/>
                <a:gd name="T3" fmla="*/ 121 h 121"/>
                <a:gd name="T4" fmla="*/ 248 w 248"/>
                <a:gd name="T5" fmla="*/ 69 h 121"/>
                <a:gd name="T6" fmla="*/ 160 w 248"/>
                <a:gd name="T7" fmla="*/ 0 h 121"/>
                <a:gd name="T8" fmla="*/ 0 w 248"/>
                <a:gd name="T9" fmla="*/ 6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21">
                  <a:moveTo>
                    <a:pt x="0" y="69"/>
                  </a:moveTo>
                  <a:lnTo>
                    <a:pt x="87" y="121"/>
                  </a:lnTo>
                  <a:lnTo>
                    <a:pt x="248" y="69"/>
                  </a:lnTo>
                  <a:lnTo>
                    <a:pt x="16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2419520" y="2619080"/>
              <a:ext cx="2371545" cy="1107613"/>
            </a:xfrm>
            <a:custGeom>
              <a:avLst/>
              <a:gdLst>
                <a:gd name="T0" fmla="*/ 11 w 254"/>
                <a:gd name="T1" fmla="*/ 119 h 119"/>
                <a:gd name="T2" fmla="*/ 2 w 254"/>
                <a:gd name="T3" fmla="*/ 113 h 119"/>
                <a:gd name="T4" fmla="*/ 7 w 254"/>
                <a:gd name="T5" fmla="*/ 100 h 119"/>
                <a:gd name="T6" fmla="*/ 239 w 254"/>
                <a:gd name="T7" fmla="*/ 2 h 119"/>
                <a:gd name="T8" fmla="*/ 252 w 254"/>
                <a:gd name="T9" fmla="*/ 8 h 119"/>
                <a:gd name="T10" fmla="*/ 247 w 254"/>
                <a:gd name="T11" fmla="*/ 21 h 119"/>
                <a:gd name="T12" fmla="*/ 15 w 254"/>
                <a:gd name="T13" fmla="*/ 118 h 119"/>
                <a:gd name="T14" fmla="*/ 11 w 254"/>
                <a:gd name="T1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119">
                  <a:moveTo>
                    <a:pt x="11" y="119"/>
                  </a:moveTo>
                  <a:cubicBezTo>
                    <a:pt x="7" y="119"/>
                    <a:pt x="3" y="117"/>
                    <a:pt x="2" y="113"/>
                  </a:cubicBezTo>
                  <a:cubicBezTo>
                    <a:pt x="0" y="108"/>
                    <a:pt x="2" y="102"/>
                    <a:pt x="7" y="100"/>
                  </a:cubicBezTo>
                  <a:cubicBezTo>
                    <a:pt x="239" y="2"/>
                    <a:pt x="239" y="2"/>
                    <a:pt x="239" y="2"/>
                  </a:cubicBezTo>
                  <a:cubicBezTo>
                    <a:pt x="244" y="0"/>
                    <a:pt x="250" y="3"/>
                    <a:pt x="252" y="8"/>
                  </a:cubicBezTo>
                  <a:cubicBezTo>
                    <a:pt x="254" y="13"/>
                    <a:pt x="252" y="19"/>
                    <a:pt x="247" y="21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4" y="119"/>
                    <a:pt x="12" y="119"/>
                    <a:pt x="11" y="11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6545" y="1780145"/>
            <a:ext cx="3216266" cy="1712057"/>
            <a:chOff x="954040" y="2231039"/>
            <a:chExt cx="4288354" cy="2282742"/>
          </a:xfrm>
        </p:grpSpPr>
        <p:sp>
          <p:nvSpPr>
            <p:cNvPr id="6" name="文本框 66"/>
            <p:cNvSpPr txBox="1"/>
            <p:nvPr/>
          </p:nvSpPr>
          <p:spPr>
            <a:xfrm>
              <a:off x="954041" y="2231039"/>
              <a:ext cx="4288353" cy="107721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全球的数据资料存储量</a:t>
              </a:r>
              <a:br>
                <a:rPr lang="zh-CN" altLang="en-US" sz="32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32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到</a:t>
              </a:r>
              <a:r>
                <a:rPr lang="en-US" altLang="zh-CN" sz="32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2020</a:t>
              </a:r>
              <a:r>
                <a:rPr lang="zh-CN" altLang="en-US" sz="32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年将达到</a:t>
              </a:r>
              <a:r>
                <a:rPr lang="en-US" altLang="zh-CN" sz="32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40ZB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954040" y="3559674"/>
              <a:ext cx="4288353" cy="954107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r>
                <a:rPr lang="en-US" altLang="zh-CN" sz="1400">
                  <a:cs typeface="+mn-ea"/>
                  <a:sym typeface="+mn-lt"/>
                </a:rPr>
                <a:t>40ZB</a:t>
              </a:r>
              <a:r>
                <a:rPr lang="zh-CN" altLang="en-US" sz="1400">
                  <a:cs typeface="+mn-ea"/>
                  <a:sym typeface="+mn-lt"/>
                </a:rPr>
                <a:t>的数据量约等于地球上沙滩上所有沙粒总和的</a:t>
              </a:r>
              <a:r>
                <a:rPr lang="en-US" altLang="zh-CN" sz="1400">
                  <a:cs typeface="+mn-ea"/>
                  <a:sym typeface="+mn-lt"/>
                </a:rPr>
                <a:t>47</a:t>
              </a:r>
              <a:r>
                <a:rPr lang="zh-CN" altLang="en-US" sz="1400">
                  <a:cs typeface="+mn-ea"/>
                  <a:sym typeface="+mn-lt"/>
                </a:rPr>
                <a:t>倍；如果把</a:t>
              </a:r>
              <a:r>
                <a:rPr lang="en-US" altLang="zh-CN" sz="1400">
                  <a:cs typeface="+mn-ea"/>
                  <a:sym typeface="+mn-lt"/>
                </a:rPr>
                <a:t>40ZB</a:t>
              </a:r>
              <a:r>
                <a:rPr lang="zh-CN" altLang="en-US" sz="1400">
                  <a:cs typeface="+mn-ea"/>
                  <a:sym typeface="+mn-lt"/>
                </a:rPr>
                <a:t>全存到蓝光光碟中，光碟的重量将与</a:t>
              </a:r>
              <a:r>
                <a:rPr lang="en-US" altLang="zh-CN" sz="1400">
                  <a:cs typeface="+mn-ea"/>
                  <a:sym typeface="+mn-lt"/>
                </a:rPr>
                <a:t>424</a:t>
              </a:r>
              <a:r>
                <a:rPr lang="zh-CN" altLang="en-US" sz="1400">
                  <a:cs typeface="+mn-ea"/>
                  <a:sym typeface="+mn-lt"/>
                </a:rPr>
                <a:t>台尼米兹（</a:t>
              </a:r>
              <a:r>
                <a:rPr lang="en-US" altLang="zh-CN" sz="1400">
                  <a:cs typeface="+mn-ea"/>
                  <a:sym typeface="+mn-lt"/>
                </a:rPr>
                <a:t>Nimitz</a:t>
              </a:r>
              <a:r>
                <a:rPr lang="zh-CN" altLang="en-US" sz="1400">
                  <a:cs typeface="+mn-ea"/>
                  <a:sym typeface="+mn-lt"/>
                </a:rPr>
                <a:t>）级航母相当；或是平均每人拥有</a:t>
              </a:r>
              <a:r>
                <a:rPr lang="en-US" altLang="zh-CN" sz="1400">
                  <a:cs typeface="+mn-ea"/>
                  <a:sym typeface="+mn-lt"/>
                </a:rPr>
                <a:t>5247GB</a:t>
              </a:r>
              <a:r>
                <a:rPr lang="zh-CN" altLang="en-US" sz="1400">
                  <a:cs typeface="+mn-ea"/>
                  <a:sym typeface="+mn-lt"/>
                </a:rPr>
                <a:t>的数据量。</a:t>
              </a: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90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3"/>
          <p:cNvGrpSpPr/>
          <p:nvPr/>
        </p:nvGrpSpPr>
        <p:grpSpPr>
          <a:xfrm>
            <a:off x="1158094" y="1284711"/>
            <a:ext cx="3048000" cy="2942285"/>
            <a:chOff x="1544125" y="1712948"/>
            <a:chExt cx="4064000" cy="3923046"/>
          </a:xfrm>
        </p:grpSpPr>
        <p:grpSp>
          <p:nvGrpSpPr>
            <p:cNvPr id="40" name="Group 3"/>
            <p:cNvGrpSpPr/>
            <p:nvPr/>
          </p:nvGrpSpPr>
          <p:grpSpPr>
            <a:xfrm>
              <a:off x="4130979" y="2623012"/>
              <a:ext cx="315809" cy="399615"/>
              <a:chOff x="2943440" y="2191613"/>
              <a:chExt cx="236857" cy="299711"/>
            </a:xfrm>
          </p:grpSpPr>
          <p:sp>
            <p:nvSpPr>
              <p:cNvPr id="73" name="Arrow: Right 4"/>
              <p:cNvSpPr/>
              <p:nvPr/>
            </p:nvSpPr>
            <p:spPr>
              <a:xfrm rot="2160000">
                <a:off x="2943440" y="2191613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Rectangle 5"/>
              <p:cNvSpPr/>
              <p:nvPr/>
            </p:nvSpPr>
            <p:spPr>
              <a:xfrm rot="2160000">
                <a:off x="2950225" y="2230672"/>
                <a:ext cx="165800" cy="17982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6"/>
            <p:cNvGrpSpPr/>
            <p:nvPr/>
          </p:nvGrpSpPr>
          <p:grpSpPr>
            <a:xfrm>
              <a:off x="4544047" y="4031171"/>
              <a:ext cx="399615" cy="315809"/>
              <a:chOff x="3253241" y="3247732"/>
              <a:chExt cx="299711" cy="236857"/>
            </a:xfrm>
          </p:grpSpPr>
          <p:sp>
            <p:nvSpPr>
              <p:cNvPr id="71" name="Arrow: Right 7"/>
              <p:cNvSpPr/>
              <p:nvPr/>
            </p:nvSpPr>
            <p:spPr>
              <a:xfrm rot="6480000">
                <a:off x="3284668" y="3216305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Rectangle 8"/>
              <p:cNvSpPr/>
              <p:nvPr/>
            </p:nvSpPr>
            <p:spPr>
              <a:xfrm rot="17280000">
                <a:off x="3331176" y="3242457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9"/>
            <p:cNvGrpSpPr/>
            <p:nvPr/>
          </p:nvGrpSpPr>
          <p:grpSpPr>
            <a:xfrm>
              <a:off x="3427159" y="4844165"/>
              <a:ext cx="315809" cy="399615"/>
              <a:chOff x="2415575" y="3857478"/>
              <a:chExt cx="236857" cy="299711"/>
            </a:xfrm>
          </p:grpSpPr>
          <p:sp>
            <p:nvSpPr>
              <p:cNvPr id="69" name="Arrow: Right 10"/>
              <p:cNvSpPr/>
              <p:nvPr/>
            </p:nvSpPr>
            <p:spPr>
              <a:xfrm rot="10800000">
                <a:off x="2415575" y="3857478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4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Rectangle 11"/>
              <p:cNvSpPr/>
              <p:nvPr/>
            </p:nvSpPr>
            <p:spPr>
              <a:xfrm>
                <a:off x="2486632" y="3917420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12"/>
            <p:cNvGrpSpPr/>
            <p:nvPr/>
          </p:nvGrpSpPr>
          <p:grpSpPr>
            <a:xfrm>
              <a:off x="2214113" y="4048171"/>
              <a:ext cx="399615" cy="315809"/>
              <a:chOff x="1505791" y="3260482"/>
              <a:chExt cx="299711" cy="236857"/>
            </a:xfrm>
          </p:grpSpPr>
          <p:sp>
            <p:nvSpPr>
              <p:cNvPr id="67" name="Arrow: Right 13"/>
              <p:cNvSpPr/>
              <p:nvPr/>
            </p:nvSpPr>
            <p:spPr>
              <a:xfrm rot="15120000">
                <a:off x="1537218" y="3229055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5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Rectangle 14"/>
              <p:cNvSpPr/>
              <p:nvPr/>
            </p:nvSpPr>
            <p:spPr>
              <a:xfrm rot="4320000">
                <a:off x="1583726" y="3322787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15"/>
            <p:cNvGrpSpPr/>
            <p:nvPr/>
          </p:nvGrpSpPr>
          <p:grpSpPr>
            <a:xfrm>
              <a:off x="2691002" y="2633520"/>
              <a:ext cx="315809" cy="399615"/>
              <a:chOff x="1863457" y="2199494"/>
              <a:chExt cx="236857" cy="299711"/>
            </a:xfrm>
          </p:grpSpPr>
          <p:sp>
            <p:nvSpPr>
              <p:cNvPr id="65" name="Arrow: Right 16"/>
              <p:cNvSpPr/>
              <p:nvPr/>
            </p:nvSpPr>
            <p:spPr>
              <a:xfrm rot="19440000">
                <a:off x="1863457" y="2199494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Rectangle 17"/>
              <p:cNvSpPr/>
              <p:nvPr/>
            </p:nvSpPr>
            <p:spPr>
              <a:xfrm rot="19440000">
                <a:off x="1870242" y="2280319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18"/>
            <p:cNvGrpSpPr/>
            <p:nvPr/>
          </p:nvGrpSpPr>
          <p:grpSpPr>
            <a:xfrm>
              <a:off x="2746391" y="2980204"/>
              <a:ext cx="1659467" cy="1659467"/>
              <a:chOff x="1016000" y="1689100"/>
              <a:chExt cx="787400" cy="787400"/>
            </a:xfrm>
          </p:grpSpPr>
          <p:grpSp>
            <p:nvGrpSpPr>
              <p:cNvPr id="61" name="Group 19"/>
              <p:cNvGrpSpPr/>
              <p:nvPr/>
            </p:nvGrpSpPr>
            <p:grpSpPr>
              <a:xfrm>
                <a:off x="10160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63" name="Oval 21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Oval 22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2" name="Freeform: Shape 20"/>
              <p:cNvSpPr>
                <a:spLocks/>
              </p:cNvSpPr>
              <p:nvPr/>
            </p:nvSpPr>
            <p:spPr bwMode="auto">
              <a:xfrm>
                <a:off x="1267654" y="1960311"/>
                <a:ext cx="284092" cy="244978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Group 23"/>
            <p:cNvGrpSpPr/>
            <p:nvPr/>
          </p:nvGrpSpPr>
          <p:grpSpPr>
            <a:xfrm>
              <a:off x="2984103" y="1712948"/>
              <a:ext cx="1184043" cy="1184043"/>
              <a:chOff x="2083284" y="1636066"/>
              <a:chExt cx="888032" cy="888032"/>
            </a:xfrm>
          </p:grpSpPr>
          <p:sp>
            <p:nvSpPr>
              <p:cNvPr id="59" name="Oval 24"/>
              <p:cNvSpPr/>
              <p:nvPr/>
            </p:nvSpPr>
            <p:spPr>
              <a:xfrm>
                <a:off x="2083284" y="1636066"/>
                <a:ext cx="888032" cy="88803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25"/>
              <p:cNvSpPr>
                <a:spLocks/>
              </p:cNvSpPr>
              <p:nvPr/>
            </p:nvSpPr>
            <p:spPr bwMode="auto">
              <a:xfrm>
                <a:off x="2357278" y="1910060"/>
                <a:ext cx="340044" cy="340044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26"/>
            <p:cNvGrpSpPr/>
            <p:nvPr/>
          </p:nvGrpSpPr>
          <p:grpSpPr>
            <a:xfrm>
              <a:off x="4424082" y="2759154"/>
              <a:ext cx="1184043" cy="1184043"/>
              <a:chOff x="3163268" y="2420720"/>
              <a:chExt cx="888032" cy="888032"/>
            </a:xfrm>
          </p:grpSpPr>
          <p:sp>
            <p:nvSpPr>
              <p:cNvPr id="57" name="Oval 27"/>
              <p:cNvSpPr/>
              <p:nvPr/>
            </p:nvSpPr>
            <p:spPr>
              <a:xfrm>
                <a:off x="3163268" y="2420720"/>
                <a:ext cx="888032" cy="888032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28"/>
              <p:cNvSpPr>
                <a:spLocks/>
              </p:cNvSpPr>
              <p:nvPr/>
            </p:nvSpPr>
            <p:spPr bwMode="auto">
              <a:xfrm>
                <a:off x="3430119" y="2721861"/>
                <a:ext cx="354330" cy="285750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Group 29"/>
            <p:cNvGrpSpPr/>
            <p:nvPr/>
          </p:nvGrpSpPr>
          <p:grpSpPr>
            <a:xfrm>
              <a:off x="3874059" y="4451951"/>
              <a:ext cx="1184043" cy="1184043"/>
              <a:chOff x="2750751" y="3690318"/>
              <a:chExt cx="888032" cy="888032"/>
            </a:xfrm>
          </p:grpSpPr>
          <p:sp>
            <p:nvSpPr>
              <p:cNvPr id="55" name="Oval 30"/>
              <p:cNvSpPr/>
              <p:nvPr/>
            </p:nvSpPr>
            <p:spPr>
              <a:xfrm>
                <a:off x="2750751" y="3690318"/>
                <a:ext cx="888032" cy="88803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31"/>
              <p:cNvSpPr>
                <a:spLocks/>
              </p:cNvSpPr>
              <p:nvPr/>
            </p:nvSpPr>
            <p:spPr bwMode="auto">
              <a:xfrm>
                <a:off x="2996170" y="3978600"/>
                <a:ext cx="397194" cy="311468"/>
              </a:xfrm>
              <a:custGeom>
                <a:avLst/>
                <a:gdLst/>
                <a:ahLst/>
                <a:cxnLst>
                  <a:cxn ang="0">
                    <a:pos x="45" y="14"/>
                  </a:cxn>
                  <a:cxn ang="0">
                    <a:pos x="32" y="10"/>
                  </a:cxn>
                  <a:cxn ang="0">
                    <a:pos x="18" y="14"/>
                  </a:cxn>
                  <a:cxn ang="0">
                    <a:pos x="0" y="14"/>
                  </a:cxn>
                  <a:cxn ang="0">
                    <a:pos x="64" y="14"/>
                  </a:cxn>
                  <a:cxn ang="0">
                    <a:pos x="0" y="15"/>
                  </a:cxn>
                  <a:cxn ang="0">
                    <a:pos x="18" y="20"/>
                  </a:cxn>
                  <a:cxn ang="0">
                    <a:pos x="2" y="22"/>
                  </a:cxn>
                  <a:cxn ang="0">
                    <a:pos x="9" y="35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8" y="27"/>
                  </a:cxn>
                  <a:cxn ang="0">
                    <a:pos x="9" y="35"/>
                  </a:cxn>
                  <a:cxn ang="0">
                    <a:pos x="15" y="50"/>
                  </a:cxn>
                  <a:cxn ang="0">
                    <a:pos x="7" y="49"/>
                  </a:cxn>
                  <a:cxn ang="0">
                    <a:pos x="8" y="41"/>
                  </a:cxn>
                  <a:cxn ang="0">
                    <a:pos x="16" y="42"/>
                  </a:cxn>
                  <a:cxn ang="0">
                    <a:pos x="23" y="35"/>
                  </a:cxn>
                  <a:cxn ang="0">
                    <a:pos x="15" y="36"/>
                  </a:cxn>
                  <a:cxn ang="0">
                    <a:pos x="13" y="28"/>
                  </a:cxn>
                  <a:cxn ang="0">
                    <a:pos x="21" y="27"/>
                  </a:cxn>
                  <a:cxn ang="0">
                    <a:pos x="23" y="35"/>
                  </a:cxn>
                  <a:cxn ang="0">
                    <a:pos x="28" y="50"/>
                  </a:cxn>
                  <a:cxn ang="0">
                    <a:pos x="20" y="49"/>
                  </a:cxn>
                  <a:cxn ang="0">
                    <a:pos x="21" y="41"/>
                  </a:cxn>
                  <a:cxn ang="0">
                    <a:pos x="29" y="42"/>
                  </a:cxn>
                  <a:cxn ang="0">
                    <a:pos x="36" y="35"/>
                  </a:cxn>
                  <a:cxn ang="0">
                    <a:pos x="28" y="36"/>
                  </a:cxn>
                  <a:cxn ang="0">
                    <a:pos x="27" y="28"/>
                  </a:cxn>
                  <a:cxn ang="0">
                    <a:pos x="35" y="27"/>
                  </a:cxn>
                  <a:cxn ang="0">
                    <a:pos x="36" y="35"/>
                  </a:cxn>
                  <a:cxn ang="0">
                    <a:pos x="42" y="50"/>
                  </a:cxn>
                  <a:cxn ang="0">
                    <a:pos x="34" y="49"/>
                  </a:cxn>
                  <a:cxn ang="0">
                    <a:pos x="35" y="41"/>
                  </a:cxn>
                  <a:cxn ang="0">
                    <a:pos x="43" y="42"/>
                  </a:cxn>
                  <a:cxn ang="0">
                    <a:pos x="50" y="35"/>
                  </a:cxn>
                  <a:cxn ang="0">
                    <a:pos x="42" y="36"/>
                  </a:cxn>
                  <a:cxn ang="0">
                    <a:pos x="41" y="28"/>
                  </a:cxn>
                  <a:cxn ang="0">
                    <a:pos x="49" y="27"/>
                  </a:cxn>
                  <a:cxn ang="0">
                    <a:pos x="50" y="35"/>
                  </a:cxn>
                  <a:cxn ang="0">
                    <a:pos x="61" y="22"/>
                  </a:cxn>
                  <a:cxn ang="0">
                    <a:pos x="45" y="20"/>
                  </a:cxn>
                  <a:cxn ang="0">
                    <a:pos x="64" y="15"/>
                  </a:cxn>
                  <a:cxn ang="0">
                    <a:pos x="57" y="49"/>
                  </a:cxn>
                  <a:cxn ang="0">
                    <a:pos x="49" y="50"/>
                  </a:cxn>
                  <a:cxn ang="0">
                    <a:pos x="48" y="42"/>
                  </a:cxn>
                  <a:cxn ang="0">
                    <a:pos x="56" y="41"/>
                  </a:cxn>
                  <a:cxn ang="0">
                    <a:pos x="57" y="49"/>
                  </a:cxn>
                  <a:cxn ang="0">
                    <a:pos x="63" y="36"/>
                  </a:cxn>
                  <a:cxn ang="0">
                    <a:pos x="55" y="35"/>
                  </a:cxn>
                  <a:cxn ang="0">
                    <a:pos x="56" y="27"/>
                  </a:cxn>
                  <a:cxn ang="0">
                    <a:pos x="64" y="28"/>
                  </a:cxn>
                </a:cxnLst>
                <a:rect l="0" t="0" r="r" b="b"/>
                <a:pathLst>
                  <a:path w="64" h="50">
                    <a:moveTo>
                      <a:pt x="64" y="14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2"/>
                      <a:pt x="44" y="10"/>
                      <a:pt x="32" y="10"/>
                    </a:cubicBezTo>
                    <a:cubicBezTo>
                      <a:pt x="19" y="10"/>
                      <a:pt x="18" y="12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4" y="0"/>
                      <a:pt x="32" y="0"/>
                    </a:cubicBezTo>
                    <a:cubicBezTo>
                      <a:pt x="59" y="0"/>
                      <a:pt x="64" y="11"/>
                      <a:pt x="64" y="14"/>
                    </a:cubicBezTo>
                    <a:close/>
                    <a:moveTo>
                      <a:pt x="0" y="2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7" y="22"/>
                      <a:pt x="16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lose/>
                    <a:moveTo>
                      <a:pt x="9" y="35"/>
                    </a:moveTo>
                    <a:cubicBezTo>
                      <a:pt x="9" y="36"/>
                      <a:pt x="8" y="36"/>
                      <a:pt x="8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7"/>
                      <a:pt x="9" y="28"/>
                    </a:cubicBezTo>
                    <a:lnTo>
                      <a:pt x="9" y="35"/>
                    </a:lnTo>
                    <a:close/>
                    <a:moveTo>
                      <a:pt x="16" y="49"/>
                    </a:moveTo>
                    <a:cubicBezTo>
                      <a:pt x="16" y="49"/>
                      <a:pt x="15" y="50"/>
                      <a:pt x="15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49"/>
                      <a:pt x="7" y="4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1"/>
                      <a:pt x="7" y="41"/>
                      <a:pt x="8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6" y="41"/>
                      <a:pt x="16" y="42"/>
                    </a:cubicBezTo>
                    <a:lnTo>
                      <a:pt x="16" y="49"/>
                    </a:lnTo>
                    <a:close/>
                    <a:moveTo>
                      <a:pt x="23" y="35"/>
                    </a:moveTo>
                    <a:cubicBezTo>
                      <a:pt x="23" y="36"/>
                      <a:pt x="22" y="36"/>
                      <a:pt x="2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3" y="36"/>
                      <a:pt x="13" y="3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4" y="27"/>
                      <a:pt x="15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3" y="27"/>
                      <a:pt x="23" y="28"/>
                    </a:cubicBezTo>
                    <a:lnTo>
                      <a:pt x="23" y="35"/>
                    </a:lnTo>
                    <a:close/>
                    <a:moveTo>
                      <a:pt x="29" y="49"/>
                    </a:moveTo>
                    <a:cubicBezTo>
                      <a:pt x="29" y="49"/>
                      <a:pt x="29" y="50"/>
                      <a:pt x="28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0" y="49"/>
                      <a:pt x="20" y="49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2"/>
                    </a:cubicBezTo>
                    <a:lnTo>
                      <a:pt x="29" y="49"/>
                    </a:lnTo>
                    <a:close/>
                    <a:moveTo>
                      <a:pt x="36" y="35"/>
                    </a:moveTo>
                    <a:cubicBezTo>
                      <a:pt x="36" y="36"/>
                      <a:pt x="36" y="36"/>
                      <a:pt x="35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6"/>
                      <a:pt x="27" y="35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6" y="27"/>
                      <a:pt x="36" y="28"/>
                    </a:cubicBezTo>
                    <a:lnTo>
                      <a:pt x="36" y="35"/>
                    </a:lnTo>
                    <a:close/>
                    <a:moveTo>
                      <a:pt x="43" y="49"/>
                    </a:moveTo>
                    <a:cubicBezTo>
                      <a:pt x="43" y="49"/>
                      <a:pt x="43" y="50"/>
                      <a:pt x="42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4" y="49"/>
                      <a:pt x="34" y="49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1"/>
                      <a:pt x="35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3" y="41"/>
                      <a:pt x="43" y="42"/>
                    </a:cubicBezTo>
                    <a:lnTo>
                      <a:pt x="43" y="49"/>
                    </a:lnTo>
                    <a:close/>
                    <a:moveTo>
                      <a:pt x="50" y="35"/>
                    </a:moveTo>
                    <a:cubicBezTo>
                      <a:pt x="50" y="36"/>
                      <a:pt x="50" y="36"/>
                      <a:pt x="49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1" y="36"/>
                      <a:pt x="41" y="36"/>
                      <a:pt x="41" y="35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7"/>
                      <a:pt x="42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8"/>
                    </a:cubicBezTo>
                    <a:lnTo>
                      <a:pt x="50" y="35"/>
                    </a:lnTo>
                    <a:close/>
                    <a:moveTo>
                      <a:pt x="64" y="20"/>
                    </a:moveTo>
                    <a:cubicBezTo>
                      <a:pt x="64" y="21"/>
                      <a:pt x="63" y="22"/>
                      <a:pt x="61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22"/>
                      <a:pt x="45" y="21"/>
                      <a:pt x="45" y="2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64" y="15"/>
                      <a:pt x="64" y="15"/>
                      <a:pt x="64" y="15"/>
                    </a:cubicBezTo>
                    <a:lnTo>
                      <a:pt x="64" y="20"/>
                    </a:lnTo>
                    <a:close/>
                    <a:moveTo>
                      <a:pt x="57" y="49"/>
                    </a:moveTo>
                    <a:cubicBezTo>
                      <a:pt x="57" y="49"/>
                      <a:pt x="56" y="50"/>
                      <a:pt x="56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8" y="50"/>
                      <a:pt x="48" y="49"/>
                      <a:pt x="48" y="49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1"/>
                      <a:pt x="48" y="41"/>
                      <a:pt x="49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7" y="41"/>
                      <a:pt x="57" y="42"/>
                    </a:cubicBezTo>
                    <a:lnTo>
                      <a:pt x="57" y="49"/>
                    </a:lnTo>
                    <a:close/>
                    <a:moveTo>
                      <a:pt x="64" y="35"/>
                    </a:moveTo>
                    <a:cubicBezTo>
                      <a:pt x="64" y="36"/>
                      <a:pt x="63" y="36"/>
                      <a:pt x="63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5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6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4" y="27"/>
                      <a:pt x="64" y="28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32"/>
            <p:cNvGrpSpPr/>
            <p:nvPr/>
          </p:nvGrpSpPr>
          <p:grpSpPr>
            <a:xfrm>
              <a:off x="2094147" y="4451951"/>
              <a:ext cx="1184043" cy="1184043"/>
              <a:chOff x="1415817" y="3690318"/>
              <a:chExt cx="888032" cy="888032"/>
            </a:xfrm>
          </p:grpSpPr>
          <p:sp>
            <p:nvSpPr>
              <p:cNvPr id="53" name="Oval 33"/>
              <p:cNvSpPr/>
              <p:nvPr/>
            </p:nvSpPr>
            <p:spPr>
              <a:xfrm>
                <a:off x="1415817" y="3690318"/>
                <a:ext cx="888032" cy="888032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34"/>
              <p:cNvSpPr>
                <a:spLocks/>
              </p:cNvSpPr>
              <p:nvPr/>
            </p:nvSpPr>
            <p:spPr bwMode="auto">
              <a:xfrm>
                <a:off x="1662665" y="3991459"/>
                <a:ext cx="394336" cy="285750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2" y="44"/>
                  </a:cxn>
                  <a:cxn ang="0">
                    <a:pos x="61" y="45"/>
                  </a:cxn>
                  <a:cxn ang="0">
                    <a:pos x="60" y="44"/>
                  </a:cxn>
                  <a:cxn ang="0">
                    <a:pos x="45" y="30"/>
                  </a:cxn>
                  <a:cxn ang="0">
                    <a:pos x="45" y="36"/>
                  </a:cxn>
                  <a:cxn ang="0">
                    <a:pos x="35" y="46"/>
                  </a:cxn>
                  <a:cxn ang="0">
                    <a:pos x="10" y="46"/>
                  </a:cxn>
                  <a:cxn ang="0">
                    <a:pos x="0" y="36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45" y="10"/>
                  </a:cxn>
                  <a:cxn ang="0">
                    <a:pos x="45" y="16"/>
                  </a:cxn>
                  <a:cxn ang="0">
                    <a:pos x="60" y="2"/>
                  </a:cxn>
                  <a:cxn ang="0">
                    <a:pos x="61" y="1"/>
                  </a:cxn>
                  <a:cxn ang="0">
                    <a:pos x="62" y="1"/>
                  </a:cxn>
                  <a:cxn ang="0">
                    <a:pos x="64" y="4"/>
                  </a:cxn>
                  <a:cxn ang="0">
                    <a:pos x="64" y="42"/>
                  </a:cxn>
                </a:cxnLst>
                <a:rect l="0" t="0" r="r" b="b"/>
                <a:pathLst>
                  <a:path w="64" h="46">
                    <a:moveTo>
                      <a:pt x="64" y="42"/>
                    </a:moveTo>
                    <a:cubicBezTo>
                      <a:pt x="64" y="43"/>
                      <a:pt x="63" y="44"/>
                      <a:pt x="62" y="44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5"/>
                      <a:pt x="60" y="44"/>
                      <a:pt x="60" y="4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41"/>
                      <a:pt x="41" y="46"/>
                      <a:pt x="35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5" y="5"/>
                      <a:pt x="45" y="1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2"/>
                      <a:pt x="64" y="3"/>
                      <a:pt x="64" y="4"/>
                    </a:cubicBezTo>
                    <a:lnTo>
                      <a:pt x="64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35"/>
            <p:cNvGrpSpPr/>
            <p:nvPr/>
          </p:nvGrpSpPr>
          <p:grpSpPr>
            <a:xfrm>
              <a:off x="1544125" y="2759154"/>
              <a:ext cx="1184043" cy="1184043"/>
              <a:chOff x="1003300" y="2420720"/>
              <a:chExt cx="888032" cy="888032"/>
            </a:xfrm>
          </p:grpSpPr>
          <p:sp>
            <p:nvSpPr>
              <p:cNvPr id="51" name="Oval 36"/>
              <p:cNvSpPr/>
              <p:nvPr/>
            </p:nvSpPr>
            <p:spPr>
              <a:xfrm>
                <a:off x="1003300" y="2420720"/>
                <a:ext cx="888032" cy="88803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37"/>
              <p:cNvSpPr>
                <a:spLocks/>
              </p:cNvSpPr>
              <p:nvPr/>
            </p:nvSpPr>
            <p:spPr bwMode="auto">
              <a:xfrm>
                <a:off x="1264437" y="2694714"/>
                <a:ext cx="365758" cy="340044"/>
              </a:xfrm>
              <a:custGeom>
                <a:avLst/>
                <a:gdLst/>
                <a:ahLst/>
                <a:cxnLst>
                  <a:cxn ang="0">
                    <a:pos x="10" y="37"/>
                  </a:cxn>
                  <a:cxn ang="0">
                    <a:pos x="0" y="25"/>
                  </a:cxn>
                  <a:cxn ang="0">
                    <a:pos x="6" y="18"/>
                  </a:cxn>
                  <a:cxn ang="0">
                    <a:pos x="15" y="30"/>
                  </a:cxn>
                  <a:cxn ang="0">
                    <a:pos x="10" y="37"/>
                  </a:cxn>
                  <a:cxn ang="0">
                    <a:pos x="50" y="50"/>
                  </a:cxn>
                  <a:cxn ang="0">
                    <a:pos x="43" y="55"/>
                  </a:cxn>
                  <a:cxn ang="0">
                    <a:pos x="29" y="52"/>
                  </a:cxn>
                  <a:cxn ang="0">
                    <a:pos x="15" y="55"/>
                  </a:cxn>
                  <a:cxn ang="0">
                    <a:pos x="9" y="50"/>
                  </a:cxn>
                  <a:cxn ang="0">
                    <a:pos x="29" y="29"/>
                  </a:cxn>
                  <a:cxn ang="0">
                    <a:pos x="50" y="50"/>
                  </a:cxn>
                  <a:cxn ang="0">
                    <a:pos x="21" y="21"/>
                  </a:cxn>
                  <a:cxn ang="0">
                    <a:pos x="12" y="9"/>
                  </a:cxn>
                  <a:cxn ang="0">
                    <a:pos x="18" y="0"/>
                  </a:cxn>
                  <a:cxn ang="0">
                    <a:pos x="28" y="13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41" y="0"/>
                  </a:cxn>
                  <a:cxn ang="0">
                    <a:pos x="47" y="9"/>
                  </a:cxn>
                  <a:cxn ang="0">
                    <a:pos x="38" y="21"/>
                  </a:cxn>
                  <a:cxn ang="0">
                    <a:pos x="31" y="13"/>
                  </a:cxn>
                  <a:cxn ang="0">
                    <a:pos x="59" y="25"/>
                  </a:cxn>
                  <a:cxn ang="0">
                    <a:pos x="49" y="37"/>
                  </a:cxn>
                  <a:cxn ang="0">
                    <a:pos x="44" y="30"/>
                  </a:cxn>
                  <a:cxn ang="0">
                    <a:pos x="53" y="18"/>
                  </a:cxn>
                  <a:cxn ang="0">
                    <a:pos x="59" y="25"/>
                  </a:cxn>
                </a:cxnLst>
                <a:rect l="0" t="0" r="r" b="b"/>
                <a:pathLst>
                  <a:path w="59" h="55">
                    <a:moveTo>
                      <a:pt x="10" y="37"/>
                    </a:moveTo>
                    <a:cubicBezTo>
                      <a:pt x="4" y="37"/>
                      <a:pt x="0" y="30"/>
                      <a:pt x="0" y="25"/>
                    </a:cubicBezTo>
                    <a:cubicBezTo>
                      <a:pt x="0" y="21"/>
                      <a:pt x="2" y="18"/>
                      <a:pt x="6" y="18"/>
                    </a:cubicBezTo>
                    <a:cubicBezTo>
                      <a:pt x="11" y="18"/>
                      <a:pt x="15" y="25"/>
                      <a:pt x="15" y="30"/>
                    </a:cubicBezTo>
                    <a:cubicBezTo>
                      <a:pt x="15" y="33"/>
                      <a:pt x="14" y="37"/>
                      <a:pt x="10" y="37"/>
                    </a:cubicBezTo>
                    <a:close/>
                    <a:moveTo>
                      <a:pt x="50" y="50"/>
                    </a:moveTo>
                    <a:cubicBezTo>
                      <a:pt x="50" y="54"/>
                      <a:pt x="46" y="55"/>
                      <a:pt x="43" y="55"/>
                    </a:cubicBezTo>
                    <a:cubicBezTo>
                      <a:pt x="38" y="55"/>
                      <a:pt x="34" y="52"/>
                      <a:pt x="29" y="52"/>
                    </a:cubicBezTo>
                    <a:cubicBezTo>
                      <a:pt x="25" y="52"/>
                      <a:pt x="21" y="55"/>
                      <a:pt x="15" y="55"/>
                    </a:cubicBezTo>
                    <a:cubicBezTo>
                      <a:pt x="12" y="55"/>
                      <a:pt x="9" y="54"/>
                      <a:pt x="9" y="50"/>
                    </a:cubicBezTo>
                    <a:cubicBezTo>
                      <a:pt x="9" y="41"/>
                      <a:pt x="21" y="29"/>
                      <a:pt x="29" y="29"/>
                    </a:cubicBezTo>
                    <a:cubicBezTo>
                      <a:pt x="38" y="29"/>
                      <a:pt x="50" y="41"/>
                      <a:pt x="50" y="50"/>
                    </a:cubicBezTo>
                    <a:close/>
                    <a:moveTo>
                      <a:pt x="21" y="21"/>
                    </a:moveTo>
                    <a:cubicBezTo>
                      <a:pt x="15" y="21"/>
                      <a:pt x="12" y="14"/>
                      <a:pt x="12" y="9"/>
                    </a:cubicBezTo>
                    <a:cubicBezTo>
                      <a:pt x="12" y="5"/>
                      <a:pt x="14" y="0"/>
                      <a:pt x="18" y="0"/>
                    </a:cubicBezTo>
                    <a:cubicBezTo>
                      <a:pt x="24" y="0"/>
                      <a:pt x="28" y="8"/>
                      <a:pt x="28" y="13"/>
                    </a:cubicBezTo>
                    <a:cubicBezTo>
                      <a:pt x="28" y="17"/>
                      <a:pt x="26" y="21"/>
                      <a:pt x="21" y="21"/>
                    </a:cubicBezTo>
                    <a:close/>
                    <a:moveTo>
                      <a:pt x="31" y="13"/>
                    </a:moveTo>
                    <a:cubicBezTo>
                      <a:pt x="31" y="8"/>
                      <a:pt x="35" y="0"/>
                      <a:pt x="41" y="0"/>
                    </a:cubicBezTo>
                    <a:cubicBezTo>
                      <a:pt x="45" y="0"/>
                      <a:pt x="47" y="5"/>
                      <a:pt x="47" y="9"/>
                    </a:cubicBezTo>
                    <a:cubicBezTo>
                      <a:pt x="47" y="14"/>
                      <a:pt x="44" y="21"/>
                      <a:pt x="38" y="21"/>
                    </a:cubicBezTo>
                    <a:cubicBezTo>
                      <a:pt x="33" y="21"/>
                      <a:pt x="31" y="17"/>
                      <a:pt x="31" y="13"/>
                    </a:cubicBezTo>
                    <a:close/>
                    <a:moveTo>
                      <a:pt x="59" y="25"/>
                    </a:moveTo>
                    <a:cubicBezTo>
                      <a:pt x="59" y="30"/>
                      <a:pt x="55" y="37"/>
                      <a:pt x="49" y="37"/>
                    </a:cubicBezTo>
                    <a:cubicBezTo>
                      <a:pt x="45" y="37"/>
                      <a:pt x="44" y="33"/>
                      <a:pt x="44" y="30"/>
                    </a:cubicBezTo>
                    <a:cubicBezTo>
                      <a:pt x="44" y="25"/>
                      <a:pt x="48" y="18"/>
                      <a:pt x="53" y="18"/>
                    </a:cubicBezTo>
                    <a:cubicBezTo>
                      <a:pt x="57" y="18"/>
                      <a:pt x="59" y="21"/>
                      <a:pt x="59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89"/>
          <p:cNvGrpSpPr/>
          <p:nvPr/>
        </p:nvGrpSpPr>
        <p:grpSpPr>
          <a:xfrm>
            <a:off x="4575005" y="3194623"/>
            <a:ext cx="3627928" cy="481859"/>
            <a:chOff x="5831273" y="4278292"/>
            <a:chExt cx="4837237" cy="642478"/>
          </a:xfrm>
        </p:grpSpPr>
        <p:grpSp>
          <p:nvGrpSpPr>
            <p:cNvPr id="34" name="Group 67"/>
            <p:cNvGrpSpPr/>
            <p:nvPr/>
          </p:nvGrpSpPr>
          <p:grpSpPr>
            <a:xfrm>
              <a:off x="5831273" y="4294731"/>
              <a:ext cx="609600" cy="609600"/>
              <a:chOff x="5831273" y="5140838"/>
              <a:chExt cx="609600" cy="609600"/>
            </a:xfrm>
          </p:grpSpPr>
          <p:sp>
            <p:nvSpPr>
              <p:cNvPr id="38" name="Oval 68"/>
              <p:cNvSpPr/>
              <p:nvPr/>
            </p:nvSpPr>
            <p:spPr>
              <a:xfrm>
                <a:off x="5831273" y="5140838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Oval 69"/>
              <p:cNvSpPr/>
              <p:nvPr/>
            </p:nvSpPr>
            <p:spPr>
              <a:xfrm>
                <a:off x="5917446" y="5227013"/>
                <a:ext cx="437252" cy="437252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70"/>
            <p:cNvGrpSpPr/>
            <p:nvPr/>
          </p:nvGrpSpPr>
          <p:grpSpPr>
            <a:xfrm>
              <a:off x="6440873" y="4278292"/>
              <a:ext cx="4227637" cy="642478"/>
              <a:chOff x="7284132" y="5074715"/>
              <a:chExt cx="2262955" cy="642478"/>
            </a:xfrm>
          </p:grpSpPr>
          <p:sp>
            <p:nvSpPr>
              <p:cNvPr id="36" name="TextBox 71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7" name="TextBox 72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6" name="Group 90"/>
          <p:cNvGrpSpPr/>
          <p:nvPr/>
        </p:nvGrpSpPr>
        <p:grpSpPr>
          <a:xfrm>
            <a:off x="4575005" y="2523838"/>
            <a:ext cx="3627928" cy="481859"/>
            <a:chOff x="5831273" y="3477735"/>
            <a:chExt cx="4837237" cy="642478"/>
          </a:xfrm>
        </p:grpSpPr>
        <p:grpSp>
          <p:nvGrpSpPr>
            <p:cNvPr id="28" name="Group 64"/>
            <p:cNvGrpSpPr/>
            <p:nvPr/>
          </p:nvGrpSpPr>
          <p:grpSpPr>
            <a:xfrm>
              <a:off x="5831273" y="3494174"/>
              <a:ext cx="609600" cy="609600"/>
              <a:chOff x="5831273" y="4138950"/>
              <a:chExt cx="609600" cy="609600"/>
            </a:xfrm>
          </p:grpSpPr>
          <p:sp>
            <p:nvSpPr>
              <p:cNvPr id="32" name="Oval 65"/>
              <p:cNvSpPr/>
              <p:nvPr/>
            </p:nvSpPr>
            <p:spPr>
              <a:xfrm>
                <a:off x="5831273" y="413895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Oval 66"/>
              <p:cNvSpPr/>
              <p:nvPr/>
            </p:nvSpPr>
            <p:spPr>
              <a:xfrm>
                <a:off x="5917446" y="4225125"/>
                <a:ext cx="437252" cy="43725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73"/>
            <p:cNvGrpSpPr/>
            <p:nvPr/>
          </p:nvGrpSpPr>
          <p:grpSpPr>
            <a:xfrm>
              <a:off x="6440873" y="3477735"/>
              <a:ext cx="4227637" cy="642478"/>
              <a:chOff x="7284132" y="5074715"/>
              <a:chExt cx="2262955" cy="642478"/>
            </a:xfrm>
          </p:grpSpPr>
          <p:sp>
            <p:nvSpPr>
              <p:cNvPr id="30" name="TextBox 74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TextBox 75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" name="Group 91"/>
          <p:cNvGrpSpPr/>
          <p:nvPr/>
        </p:nvGrpSpPr>
        <p:grpSpPr>
          <a:xfrm>
            <a:off x="4575005" y="1853053"/>
            <a:ext cx="3627928" cy="481859"/>
            <a:chOff x="5831273" y="2307867"/>
            <a:chExt cx="4837237" cy="642478"/>
          </a:xfrm>
        </p:grpSpPr>
        <p:grpSp>
          <p:nvGrpSpPr>
            <p:cNvPr id="22" name="Group 61"/>
            <p:cNvGrpSpPr/>
            <p:nvPr/>
          </p:nvGrpSpPr>
          <p:grpSpPr>
            <a:xfrm>
              <a:off x="5831273" y="2324306"/>
              <a:ext cx="609600" cy="609600"/>
              <a:chOff x="5831273" y="3137061"/>
              <a:chExt cx="609600" cy="609600"/>
            </a:xfrm>
          </p:grpSpPr>
          <p:sp>
            <p:nvSpPr>
              <p:cNvPr id="26" name="Oval 62"/>
              <p:cNvSpPr/>
              <p:nvPr/>
            </p:nvSpPr>
            <p:spPr>
              <a:xfrm>
                <a:off x="5831273" y="3137061"/>
                <a:ext cx="609600" cy="6096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Oval 63"/>
              <p:cNvSpPr/>
              <p:nvPr/>
            </p:nvSpPr>
            <p:spPr>
              <a:xfrm>
                <a:off x="5917446" y="3223236"/>
                <a:ext cx="437252" cy="43725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76"/>
            <p:cNvGrpSpPr/>
            <p:nvPr/>
          </p:nvGrpSpPr>
          <p:grpSpPr>
            <a:xfrm>
              <a:off x="6440873" y="2307867"/>
              <a:ext cx="4227637" cy="642478"/>
              <a:chOff x="7284132" y="5074715"/>
              <a:chExt cx="2262955" cy="642478"/>
            </a:xfrm>
          </p:grpSpPr>
          <p:sp>
            <p:nvSpPr>
              <p:cNvPr id="24" name="TextBox 77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TextBox 78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8" name="Group 92"/>
          <p:cNvGrpSpPr/>
          <p:nvPr/>
        </p:nvGrpSpPr>
        <p:grpSpPr>
          <a:xfrm>
            <a:off x="4575005" y="1182268"/>
            <a:ext cx="3627928" cy="481859"/>
            <a:chOff x="5831273" y="1576357"/>
            <a:chExt cx="4837237" cy="642478"/>
          </a:xfrm>
        </p:grpSpPr>
        <p:grpSp>
          <p:nvGrpSpPr>
            <p:cNvPr id="16" name="Group 58"/>
            <p:cNvGrpSpPr/>
            <p:nvPr/>
          </p:nvGrpSpPr>
          <p:grpSpPr>
            <a:xfrm>
              <a:off x="5831273" y="1592796"/>
              <a:ext cx="609600" cy="609600"/>
              <a:chOff x="5831273" y="2135171"/>
              <a:chExt cx="609600" cy="609600"/>
            </a:xfrm>
          </p:grpSpPr>
          <p:sp>
            <p:nvSpPr>
              <p:cNvPr id="20" name="Oval 59"/>
              <p:cNvSpPr/>
              <p:nvPr/>
            </p:nvSpPr>
            <p:spPr>
              <a:xfrm>
                <a:off x="5831273" y="2135171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Oval 60"/>
              <p:cNvSpPr/>
              <p:nvPr/>
            </p:nvSpPr>
            <p:spPr>
              <a:xfrm>
                <a:off x="5917446" y="2221346"/>
                <a:ext cx="437252" cy="43725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79"/>
            <p:cNvGrpSpPr/>
            <p:nvPr/>
          </p:nvGrpSpPr>
          <p:grpSpPr>
            <a:xfrm>
              <a:off x="6440873" y="1576357"/>
              <a:ext cx="4227637" cy="642478"/>
              <a:chOff x="7284132" y="5074715"/>
              <a:chExt cx="2262955" cy="642478"/>
            </a:xfrm>
          </p:grpSpPr>
          <p:sp>
            <p:nvSpPr>
              <p:cNvPr id="18" name="TextBox 80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TextBox 81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9" name="Group 88"/>
          <p:cNvGrpSpPr/>
          <p:nvPr/>
        </p:nvGrpSpPr>
        <p:grpSpPr>
          <a:xfrm>
            <a:off x="4575005" y="3865407"/>
            <a:ext cx="3627928" cy="481859"/>
            <a:chOff x="5831273" y="5153876"/>
            <a:chExt cx="4837237" cy="642478"/>
          </a:xfrm>
        </p:grpSpPr>
        <p:grpSp>
          <p:nvGrpSpPr>
            <p:cNvPr id="10" name="Group 82"/>
            <p:cNvGrpSpPr/>
            <p:nvPr/>
          </p:nvGrpSpPr>
          <p:grpSpPr>
            <a:xfrm>
              <a:off x="5831273" y="5170315"/>
              <a:ext cx="609600" cy="609600"/>
              <a:chOff x="5831273" y="5140838"/>
              <a:chExt cx="609600" cy="609600"/>
            </a:xfrm>
          </p:grpSpPr>
          <p:sp>
            <p:nvSpPr>
              <p:cNvPr id="14" name="Oval 83"/>
              <p:cNvSpPr/>
              <p:nvPr/>
            </p:nvSpPr>
            <p:spPr>
              <a:xfrm>
                <a:off x="5831273" y="5140838"/>
                <a:ext cx="609600" cy="6096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100000"/>
                      </a:schemeClr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Oval 84"/>
              <p:cNvSpPr/>
              <p:nvPr/>
            </p:nvSpPr>
            <p:spPr>
              <a:xfrm>
                <a:off x="5917446" y="5227013"/>
                <a:ext cx="437252" cy="437252"/>
              </a:xfrm>
              <a:prstGeom prst="ellipse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5">
                        <a:lumMod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85"/>
            <p:cNvGrpSpPr/>
            <p:nvPr/>
          </p:nvGrpSpPr>
          <p:grpSpPr>
            <a:xfrm>
              <a:off x="6440873" y="5153876"/>
              <a:ext cx="4227637" cy="642478"/>
              <a:chOff x="7284132" y="5074715"/>
              <a:chExt cx="2262955" cy="642478"/>
            </a:xfrm>
          </p:grpSpPr>
          <p:sp>
            <p:nvSpPr>
              <p:cNvPr id="12" name="TextBox 86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TextBox 87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7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2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9124" y="1320718"/>
            <a:ext cx="2200912" cy="2853883"/>
            <a:chOff x="3529124" y="1320718"/>
            <a:chExt cx="2200912" cy="2853883"/>
          </a:xfrm>
        </p:grpSpPr>
        <p:grpSp>
          <p:nvGrpSpPr>
            <p:cNvPr id="4" name="Group 1"/>
            <p:cNvGrpSpPr/>
            <p:nvPr/>
          </p:nvGrpSpPr>
          <p:grpSpPr>
            <a:xfrm rot="20615408">
              <a:off x="3529124" y="1320718"/>
              <a:ext cx="2200912" cy="2853883"/>
              <a:chOff x="4722996" y="2167445"/>
              <a:chExt cx="2934549" cy="3805177"/>
            </a:xfrm>
          </p:grpSpPr>
          <p:sp>
            <p:nvSpPr>
              <p:cNvPr id="24" name="Freeform: Shape 3"/>
              <p:cNvSpPr>
                <a:spLocks/>
              </p:cNvSpPr>
              <p:nvPr/>
            </p:nvSpPr>
            <p:spPr bwMode="gray">
              <a:xfrm flipH="1">
                <a:off x="4722996" y="4779331"/>
                <a:ext cx="2161276" cy="675920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4"/>
              <p:cNvSpPr>
                <a:spLocks/>
              </p:cNvSpPr>
              <p:nvPr/>
            </p:nvSpPr>
            <p:spPr bwMode="gray">
              <a:xfrm rot="18000000" flipH="1">
                <a:off x="5756352" y="4555415"/>
                <a:ext cx="2159883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5"/>
              <p:cNvSpPr>
                <a:spLocks/>
              </p:cNvSpPr>
              <p:nvPr/>
            </p:nvSpPr>
            <p:spPr bwMode="gray">
              <a:xfrm rot="14400000" flipH="1">
                <a:off x="6044237" y="3416364"/>
                <a:ext cx="2159884" cy="674529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6"/>
              <p:cNvSpPr>
                <a:spLocks/>
              </p:cNvSpPr>
              <p:nvPr/>
            </p:nvSpPr>
            <p:spPr bwMode="gray">
              <a:xfrm rot="10800000" flipH="1">
                <a:off x="5496269" y="2651434"/>
                <a:ext cx="2161276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7"/>
              <p:cNvSpPr>
                <a:spLocks/>
              </p:cNvSpPr>
              <p:nvPr/>
            </p:nvSpPr>
            <p:spPr bwMode="gray">
              <a:xfrm rot="7200000" flipH="1">
                <a:off x="4401726" y="2910121"/>
                <a:ext cx="2159884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8"/>
              <p:cNvSpPr>
                <a:spLocks/>
              </p:cNvSpPr>
              <p:nvPr/>
            </p:nvSpPr>
            <p:spPr bwMode="gray">
              <a:xfrm rot="3600000" flipH="1">
                <a:off x="4111056" y="3974068"/>
                <a:ext cx="2161274" cy="675920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" name="Oval 10"/>
            <p:cNvSpPr>
              <a:spLocks/>
            </p:cNvSpPr>
            <p:nvPr/>
          </p:nvSpPr>
          <p:spPr bwMode="gray">
            <a:xfrm flipH="1">
              <a:off x="3988272" y="2119908"/>
              <a:ext cx="1255499" cy="12555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600" b="1">
                  <a:cs typeface="+mn-ea"/>
                  <a:sym typeface="+mn-lt"/>
                </a:rPr>
                <a:t>标题文本</a:t>
              </a:r>
              <a:br>
                <a:rPr lang="zh-CN" altLang="en-US" sz="1600" b="1">
                  <a:cs typeface="+mn-ea"/>
                  <a:sym typeface="+mn-lt"/>
                </a:rPr>
              </a:br>
              <a:r>
                <a:rPr lang="zh-CN" altLang="en-US" sz="1600" b="1">
                  <a:cs typeface="+mn-ea"/>
                  <a:sym typeface="+mn-lt"/>
                </a:rPr>
                <a:t>预设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730035" y="1474507"/>
            <a:ext cx="1873209" cy="2502930"/>
            <a:chOff x="5730035" y="1474507"/>
            <a:chExt cx="1873209" cy="2502930"/>
          </a:xfrm>
        </p:grpSpPr>
        <p:grpSp>
          <p:nvGrpSpPr>
            <p:cNvPr id="6" name="Group 24"/>
            <p:cNvGrpSpPr/>
            <p:nvPr/>
          </p:nvGrpSpPr>
          <p:grpSpPr>
            <a:xfrm>
              <a:off x="5730035" y="2401170"/>
              <a:ext cx="1873209" cy="649603"/>
              <a:chOff x="7645890" y="3344328"/>
              <a:chExt cx="2122517" cy="866137"/>
            </a:xfrm>
          </p:grpSpPr>
          <p:sp>
            <p:nvSpPr>
              <p:cNvPr id="22" name="TextBox 25"/>
              <p:cNvSpPr txBox="1">
                <a:spLocks/>
              </p:cNvSpPr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3" name="TextBox 26"/>
              <p:cNvSpPr txBox="1">
                <a:spLocks/>
              </p:cNvSpPr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8" name="Group 43"/>
            <p:cNvGrpSpPr/>
            <p:nvPr/>
          </p:nvGrpSpPr>
          <p:grpSpPr>
            <a:xfrm>
              <a:off x="5730035" y="3327834"/>
              <a:ext cx="1873209" cy="649603"/>
              <a:chOff x="7645890" y="3344328"/>
              <a:chExt cx="2122517" cy="866137"/>
            </a:xfrm>
          </p:grpSpPr>
          <p:sp>
            <p:nvSpPr>
              <p:cNvPr id="18" name="TextBox 44"/>
              <p:cNvSpPr txBox="1">
                <a:spLocks/>
              </p:cNvSpPr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TextBox 45"/>
              <p:cNvSpPr txBox="1">
                <a:spLocks/>
              </p:cNvSpPr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0" name="Group 49"/>
            <p:cNvGrpSpPr/>
            <p:nvPr/>
          </p:nvGrpSpPr>
          <p:grpSpPr>
            <a:xfrm>
              <a:off x="5730035" y="1474507"/>
              <a:ext cx="1873209" cy="649603"/>
              <a:chOff x="7645890" y="3344328"/>
              <a:chExt cx="2122517" cy="866137"/>
            </a:xfrm>
          </p:grpSpPr>
          <p:sp>
            <p:nvSpPr>
              <p:cNvPr id="14" name="TextBox 50"/>
              <p:cNvSpPr txBox="1">
                <a:spLocks/>
              </p:cNvSpPr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5" name="TextBox 51"/>
              <p:cNvSpPr txBox="1">
                <a:spLocks/>
              </p:cNvSpPr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736685" y="1474507"/>
            <a:ext cx="1792439" cy="2502930"/>
            <a:chOff x="1736685" y="1474507"/>
            <a:chExt cx="1792439" cy="2502930"/>
          </a:xfrm>
        </p:grpSpPr>
        <p:grpSp>
          <p:nvGrpSpPr>
            <p:cNvPr id="7" name="Group 28"/>
            <p:cNvGrpSpPr/>
            <p:nvPr/>
          </p:nvGrpSpPr>
          <p:grpSpPr>
            <a:xfrm>
              <a:off x="1736685" y="2401170"/>
              <a:ext cx="1792439" cy="649603"/>
              <a:chOff x="2378292" y="4060687"/>
              <a:chExt cx="2389919" cy="866137"/>
            </a:xfrm>
          </p:grpSpPr>
          <p:sp>
            <p:nvSpPr>
              <p:cNvPr id="20" name="TextBox 29"/>
              <p:cNvSpPr txBox="1">
                <a:spLocks/>
              </p:cNvSpPr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36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1" name="TextBox 42"/>
              <p:cNvSpPr txBox="1">
                <a:spLocks/>
              </p:cNvSpPr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360000" bIns="4680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9" name="Group 46"/>
            <p:cNvGrpSpPr/>
            <p:nvPr/>
          </p:nvGrpSpPr>
          <p:grpSpPr>
            <a:xfrm>
              <a:off x="1736685" y="3327834"/>
              <a:ext cx="1792439" cy="649603"/>
              <a:chOff x="2378292" y="4060687"/>
              <a:chExt cx="2389919" cy="866137"/>
            </a:xfrm>
          </p:grpSpPr>
          <p:sp>
            <p:nvSpPr>
              <p:cNvPr id="16" name="TextBox 47"/>
              <p:cNvSpPr txBox="1">
                <a:spLocks/>
              </p:cNvSpPr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36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TextBox 48"/>
              <p:cNvSpPr txBox="1">
                <a:spLocks/>
              </p:cNvSpPr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360000" bIns="4680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1" name="Group 52"/>
            <p:cNvGrpSpPr/>
            <p:nvPr/>
          </p:nvGrpSpPr>
          <p:grpSpPr>
            <a:xfrm>
              <a:off x="1736685" y="1474507"/>
              <a:ext cx="1792439" cy="649603"/>
              <a:chOff x="2378292" y="4060687"/>
              <a:chExt cx="2389919" cy="866137"/>
            </a:xfrm>
          </p:grpSpPr>
          <p:sp>
            <p:nvSpPr>
              <p:cNvPr id="12" name="TextBox 53"/>
              <p:cNvSpPr txBox="1">
                <a:spLocks/>
              </p:cNvSpPr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36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TextBox 54"/>
              <p:cNvSpPr txBox="1">
                <a:spLocks/>
              </p:cNvSpPr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360000" bIns="4680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3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7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1765470" y="3075225"/>
            <a:ext cx="5814004" cy="1143708"/>
            <a:chOff x="1765470" y="3075225"/>
            <a:chExt cx="5814004" cy="1143708"/>
          </a:xfrm>
        </p:grpSpPr>
        <p:sp>
          <p:nvSpPr>
            <p:cNvPr id="12" name="Arrow: Notched Right 70"/>
            <p:cNvSpPr/>
            <p:nvPr/>
          </p:nvSpPr>
          <p:spPr bwMode="auto">
            <a:xfrm flipH="1">
              <a:off x="1855319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Arrow: Notched Right 71"/>
            <p:cNvSpPr/>
            <p:nvPr/>
          </p:nvSpPr>
          <p:spPr bwMode="auto">
            <a:xfrm flipH="1">
              <a:off x="1765470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Arrow: Notched Right 73"/>
            <p:cNvSpPr/>
            <p:nvPr/>
          </p:nvSpPr>
          <p:spPr bwMode="auto">
            <a:xfrm flipH="1">
              <a:off x="3264832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Arrow: Notched Right 74"/>
            <p:cNvSpPr/>
            <p:nvPr/>
          </p:nvSpPr>
          <p:spPr bwMode="auto">
            <a:xfrm flipH="1">
              <a:off x="3174983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Arrow: Notched Right 76"/>
            <p:cNvSpPr/>
            <p:nvPr/>
          </p:nvSpPr>
          <p:spPr bwMode="auto">
            <a:xfrm flipH="1">
              <a:off x="4672472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6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Arrow: Notched Right 77"/>
            <p:cNvSpPr/>
            <p:nvPr/>
          </p:nvSpPr>
          <p:spPr bwMode="auto">
            <a:xfrm flipH="1">
              <a:off x="4582623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6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Arrow: Notched Right 79"/>
            <p:cNvSpPr/>
            <p:nvPr/>
          </p:nvSpPr>
          <p:spPr bwMode="auto">
            <a:xfrm flipH="1">
              <a:off x="6081984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5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Arrow: Notched Right 80"/>
            <p:cNvSpPr/>
            <p:nvPr/>
          </p:nvSpPr>
          <p:spPr bwMode="auto">
            <a:xfrm flipH="1">
              <a:off x="5992135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20" name="Group 81"/>
            <p:cNvGrpSpPr/>
            <p:nvPr/>
          </p:nvGrpSpPr>
          <p:grpSpPr>
            <a:xfrm>
              <a:off x="2448986" y="3314020"/>
              <a:ext cx="220309" cy="423132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63" name="Freeform: Shape 82"/>
              <p:cNvSpPr>
                <a:spLocks/>
              </p:cNvSpPr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83"/>
              <p:cNvSpPr>
                <a:spLocks/>
              </p:cNvSpPr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84"/>
              <p:cNvSpPr>
                <a:spLocks/>
              </p:cNvSpPr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85"/>
            <p:cNvGrpSpPr/>
            <p:nvPr/>
          </p:nvGrpSpPr>
          <p:grpSpPr>
            <a:xfrm>
              <a:off x="3835134" y="3320213"/>
              <a:ext cx="267036" cy="410820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59" name="Freeform: Shape 86"/>
              <p:cNvSpPr>
                <a:spLocks/>
              </p:cNvSpPr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87"/>
              <p:cNvSpPr>
                <a:spLocks/>
              </p:cNvSpPr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88"/>
              <p:cNvSpPr>
                <a:spLocks/>
              </p:cNvSpPr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89"/>
              <p:cNvSpPr>
                <a:spLocks/>
              </p:cNvSpPr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90"/>
            <p:cNvGrpSpPr/>
            <p:nvPr/>
          </p:nvGrpSpPr>
          <p:grpSpPr>
            <a:xfrm>
              <a:off x="5228786" y="3338020"/>
              <a:ext cx="295135" cy="375059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53" name="Oval 91"/>
              <p:cNvSpPr>
                <a:spLocks/>
              </p:cNvSpPr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92"/>
              <p:cNvSpPr>
                <a:spLocks/>
              </p:cNvSpPr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Oval 93"/>
              <p:cNvSpPr>
                <a:spLocks/>
              </p:cNvSpPr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94"/>
              <p:cNvSpPr>
                <a:spLocks/>
              </p:cNvSpPr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95"/>
              <p:cNvSpPr>
                <a:spLocks/>
              </p:cNvSpPr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96"/>
              <p:cNvSpPr>
                <a:spLocks/>
              </p:cNvSpPr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97"/>
            <p:cNvGrpSpPr/>
            <p:nvPr/>
          </p:nvGrpSpPr>
          <p:grpSpPr>
            <a:xfrm>
              <a:off x="6591827" y="3341516"/>
              <a:ext cx="387921" cy="368129"/>
              <a:chOff x="3673476" y="4625975"/>
              <a:chExt cx="155575" cy="147638"/>
            </a:xfrm>
            <a:solidFill>
              <a:schemeClr val="bg1"/>
            </a:solidFill>
          </p:grpSpPr>
          <p:sp>
            <p:nvSpPr>
              <p:cNvPr id="49" name="Freeform: Shape 98"/>
              <p:cNvSpPr>
                <a:spLocks/>
              </p:cNvSpPr>
              <p:nvPr/>
            </p:nvSpPr>
            <p:spPr bwMode="auto">
              <a:xfrm>
                <a:off x="3679826" y="4625975"/>
                <a:ext cx="85725" cy="34925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9" y="4"/>
                  </a:cxn>
                  <a:cxn ang="0">
                    <a:pos x="21" y="4"/>
                  </a:cxn>
                  <a:cxn ang="0">
                    <a:pos x="26" y="9"/>
                  </a:cxn>
                  <a:cxn ang="0">
                    <a:pos x="26" y="12"/>
                  </a:cxn>
                  <a:cxn ang="0">
                    <a:pos x="30" y="12"/>
                  </a:cxn>
                  <a:cxn ang="0">
                    <a:pos x="30" y="9"/>
                  </a:cxn>
                  <a:cxn ang="0">
                    <a:pos x="21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9"/>
                  </a:cxn>
                </a:cxnLst>
                <a:rect l="0" t="0" r="r" b="b"/>
                <a:pathLst>
                  <a:path w="30" h="12">
                    <a:moveTo>
                      <a:pt x="4" y="9"/>
                    </a:moveTo>
                    <a:cubicBezTo>
                      <a:pt x="4" y="6"/>
                      <a:pt x="6" y="4"/>
                      <a:pt x="9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4" y="4"/>
                      <a:pt x="26" y="6"/>
                      <a:pt x="26" y="9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4"/>
                      <a:pt x="26" y="0"/>
                      <a:pt x="2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99"/>
              <p:cNvSpPr>
                <a:spLocks/>
              </p:cNvSpPr>
              <p:nvPr/>
            </p:nvSpPr>
            <p:spPr bwMode="auto">
              <a:xfrm>
                <a:off x="3757613" y="4721225"/>
                <a:ext cx="14288" cy="2063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7">
                    <a:moveTo>
                      <a:pt x="1" y="2"/>
                    </a:moveTo>
                    <a:cubicBezTo>
                      <a:pt x="1" y="3"/>
                      <a:pt x="0" y="4"/>
                      <a:pt x="1" y="5"/>
                    </a:cubicBezTo>
                    <a:cubicBezTo>
                      <a:pt x="1" y="6"/>
                      <a:pt x="1" y="6"/>
                      <a:pt x="2" y="7"/>
                    </a:cubicBezTo>
                    <a:cubicBezTo>
                      <a:pt x="3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00"/>
              <p:cNvSpPr>
                <a:spLocks/>
              </p:cNvSpPr>
              <p:nvPr/>
            </p:nvSpPr>
            <p:spPr bwMode="auto">
              <a:xfrm>
                <a:off x="3673476" y="4665663"/>
                <a:ext cx="98425" cy="76200"/>
              </a:xfrm>
              <a:custGeom>
                <a:avLst/>
                <a:gdLst/>
                <a:ahLst/>
                <a:cxnLst>
                  <a:cxn ang="0">
                    <a:pos x="23" y="16"/>
                  </a:cxn>
                  <a:cxn ang="0">
                    <a:pos x="34" y="10"/>
                  </a:cxn>
                  <a:cxn ang="0">
                    <a:pos x="34" y="4"/>
                  </a:cxn>
                  <a:cxn ang="0">
                    <a:pos x="30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22"/>
                  </a:cxn>
                  <a:cxn ang="0">
                    <a:pos x="4" y="26"/>
                  </a:cxn>
                  <a:cxn ang="0">
                    <a:pos x="21" y="26"/>
                  </a:cxn>
                  <a:cxn ang="0">
                    <a:pos x="23" y="16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17" y="19"/>
                  </a:cxn>
                  <a:cxn ang="0">
                    <a:pos x="15" y="16"/>
                  </a:cxn>
                  <a:cxn ang="0">
                    <a:pos x="15" y="13"/>
                  </a:cxn>
                  <a:cxn ang="0">
                    <a:pos x="13" y="10"/>
                  </a:cxn>
                  <a:cxn ang="0">
                    <a:pos x="17" y="7"/>
                  </a:cxn>
                  <a:cxn ang="0">
                    <a:pos x="21" y="10"/>
                  </a:cxn>
                  <a:cxn ang="0">
                    <a:pos x="19" y="13"/>
                  </a:cxn>
                </a:cxnLst>
                <a:rect l="0" t="0" r="r" b="b"/>
                <a:pathLst>
                  <a:path w="34" h="26">
                    <a:moveTo>
                      <a:pt x="23" y="16"/>
                    </a:moveTo>
                    <a:cubicBezTo>
                      <a:pt x="25" y="13"/>
                      <a:pt x="29" y="10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2"/>
                      <a:pt x="32" y="0"/>
                      <a:pt x="3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3"/>
                      <a:pt x="21" y="19"/>
                      <a:pt x="23" y="16"/>
                    </a:cubicBezTo>
                    <a:close/>
                    <a:moveTo>
                      <a:pt x="19" y="13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8"/>
                      <a:pt x="18" y="19"/>
                      <a:pt x="17" y="19"/>
                    </a:cubicBezTo>
                    <a:cubicBezTo>
                      <a:pt x="16" y="19"/>
                      <a:pt x="15" y="18"/>
                      <a:pt x="15" y="16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3" y="12"/>
                      <a:pt x="13" y="10"/>
                    </a:cubicBezTo>
                    <a:cubicBezTo>
                      <a:pt x="13" y="8"/>
                      <a:pt x="15" y="7"/>
                      <a:pt x="17" y="7"/>
                    </a:cubicBezTo>
                    <a:cubicBezTo>
                      <a:pt x="19" y="7"/>
                      <a:pt x="21" y="8"/>
                      <a:pt x="21" y="10"/>
                    </a:cubicBezTo>
                    <a:cubicBezTo>
                      <a:pt x="21" y="12"/>
                      <a:pt x="20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01"/>
              <p:cNvSpPr>
                <a:spLocks/>
              </p:cNvSpPr>
              <p:nvPr/>
            </p:nvSpPr>
            <p:spPr bwMode="auto">
              <a:xfrm>
                <a:off x="3736976" y="4697413"/>
                <a:ext cx="92075" cy="76200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3" y="7"/>
                  </a:cxn>
                  <a:cxn ang="0">
                    <a:pos x="6" y="22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26" y="25"/>
                  </a:cxn>
                  <a:cxn ang="0">
                    <a:pos x="31" y="24"/>
                  </a:cxn>
                  <a:cxn ang="0">
                    <a:pos x="29" y="19"/>
                  </a:cxn>
                  <a:cxn ang="0">
                    <a:pos x="23" y="15"/>
                  </a:cxn>
                  <a:cxn ang="0">
                    <a:pos x="23" y="15"/>
                  </a:cxn>
                  <a:cxn ang="0">
                    <a:pos x="18" y="3"/>
                  </a:cxn>
                  <a:cxn ang="0">
                    <a:pos x="18" y="16"/>
                  </a:cxn>
                  <a:cxn ang="0">
                    <a:pos x="9" y="18"/>
                  </a:cxn>
                  <a:cxn ang="0">
                    <a:pos x="6" y="9"/>
                  </a:cxn>
                  <a:cxn ang="0">
                    <a:pos x="16" y="7"/>
                  </a:cxn>
                  <a:cxn ang="0">
                    <a:pos x="18" y="16"/>
                  </a:cxn>
                </a:cxnLst>
                <a:rect l="0" t="0" r="r" b="b"/>
                <a:pathLst>
                  <a:path w="32" h="26">
                    <a:moveTo>
                      <a:pt x="18" y="3"/>
                    </a:moveTo>
                    <a:cubicBezTo>
                      <a:pt x="13" y="0"/>
                      <a:pt x="6" y="1"/>
                      <a:pt x="3" y="7"/>
                    </a:cubicBezTo>
                    <a:cubicBezTo>
                      <a:pt x="0" y="12"/>
                      <a:pt x="1" y="18"/>
                      <a:pt x="6" y="22"/>
                    </a:cubicBezTo>
                    <a:cubicBezTo>
                      <a:pt x="10" y="24"/>
                      <a:pt x="16" y="24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5"/>
                      <a:pt x="31" y="24"/>
                    </a:cubicBezTo>
                    <a:cubicBezTo>
                      <a:pt x="32" y="22"/>
                      <a:pt x="31" y="20"/>
                      <a:pt x="29" y="1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0"/>
                      <a:pt x="22" y="5"/>
                      <a:pt x="18" y="3"/>
                    </a:cubicBezTo>
                    <a:close/>
                    <a:moveTo>
                      <a:pt x="18" y="16"/>
                    </a:moveTo>
                    <a:cubicBezTo>
                      <a:pt x="16" y="19"/>
                      <a:pt x="12" y="20"/>
                      <a:pt x="9" y="18"/>
                    </a:cubicBezTo>
                    <a:cubicBezTo>
                      <a:pt x="5" y="16"/>
                      <a:pt x="4" y="12"/>
                      <a:pt x="6" y="9"/>
                    </a:cubicBezTo>
                    <a:cubicBezTo>
                      <a:pt x="8" y="6"/>
                      <a:pt x="12" y="5"/>
                      <a:pt x="16" y="7"/>
                    </a:cubicBezTo>
                    <a:cubicBezTo>
                      <a:pt x="19" y="8"/>
                      <a:pt x="20" y="13"/>
                      <a:pt x="1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765470" y="1491630"/>
            <a:ext cx="5814004" cy="1143708"/>
            <a:chOff x="1765470" y="1491630"/>
            <a:chExt cx="5814004" cy="1143708"/>
          </a:xfrm>
        </p:grpSpPr>
        <p:sp>
          <p:nvSpPr>
            <p:cNvPr id="4" name="Arrow: Notched Right 47"/>
            <p:cNvSpPr/>
            <p:nvPr/>
          </p:nvSpPr>
          <p:spPr bwMode="auto">
            <a:xfrm>
              <a:off x="1765470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Arrow: Notched Right 48"/>
            <p:cNvSpPr/>
            <p:nvPr/>
          </p:nvSpPr>
          <p:spPr bwMode="auto">
            <a:xfrm>
              <a:off x="1855319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" name="Arrow: Notched Right 53"/>
            <p:cNvSpPr/>
            <p:nvPr/>
          </p:nvSpPr>
          <p:spPr bwMode="auto">
            <a:xfrm>
              <a:off x="3174983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Arrow: Notched Right 54"/>
            <p:cNvSpPr/>
            <p:nvPr/>
          </p:nvSpPr>
          <p:spPr bwMode="auto">
            <a:xfrm>
              <a:off x="3264832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Arrow: Notched Right 64"/>
            <p:cNvSpPr/>
            <p:nvPr/>
          </p:nvSpPr>
          <p:spPr bwMode="auto">
            <a:xfrm>
              <a:off x="4582623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3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Arrow: Notched Right 65"/>
            <p:cNvSpPr/>
            <p:nvPr/>
          </p:nvSpPr>
          <p:spPr bwMode="auto">
            <a:xfrm>
              <a:off x="4672472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Arrow: Notched Right 67"/>
            <p:cNvSpPr/>
            <p:nvPr/>
          </p:nvSpPr>
          <p:spPr bwMode="auto">
            <a:xfrm>
              <a:off x="5992135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4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Arrow: Notched Right 68"/>
            <p:cNvSpPr/>
            <p:nvPr/>
          </p:nvSpPr>
          <p:spPr bwMode="auto">
            <a:xfrm>
              <a:off x="6081984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24" name="Group 102"/>
            <p:cNvGrpSpPr/>
            <p:nvPr/>
          </p:nvGrpSpPr>
          <p:grpSpPr>
            <a:xfrm>
              <a:off x="6653171" y="1748340"/>
              <a:ext cx="265216" cy="360211"/>
              <a:chOff x="3438526" y="4625975"/>
              <a:chExt cx="106363" cy="144462"/>
            </a:xfrm>
            <a:solidFill>
              <a:schemeClr val="bg1"/>
            </a:solidFill>
          </p:grpSpPr>
          <p:sp>
            <p:nvSpPr>
              <p:cNvPr id="46" name="Freeform: Shape 103"/>
              <p:cNvSpPr>
                <a:spLocks/>
              </p:cNvSpPr>
              <p:nvPr/>
            </p:nvSpPr>
            <p:spPr bwMode="auto">
              <a:xfrm>
                <a:off x="3486151" y="4648200"/>
                <a:ext cx="31750" cy="38100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10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9" y="13"/>
                  </a:cxn>
                </a:cxnLst>
                <a:rect l="0" t="0" r="r" b="b"/>
                <a:pathLst>
                  <a:path w="11" h="13">
                    <a:moveTo>
                      <a:pt x="9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2"/>
                      <a:pt x="10" y="13"/>
                      <a:pt x="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04"/>
              <p:cNvSpPr>
                <a:spLocks/>
              </p:cNvSpPr>
              <p:nvPr/>
            </p:nvSpPr>
            <p:spPr bwMode="auto">
              <a:xfrm>
                <a:off x="3438526" y="4625975"/>
                <a:ext cx="106363" cy="10636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22"/>
                  </a:cxn>
                  <a:cxn ang="0">
                    <a:pos x="5" y="21"/>
                  </a:cxn>
                  <a:cxn ang="0">
                    <a:pos x="5" y="19"/>
                  </a:cxn>
                  <a:cxn ang="0">
                    <a:pos x="19" y="5"/>
                  </a:cxn>
                  <a:cxn ang="0">
                    <a:pos x="33" y="19"/>
                  </a:cxn>
                  <a:cxn ang="0">
                    <a:pos x="20" y="33"/>
                  </a:cxn>
                  <a:cxn ang="0">
                    <a:pos x="21" y="34"/>
                  </a:cxn>
                  <a:cxn ang="0">
                    <a:pos x="23" y="37"/>
                  </a:cxn>
                  <a:cxn ang="0">
                    <a:pos x="37" y="19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21"/>
                      <a:pt x="0" y="22"/>
                      <a:pt x="0" y="24"/>
                    </a:cubicBezTo>
                    <a:cubicBezTo>
                      <a:pt x="1" y="23"/>
                      <a:pt x="2" y="23"/>
                      <a:pt x="2" y="22"/>
                    </a:cubicBezTo>
                    <a:cubicBezTo>
                      <a:pt x="3" y="22"/>
                      <a:pt x="4" y="21"/>
                      <a:pt x="5" y="21"/>
                    </a:cubicBezTo>
                    <a:cubicBezTo>
                      <a:pt x="5" y="20"/>
                      <a:pt x="5" y="20"/>
                      <a:pt x="5" y="19"/>
                    </a:cubicBezTo>
                    <a:cubicBezTo>
                      <a:pt x="5" y="11"/>
                      <a:pt x="11" y="5"/>
                      <a:pt x="19" y="5"/>
                    </a:cubicBezTo>
                    <a:cubicBezTo>
                      <a:pt x="26" y="5"/>
                      <a:pt x="33" y="11"/>
                      <a:pt x="33" y="19"/>
                    </a:cubicBezTo>
                    <a:cubicBezTo>
                      <a:pt x="33" y="26"/>
                      <a:pt x="27" y="32"/>
                      <a:pt x="20" y="33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22" y="35"/>
                      <a:pt x="23" y="36"/>
                      <a:pt x="23" y="37"/>
                    </a:cubicBezTo>
                    <a:cubicBezTo>
                      <a:pt x="31" y="35"/>
                      <a:pt x="37" y="28"/>
                      <a:pt x="37" y="19"/>
                    </a:cubicBezTo>
                    <a:cubicBezTo>
                      <a:pt x="37" y="9"/>
                      <a:pt x="29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05"/>
              <p:cNvSpPr>
                <a:spLocks/>
              </p:cNvSpPr>
              <p:nvPr/>
            </p:nvSpPr>
            <p:spPr bwMode="auto">
              <a:xfrm>
                <a:off x="3440113" y="4679950"/>
                <a:ext cx="58738" cy="90487"/>
              </a:xfrm>
              <a:custGeom>
                <a:avLst/>
                <a:gdLst/>
                <a:ahLst/>
                <a:cxnLst>
                  <a:cxn ang="0">
                    <a:pos x="19" y="17"/>
                  </a:cxn>
                  <a:cxn ang="0">
                    <a:pos x="15" y="14"/>
                  </a:cxn>
                  <a:cxn ang="0">
                    <a:pos x="13" y="14"/>
                  </a:cxn>
                  <a:cxn ang="0">
                    <a:pos x="10" y="13"/>
                  </a:cxn>
                  <a:cxn ang="0">
                    <a:pos x="8" y="13"/>
                  </a:cxn>
                  <a:cxn ang="0">
                    <a:pos x="6" y="12"/>
                  </a:cxn>
                  <a:cxn ang="0">
                    <a:pos x="5" y="11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8" y="7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6" y="8"/>
                  </a:cxn>
                  <a:cxn ang="0">
                    <a:pos x="16" y="9"/>
                  </a:cxn>
                  <a:cxn ang="0">
                    <a:pos x="17" y="9"/>
                  </a:cxn>
                  <a:cxn ang="0">
                    <a:pos x="18" y="8"/>
                  </a:cxn>
                  <a:cxn ang="0">
                    <a:pos x="18" y="7"/>
                  </a:cxn>
                  <a:cxn ang="0">
                    <a:pos x="18" y="6"/>
                  </a:cxn>
                  <a:cxn ang="0">
                    <a:pos x="16" y="5"/>
                  </a:cxn>
                  <a:cxn ang="0">
                    <a:pos x="13" y="4"/>
                  </a:cxn>
                  <a:cxn ang="0">
                    <a:pos x="11" y="3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5"/>
                  </a:cxn>
                  <a:cxn ang="0">
                    <a:pos x="6" y="16"/>
                  </a:cxn>
                  <a:cxn ang="0">
                    <a:pos x="9" y="17"/>
                  </a:cxn>
                  <a:cxn ang="0">
                    <a:pos x="12" y="18"/>
                  </a:cxn>
                  <a:cxn ang="0">
                    <a:pos x="14" y="19"/>
                  </a:cxn>
                  <a:cxn ang="0">
                    <a:pos x="15" y="21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7" y="24"/>
                  </a:cxn>
                  <a:cxn ang="0">
                    <a:pos x="5" y="23"/>
                  </a:cxn>
                  <a:cxn ang="0">
                    <a:pos x="3" y="22"/>
                  </a:cxn>
                  <a:cxn ang="0">
                    <a:pos x="1" y="22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5"/>
                  </a:cxn>
                  <a:cxn ang="0">
                    <a:pos x="2" y="27"/>
                  </a:cxn>
                  <a:cxn ang="0">
                    <a:pos x="6" y="27"/>
                  </a:cxn>
                  <a:cxn ang="0">
                    <a:pos x="8" y="28"/>
                  </a:cxn>
                  <a:cxn ang="0">
                    <a:pos x="8" y="29"/>
                  </a:cxn>
                  <a:cxn ang="0">
                    <a:pos x="9" y="31"/>
                  </a:cxn>
                  <a:cxn ang="0">
                    <a:pos x="11" y="29"/>
                  </a:cxn>
                  <a:cxn ang="0">
                    <a:pos x="11" y="28"/>
                  </a:cxn>
                  <a:cxn ang="0">
                    <a:pos x="14" y="27"/>
                  </a:cxn>
                  <a:cxn ang="0">
                    <a:pos x="17" y="26"/>
                  </a:cxn>
                  <a:cxn ang="0">
                    <a:pos x="19" y="23"/>
                  </a:cxn>
                  <a:cxn ang="0">
                    <a:pos x="20" y="20"/>
                  </a:cxn>
                  <a:cxn ang="0">
                    <a:pos x="19" y="17"/>
                  </a:cxn>
                </a:cxnLst>
                <a:rect l="0" t="0" r="r" b="b"/>
                <a:pathLst>
                  <a:path w="20" h="31">
                    <a:moveTo>
                      <a:pt x="19" y="17"/>
                    </a:moveTo>
                    <a:cubicBezTo>
                      <a:pt x="18" y="16"/>
                      <a:pt x="17" y="15"/>
                      <a:pt x="15" y="14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2" y="13"/>
                      <a:pt x="11" y="13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6" y="12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7" y="7"/>
                      <a:pt x="8" y="7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4" y="8"/>
                      <a:pt x="15" y="8"/>
                      <a:pt x="16" y="8"/>
                    </a:cubicBezTo>
                    <a:cubicBezTo>
                      <a:pt x="16" y="8"/>
                      <a:pt x="16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8" y="5"/>
                      <a:pt x="17" y="5"/>
                      <a:pt x="16" y="5"/>
                    </a:cubicBezTo>
                    <a:cubicBezTo>
                      <a:pt x="16" y="4"/>
                      <a:pt x="15" y="4"/>
                      <a:pt x="13" y="4"/>
                    </a:cubicBezTo>
                    <a:cubicBezTo>
                      <a:pt x="13" y="4"/>
                      <a:pt x="12" y="3"/>
                      <a:pt x="11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7"/>
                      <a:pt x="8" y="17"/>
                      <a:pt x="9" y="17"/>
                    </a:cubicBezTo>
                    <a:cubicBezTo>
                      <a:pt x="10" y="17"/>
                      <a:pt x="11" y="17"/>
                      <a:pt x="12" y="18"/>
                    </a:cubicBezTo>
                    <a:cubicBezTo>
                      <a:pt x="13" y="18"/>
                      <a:pt x="14" y="18"/>
                      <a:pt x="14" y="19"/>
                    </a:cubicBezTo>
                    <a:cubicBezTo>
                      <a:pt x="15" y="19"/>
                      <a:pt x="15" y="20"/>
                      <a:pt x="15" y="21"/>
                    </a:cubicBezTo>
                    <a:cubicBezTo>
                      <a:pt x="15" y="21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1" y="24"/>
                      <a:pt x="10" y="24"/>
                    </a:cubicBezTo>
                    <a:cubicBezTo>
                      <a:pt x="9" y="24"/>
                      <a:pt x="8" y="24"/>
                      <a:pt x="7" y="24"/>
                    </a:cubicBezTo>
                    <a:cubicBezTo>
                      <a:pt x="6" y="24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2"/>
                    </a:cubicBezTo>
                    <a:cubicBezTo>
                      <a:pt x="2" y="22"/>
                      <a:pt x="2" y="22"/>
                      <a:pt x="1" y="22"/>
                    </a:cubicBezTo>
                    <a:cubicBezTo>
                      <a:pt x="1" y="22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1" y="26"/>
                      <a:pt x="2" y="26"/>
                      <a:pt x="2" y="27"/>
                    </a:cubicBezTo>
                    <a:cubicBezTo>
                      <a:pt x="3" y="27"/>
                      <a:pt x="4" y="27"/>
                      <a:pt x="6" y="27"/>
                    </a:cubicBezTo>
                    <a:cubicBezTo>
                      <a:pt x="6" y="28"/>
                      <a:pt x="7" y="28"/>
                      <a:pt x="8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0"/>
                      <a:pt x="8" y="31"/>
                      <a:pt x="9" y="31"/>
                    </a:cubicBezTo>
                    <a:cubicBezTo>
                      <a:pt x="10" y="31"/>
                      <a:pt x="11" y="30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2" y="28"/>
                      <a:pt x="13" y="27"/>
                      <a:pt x="14" y="27"/>
                    </a:cubicBezTo>
                    <a:cubicBezTo>
                      <a:pt x="15" y="27"/>
                      <a:pt x="16" y="26"/>
                      <a:pt x="17" y="26"/>
                    </a:cubicBezTo>
                    <a:cubicBezTo>
                      <a:pt x="18" y="25"/>
                      <a:pt x="19" y="24"/>
                      <a:pt x="19" y="23"/>
                    </a:cubicBezTo>
                    <a:cubicBezTo>
                      <a:pt x="20" y="22"/>
                      <a:pt x="20" y="21"/>
                      <a:pt x="20" y="20"/>
                    </a:cubicBezTo>
                    <a:cubicBezTo>
                      <a:pt x="20" y="19"/>
                      <a:pt x="20" y="18"/>
                      <a:pt x="19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106"/>
            <p:cNvGrpSpPr/>
            <p:nvPr/>
          </p:nvGrpSpPr>
          <p:grpSpPr>
            <a:xfrm>
              <a:off x="5182331" y="1770271"/>
              <a:ext cx="387923" cy="316671"/>
              <a:chOff x="3152776" y="4633913"/>
              <a:chExt cx="155575" cy="127000"/>
            </a:xfrm>
            <a:solidFill>
              <a:schemeClr val="bg1"/>
            </a:solidFill>
          </p:grpSpPr>
          <p:sp>
            <p:nvSpPr>
              <p:cNvPr id="41" name="Freeform: Shape 107"/>
              <p:cNvSpPr>
                <a:spLocks/>
              </p:cNvSpPr>
              <p:nvPr/>
            </p:nvSpPr>
            <p:spPr bwMode="auto">
              <a:xfrm>
                <a:off x="3152776" y="4741863"/>
                <a:ext cx="155575" cy="1905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0" y="7"/>
                  </a:cxn>
                  <a:cxn ang="0">
                    <a:pos x="4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50" y="0"/>
                  </a:cxn>
                  <a:cxn ang="0">
                    <a:pos x="54" y="4"/>
                  </a:cxn>
                </a:cxnLst>
                <a:rect l="0" t="0" r="r" b="b"/>
                <a:pathLst>
                  <a:path w="54" h="7">
                    <a:moveTo>
                      <a:pt x="54" y="4"/>
                    </a:moveTo>
                    <a:cubicBezTo>
                      <a:pt x="54" y="6"/>
                      <a:pt x="52" y="7"/>
                      <a:pt x="5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08"/>
              <p:cNvSpPr>
                <a:spLocks/>
              </p:cNvSpPr>
              <p:nvPr/>
            </p:nvSpPr>
            <p:spPr bwMode="auto">
              <a:xfrm>
                <a:off x="3167063" y="4672013"/>
                <a:ext cx="20638" cy="60325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0" y="1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7" y="3"/>
                  </a:cxn>
                  <a:cxn ang="0">
                    <a:pos x="7" y="17"/>
                  </a:cxn>
                  <a:cxn ang="0">
                    <a:pos x="3" y="21"/>
                  </a:cxn>
                </a:cxnLst>
                <a:rect l="0" t="0" r="r" b="b"/>
                <a:pathLst>
                  <a:path w="7" h="21">
                    <a:moveTo>
                      <a:pt x="3" y="21"/>
                    </a:moveTo>
                    <a:cubicBezTo>
                      <a:pt x="2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9"/>
                      <a:pt x="5" y="21"/>
                      <a:pt x="3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09"/>
              <p:cNvSpPr>
                <a:spLocks/>
              </p:cNvSpPr>
              <p:nvPr/>
            </p:nvSpPr>
            <p:spPr bwMode="auto">
              <a:xfrm>
                <a:off x="3205163" y="4651375"/>
                <a:ext cx="19050" cy="80962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0" y="24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7" y="4"/>
                  </a:cxn>
                  <a:cxn ang="0">
                    <a:pos x="7" y="24"/>
                  </a:cxn>
                  <a:cxn ang="0">
                    <a:pos x="3" y="28"/>
                  </a:cxn>
                </a:cxnLst>
                <a:rect l="0" t="0" r="r" b="b"/>
                <a:pathLst>
                  <a:path w="7" h="28">
                    <a:moveTo>
                      <a:pt x="3" y="28"/>
                    </a:moveTo>
                    <a:cubicBezTo>
                      <a:pt x="1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5" y="28"/>
                      <a:pt x="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10"/>
              <p:cNvSpPr>
                <a:spLocks/>
              </p:cNvSpPr>
              <p:nvPr/>
            </p:nvSpPr>
            <p:spPr bwMode="auto">
              <a:xfrm>
                <a:off x="3238501" y="4633913"/>
                <a:ext cx="20638" cy="98425"/>
              </a:xfrm>
              <a:custGeom>
                <a:avLst/>
                <a:gdLst/>
                <a:ahLst/>
                <a:cxnLst>
                  <a:cxn ang="0">
                    <a:pos x="4" y="34"/>
                  </a:cxn>
                  <a:cxn ang="0">
                    <a:pos x="0" y="30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3"/>
                  </a:cxn>
                  <a:cxn ang="0">
                    <a:pos x="7" y="30"/>
                  </a:cxn>
                  <a:cxn ang="0">
                    <a:pos x="4" y="34"/>
                  </a:cxn>
                </a:cxnLst>
                <a:rect l="0" t="0" r="r" b="b"/>
                <a:pathLst>
                  <a:path w="7" h="34">
                    <a:moveTo>
                      <a:pt x="4" y="34"/>
                    </a:moveTo>
                    <a:cubicBezTo>
                      <a:pt x="2" y="34"/>
                      <a:pt x="0" y="32"/>
                      <a:pt x="0" y="3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6" y="34"/>
                      <a:pt x="4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11"/>
              <p:cNvSpPr>
                <a:spLocks/>
              </p:cNvSpPr>
              <p:nvPr/>
            </p:nvSpPr>
            <p:spPr bwMode="auto">
              <a:xfrm>
                <a:off x="3276601" y="4640263"/>
                <a:ext cx="20638" cy="92075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0" y="28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7" y="3"/>
                  </a:cxn>
                  <a:cxn ang="0">
                    <a:pos x="7" y="28"/>
                  </a:cxn>
                  <a:cxn ang="0">
                    <a:pos x="3" y="32"/>
                  </a:cxn>
                </a:cxnLst>
                <a:rect l="0" t="0" r="r" b="b"/>
                <a:pathLst>
                  <a:path w="7" h="32">
                    <a:moveTo>
                      <a:pt x="3" y="32"/>
                    </a:moveTo>
                    <a:cubicBezTo>
                      <a:pt x="1" y="32"/>
                      <a:pt x="0" y="30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30"/>
                      <a:pt x="5" y="32"/>
                      <a:pt x="3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112"/>
            <p:cNvGrpSpPr/>
            <p:nvPr/>
          </p:nvGrpSpPr>
          <p:grpSpPr>
            <a:xfrm>
              <a:off x="3796461" y="1734491"/>
              <a:ext cx="344382" cy="387917"/>
              <a:chOff x="2884488" y="4619625"/>
              <a:chExt cx="138113" cy="155575"/>
            </a:xfrm>
            <a:solidFill>
              <a:schemeClr val="bg1"/>
            </a:solidFill>
          </p:grpSpPr>
          <p:sp>
            <p:nvSpPr>
              <p:cNvPr id="38" name="Freeform: Shape 113"/>
              <p:cNvSpPr>
                <a:spLocks/>
              </p:cNvSpPr>
              <p:nvPr/>
            </p:nvSpPr>
            <p:spPr bwMode="auto">
              <a:xfrm>
                <a:off x="2925763" y="4695825"/>
                <a:ext cx="42863" cy="39687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5" y="8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15" y="7"/>
                  </a:cxn>
                  <a:cxn ang="0">
                    <a:pos x="14" y="5"/>
                  </a:cxn>
                  <a:cxn ang="0">
                    <a:pos x="12" y="8"/>
                  </a:cxn>
                </a:cxnLst>
                <a:rect l="0" t="0" r="r" b="b"/>
                <a:pathLst>
                  <a:path w="15" h="14">
                    <a:moveTo>
                      <a:pt x="12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ubicBezTo>
                      <a:pt x="15" y="6"/>
                      <a:pt x="14" y="6"/>
                      <a:pt x="14" y="5"/>
                    </a:cubicBez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14"/>
              <p:cNvSpPr>
                <a:spLocks/>
              </p:cNvSpPr>
              <p:nvPr/>
            </p:nvSpPr>
            <p:spPr bwMode="auto">
              <a:xfrm>
                <a:off x="2884488" y="4654550"/>
                <a:ext cx="122238" cy="120650"/>
              </a:xfrm>
              <a:custGeom>
                <a:avLst/>
                <a:gdLst/>
                <a:ahLst/>
                <a:cxnLst>
                  <a:cxn ang="0">
                    <a:pos x="33" y="14"/>
                  </a:cxn>
                  <a:cxn ang="0">
                    <a:pos x="36" y="21"/>
                  </a:cxn>
                  <a:cxn ang="0">
                    <a:pos x="21" y="36"/>
                  </a:cxn>
                  <a:cxn ang="0">
                    <a:pos x="7" y="21"/>
                  </a:cxn>
                  <a:cxn ang="0">
                    <a:pos x="21" y="7"/>
                  </a:cxn>
                  <a:cxn ang="0">
                    <a:pos x="30" y="10"/>
                  </a:cxn>
                  <a:cxn ang="0">
                    <a:pos x="35" y="5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2"/>
                  </a:cxn>
                  <a:cxn ang="0">
                    <a:pos x="42" y="21"/>
                  </a:cxn>
                  <a:cxn ang="0">
                    <a:pos x="38" y="8"/>
                  </a:cxn>
                  <a:cxn ang="0">
                    <a:pos x="33" y="14"/>
                  </a:cxn>
                </a:cxnLst>
                <a:rect l="0" t="0" r="r" b="b"/>
                <a:pathLst>
                  <a:path w="42" h="42">
                    <a:moveTo>
                      <a:pt x="33" y="14"/>
                    </a:moveTo>
                    <a:cubicBezTo>
                      <a:pt x="35" y="16"/>
                      <a:pt x="36" y="18"/>
                      <a:pt x="36" y="21"/>
                    </a:cubicBezTo>
                    <a:cubicBezTo>
                      <a:pt x="36" y="29"/>
                      <a:pt x="29" y="36"/>
                      <a:pt x="21" y="36"/>
                    </a:cubicBezTo>
                    <a:cubicBezTo>
                      <a:pt x="13" y="36"/>
                      <a:pt x="7" y="29"/>
                      <a:pt x="7" y="21"/>
                    </a:cubicBezTo>
                    <a:cubicBezTo>
                      <a:pt x="7" y="13"/>
                      <a:pt x="13" y="7"/>
                      <a:pt x="21" y="7"/>
                    </a:cubicBezTo>
                    <a:cubicBezTo>
                      <a:pt x="25" y="7"/>
                      <a:pt x="28" y="8"/>
                      <a:pt x="30" y="1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2"/>
                      <a:pt x="26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33"/>
                      <a:pt x="10" y="42"/>
                      <a:pt x="21" y="42"/>
                    </a:cubicBezTo>
                    <a:cubicBezTo>
                      <a:pt x="33" y="42"/>
                      <a:pt x="42" y="33"/>
                      <a:pt x="42" y="21"/>
                    </a:cubicBezTo>
                    <a:cubicBezTo>
                      <a:pt x="42" y="16"/>
                      <a:pt x="41" y="12"/>
                      <a:pt x="38" y="8"/>
                    </a:cubicBezTo>
                    <a:lnTo>
                      <a:pt x="33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15"/>
              <p:cNvSpPr>
                <a:spLocks/>
              </p:cNvSpPr>
              <p:nvPr/>
            </p:nvSpPr>
            <p:spPr bwMode="auto">
              <a:xfrm>
                <a:off x="2940051" y="4619625"/>
                <a:ext cx="82550" cy="98425"/>
              </a:xfrm>
              <a:custGeom>
                <a:avLst/>
                <a:gdLst/>
                <a:ahLst/>
                <a:cxnLst>
                  <a:cxn ang="0">
                    <a:pos x="52" y="11"/>
                  </a:cxn>
                  <a:cxn ang="0">
                    <a:pos x="42" y="13"/>
                  </a:cxn>
                  <a:cxn ang="0">
                    <a:pos x="40" y="0"/>
                  </a:cxn>
                  <a:cxn ang="0">
                    <a:pos x="31" y="13"/>
                  </a:cxn>
                  <a:cxn ang="0">
                    <a:pos x="29" y="22"/>
                  </a:cxn>
                  <a:cxn ang="0">
                    <a:pos x="2" y="55"/>
                  </a:cxn>
                  <a:cxn ang="0">
                    <a:pos x="0" y="62"/>
                  </a:cxn>
                  <a:cxn ang="0">
                    <a:pos x="7" y="60"/>
                  </a:cxn>
                  <a:cxn ang="0">
                    <a:pos x="34" y="26"/>
                  </a:cxn>
                  <a:cxn ang="0">
                    <a:pos x="43" y="24"/>
                  </a:cxn>
                  <a:cxn ang="0">
                    <a:pos x="52" y="11"/>
                  </a:cxn>
                </a:cxnLst>
                <a:rect l="0" t="0" r="r" b="b"/>
                <a:pathLst>
                  <a:path w="52" h="62">
                    <a:moveTo>
                      <a:pt x="52" y="11"/>
                    </a:moveTo>
                    <a:lnTo>
                      <a:pt x="42" y="13"/>
                    </a:lnTo>
                    <a:lnTo>
                      <a:pt x="40" y="0"/>
                    </a:lnTo>
                    <a:lnTo>
                      <a:pt x="31" y="13"/>
                    </a:lnTo>
                    <a:lnTo>
                      <a:pt x="29" y="22"/>
                    </a:lnTo>
                    <a:lnTo>
                      <a:pt x="2" y="55"/>
                    </a:lnTo>
                    <a:lnTo>
                      <a:pt x="0" y="62"/>
                    </a:lnTo>
                    <a:lnTo>
                      <a:pt x="7" y="60"/>
                    </a:lnTo>
                    <a:lnTo>
                      <a:pt x="34" y="26"/>
                    </a:lnTo>
                    <a:lnTo>
                      <a:pt x="43" y="24"/>
                    </a:lnTo>
                    <a:lnTo>
                      <a:pt x="52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116"/>
            <p:cNvGrpSpPr/>
            <p:nvPr/>
          </p:nvGrpSpPr>
          <p:grpSpPr>
            <a:xfrm>
              <a:off x="2339736" y="1748410"/>
              <a:ext cx="438772" cy="360092"/>
              <a:chOff x="2551113" y="4586288"/>
              <a:chExt cx="230188" cy="188912"/>
            </a:xfrm>
            <a:solidFill>
              <a:schemeClr val="bg1"/>
            </a:solidFill>
          </p:grpSpPr>
          <p:sp>
            <p:nvSpPr>
              <p:cNvPr id="30" name="Oval 117"/>
              <p:cNvSpPr>
                <a:spLocks/>
              </p:cNvSpPr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18"/>
              <p:cNvSpPr>
                <a:spLocks/>
              </p:cNvSpPr>
              <p:nvPr/>
            </p:nvSpPr>
            <p:spPr bwMode="auto">
              <a:xfrm>
                <a:off x="2697163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Oval 119"/>
              <p:cNvSpPr>
                <a:spLocks/>
              </p:cNvSpPr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120"/>
              <p:cNvSpPr>
                <a:spLocks/>
              </p:cNvSpPr>
              <p:nvPr/>
            </p:nvSpPr>
            <p:spPr bwMode="auto">
              <a:xfrm>
                <a:off x="2571751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Oval 121"/>
              <p:cNvSpPr>
                <a:spLocks/>
              </p:cNvSpPr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22"/>
              <p:cNvSpPr>
                <a:spLocks/>
              </p:cNvSpPr>
              <p:nvPr/>
            </p:nvSpPr>
            <p:spPr bwMode="auto">
              <a:xfrm>
                <a:off x="2625726" y="4689475"/>
                <a:ext cx="63500" cy="85725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23"/>
              <p:cNvSpPr>
                <a:spLocks/>
              </p:cNvSpPr>
              <p:nvPr/>
            </p:nvSpPr>
            <p:spPr bwMode="auto">
              <a:xfrm>
                <a:off x="2660651" y="4586288"/>
                <a:ext cx="120650" cy="77787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24"/>
              <p:cNvSpPr>
                <a:spLocks/>
              </p:cNvSpPr>
              <p:nvPr/>
            </p:nvSpPr>
            <p:spPr bwMode="auto">
              <a:xfrm>
                <a:off x="2551113" y="4625975"/>
                <a:ext cx="130175" cy="42862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Arc 133"/>
          <p:cNvSpPr/>
          <p:nvPr/>
        </p:nvSpPr>
        <p:spPr>
          <a:xfrm>
            <a:off x="6884606" y="2063078"/>
            <a:ext cx="1571161" cy="1571162"/>
          </a:xfrm>
          <a:prstGeom prst="arc">
            <a:avLst>
              <a:gd name="adj1" fmla="val 16559613"/>
              <a:gd name="adj2" fmla="val 591671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Arc 134"/>
          <p:cNvSpPr/>
          <p:nvPr/>
        </p:nvSpPr>
        <p:spPr>
          <a:xfrm flipH="1" flipV="1">
            <a:off x="878123" y="2080674"/>
            <a:ext cx="1571161" cy="1571162"/>
          </a:xfrm>
          <a:prstGeom prst="arc">
            <a:avLst>
              <a:gd name="adj1" fmla="val 16559613"/>
              <a:gd name="adj2" fmla="val 591671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49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DBCD8471-DB64-49CC-BF79-55B4B07C51D3}"/>
              </a:ext>
            </a:extLst>
          </p:cNvPr>
          <p:cNvSpPr/>
          <p:nvPr/>
        </p:nvSpPr>
        <p:spPr>
          <a:xfrm>
            <a:off x="-2052736" y="807554"/>
            <a:ext cx="6624736" cy="3528392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4E622C4-2F96-4069-8C4D-3DF8345D6298}"/>
              </a:ext>
            </a:extLst>
          </p:cNvPr>
          <p:cNvSpPr/>
          <p:nvPr/>
        </p:nvSpPr>
        <p:spPr>
          <a:xfrm>
            <a:off x="3275856" y="1491630"/>
            <a:ext cx="6912768" cy="2160240"/>
          </a:xfrm>
          <a:prstGeom prst="roundRect">
            <a:avLst>
              <a:gd name="adj" fmla="val 50000"/>
            </a:avLst>
          </a:prstGeom>
          <a:solidFill>
            <a:srgbClr val="2A465C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矩形 9"/>
          <p:cNvSpPr/>
          <p:nvPr/>
        </p:nvSpPr>
        <p:spPr>
          <a:xfrm>
            <a:off x="4932040" y="2156251"/>
            <a:ext cx="2808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chemeClr val="bg1"/>
                </a:solidFill>
                <a:cs typeface="+mn-ea"/>
                <a:sym typeface="+mn-lt"/>
              </a:rPr>
              <a:t>谢谢欣赏</a:t>
            </a: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1043608" y="2102826"/>
            <a:ext cx="44138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  <a:r>
              <a:rPr lang="en-GB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标题文本预设</a:t>
            </a:r>
            <a:endParaRPr lang="en-GB" altLang="zh-CN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1761254" y="271576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2D8B842-E473-4AA8-8A93-55F3124CEC9A}"/>
              </a:ext>
            </a:extLst>
          </p:cNvPr>
          <p:cNvSpPr/>
          <p:nvPr/>
        </p:nvSpPr>
        <p:spPr>
          <a:xfrm>
            <a:off x="5220072" y="1203598"/>
            <a:ext cx="6912768" cy="2736304"/>
          </a:xfrm>
          <a:prstGeom prst="roundRect">
            <a:avLst>
              <a:gd name="adj" fmla="val 50000"/>
            </a:avLst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2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58816" y="1148402"/>
            <a:ext cx="1519899" cy="2145508"/>
            <a:chOff x="1658816" y="1148402"/>
            <a:chExt cx="1519899" cy="2145508"/>
          </a:xfrm>
        </p:grpSpPr>
        <p:sp>
          <p:nvSpPr>
            <p:cNvPr id="5" name="Freeform: Shape 17"/>
            <p:cNvSpPr>
              <a:spLocks/>
            </p:cNvSpPr>
            <p:nvPr/>
          </p:nvSpPr>
          <p:spPr bwMode="auto">
            <a:xfrm>
              <a:off x="1658816" y="2385049"/>
              <a:ext cx="1519899" cy="908861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Rectangle 18"/>
            <p:cNvSpPr>
              <a:spLocks/>
            </p:cNvSpPr>
            <p:nvPr/>
          </p:nvSpPr>
          <p:spPr bwMode="auto">
            <a:xfrm>
              <a:off x="2113823" y="1148402"/>
              <a:ext cx="597848" cy="16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1"/>
                  </a:solidFill>
                  <a:cs typeface="+mn-ea"/>
                  <a:sym typeface="+mn-lt"/>
                </a:rPr>
                <a:t>40%</a:t>
              </a:r>
            </a:p>
          </p:txBody>
        </p:sp>
        <p:cxnSp>
          <p:nvCxnSpPr>
            <p:cNvPr id="7" name="Straight Connector 16"/>
            <p:cNvCxnSpPr>
              <a:endCxn id="5" idx="2"/>
            </p:cNvCxnSpPr>
            <p:nvPr/>
          </p:nvCxnSpPr>
          <p:spPr>
            <a:xfrm>
              <a:off x="2401074" y="1485492"/>
              <a:ext cx="21140" cy="899557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2731732" y="1174521"/>
            <a:ext cx="1519899" cy="2119390"/>
            <a:chOff x="2731732" y="1174521"/>
            <a:chExt cx="1519899" cy="2119390"/>
          </a:xfrm>
        </p:grpSpPr>
        <p:sp>
          <p:nvSpPr>
            <p:cNvPr id="8" name="Freeform: Shape 22"/>
            <p:cNvSpPr>
              <a:spLocks/>
            </p:cNvSpPr>
            <p:nvPr/>
          </p:nvSpPr>
          <p:spPr bwMode="auto">
            <a:xfrm>
              <a:off x="2731732" y="2691922"/>
              <a:ext cx="1519899" cy="601989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Rectangle 23"/>
            <p:cNvSpPr>
              <a:spLocks/>
            </p:cNvSpPr>
            <p:nvPr/>
          </p:nvSpPr>
          <p:spPr bwMode="auto">
            <a:xfrm>
              <a:off x="3177912" y="1174521"/>
              <a:ext cx="597848" cy="167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2"/>
                  </a:solidFill>
                  <a:cs typeface="+mn-ea"/>
                  <a:sym typeface="+mn-lt"/>
                </a:rPr>
                <a:t>30%</a:t>
              </a:r>
            </a:p>
          </p:txBody>
        </p:sp>
        <p:cxnSp>
          <p:nvCxnSpPr>
            <p:cNvPr id="10" name="Straight Connector 21"/>
            <p:cNvCxnSpPr/>
            <p:nvPr/>
          </p:nvCxnSpPr>
          <p:spPr>
            <a:xfrm>
              <a:off x="3474315" y="1485492"/>
              <a:ext cx="20814" cy="116529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4892815" y="1150640"/>
            <a:ext cx="1519899" cy="2143271"/>
            <a:chOff x="4892815" y="1150640"/>
            <a:chExt cx="1519899" cy="2143271"/>
          </a:xfrm>
        </p:grpSpPr>
        <p:sp>
          <p:nvSpPr>
            <p:cNvPr id="11" name="Freeform: Shape 27"/>
            <p:cNvSpPr>
              <a:spLocks/>
            </p:cNvSpPr>
            <p:nvPr/>
          </p:nvSpPr>
          <p:spPr bwMode="auto">
            <a:xfrm>
              <a:off x="4892815" y="2254011"/>
              <a:ext cx="1519899" cy="1039900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Rectangle 28"/>
            <p:cNvSpPr>
              <a:spLocks/>
            </p:cNvSpPr>
            <p:nvPr/>
          </p:nvSpPr>
          <p:spPr bwMode="auto">
            <a:xfrm>
              <a:off x="5356648" y="1150640"/>
              <a:ext cx="597848" cy="16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4"/>
                  </a:solidFill>
                  <a:cs typeface="+mn-ea"/>
                  <a:sym typeface="+mn-lt"/>
                </a:rPr>
                <a:t>65%</a:t>
              </a:r>
            </a:p>
          </p:txBody>
        </p:sp>
        <p:cxnSp>
          <p:nvCxnSpPr>
            <p:cNvPr id="13" name="Straight Connector 26"/>
            <p:cNvCxnSpPr/>
            <p:nvPr/>
          </p:nvCxnSpPr>
          <p:spPr>
            <a:xfrm rot="5400000" flipV="1">
              <a:off x="5284324" y="1851888"/>
              <a:ext cx="736879" cy="4088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3782179" y="1147052"/>
            <a:ext cx="1520701" cy="2146859"/>
            <a:chOff x="3782179" y="1147052"/>
            <a:chExt cx="1520701" cy="2146859"/>
          </a:xfrm>
        </p:grpSpPr>
        <p:sp>
          <p:nvSpPr>
            <p:cNvPr id="14" name="Freeform: Shape 32"/>
            <p:cNvSpPr>
              <a:spLocks/>
            </p:cNvSpPr>
            <p:nvPr/>
          </p:nvSpPr>
          <p:spPr bwMode="auto">
            <a:xfrm>
              <a:off x="3782179" y="1820012"/>
              <a:ext cx="1520701" cy="1473899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Rectangle 33"/>
            <p:cNvSpPr>
              <a:spLocks/>
            </p:cNvSpPr>
            <p:nvPr/>
          </p:nvSpPr>
          <p:spPr bwMode="auto">
            <a:xfrm>
              <a:off x="4239835" y="1147052"/>
              <a:ext cx="598164" cy="1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cs typeface="+mn-ea"/>
                  <a:sym typeface="+mn-lt"/>
                </a:rPr>
                <a:t>85%</a:t>
              </a:r>
            </a:p>
          </p:txBody>
        </p:sp>
        <p:cxnSp>
          <p:nvCxnSpPr>
            <p:cNvPr id="16" name="Straight Connector 31"/>
            <p:cNvCxnSpPr/>
            <p:nvPr/>
          </p:nvCxnSpPr>
          <p:spPr>
            <a:xfrm rot="5400000" flipV="1">
              <a:off x="4375448" y="1641351"/>
              <a:ext cx="315805" cy="4088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5980978" y="1154342"/>
            <a:ext cx="1519899" cy="2139569"/>
            <a:chOff x="5980978" y="1154342"/>
            <a:chExt cx="1519899" cy="2139569"/>
          </a:xfrm>
        </p:grpSpPr>
        <p:sp>
          <p:nvSpPr>
            <p:cNvPr id="4" name="Oval 13"/>
            <p:cNvSpPr>
              <a:spLocks/>
            </p:cNvSpPr>
            <p:nvPr/>
          </p:nvSpPr>
          <p:spPr bwMode="auto">
            <a:xfrm>
              <a:off x="7260003" y="2848878"/>
              <a:ext cx="140069" cy="1072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37"/>
            <p:cNvSpPr>
              <a:spLocks/>
            </p:cNvSpPr>
            <p:nvPr/>
          </p:nvSpPr>
          <p:spPr bwMode="auto">
            <a:xfrm>
              <a:off x="5980978" y="2691922"/>
              <a:ext cx="1519899" cy="601989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Rectangle 38"/>
            <p:cNvSpPr>
              <a:spLocks/>
            </p:cNvSpPr>
            <p:nvPr/>
          </p:nvSpPr>
          <p:spPr bwMode="auto">
            <a:xfrm>
              <a:off x="6454443" y="1154342"/>
              <a:ext cx="597848" cy="167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5"/>
                  </a:solidFill>
                  <a:cs typeface="+mn-ea"/>
                  <a:sym typeface="+mn-lt"/>
                </a:rPr>
                <a:t>35%</a:t>
              </a:r>
            </a:p>
          </p:txBody>
        </p:sp>
        <p:cxnSp>
          <p:nvCxnSpPr>
            <p:cNvPr id="19" name="Straight Connector 36"/>
            <p:cNvCxnSpPr/>
            <p:nvPr/>
          </p:nvCxnSpPr>
          <p:spPr>
            <a:xfrm>
              <a:off x="6756699" y="1485492"/>
              <a:ext cx="0" cy="116529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5"/>
          <p:cNvGrpSpPr/>
          <p:nvPr/>
        </p:nvGrpSpPr>
        <p:grpSpPr>
          <a:xfrm>
            <a:off x="539353" y="3525751"/>
            <a:ext cx="8065295" cy="642945"/>
            <a:chOff x="1446648" y="2161845"/>
            <a:chExt cx="11660559" cy="857260"/>
          </a:xfrm>
        </p:grpSpPr>
        <p:grpSp>
          <p:nvGrpSpPr>
            <p:cNvPr id="21" name="Group 39"/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34" name="TextBox 60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TextBox 61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2" name="Group 40"/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32" name="TextBox 58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3" name="TextBox 59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3" name="Group 41"/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30" name="TextBox 56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TextBox 57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4" name="Group 42"/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28" name="TextBox 54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TextBox 55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5" name="Group 43"/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26" name="TextBox 44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7" name="TextBox 53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3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1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3923928" y="1275859"/>
            <a:ext cx="6711449" cy="3937686"/>
            <a:chOff x="4144879" y="1701145"/>
            <a:chExt cx="8948599" cy="5250248"/>
          </a:xfrm>
        </p:grpSpPr>
        <p:sp>
          <p:nvSpPr>
            <p:cNvPr id="34" name="Freeform: Shape 18"/>
            <p:cNvSpPr>
              <a:spLocks/>
            </p:cNvSpPr>
            <p:nvPr/>
          </p:nvSpPr>
          <p:spPr bwMode="auto">
            <a:xfrm rot="1644517" flipH="1">
              <a:off x="5284737" y="1701145"/>
              <a:ext cx="2440535" cy="933303"/>
            </a:xfrm>
            <a:custGeom>
              <a:avLst/>
              <a:gdLst>
                <a:gd name="T0" fmla="*/ 287 w 455"/>
                <a:gd name="T1" fmla="*/ 0 h 174"/>
                <a:gd name="T2" fmla="*/ 287 w 455"/>
                <a:gd name="T3" fmla="*/ 81 h 174"/>
                <a:gd name="T4" fmla="*/ 0 w 455"/>
                <a:gd name="T5" fmla="*/ 81 h 174"/>
                <a:gd name="T6" fmla="*/ 0 w 455"/>
                <a:gd name="T7" fmla="*/ 174 h 174"/>
                <a:gd name="T8" fmla="*/ 287 w 455"/>
                <a:gd name="T9" fmla="*/ 174 h 174"/>
                <a:gd name="T10" fmla="*/ 455 w 455"/>
                <a:gd name="T11" fmla="*/ 174 h 174"/>
                <a:gd name="T12" fmla="*/ 287 w 455"/>
                <a:gd name="T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174">
                  <a:moveTo>
                    <a:pt x="287" y="0"/>
                  </a:moveTo>
                  <a:lnTo>
                    <a:pt x="287" y="81"/>
                  </a:lnTo>
                  <a:lnTo>
                    <a:pt x="0" y="81"/>
                  </a:lnTo>
                  <a:lnTo>
                    <a:pt x="0" y="174"/>
                  </a:lnTo>
                  <a:lnTo>
                    <a:pt x="287" y="174"/>
                  </a:lnTo>
                  <a:lnTo>
                    <a:pt x="455" y="174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5" name="Group 19"/>
            <p:cNvGrpSpPr/>
            <p:nvPr/>
          </p:nvGrpSpPr>
          <p:grpSpPr>
            <a:xfrm>
              <a:off x="4144879" y="2043351"/>
              <a:ext cx="8948599" cy="4908042"/>
              <a:chOff x="4144879" y="2043351"/>
              <a:chExt cx="8948599" cy="4908042"/>
            </a:xfrm>
          </p:grpSpPr>
          <p:sp>
            <p:nvSpPr>
              <p:cNvPr id="36" name="Freeform: Shape 20"/>
              <p:cNvSpPr>
                <a:spLocks/>
              </p:cNvSpPr>
              <p:nvPr/>
            </p:nvSpPr>
            <p:spPr bwMode="auto">
              <a:xfrm rot="1644517" flipH="1">
                <a:off x="8385197" y="3498659"/>
                <a:ext cx="4708281" cy="847481"/>
              </a:xfrm>
              <a:custGeom>
                <a:avLst/>
                <a:gdLst>
                  <a:gd name="T0" fmla="*/ 1022 w 1022"/>
                  <a:gd name="T1" fmla="*/ 0 h 158"/>
                  <a:gd name="T2" fmla="*/ 0 w 1022"/>
                  <a:gd name="T3" fmla="*/ 0 h 158"/>
                  <a:gd name="T4" fmla="*/ 0 w 1022"/>
                  <a:gd name="T5" fmla="*/ 158 h 158"/>
                  <a:gd name="T6" fmla="*/ 1022 w 1022"/>
                  <a:gd name="T7" fmla="*/ 158 h 158"/>
                  <a:gd name="T8" fmla="*/ 1022 w 1022"/>
                  <a:gd name="T9" fmla="*/ 0 h 158"/>
                  <a:gd name="T10" fmla="*/ 1022 w 1022"/>
                  <a:gd name="T1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2" h="158">
                    <a:moveTo>
                      <a:pt x="1022" y="0"/>
                    </a:moveTo>
                    <a:lnTo>
                      <a:pt x="0" y="0"/>
                    </a:lnTo>
                    <a:lnTo>
                      <a:pt x="0" y="158"/>
                    </a:lnTo>
                    <a:lnTo>
                      <a:pt x="1022" y="158"/>
                    </a:lnTo>
                    <a:lnTo>
                      <a:pt x="1022" y="0"/>
                    </a:lnTo>
                    <a:lnTo>
                      <a:pt x="1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none" lIns="91440" tIns="144000" rIns="180000" bIns="4572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7" name="Freeform: Shape 21"/>
              <p:cNvSpPr>
                <a:spLocks/>
              </p:cNvSpPr>
              <p:nvPr/>
            </p:nvSpPr>
            <p:spPr bwMode="auto">
              <a:xfrm rot="1644517" flipH="1">
                <a:off x="7910498" y="4430217"/>
                <a:ext cx="4999849" cy="886358"/>
              </a:xfrm>
              <a:custGeom>
                <a:avLst/>
                <a:gdLst>
                  <a:gd name="T0" fmla="*/ 431 w 431"/>
                  <a:gd name="T1" fmla="*/ 0 h 67"/>
                  <a:gd name="T2" fmla="*/ 0 w 431"/>
                  <a:gd name="T3" fmla="*/ 0 h 67"/>
                  <a:gd name="T4" fmla="*/ 0 w 431"/>
                  <a:gd name="T5" fmla="*/ 67 h 67"/>
                  <a:gd name="T6" fmla="*/ 431 w 431"/>
                  <a:gd name="T7" fmla="*/ 67 h 67"/>
                  <a:gd name="T8" fmla="*/ 431 w 431"/>
                  <a:gd name="T9" fmla="*/ 0 h 67"/>
                  <a:gd name="connsiteX0" fmla="*/ 11899 w 11899"/>
                  <a:gd name="connsiteY0" fmla="*/ 0 h 10328"/>
                  <a:gd name="connsiteX1" fmla="*/ 1899 w 11899"/>
                  <a:gd name="connsiteY1" fmla="*/ 0 h 10328"/>
                  <a:gd name="connsiteX2" fmla="*/ 0 w 11899"/>
                  <a:gd name="connsiteY2" fmla="*/ 10328 h 10328"/>
                  <a:gd name="connsiteX3" fmla="*/ 11899 w 11899"/>
                  <a:gd name="connsiteY3" fmla="*/ 10000 h 10328"/>
                  <a:gd name="connsiteX4" fmla="*/ 11899 w 11899"/>
                  <a:gd name="connsiteY4" fmla="*/ 0 h 10328"/>
                  <a:gd name="connsiteX0" fmla="*/ 11924 w 11924"/>
                  <a:gd name="connsiteY0" fmla="*/ 0 h 10328"/>
                  <a:gd name="connsiteX1" fmla="*/ 0 w 11924"/>
                  <a:gd name="connsiteY1" fmla="*/ 164 h 10328"/>
                  <a:gd name="connsiteX2" fmla="*/ 25 w 11924"/>
                  <a:gd name="connsiteY2" fmla="*/ 10328 h 10328"/>
                  <a:gd name="connsiteX3" fmla="*/ 11924 w 11924"/>
                  <a:gd name="connsiteY3" fmla="*/ 10000 h 10328"/>
                  <a:gd name="connsiteX4" fmla="*/ 11924 w 11924"/>
                  <a:gd name="connsiteY4" fmla="*/ 0 h 1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24" h="10328">
                    <a:moveTo>
                      <a:pt x="11924" y="0"/>
                    </a:moveTo>
                    <a:lnTo>
                      <a:pt x="0" y="164"/>
                    </a:lnTo>
                    <a:cubicBezTo>
                      <a:pt x="0" y="3448"/>
                      <a:pt x="25" y="6895"/>
                      <a:pt x="25" y="10328"/>
                    </a:cubicBezTo>
                    <a:cubicBezTo>
                      <a:pt x="3134" y="10328"/>
                      <a:pt x="8792" y="10000"/>
                      <a:pt x="11924" y="10000"/>
                    </a:cubicBezTo>
                    <a:lnTo>
                      <a:pt x="119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none" lIns="91440" tIns="180000" rIns="180000" bIns="4572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8" name="Freeform: Shape 22"/>
              <p:cNvSpPr>
                <a:spLocks/>
              </p:cNvSpPr>
              <p:nvPr/>
            </p:nvSpPr>
            <p:spPr bwMode="auto">
              <a:xfrm rot="1644517" flipH="1">
                <a:off x="7467142" y="5305642"/>
                <a:ext cx="5051883" cy="858209"/>
              </a:xfrm>
              <a:custGeom>
                <a:avLst/>
                <a:gdLst>
                  <a:gd name="T0" fmla="*/ 431 w 431"/>
                  <a:gd name="T1" fmla="*/ 0 h 67"/>
                  <a:gd name="T2" fmla="*/ 0 w 431"/>
                  <a:gd name="T3" fmla="*/ 0 h 67"/>
                  <a:gd name="T4" fmla="*/ 0 w 431"/>
                  <a:gd name="T5" fmla="*/ 67 h 67"/>
                  <a:gd name="T6" fmla="*/ 431 w 431"/>
                  <a:gd name="T7" fmla="*/ 67 h 67"/>
                  <a:gd name="T8" fmla="*/ 431 w 431"/>
                  <a:gd name="T9" fmla="*/ 0 h 67"/>
                  <a:gd name="connsiteX0" fmla="*/ 11924 w 11924"/>
                  <a:gd name="connsiteY0" fmla="*/ 0 h 10000"/>
                  <a:gd name="connsiteX1" fmla="*/ 1924 w 11924"/>
                  <a:gd name="connsiteY1" fmla="*/ 0 h 10000"/>
                  <a:gd name="connsiteX2" fmla="*/ 0 w 11924"/>
                  <a:gd name="connsiteY2" fmla="*/ 10000 h 10000"/>
                  <a:gd name="connsiteX3" fmla="*/ 11924 w 11924"/>
                  <a:gd name="connsiteY3" fmla="*/ 10000 h 10000"/>
                  <a:gd name="connsiteX4" fmla="*/ 11924 w 11924"/>
                  <a:gd name="connsiteY4" fmla="*/ 0 h 10000"/>
                  <a:gd name="connsiteX0" fmla="*/ 11924 w 11924"/>
                  <a:gd name="connsiteY0" fmla="*/ 0 h 10000"/>
                  <a:gd name="connsiteX1" fmla="*/ 0 w 11924"/>
                  <a:gd name="connsiteY1" fmla="*/ 164 h 10000"/>
                  <a:gd name="connsiteX2" fmla="*/ 0 w 11924"/>
                  <a:gd name="connsiteY2" fmla="*/ 10000 h 10000"/>
                  <a:gd name="connsiteX3" fmla="*/ 11924 w 11924"/>
                  <a:gd name="connsiteY3" fmla="*/ 10000 h 10000"/>
                  <a:gd name="connsiteX4" fmla="*/ 11924 w 11924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24" h="10000">
                    <a:moveTo>
                      <a:pt x="11924" y="0"/>
                    </a:moveTo>
                    <a:lnTo>
                      <a:pt x="0" y="164"/>
                    </a:lnTo>
                    <a:lnTo>
                      <a:pt x="0" y="10000"/>
                    </a:lnTo>
                    <a:lnTo>
                      <a:pt x="11924" y="10000"/>
                    </a:lnTo>
                    <a:lnTo>
                      <a:pt x="119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none" lIns="91440" tIns="180000" rIns="180000" bIns="4572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9" name="Freeform: Shape 23"/>
              <p:cNvSpPr>
                <a:spLocks/>
              </p:cNvSpPr>
              <p:nvPr/>
            </p:nvSpPr>
            <p:spPr bwMode="auto">
              <a:xfrm rot="1644517" flipH="1">
                <a:off x="7037046" y="6093184"/>
                <a:ext cx="4708281" cy="858209"/>
              </a:xfrm>
              <a:custGeom>
                <a:avLst/>
                <a:gdLst>
                  <a:gd name="T0" fmla="*/ 1022 w 1022"/>
                  <a:gd name="T1" fmla="*/ 0 h 160"/>
                  <a:gd name="T2" fmla="*/ 0 w 1022"/>
                  <a:gd name="T3" fmla="*/ 0 h 160"/>
                  <a:gd name="T4" fmla="*/ 0 w 1022"/>
                  <a:gd name="T5" fmla="*/ 160 h 160"/>
                  <a:gd name="T6" fmla="*/ 1022 w 1022"/>
                  <a:gd name="T7" fmla="*/ 160 h 160"/>
                  <a:gd name="T8" fmla="*/ 1022 w 1022"/>
                  <a:gd name="T9" fmla="*/ 0 h 160"/>
                  <a:gd name="T10" fmla="*/ 1022 w 1022"/>
                  <a:gd name="T1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2" h="160">
                    <a:moveTo>
                      <a:pt x="1022" y="0"/>
                    </a:moveTo>
                    <a:lnTo>
                      <a:pt x="0" y="0"/>
                    </a:lnTo>
                    <a:lnTo>
                      <a:pt x="0" y="160"/>
                    </a:lnTo>
                    <a:lnTo>
                      <a:pt x="1022" y="160"/>
                    </a:lnTo>
                    <a:lnTo>
                      <a:pt x="1022" y="0"/>
                    </a:lnTo>
                    <a:lnTo>
                      <a:pt x="10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none" lIns="91440" tIns="180000" rIns="180000" bIns="4572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0" name="Freeform: Shape 24"/>
              <p:cNvSpPr>
                <a:spLocks/>
              </p:cNvSpPr>
              <p:nvPr/>
            </p:nvSpPr>
            <p:spPr bwMode="auto">
              <a:xfrm rot="1644517" flipH="1">
                <a:off x="7612845" y="2162188"/>
                <a:ext cx="992306" cy="1281951"/>
              </a:xfrm>
              <a:custGeom>
                <a:avLst/>
                <a:gdLst>
                  <a:gd name="T0" fmla="*/ 185 w 185"/>
                  <a:gd name="T1" fmla="*/ 146 h 239"/>
                  <a:gd name="T2" fmla="*/ 0 w 185"/>
                  <a:gd name="T3" fmla="*/ 0 h 239"/>
                  <a:gd name="T4" fmla="*/ 0 w 185"/>
                  <a:gd name="T5" fmla="*/ 158 h 239"/>
                  <a:gd name="T6" fmla="*/ 185 w 185"/>
                  <a:gd name="T7" fmla="*/ 239 h 239"/>
                  <a:gd name="T8" fmla="*/ 185 w 185"/>
                  <a:gd name="T9" fmla="*/ 146 h 239"/>
                  <a:gd name="T10" fmla="*/ 185 w 185"/>
                  <a:gd name="T11" fmla="*/ 14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239">
                    <a:moveTo>
                      <a:pt x="185" y="146"/>
                    </a:moveTo>
                    <a:lnTo>
                      <a:pt x="0" y="0"/>
                    </a:lnTo>
                    <a:lnTo>
                      <a:pt x="0" y="158"/>
                    </a:lnTo>
                    <a:lnTo>
                      <a:pt x="185" y="239"/>
                    </a:lnTo>
                    <a:lnTo>
                      <a:pt x="185" y="146"/>
                    </a:lnTo>
                    <a:lnTo>
                      <a:pt x="185" y="14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25"/>
              <p:cNvSpPr>
                <a:spLocks/>
              </p:cNvSpPr>
              <p:nvPr/>
            </p:nvSpPr>
            <p:spPr bwMode="auto">
              <a:xfrm rot="1644517" flipH="1">
                <a:off x="6465928" y="4365954"/>
                <a:ext cx="992306" cy="1298042"/>
              </a:xfrm>
              <a:custGeom>
                <a:avLst/>
                <a:gdLst>
                  <a:gd name="T0" fmla="*/ 185 w 185"/>
                  <a:gd name="T1" fmla="*/ 93 h 242"/>
                  <a:gd name="T2" fmla="*/ 0 w 185"/>
                  <a:gd name="T3" fmla="*/ 242 h 242"/>
                  <a:gd name="T4" fmla="*/ 0 w 185"/>
                  <a:gd name="T5" fmla="*/ 82 h 242"/>
                  <a:gd name="T6" fmla="*/ 185 w 185"/>
                  <a:gd name="T7" fmla="*/ 0 h 242"/>
                  <a:gd name="T8" fmla="*/ 185 w 185"/>
                  <a:gd name="T9" fmla="*/ 93 h 242"/>
                  <a:gd name="T10" fmla="*/ 185 w 185"/>
                  <a:gd name="T11" fmla="*/ 93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242">
                    <a:moveTo>
                      <a:pt x="185" y="93"/>
                    </a:moveTo>
                    <a:lnTo>
                      <a:pt x="0" y="242"/>
                    </a:lnTo>
                    <a:lnTo>
                      <a:pt x="0" y="82"/>
                    </a:lnTo>
                    <a:lnTo>
                      <a:pt x="185" y="0"/>
                    </a:lnTo>
                    <a:lnTo>
                      <a:pt x="185" y="93"/>
                    </a:lnTo>
                    <a:lnTo>
                      <a:pt x="185" y="9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26"/>
              <p:cNvSpPr>
                <a:spLocks/>
              </p:cNvSpPr>
              <p:nvPr/>
            </p:nvSpPr>
            <p:spPr bwMode="auto">
              <a:xfrm rot="1644517" flipH="1">
                <a:off x="6820250" y="3889155"/>
                <a:ext cx="992306" cy="885029"/>
              </a:xfrm>
              <a:custGeom>
                <a:avLst/>
                <a:gdLst>
                  <a:gd name="T0" fmla="*/ 0 w 185"/>
                  <a:gd name="T1" fmla="*/ 5 h 165"/>
                  <a:gd name="T2" fmla="*/ 0 w 185"/>
                  <a:gd name="T3" fmla="*/ 165 h 165"/>
                  <a:gd name="T4" fmla="*/ 185 w 185"/>
                  <a:gd name="T5" fmla="*/ 93 h 165"/>
                  <a:gd name="T6" fmla="*/ 185 w 185"/>
                  <a:gd name="T7" fmla="*/ 0 h 165"/>
                  <a:gd name="T8" fmla="*/ 0 w 185"/>
                  <a:gd name="T9" fmla="*/ 5 h 165"/>
                  <a:gd name="T10" fmla="*/ 0 w 185"/>
                  <a:gd name="T11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165">
                    <a:moveTo>
                      <a:pt x="0" y="5"/>
                    </a:moveTo>
                    <a:lnTo>
                      <a:pt x="0" y="165"/>
                    </a:lnTo>
                    <a:lnTo>
                      <a:pt x="185" y="93"/>
                    </a:lnTo>
                    <a:lnTo>
                      <a:pt x="185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27"/>
              <p:cNvSpPr>
                <a:spLocks/>
              </p:cNvSpPr>
              <p:nvPr/>
            </p:nvSpPr>
            <p:spPr bwMode="auto">
              <a:xfrm rot="1644517" flipH="1">
                <a:off x="7256055" y="3051398"/>
                <a:ext cx="992306" cy="879664"/>
              </a:xfrm>
              <a:custGeom>
                <a:avLst/>
                <a:gdLst>
                  <a:gd name="T0" fmla="*/ 0 w 185"/>
                  <a:gd name="T1" fmla="*/ 160 h 164"/>
                  <a:gd name="T2" fmla="*/ 0 w 185"/>
                  <a:gd name="T3" fmla="*/ 0 h 164"/>
                  <a:gd name="T4" fmla="*/ 185 w 185"/>
                  <a:gd name="T5" fmla="*/ 71 h 164"/>
                  <a:gd name="T6" fmla="*/ 185 w 185"/>
                  <a:gd name="T7" fmla="*/ 164 h 164"/>
                  <a:gd name="T8" fmla="*/ 0 w 185"/>
                  <a:gd name="T9" fmla="*/ 160 h 164"/>
                  <a:gd name="T10" fmla="*/ 0 w 185"/>
                  <a:gd name="T11" fmla="*/ 16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164">
                    <a:moveTo>
                      <a:pt x="0" y="160"/>
                    </a:moveTo>
                    <a:lnTo>
                      <a:pt x="0" y="0"/>
                    </a:lnTo>
                    <a:lnTo>
                      <a:pt x="185" y="71"/>
                    </a:lnTo>
                    <a:lnTo>
                      <a:pt x="185" y="164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28"/>
              <p:cNvSpPr>
                <a:spLocks/>
              </p:cNvSpPr>
              <p:nvPr/>
            </p:nvSpPr>
            <p:spPr bwMode="auto">
              <a:xfrm rot="1644517" flipH="1">
                <a:off x="4298315" y="3595397"/>
                <a:ext cx="2440535" cy="949395"/>
              </a:xfrm>
              <a:custGeom>
                <a:avLst/>
                <a:gdLst>
                  <a:gd name="T0" fmla="*/ 455 w 455"/>
                  <a:gd name="T1" fmla="*/ 0 h 177"/>
                  <a:gd name="T2" fmla="*/ 287 w 455"/>
                  <a:gd name="T3" fmla="*/ 0 h 177"/>
                  <a:gd name="T4" fmla="*/ 0 w 455"/>
                  <a:gd name="T5" fmla="*/ 0 h 177"/>
                  <a:gd name="T6" fmla="*/ 0 w 455"/>
                  <a:gd name="T7" fmla="*/ 93 h 177"/>
                  <a:gd name="T8" fmla="*/ 287 w 455"/>
                  <a:gd name="T9" fmla="*/ 93 h 177"/>
                  <a:gd name="T10" fmla="*/ 287 w 455"/>
                  <a:gd name="T11" fmla="*/ 177 h 177"/>
                  <a:gd name="T12" fmla="*/ 455 w 455"/>
                  <a:gd name="T1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5" h="177">
                    <a:moveTo>
                      <a:pt x="455" y="0"/>
                    </a:moveTo>
                    <a:lnTo>
                      <a:pt x="287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87" y="93"/>
                    </a:lnTo>
                    <a:lnTo>
                      <a:pt x="287" y="177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29"/>
              <p:cNvSpPr>
                <a:spLocks/>
              </p:cNvSpPr>
              <p:nvPr/>
            </p:nvSpPr>
            <p:spPr bwMode="auto">
              <a:xfrm rot="1644517" flipH="1">
                <a:off x="4144879" y="2994780"/>
                <a:ext cx="2987643" cy="498836"/>
              </a:xfrm>
              <a:custGeom>
                <a:avLst/>
                <a:gdLst>
                  <a:gd name="T0" fmla="*/ 121 w 235"/>
                  <a:gd name="T1" fmla="*/ 0 h 39"/>
                  <a:gd name="T2" fmla="*/ 0 w 235"/>
                  <a:gd name="T3" fmla="*/ 0 h 39"/>
                  <a:gd name="T4" fmla="*/ 0 w 235"/>
                  <a:gd name="T5" fmla="*/ 39 h 39"/>
                  <a:gd name="T6" fmla="*/ 121 w 235"/>
                  <a:gd name="T7" fmla="*/ 39 h 39"/>
                  <a:gd name="T8" fmla="*/ 197 w 235"/>
                  <a:gd name="T9" fmla="*/ 39 h 39"/>
                  <a:gd name="T10" fmla="*/ 235 w 235"/>
                  <a:gd name="T11" fmla="*/ 0 h 39"/>
                  <a:gd name="T12" fmla="*/ 121 w 235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39">
                    <a:moveTo>
                      <a:pt x="121" y="0"/>
                    </a:moveTo>
                    <a:cubicBezTo>
                      <a:pt x="81" y="0"/>
                      <a:pt x="41" y="0"/>
                      <a:pt x="0" y="0"/>
                    </a:cubicBezTo>
                    <a:cubicBezTo>
                      <a:pt x="0" y="13"/>
                      <a:pt x="0" y="26"/>
                      <a:pt x="0" y="39"/>
                    </a:cubicBezTo>
                    <a:cubicBezTo>
                      <a:pt x="41" y="39"/>
                      <a:pt x="81" y="39"/>
                      <a:pt x="121" y="39"/>
                    </a:cubicBezTo>
                    <a:cubicBezTo>
                      <a:pt x="147" y="39"/>
                      <a:pt x="172" y="39"/>
                      <a:pt x="197" y="39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197" y="0"/>
                      <a:pt x="159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30"/>
              <p:cNvSpPr>
                <a:spLocks/>
              </p:cNvSpPr>
              <p:nvPr/>
            </p:nvSpPr>
            <p:spPr bwMode="auto">
              <a:xfrm rot="1644517" flipH="1">
                <a:off x="4404138" y="2494803"/>
                <a:ext cx="2987643" cy="498836"/>
              </a:xfrm>
              <a:custGeom>
                <a:avLst/>
                <a:gdLst>
                  <a:gd name="T0" fmla="*/ 197 w 235"/>
                  <a:gd name="T1" fmla="*/ 0 h 39"/>
                  <a:gd name="T2" fmla="*/ 121 w 235"/>
                  <a:gd name="T3" fmla="*/ 0 h 39"/>
                  <a:gd name="T4" fmla="*/ 121 w 235"/>
                  <a:gd name="T5" fmla="*/ 0 h 39"/>
                  <a:gd name="T6" fmla="*/ 0 w 235"/>
                  <a:gd name="T7" fmla="*/ 0 h 39"/>
                  <a:gd name="T8" fmla="*/ 0 w 235"/>
                  <a:gd name="T9" fmla="*/ 39 h 39"/>
                  <a:gd name="T10" fmla="*/ 121 w 235"/>
                  <a:gd name="T11" fmla="*/ 39 h 39"/>
                  <a:gd name="T12" fmla="*/ 121 w 235"/>
                  <a:gd name="T13" fmla="*/ 39 h 39"/>
                  <a:gd name="T14" fmla="*/ 235 w 235"/>
                  <a:gd name="T15" fmla="*/ 39 h 39"/>
                  <a:gd name="T16" fmla="*/ 197 w 235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" h="39">
                    <a:moveTo>
                      <a:pt x="197" y="0"/>
                    </a:moveTo>
                    <a:cubicBezTo>
                      <a:pt x="172" y="0"/>
                      <a:pt x="147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81" y="0"/>
                      <a:pt x="41" y="0"/>
                      <a:pt x="0" y="0"/>
                    </a:cubicBezTo>
                    <a:cubicBezTo>
                      <a:pt x="0" y="13"/>
                      <a:pt x="0" y="26"/>
                      <a:pt x="0" y="39"/>
                    </a:cubicBezTo>
                    <a:cubicBezTo>
                      <a:pt x="41" y="39"/>
                      <a:pt x="81" y="39"/>
                      <a:pt x="121" y="39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59" y="39"/>
                      <a:pt x="197" y="39"/>
                      <a:pt x="235" y="39"/>
                    </a:cubicBez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TextBox 31"/>
              <p:cNvSpPr txBox="1"/>
              <p:nvPr/>
            </p:nvSpPr>
            <p:spPr>
              <a:xfrm rot="1667197">
                <a:off x="5819822" y="2043351"/>
                <a:ext cx="801823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id-ID" sz="2400" b="1">
                    <a:solidFill>
                      <a:schemeClr val="bg1"/>
                    </a:solidFill>
                    <a:cs typeface="+mn-ea"/>
                    <a:sym typeface="+mn-lt"/>
                  </a:rPr>
                  <a:t>30%</a:t>
                </a:r>
              </a:p>
            </p:txBody>
          </p:sp>
          <p:sp>
            <p:nvSpPr>
              <p:cNvPr id="48" name="TextBox 32"/>
              <p:cNvSpPr txBox="1"/>
              <p:nvPr/>
            </p:nvSpPr>
            <p:spPr>
              <a:xfrm rot="1667197">
                <a:off x="5057822" y="2297351"/>
                <a:ext cx="801823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id-ID" sz="2400" b="1">
                    <a:solidFill>
                      <a:schemeClr val="bg1"/>
                    </a:solidFill>
                    <a:cs typeface="+mn-ea"/>
                    <a:sym typeface="+mn-lt"/>
                  </a:rPr>
                  <a:t>45%</a:t>
                </a:r>
              </a:p>
            </p:txBody>
          </p:sp>
          <p:sp>
            <p:nvSpPr>
              <p:cNvPr id="49" name="TextBox 33"/>
              <p:cNvSpPr txBox="1"/>
              <p:nvPr/>
            </p:nvSpPr>
            <p:spPr>
              <a:xfrm rot="1667197">
                <a:off x="5235622" y="3643552"/>
                <a:ext cx="801823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id-ID" sz="2400" b="1">
                    <a:solidFill>
                      <a:schemeClr val="bg1"/>
                    </a:solidFill>
                    <a:cs typeface="+mn-ea"/>
                    <a:sym typeface="+mn-lt"/>
                  </a:rPr>
                  <a:t>37%</a:t>
                </a:r>
              </a:p>
            </p:txBody>
          </p:sp>
          <p:sp>
            <p:nvSpPr>
              <p:cNvPr id="50" name="TextBox 34"/>
              <p:cNvSpPr txBox="1"/>
              <p:nvPr/>
            </p:nvSpPr>
            <p:spPr>
              <a:xfrm rot="1667197">
                <a:off x="4829222" y="2805352"/>
                <a:ext cx="801823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id-ID" sz="2400" b="1">
                    <a:solidFill>
                      <a:schemeClr val="bg1"/>
                    </a:solidFill>
                    <a:cs typeface="+mn-ea"/>
                    <a:sym typeface="+mn-lt"/>
                  </a:rPr>
                  <a:t>43%</a:t>
                </a:r>
              </a:p>
            </p:txBody>
          </p:sp>
        </p:grpSp>
      </p:grpSp>
      <p:grpSp>
        <p:nvGrpSpPr>
          <p:cNvPr id="5" name="Group 35"/>
          <p:cNvGrpSpPr/>
          <p:nvPr/>
        </p:nvGrpSpPr>
        <p:grpSpPr>
          <a:xfrm>
            <a:off x="780787" y="1617096"/>
            <a:ext cx="3866444" cy="2524101"/>
            <a:chOff x="6023992" y="1726102"/>
            <a:chExt cx="5155259" cy="3365468"/>
          </a:xfrm>
        </p:grpSpPr>
        <p:grpSp>
          <p:nvGrpSpPr>
            <p:cNvPr id="6" name="Group 36"/>
            <p:cNvGrpSpPr/>
            <p:nvPr/>
          </p:nvGrpSpPr>
          <p:grpSpPr>
            <a:xfrm>
              <a:off x="6023992" y="1726102"/>
              <a:ext cx="5144231" cy="700515"/>
              <a:chOff x="5403632" y="1998273"/>
              <a:chExt cx="5144231" cy="700515"/>
            </a:xfrm>
          </p:grpSpPr>
          <p:grpSp>
            <p:nvGrpSpPr>
              <p:cNvPr id="28" name="Group 58"/>
              <p:cNvGrpSpPr/>
              <p:nvPr/>
            </p:nvGrpSpPr>
            <p:grpSpPr>
              <a:xfrm>
                <a:off x="5403632" y="2028913"/>
                <a:ext cx="399214" cy="399214"/>
                <a:chOff x="0" y="0"/>
                <a:chExt cx="767929" cy="767929"/>
              </a:xfrm>
            </p:grpSpPr>
            <p:sp>
              <p:nvSpPr>
                <p:cNvPr id="32" name="Freeform: Shape 62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: Shape 63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Group 59"/>
              <p:cNvGrpSpPr/>
              <p:nvPr/>
            </p:nvGrpSpPr>
            <p:grpSpPr>
              <a:xfrm>
                <a:off x="5802845" y="1998273"/>
                <a:ext cx="4745018" cy="700515"/>
                <a:chOff x="6729846" y="3935367"/>
                <a:chExt cx="4745018" cy="700515"/>
              </a:xfrm>
            </p:grpSpPr>
            <p:sp>
              <p:nvSpPr>
                <p:cNvPr id="30" name="Rectangle 60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1" name="Rectangle 61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此部分内容作为文字排版占位显示（建议使用主题字体）</a:t>
                  </a:r>
                </a:p>
              </p:txBody>
            </p:sp>
          </p:grpSp>
        </p:grpSp>
        <p:grpSp>
          <p:nvGrpSpPr>
            <p:cNvPr id="7" name="Group 37"/>
            <p:cNvGrpSpPr/>
            <p:nvPr/>
          </p:nvGrpSpPr>
          <p:grpSpPr>
            <a:xfrm>
              <a:off x="6023992" y="2614420"/>
              <a:ext cx="5155259" cy="700515"/>
              <a:chOff x="5403632" y="2988092"/>
              <a:chExt cx="5155259" cy="700515"/>
            </a:xfrm>
          </p:grpSpPr>
          <p:grpSp>
            <p:nvGrpSpPr>
              <p:cNvPr id="22" name="Group 52"/>
              <p:cNvGrpSpPr/>
              <p:nvPr/>
            </p:nvGrpSpPr>
            <p:grpSpPr>
              <a:xfrm>
                <a:off x="5403632" y="3066578"/>
                <a:ext cx="399214" cy="399214"/>
                <a:chOff x="0" y="0"/>
                <a:chExt cx="767929" cy="767929"/>
              </a:xfrm>
            </p:grpSpPr>
            <p:sp>
              <p:nvSpPr>
                <p:cNvPr id="26" name="Freeform: Shape 56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: Shape 57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Group 53"/>
              <p:cNvGrpSpPr/>
              <p:nvPr/>
            </p:nvGrpSpPr>
            <p:grpSpPr>
              <a:xfrm>
                <a:off x="5813873" y="2988092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4" name="Rectangle 54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5" name="Rectangle 55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000000"/>
                      </a:solidFill>
                      <a:cs typeface="+mn-ea"/>
                      <a:sym typeface="+mn-lt"/>
                    </a:rPr>
                    <a:t>此部分内容作为文字排版占位显示（建议使用主题字体）</a:t>
                  </a:r>
                </a:p>
              </p:txBody>
            </p:sp>
          </p:grpSp>
        </p:grpSp>
        <p:grpSp>
          <p:nvGrpSpPr>
            <p:cNvPr id="8" name="Group 38"/>
            <p:cNvGrpSpPr/>
            <p:nvPr/>
          </p:nvGrpSpPr>
          <p:grpSpPr>
            <a:xfrm>
              <a:off x="6023992" y="3502738"/>
              <a:ext cx="5144231" cy="700515"/>
              <a:chOff x="5403632" y="4279235"/>
              <a:chExt cx="5144231" cy="700515"/>
            </a:xfrm>
          </p:grpSpPr>
          <p:grpSp>
            <p:nvGrpSpPr>
              <p:cNvPr id="16" name="Group 46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20" name="Freeform: Shape 50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: Shape 51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Group 47"/>
              <p:cNvGrpSpPr/>
              <p:nvPr/>
            </p:nvGrpSpPr>
            <p:grpSpPr>
              <a:xfrm>
                <a:off x="5802845" y="4279235"/>
                <a:ext cx="4745018" cy="700515"/>
                <a:chOff x="6729846" y="3935367"/>
                <a:chExt cx="4745018" cy="700515"/>
              </a:xfrm>
            </p:grpSpPr>
            <p:sp>
              <p:nvSpPr>
                <p:cNvPr id="18" name="Rectangle 48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9" name="Rectangle 49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000000"/>
                      </a:solidFill>
                      <a:cs typeface="+mn-ea"/>
                      <a:sym typeface="+mn-lt"/>
                    </a:rPr>
                    <a:t>此部分内容作为文字排版占位显示（建议使用主题字体）</a:t>
                  </a:r>
                </a:p>
              </p:txBody>
            </p:sp>
          </p:grpSp>
        </p:grpSp>
        <p:grpSp>
          <p:nvGrpSpPr>
            <p:cNvPr id="9" name="Group 39"/>
            <p:cNvGrpSpPr/>
            <p:nvPr/>
          </p:nvGrpSpPr>
          <p:grpSpPr>
            <a:xfrm>
              <a:off x="6023992" y="4391055"/>
              <a:ext cx="5144231" cy="700515"/>
              <a:chOff x="5403632" y="4279235"/>
              <a:chExt cx="5144231" cy="700515"/>
            </a:xfrm>
          </p:grpSpPr>
          <p:grpSp>
            <p:nvGrpSpPr>
              <p:cNvPr id="10" name="Group 40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14" name="Freeform: Shape 44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: Shape 45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Group 41"/>
              <p:cNvGrpSpPr/>
              <p:nvPr/>
            </p:nvGrpSpPr>
            <p:grpSpPr>
              <a:xfrm>
                <a:off x="5802845" y="4279235"/>
                <a:ext cx="4745018" cy="700515"/>
                <a:chOff x="6729846" y="3935367"/>
                <a:chExt cx="4745018" cy="700515"/>
              </a:xfrm>
            </p:grpSpPr>
            <p:sp>
              <p:nvSpPr>
                <p:cNvPr id="12" name="Rectangle 42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accent4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3" name="Rectangle 43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000000"/>
                      </a:solidFill>
                      <a:cs typeface="+mn-ea"/>
                      <a:sym typeface="+mn-lt"/>
                    </a:rPr>
                    <a:t>此部分内容作为文字排版占位显示（建议使用主题字体）</a:t>
                  </a:r>
                </a:p>
              </p:txBody>
            </p:sp>
          </p:grpSp>
        </p:grpSp>
      </p:grpSp>
      <p:sp>
        <p:nvSpPr>
          <p:cNvPr id="5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7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78cb22e-c1de-44b5-b5e9-70bd11a85ef7"/>
          <p:cNvGrpSpPr>
            <a:grpSpLocks noChangeAspect="1"/>
          </p:cNvGrpSpPr>
          <p:nvPr/>
        </p:nvGrpSpPr>
        <p:grpSpPr>
          <a:xfrm>
            <a:off x="619963" y="920076"/>
            <a:ext cx="7806429" cy="3559445"/>
            <a:chOff x="826617" y="1209404"/>
            <a:chExt cx="10408572" cy="4745927"/>
          </a:xfrm>
        </p:grpSpPr>
        <p:sp>
          <p:nvSpPr>
            <p:cNvPr id="4" name="Rectangle 3"/>
            <p:cNvSpPr/>
            <p:nvPr/>
          </p:nvSpPr>
          <p:spPr>
            <a:xfrm>
              <a:off x="4078822" y="1525118"/>
              <a:ext cx="7156367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078822" y="2513543"/>
              <a:ext cx="4983322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078824" y="3501959"/>
              <a:ext cx="2985578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78824" y="4469239"/>
              <a:ext cx="1247956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6127" y="4807208"/>
              <a:ext cx="7249062" cy="171700"/>
              <a:chOff x="3649523" y="6019286"/>
              <a:chExt cx="6636028" cy="171700"/>
            </a:xfrm>
          </p:grpSpPr>
          <p:cxnSp>
            <p:nvCxnSpPr>
              <p:cNvPr id="105" name="Straight Connector 8"/>
              <p:cNvCxnSpPr/>
              <p:nvPr/>
            </p:nvCxnSpPr>
            <p:spPr>
              <a:xfrm>
                <a:off x="3805238" y="6105143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9"/>
              <p:cNvGrpSpPr/>
              <p:nvPr/>
            </p:nvGrpSpPr>
            <p:grpSpPr>
              <a:xfrm>
                <a:off x="3649523" y="601928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7" name="Oval 10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: Shape 11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Group 17"/>
            <p:cNvGrpSpPr/>
            <p:nvPr/>
          </p:nvGrpSpPr>
          <p:grpSpPr>
            <a:xfrm>
              <a:off x="3986127" y="3905571"/>
              <a:ext cx="7249062" cy="171700"/>
              <a:chOff x="3649523" y="5117648"/>
              <a:chExt cx="6636028" cy="171700"/>
            </a:xfrm>
          </p:grpSpPr>
          <p:cxnSp>
            <p:nvCxnSpPr>
              <p:cNvPr id="101" name="Straight Connector 18"/>
              <p:cNvCxnSpPr/>
              <p:nvPr/>
            </p:nvCxnSpPr>
            <p:spPr>
              <a:xfrm>
                <a:off x="3805238" y="5193171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Group 19"/>
              <p:cNvGrpSpPr/>
              <p:nvPr/>
            </p:nvGrpSpPr>
            <p:grpSpPr>
              <a:xfrm>
                <a:off x="3649523" y="5117648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3" name="Oval 20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: Shape 21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Group 23"/>
            <p:cNvGrpSpPr/>
            <p:nvPr/>
          </p:nvGrpSpPr>
          <p:grpSpPr>
            <a:xfrm>
              <a:off x="3986127" y="3010877"/>
              <a:ext cx="7249062" cy="171700"/>
              <a:chOff x="3649523" y="4222952"/>
              <a:chExt cx="6636028" cy="171700"/>
            </a:xfrm>
          </p:grpSpPr>
          <p:cxnSp>
            <p:nvCxnSpPr>
              <p:cNvPr id="97" name="Straight Connector 24"/>
              <p:cNvCxnSpPr/>
              <p:nvPr/>
            </p:nvCxnSpPr>
            <p:spPr>
              <a:xfrm>
                <a:off x="3805238" y="4308809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" name="Group 25"/>
              <p:cNvGrpSpPr/>
              <p:nvPr/>
            </p:nvGrpSpPr>
            <p:grpSpPr>
              <a:xfrm>
                <a:off x="3649523" y="4222952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9" name="Oval 26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: Shape 27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Group 29"/>
            <p:cNvGrpSpPr/>
            <p:nvPr/>
          </p:nvGrpSpPr>
          <p:grpSpPr>
            <a:xfrm>
              <a:off x="3986127" y="2108212"/>
              <a:ext cx="7249062" cy="171700"/>
              <a:chOff x="3649523" y="3320286"/>
              <a:chExt cx="6636028" cy="171700"/>
            </a:xfrm>
          </p:grpSpPr>
          <p:cxnSp>
            <p:nvCxnSpPr>
              <p:cNvPr id="93" name="Straight Connector 30"/>
              <p:cNvCxnSpPr/>
              <p:nvPr/>
            </p:nvCxnSpPr>
            <p:spPr>
              <a:xfrm>
                <a:off x="3805238" y="3416564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31"/>
              <p:cNvGrpSpPr/>
              <p:nvPr/>
            </p:nvGrpSpPr>
            <p:grpSpPr>
              <a:xfrm>
                <a:off x="3649523" y="332028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5" name="Oval 32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: Shape 33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2" name="Straight Connector 34"/>
            <p:cNvCxnSpPr/>
            <p:nvPr/>
          </p:nvCxnSpPr>
          <p:spPr>
            <a:xfrm>
              <a:off x="4080182" y="1718690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5"/>
            <p:cNvGrpSpPr/>
            <p:nvPr/>
          </p:nvGrpSpPr>
          <p:grpSpPr>
            <a:xfrm>
              <a:off x="3986127" y="1209404"/>
              <a:ext cx="7249062" cy="171700"/>
              <a:chOff x="3649523" y="2421476"/>
              <a:chExt cx="6636028" cy="171700"/>
            </a:xfrm>
          </p:grpSpPr>
          <p:cxnSp>
            <p:nvCxnSpPr>
              <p:cNvPr id="89" name="Straight Connector 36"/>
              <p:cNvCxnSpPr/>
              <p:nvPr/>
            </p:nvCxnSpPr>
            <p:spPr>
              <a:xfrm>
                <a:off x="3805238" y="2511334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37"/>
              <p:cNvGrpSpPr/>
              <p:nvPr/>
            </p:nvGrpSpPr>
            <p:grpSpPr>
              <a:xfrm>
                <a:off x="3649523" y="242147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1" name="Oval 38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: Shape 39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TextBox 60"/>
            <p:cNvSpPr txBox="1"/>
            <p:nvPr/>
          </p:nvSpPr>
          <p:spPr>
            <a:xfrm>
              <a:off x="4672588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TextBox 61"/>
            <p:cNvSpPr txBox="1"/>
            <p:nvPr/>
          </p:nvSpPr>
          <p:spPr>
            <a:xfrm>
              <a:off x="6439343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TextBox 62"/>
            <p:cNvSpPr txBox="1"/>
            <p:nvPr/>
          </p:nvSpPr>
          <p:spPr>
            <a:xfrm>
              <a:off x="8202083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Box 63"/>
            <p:cNvSpPr txBox="1"/>
            <p:nvPr/>
          </p:nvSpPr>
          <p:spPr>
            <a:xfrm>
              <a:off x="9961769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18" name="Group 64"/>
            <p:cNvGrpSpPr/>
            <p:nvPr/>
          </p:nvGrpSpPr>
          <p:grpSpPr>
            <a:xfrm>
              <a:off x="10277949" y="2199182"/>
              <a:ext cx="621125" cy="3420302"/>
              <a:chOff x="3243263" y="148907"/>
              <a:chExt cx="1125538" cy="6197918"/>
            </a:xfrm>
          </p:grpSpPr>
          <p:sp>
            <p:nvSpPr>
              <p:cNvPr id="81" name="Freeform: Shape 65"/>
              <p:cNvSpPr>
                <a:spLocks/>
              </p:cNvSpPr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: Shape 66"/>
              <p:cNvSpPr>
                <a:spLocks/>
              </p:cNvSpPr>
              <p:nvPr/>
            </p:nvSpPr>
            <p:spPr bwMode="auto">
              <a:xfrm>
                <a:off x="3243263" y="148907"/>
                <a:ext cx="374651" cy="4969196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: Shape 67"/>
              <p:cNvSpPr>
                <a:spLocks/>
              </p:cNvSpPr>
              <p:nvPr/>
            </p:nvSpPr>
            <p:spPr bwMode="auto">
              <a:xfrm>
                <a:off x="3617914" y="148907"/>
                <a:ext cx="376238" cy="4969195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68"/>
              <p:cNvSpPr>
                <a:spLocks/>
              </p:cNvSpPr>
              <p:nvPr/>
            </p:nvSpPr>
            <p:spPr bwMode="auto">
              <a:xfrm>
                <a:off x="3994150" y="148907"/>
                <a:ext cx="374651" cy="4969195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Freeform: Shape 69"/>
              <p:cNvSpPr>
                <a:spLocks/>
              </p:cNvSpPr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70"/>
              <p:cNvSpPr>
                <a:spLocks/>
              </p:cNvSpPr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Freeform: Shape 71"/>
              <p:cNvSpPr>
                <a:spLocks/>
              </p:cNvSpPr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Freeform: Shape 72"/>
              <p:cNvSpPr>
                <a:spLocks/>
              </p:cNvSpPr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9" name="Freeform: Shape 73"/>
            <p:cNvSpPr>
              <a:spLocks/>
            </p:cNvSpPr>
            <p:nvPr/>
          </p:nvSpPr>
          <p:spPr bwMode="auto">
            <a:xfrm>
              <a:off x="10045907" y="1244132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" name="Group 74"/>
            <p:cNvGrpSpPr/>
            <p:nvPr/>
          </p:nvGrpSpPr>
          <p:grpSpPr>
            <a:xfrm>
              <a:off x="8524129" y="2616535"/>
              <a:ext cx="621125" cy="3002948"/>
              <a:chOff x="3243263" y="905192"/>
              <a:chExt cx="1125538" cy="5441633"/>
            </a:xfrm>
          </p:grpSpPr>
          <p:sp>
            <p:nvSpPr>
              <p:cNvPr id="73" name="Freeform: Shape 75"/>
              <p:cNvSpPr>
                <a:spLocks/>
              </p:cNvSpPr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Freeform: Shape 76"/>
              <p:cNvSpPr>
                <a:spLocks/>
              </p:cNvSpPr>
              <p:nvPr/>
            </p:nvSpPr>
            <p:spPr bwMode="auto">
              <a:xfrm>
                <a:off x="3243263" y="905192"/>
                <a:ext cx="374651" cy="4212910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Freeform: Shape 77"/>
              <p:cNvSpPr>
                <a:spLocks/>
              </p:cNvSpPr>
              <p:nvPr/>
            </p:nvSpPr>
            <p:spPr bwMode="auto">
              <a:xfrm>
                <a:off x="3617914" y="905194"/>
                <a:ext cx="376238" cy="4212908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Freeform: Shape 78"/>
              <p:cNvSpPr>
                <a:spLocks/>
              </p:cNvSpPr>
              <p:nvPr/>
            </p:nvSpPr>
            <p:spPr bwMode="auto">
              <a:xfrm>
                <a:off x="3994150" y="905194"/>
                <a:ext cx="374651" cy="4212908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Freeform: Shape 79"/>
              <p:cNvSpPr>
                <a:spLocks/>
              </p:cNvSpPr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: Shape 80"/>
              <p:cNvSpPr>
                <a:spLocks/>
              </p:cNvSpPr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: Shape 81"/>
              <p:cNvSpPr>
                <a:spLocks/>
              </p:cNvSpPr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Freeform: Shape 82"/>
              <p:cNvSpPr>
                <a:spLocks/>
              </p:cNvSpPr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1" name="Freeform: Shape 83"/>
            <p:cNvSpPr>
              <a:spLocks/>
            </p:cNvSpPr>
            <p:nvPr/>
          </p:nvSpPr>
          <p:spPr bwMode="auto">
            <a:xfrm>
              <a:off x="8292088" y="1630076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2" name="Group 84"/>
            <p:cNvGrpSpPr/>
            <p:nvPr/>
          </p:nvGrpSpPr>
          <p:grpSpPr>
            <a:xfrm>
              <a:off x="6758549" y="3033889"/>
              <a:ext cx="621125" cy="2585594"/>
              <a:chOff x="3243263" y="1661479"/>
              <a:chExt cx="1125538" cy="4685346"/>
            </a:xfrm>
          </p:grpSpPr>
          <p:sp>
            <p:nvSpPr>
              <p:cNvPr id="65" name="Freeform: Shape 85"/>
              <p:cNvSpPr>
                <a:spLocks/>
              </p:cNvSpPr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86"/>
              <p:cNvSpPr>
                <a:spLocks/>
              </p:cNvSpPr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87"/>
              <p:cNvSpPr>
                <a:spLocks/>
              </p:cNvSpPr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88"/>
              <p:cNvSpPr>
                <a:spLocks/>
              </p:cNvSpPr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Freeform: Shape 89"/>
              <p:cNvSpPr>
                <a:spLocks/>
              </p:cNvSpPr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90"/>
              <p:cNvSpPr>
                <a:spLocks/>
              </p:cNvSpPr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91"/>
              <p:cNvSpPr>
                <a:spLocks/>
              </p:cNvSpPr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92"/>
              <p:cNvSpPr>
                <a:spLocks/>
              </p:cNvSpPr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3" name="Freeform: Shape 93"/>
            <p:cNvSpPr>
              <a:spLocks/>
            </p:cNvSpPr>
            <p:nvPr/>
          </p:nvSpPr>
          <p:spPr bwMode="auto">
            <a:xfrm>
              <a:off x="6526508" y="2056848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4" name="Group 94"/>
            <p:cNvGrpSpPr/>
            <p:nvPr/>
          </p:nvGrpSpPr>
          <p:grpSpPr>
            <a:xfrm>
              <a:off x="4992969" y="3451243"/>
              <a:ext cx="621125" cy="2168241"/>
              <a:chOff x="3243263" y="2417763"/>
              <a:chExt cx="1125538" cy="3929062"/>
            </a:xfrm>
          </p:grpSpPr>
          <p:sp>
            <p:nvSpPr>
              <p:cNvPr id="57" name="Freeform: Shape 95"/>
              <p:cNvSpPr>
                <a:spLocks/>
              </p:cNvSpPr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96"/>
              <p:cNvSpPr>
                <a:spLocks/>
              </p:cNvSpPr>
              <p:nvPr/>
            </p:nvSpPr>
            <p:spPr bwMode="auto">
              <a:xfrm>
                <a:off x="3243263" y="2417763"/>
                <a:ext cx="374650" cy="2700337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97"/>
              <p:cNvSpPr>
                <a:spLocks/>
              </p:cNvSpPr>
              <p:nvPr/>
            </p:nvSpPr>
            <p:spPr bwMode="auto">
              <a:xfrm>
                <a:off x="3617913" y="2417763"/>
                <a:ext cx="376238" cy="2700337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98"/>
              <p:cNvSpPr>
                <a:spLocks/>
              </p:cNvSpPr>
              <p:nvPr/>
            </p:nvSpPr>
            <p:spPr bwMode="auto">
              <a:xfrm>
                <a:off x="3994151" y="2417763"/>
                <a:ext cx="374650" cy="2700337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99"/>
              <p:cNvSpPr>
                <a:spLocks/>
              </p:cNvSpPr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100"/>
              <p:cNvSpPr>
                <a:spLocks/>
              </p:cNvSpPr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01"/>
              <p:cNvSpPr>
                <a:spLocks/>
              </p:cNvSpPr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102"/>
              <p:cNvSpPr>
                <a:spLocks/>
              </p:cNvSpPr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5" name="Freeform: Shape 103"/>
            <p:cNvSpPr>
              <a:spLocks/>
            </p:cNvSpPr>
            <p:nvPr/>
          </p:nvSpPr>
          <p:spPr bwMode="auto">
            <a:xfrm>
              <a:off x="4760927" y="2483619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TextBox 104"/>
            <p:cNvSpPr txBox="1"/>
            <p:nvPr/>
          </p:nvSpPr>
          <p:spPr>
            <a:xfrm>
              <a:off x="4988924" y="2831793"/>
              <a:ext cx="697627" cy="40011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0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25%</a:t>
              </a:r>
            </a:p>
          </p:txBody>
        </p:sp>
        <p:sp>
          <p:nvSpPr>
            <p:cNvPr id="27" name="TextBox 105"/>
            <p:cNvSpPr txBox="1"/>
            <p:nvPr/>
          </p:nvSpPr>
          <p:spPr>
            <a:xfrm>
              <a:off x="6715588" y="2403541"/>
              <a:ext cx="697627" cy="40011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0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8" name="TextBox 106"/>
            <p:cNvSpPr txBox="1"/>
            <p:nvPr/>
          </p:nvSpPr>
          <p:spPr>
            <a:xfrm>
              <a:off x="8484212" y="1937000"/>
              <a:ext cx="697627" cy="40011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0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29" name="TextBox 107"/>
            <p:cNvSpPr txBox="1"/>
            <p:nvPr/>
          </p:nvSpPr>
          <p:spPr>
            <a:xfrm>
              <a:off x="10167614" y="1562651"/>
              <a:ext cx="840295" cy="40011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0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100%</a:t>
              </a:r>
            </a:p>
          </p:txBody>
        </p:sp>
        <p:grpSp>
          <p:nvGrpSpPr>
            <p:cNvPr id="30" name="Group 54"/>
            <p:cNvGrpSpPr/>
            <p:nvPr/>
          </p:nvGrpSpPr>
          <p:grpSpPr>
            <a:xfrm>
              <a:off x="863382" y="1669713"/>
              <a:ext cx="542791" cy="509842"/>
              <a:chOff x="5160963" y="4846638"/>
              <a:chExt cx="496887" cy="466725"/>
            </a:xfrm>
            <a:solidFill>
              <a:schemeClr val="accent5"/>
            </a:solidFill>
          </p:grpSpPr>
          <p:sp>
            <p:nvSpPr>
              <p:cNvPr id="55" name="Oval 55"/>
              <p:cNvSpPr>
                <a:spLocks/>
              </p:cNvSpPr>
              <p:nvPr/>
            </p:nvSpPr>
            <p:spPr bwMode="auto">
              <a:xfrm>
                <a:off x="5402263" y="51022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56"/>
              <p:cNvSpPr>
                <a:spLocks/>
              </p:cNvSpPr>
              <p:nvPr/>
            </p:nvSpPr>
            <p:spPr bwMode="auto">
              <a:xfrm>
                <a:off x="5160963" y="4846638"/>
                <a:ext cx="496887" cy="466725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108"/>
            <p:cNvGrpSpPr/>
            <p:nvPr/>
          </p:nvGrpSpPr>
          <p:grpSpPr>
            <a:xfrm>
              <a:off x="1406151" y="1507328"/>
              <a:ext cx="2390062" cy="834588"/>
              <a:chOff x="2100456" y="1829593"/>
              <a:chExt cx="2130757" cy="834588"/>
            </a:xfrm>
          </p:grpSpPr>
          <p:sp>
            <p:nvSpPr>
              <p:cNvPr id="53" name="Rectangle 109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54" name="TextBox 110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cxnSp>
          <p:nvCxnSpPr>
            <p:cNvPr id="32" name="Straight Connector 12"/>
            <p:cNvCxnSpPr/>
            <p:nvPr/>
          </p:nvCxnSpPr>
          <p:spPr>
            <a:xfrm>
              <a:off x="4080182" y="4922864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: Shape 16"/>
            <p:cNvSpPr>
              <a:spLocks/>
            </p:cNvSpPr>
            <p:nvPr/>
          </p:nvSpPr>
          <p:spPr bwMode="auto">
            <a:xfrm>
              <a:off x="826617" y="5017503"/>
              <a:ext cx="522355" cy="524139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4" name="Group 111"/>
            <p:cNvGrpSpPr/>
            <p:nvPr/>
          </p:nvGrpSpPr>
          <p:grpSpPr>
            <a:xfrm>
              <a:off x="1348972" y="4862278"/>
              <a:ext cx="2390062" cy="834588"/>
              <a:chOff x="2100456" y="1829593"/>
              <a:chExt cx="2130757" cy="834588"/>
            </a:xfrm>
          </p:grpSpPr>
          <p:sp>
            <p:nvSpPr>
              <p:cNvPr id="51" name="Rectangle 112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52" name="TextBox 113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cxnSp>
          <p:nvCxnSpPr>
            <p:cNvPr id="35" name="Straight Connector 28"/>
            <p:cNvCxnSpPr/>
            <p:nvPr/>
          </p:nvCxnSpPr>
          <p:spPr>
            <a:xfrm>
              <a:off x="4080182" y="2686231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50"/>
            <p:cNvGrpSpPr/>
            <p:nvPr/>
          </p:nvGrpSpPr>
          <p:grpSpPr>
            <a:xfrm>
              <a:off x="888121" y="2829398"/>
              <a:ext cx="425678" cy="427083"/>
              <a:chOff x="4198938" y="2905126"/>
              <a:chExt cx="481012" cy="482600"/>
            </a:xfrm>
            <a:solidFill>
              <a:schemeClr val="accent3"/>
            </a:solidFill>
          </p:grpSpPr>
          <p:sp>
            <p:nvSpPr>
              <p:cNvPr id="48" name="Freeform: Shape 51"/>
              <p:cNvSpPr>
                <a:spLocks/>
              </p:cNvSpPr>
              <p:nvPr/>
            </p:nvSpPr>
            <p:spPr bwMode="auto">
              <a:xfrm>
                <a:off x="41989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52"/>
              <p:cNvSpPr>
                <a:spLocks/>
              </p:cNvSpPr>
              <p:nvPr/>
            </p:nvSpPr>
            <p:spPr bwMode="auto">
              <a:xfrm>
                <a:off x="45291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53"/>
              <p:cNvSpPr>
                <a:spLocks/>
              </p:cNvSpPr>
              <p:nvPr/>
            </p:nvSpPr>
            <p:spPr bwMode="auto">
              <a:xfrm>
                <a:off x="4364038" y="2905126"/>
                <a:ext cx="150812" cy="482600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114"/>
            <p:cNvGrpSpPr/>
            <p:nvPr/>
          </p:nvGrpSpPr>
          <p:grpSpPr>
            <a:xfrm>
              <a:off x="1406151" y="2625645"/>
              <a:ext cx="2390062" cy="834588"/>
              <a:chOff x="2100456" y="1829593"/>
              <a:chExt cx="2130757" cy="834588"/>
            </a:xfrm>
          </p:grpSpPr>
          <p:sp>
            <p:nvSpPr>
              <p:cNvPr id="46" name="Rectangle 115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47" name="TextBox 116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cxnSp>
          <p:nvCxnSpPr>
            <p:cNvPr id="38" name="Straight Connector 22"/>
            <p:cNvCxnSpPr/>
            <p:nvPr/>
          </p:nvCxnSpPr>
          <p:spPr>
            <a:xfrm>
              <a:off x="4080182" y="3804548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46"/>
            <p:cNvGrpSpPr/>
            <p:nvPr/>
          </p:nvGrpSpPr>
          <p:grpSpPr>
            <a:xfrm>
              <a:off x="869013" y="3927772"/>
              <a:ext cx="436246" cy="466968"/>
              <a:chOff x="6138863" y="1941513"/>
              <a:chExt cx="450850" cy="482600"/>
            </a:xfrm>
            <a:solidFill>
              <a:schemeClr val="accent2"/>
            </a:solidFill>
          </p:grpSpPr>
          <p:sp>
            <p:nvSpPr>
              <p:cNvPr id="43" name="Freeform: Shape 47"/>
              <p:cNvSpPr>
                <a:spLocks/>
              </p:cNvSpPr>
              <p:nvPr/>
            </p:nvSpPr>
            <p:spPr bwMode="auto">
              <a:xfrm>
                <a:off x="6138863" y="1941513"/>
                <a:ext cx="450850" cy="482600"/>
              </a:xfrm>
              <a:custGeom>
                <a:avLst/>
                <a:gdLst>
                  <a:gd name="T0" fmla="*/ 104 w 120"/>
                  <a:gd name="T1" fmla="*/ 0 h 128"/>
                  <a:gd name="T2" fmla="*/ 16 w 120"/>
                  <a:gd name="T3" fmla="*/ 0 h 128"/>
                  <a:gd name="T4" fmla="*/ 0 w 120"/>
                  <a:gd name="T5" fmla="*/ 16 h 128"/>
                  <a:gd name="T6" fmla="*/ 0 w 120"/>
                  <a:gd name="T7" fmla="*/ 112 h 128"/>
                  <a:gd name="T8" fmla="*/ 16 w 120"/>
                  <a:gd name="T9" fmla="*/ 128 h 128"/>
                  <a:gd name="T10" fmla="*/ 104 w 120"/>
                  <a:gd name="T11" fmla="*/ 128 h 128"/>
                  <a:gd name="T12" fmla="*/ 120 w 120"/>
                  <a:gd name="T13" fmla="*/ 112 h 128"/>
                  <a:gd name="T14" fmla="*/ 120 w 120"/>
                  <a:gd name="T15" fmla="*/ 16 h 128"/>
                  <a:gd name="T16" fmla="*/ 104 w 120"/>
                  <a:gd name="T17" fmla="*/ 0 h 128"/>
                  <a:gd name="T18" fmla="*/ 112 w 120"/>
                  <a:gd name="T19" fmla="*/ 112 h 128"/>
                  <a:gd name="T20" fmla="*/ 104 w 120"/>
                  <a:gd name="T21" fmla="*/ 120 h 128"/>
                  <a:gd name="T22" fmla="*/ 16 w 120"/>
                  <a:gd name="T23" fmla="*/ 120 h 128"/>
                  <a:gd name="T24" fmla="*/ 8 w 120"/>
                  <a:gd name="T25" fmla="*/ 112 h 128"/>
                  <a:gd name="T26" fmla="*/ 8 w 120"/>
                  <a:gd name="T27" fmla="*/ 16 h 128"/>
                  <a:gd name="T28" fmla="*/ 16 w 120"/>
                  <a:gd name="T29" fmla="*/ 8 h 128"/>
                  <a:gd name="T30" fmla="*/ 104 w 120"/>
                  <a:gd name="T31" fmla="*/ 8 h 128"/>
                  <a:gd name="T32" fmla="*/ 112 w 120"/>
                  <a:gd name="T33" fmla="*/ 16 h 128"/>
                  <a:gd name="T34" fmla="*/ 112 w 120"/>
                  <a:gd name="T35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28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48"/>
              <p:cNvSpPr>
                <a:spLocks/>
              </p:cNvSpPr>
              <p:nvPr/>
            </p:nvSpPr>
            <p:spPr bwMode="auto">
              <a:xfrm>
                <a:off x="6199188" y="2001838"/>
                <a:ext cx="330200" cy="301625"/>
              </a:xfrm>
              <a:custGeom>
                <a:avLst/>
                <a:gdLst>
                  <a:gd name="T0" fmla="*/ 84 w 88"/>
                  <a:gd name="T1" fmla="*/ 0 h 80"/>
                  <a:gd name="T2" fmla="*/ 4 w 88"/>
                  <a:gd name="T3" fmla="*/ 0 h 80"/>
                  <a:gd name="T4" fmla="*/ 0 w 88"/>
                  <a:gd name="T5" fmla="*/ 4 h 80"/>
                  <a:gd name="T6" fmla="*/ 0 w 88"/>
                  <a:gd name="T7" fmla="*/ 76 h 80"/>
                  <a:gd name="T8" fmla="*/ 4 w 88"/>
                  <a:gd name="T9" fmla="*/ 80 h 80"/>
                  <a:gd name="T10" fmla="*/ 84 w 88"/>
                  <a:gd name="T11" fmla="*/ 80 h 80"/>
                  <a:gd name="T12" fmla="*/ 88 w 88"/>
                  <a:gd name="T13" fmla="*/ 76 h 80"/>
                  <a:gd name="T14" fmla="*/ 88 w 88"/>
                  <a:gd name="T15" fmla="*/ 4 h 80"/>
                  <a:gd name="T16" fmla="*/ 84 w 88"/>
                  <a:gd name="T17" fmla="*/ 0 h 80"/>
                  <a:gd name="T18" fmla="*/ 84 w 88"/>
                  <a:gd name="T19" fmla="*/ 4 h 80"/>
                  <a:gd name="T20" fmla="*/ 84 w 88"/>
                  <a:gd name="T21" fmla="*/ 59 h 80"/>
                  <a:gd name="T22" fmla="*/ 71 w 88"/>
                  <a:gd name="T23" fmla="*/ 45 h 80"/>
                  <a:gd name="T24" fmla="*/ 68 w 88"/>
                  <a:gd name="T25" fmla="*/ 44 h 80"/>
                  <a:gd name="T26" fmla="*/ 65 w 88"/>
                  <a:gd name="T27" fmla="*/ 45 h 80"/>
                  <a:gd name="T28" fmla="*/ 55 w 88"/>
                  <a:gd name="T29" fmla="*/ 57 h 80"/>
                  <a:gd name="T30" fmla="*/ 23 w 88"/>
                  <a:gd name="T31" fmla="*/ 21 h 80"/>
                  <a:gd name="T32" fmla="*/ 20 w 88"/>
                  <a:gd name="T33" fmla="*/ 20 h 80"/>
                  <a:gd name="T34" fmla="*/ 17 w 88"/>
                  <a:gd name="T35" fmla="*/ 21 h 80"/>
                  <a:gd name="T36" fmla="*/ 4 w 88"/>
                  <a:gd name="T37" fmla="*/ 36 h 80"/>
                  <a:gd name="T38" fmla="*/ 4 w 88"/>
                  <a:gd name="T39" fmla="*/ 4 h 80"/>
                  <a:gd name="T40" fmla="*/ 84 w 88"/>
                  <a:gd name="T41" fmla="*/ 4 h 80"/>
                  <a:gd name="T42" fmla="*/ 4 w 88"/>
                  <a:gd name="T43" fmla="*/ 42 h 80"/>
                  <a:gd name="T44" fmla="*/ 20 w 88"/>
                  <a:gd name="T45" fmla="*/ 24 h 80"/>
                  <a:gd name="T46" fmla="*/ 52 w 88"/>
                  <a:gd name="T47" fmla="*/ 61 h 80"/>
                  <a:gd name="T48" fmla="*/ 55 w 88"/>
                  <a:gd name="T49" fmla="*/ 63 h 80"/>
                  <a:gd name="T50" fmla="*/ 66 w 88"/>
                  <a:gd name="T51" fmla="*/ 76 h 80"/>
                  <a:gd name="T52" fmla="*/ 4 w 88"/>
                  <a:gd name="T53" fmla="*/ 76 h 80"/>
                  <a:gd name="T54" fmla="*/ 4 w 88"/>
                  <a:gd name="T55" fmla="*/ 42 h 80"/>
                  <a:gd name="T56" fmla="*/ 71 w 88"/>
                  <a:gd name="T57" fmla="*/ 76 h 80"/>
                  <a:gd name="T58" fmla="*/ 57 w 88"/>
                  <a:gd name="T59" fmla="*/ 60 h 80"/>
                  <a:gd name="T60" fmla="*/ 68 w 88"/>
                  <a:gd name="T61" fmla="*/ 48 h 80"/>
                  <a:gd name="T62" fmla="*/ 84 w 88"/>
                  <a:gd name="T63" fmla="*/ 66 h 80"/>
                  <a:gd name="T64" fmla="*/ 84 w 88"/>
                  <a:gd name="T65" fmla="*/ 76 h 80"/>
                  <a:gd name="T66" fmla="*/ 71 w 88"/>
                  <a:gd name="T6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80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49"/>
              <p:cNvSpPr>
                <a:spLocks/>
              </p:cNvSpPr>
              <p:nvPr/>
            </p:nvSpPr>
            <p:spPr bwMode="auto">
              <a:xfrm>
                <a:off x="6378575" y="2047876"/>
                <a:ext cx="90487" cy="90488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12 w 24"/>
                  <a:gd name="T5" fmla="*/ 0 h 24"/>
                  <a:gd name="T6" fmla="*/ 0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20 w 24"/>
                  <a:gd name="T13" fmla="*/ 12 h 24"/>
                  <a:gd name="T14" fmla="*/ 12 w 24"/>
                  <a:gd name="T15" fmla="*/ 20 h 24"/>
                  <a:gd name="T16" fmla="*/ 4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117"/>
            <p:cNvGrpSpPr/>
            <p:nvPr/>
          </p:nvGrpSpPr>
          <p:grpSpPr>
            <a:xfrm>
              <a:off x="1406151" y="3743962"/>
              <a:ext cx="2390062" cy="834588"/>
              <a:chOff x="2100456" y="1829593"/>
              <a:chExt cx="2130757" cy="834588"/>
            </a:xfrm>
          </p:grpSpPr>
          <p:sp>
            <p:nvSpPr>
              <p:cNvPr id="41" name="Rectangle 118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42" name="TextBox 119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sp>
        <p:nvSpPr>
          <p:cNvPr id="109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47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71 -0.738885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3299" y="809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3733bf4-062b-4be4-beff-36a42eaec55c"/>
          <p:cNvGrpSpPr>
            <a:grpSpLocks noChangeAspect="1"/>
          </p:cNvGrpSpPr>
          <p:nvPr/>
        </p:nvGrpSpPr>
        <p:grpSpPr>
          <a:xfrm>
            <a:off x="542297" y="1584055"/>
            <a:ext cx="8060880" cy="2223648"/>
            <a:chOff x="723063" y="2112073"/>
            <a:chExt cx="10747840" cy="2964864"/>
          </a:xfrm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>
              <a:off x="2927466" y="4441805"/>
              <a:ext cx="3168534" cy="635132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" name="Freeform: Shape 22"/>
            <p:cNvSpPr/>
            <p:nvPr/>
          </p:nvSpPr>
          <p:spPr>
            <a:xfrm>
              <a:off x="5786485" y="2112074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23"/>
            <p:cNvSpPr/>
            <p:nvPr/>
          </p:nvSpPr>
          <p:spPr>
            <a:xfrm>
              <a:off x="5963672" y="2112074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24"/>
            <p:cNvSpPr/>
            <p:nvPr/>
          </p:nvSpPr>
          <p:spPr>
            <a:xfrm flipH="1">
              <a:off x="6227309" y="2112073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19"/>
            <p:cNvSpPr/>
            <p:nvPr/>
          </p:nvSpPr>
          <p:spPr>
            <a:xfrm>
              <a:off x="5786935" y="2807382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20"/>
            <p:cNvSpPr/>
            <p:nvPr/>
          </p:nvSpPr>
          <p:spPr>
            <a:xfrm>
              <a:off x="5964122" y="2807382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21"/>
            <p:cNvSpPr/>
            <p:nvPr/>
          </p:nvSpPr>
          <p:spPr>
            <a:xfrm flipH="1">
              <a:off x="6227759" y="2807381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6"/>
            <p:cNvSpPr/>
            <p:nvPr/>
          </p:nvSpPr>
          <p:spPr>
            <a:xfrm>
              <a:off x="5785618" y="3506119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7"/>
            <p:cNvSpPr/>
            <p:nvPr/>
          </p:nvSpPr>
          <p:spPr>
            <a:xfrm>
              <a:off x="5962805" y="3506119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8"/>
            <p:cNvSpPr/>
            <p:nvPr/>
          </p:nvSpPr>
          <p:spPr>
            <a:xfrm flipH="1">
              <a:off x="6226442" y="3506118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Group 9"/>
            <p:cNvGrpSpPr/>
            <p:nvPr/>
          </p:nvGrpSpPr>
          <p:grpSpPr>
            <a:xfrm>
              <a:off x="5962608" y="4201427"/>
              <a:ext cx="263878" cy="759478"/>
              <a:chOff x="4469832" y="3408828"/>
              <a:chExt cx="263878" cy="759478"/>
            </a:xfrm>
            <a:solidFill>
              <a:schemeClr val="accent4"/>
            </a:solidFill>
          </p:grpSpPr>
          <p:sp>
            <p:nvSpPr>
              <p:cNvPr id="27" name="Freeform: Shape 15"/>
              <p:cNvSpPr/>
              <p:nvPr/>
            </p:nvSpPr>
            <p:spPr>
              <a:xfrm>
                <a:off x="4470479" y="3408828"/>
                <a:ext cx="263231" cy="705227"/>
              </a:xfrm>
              <a:custGeom>
                <a:avLst/>
                <a:gdLst>
                  <a:gd name="connsiteX0" fmla="*/ 0 w 445945"/>
                  <a:gd name="connsiteY0" fmla="*/ 0 h 1194737"/>
                  <a:gd name="connsiteX1" fmla="*/ 445945 w 445945"/>
                  <a:gd name="connsiteY1" fmla="*/ 0 h 1194737"/>
                  <a:gd name="connsiteX2" fmla="*/ 445945 w 445945"/>
                  <a:gd name="connsiteY2" fmla="*/ 1194737 h 1194737"/>
                  <a:gd name="connsiteX3" fmla="*/ 0 w 445945"/>
                  <a:gd name="connsiteY3" fmla="*/ 1194737 h 119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945" h="1194737">
                    <a:moveTo>
                      <a:pt x="0" y="0"/>
                    </a:moveTo>
                    <a:lnTo>
                      <a:pt x="445945" y="0"/>
                    </a:lnTo>
                    <a:lnTo>
                      <a:pt x="445945" y="1194737"/>
                    </a:lnTo>
                    <a:lnTo>
                      <a:pt x="0" y="11947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16"/>
              <p:cNvSpPr/>
              <p:nvPr/>
            </p:nvSpPr>
            <p:spPr>
              <a:xfrm>
                <a:off x="4469832" y="4115863"/>
                <a:ext cx="263231" cy="52443"/>
              </a:xfrm>
              <a:custGeom>
                <a:avLst/>
                <a:gdLst>
                  <a:gd name="connsiteX0" fmla="*/ 0 w 413533"/>
                  <a:gd name="connsiteY0" fmla="*/ 0 h 82388"/>
                  <a:gd name="connsiteX1" fmla="*/ 413533 w 413533"/>
                  <a:gd name="connsiteY1" fmla="*/ 0 h 82388"/>
                  <a:gd name="connsiteX2" fmla="*/ 410293 w 413533"/>
                  <a:gd name="connsiteY2" fmla="*/ 4444 h 82388"/>
                  <a:gd name="connsiteX3" fmla="*/ 206766 w 413533"/>
                  <a:gd name="connsiteY3" fmla="*/ 82388 h 82388"/>
                  <a:gd name="connsiteX4" fmla="*/ 3240 w 413533"/>
                  <a:gd name="connsiteY4" fmla="*/ 4444 h 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533" h="82388">
                    <a:moveTo>
                      <a:pt x="0" y="0"/>
                    </a:moveTo>
                    <a:lnTo>
                      <a:pt x="413533" y="0"/>
                    </a:lnTo>
                    <a:lnTo>
                      <a:pt x="410293" y="4444"/>
                    </a:lnTo>
                    <a:cubicBezTo>
                      <a:pt x="358206" y="52602"/>
                      <a:pt x="286248" y="82388"/>
                      <a:pt x="206766" y="82388"/>
                    </a:cubicBezTo>
                    <a:cubicBezTo>
                      <a:pt x="127284" y="82388"/>
                      <a:pt x="55327" y="52602"/>
                      <a:pt x="3240" y="44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: Shape 10"/>
            <p:cNvSpPr/>
            <p:nvPr/>
          </p:nvSpPr>
          <p:spPr>
            <a:xfrm rot="20560681">
              <a:off x="5683023" y="4244326"/>
              <a:ext cx="399216" cy="720509"/>
            </a:xfrm>
            <a:custGeom>
              <a:avLst/>
              <a:gdLst>
                <a:gd name="connsiteX0" fmla="*/ 398565 w 399216"/>
                <a:gd name="connsiteY0" fmla="*/ 0 h 720509"/>
                <a:gd name="connsiteX1" fmla="*/ 399216 w 399216"/>
                <a:gd name="connsiteY1" fmla="*/ 203 h 720509"/>
                <a:gd name="connsiteX2" fmla="*/ 189700 w 399216"/>
                <a:gd name="connsiteY2" fmla="*/ 671975 h 720509"/>
                <a:gd name="connsiteX3" fmla="*/ 187218 w 399216"/>
                <a:gd name="connsiteY3" fmla="*/ 673667 h 720509"/>
                <a:gd name="connsiteX4" fmla="*/ 189945 w 399216"/>
                <a:gd name="connsiteY4" fmla="*/ 673667 h 720509"/>
                <a:gd name="connsiteX5" fmla="*/ 188471 w 399216"/>
                <a:gd name="connsiteY5" fmla="*/ 676194 h 720509"/>
                <a:gd name="connsiteX6" fmla="*/ 95893 w 399216"/>
                <a:gd name="connsiteY6" fmla="*/ 720509 h 720509"/>
                <a:gd name="connsiteX7" fmla="*/ 3316 w 399216"/>
                <a:gd name="connsiteY7" fmla="*/ 676194 h 720509"/>
                <a:gd name="connsiteX8" fmla="*/ 3158 w 399216"/>
                <a:gd name="connsiteY8" fmla="*/ 675923 h 720509"/>
                <a:gd name="connsiteX9" fmla="*/ 0 w 399216"/>
                <a:gd name="connsiteY9" fmla="*/ 675934 h 720509"/>
                <a:gd name="connsiteX10" fmla="*/ 161540 w 399216"/>
                <a:gd name="connsiteY10" fmla="*/ 157989 h 720509"/>
                <a:gd name="connsiteX11" fmla="*/ 163215 w 399216"/>
                <a:gd name="connsiteY11" fmla="*/ 160445 h 72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216" h="720509">
                  <a:moveTo>
                    <a:pt x="398565" y="0"/>
                  </a:moveTo>
                  <a:lnTo>
                    <a:pt x="399216" y="203"/>
                  </a:lnTo>
                  <a:lnTo>
                    <a:pt x="189700" y="671975"/>
                  </a:lnTo>
                  <a:lnTo>
                    <a:pt x="187218" y="673667"/>
                  </a:lnTo>
                  <a:lnTo>
                    <a:pt x="189945" y="673667"/>
                  </a:lnTo>
                  <a:lnTo>
                    <a:pt x="188471" y="676194"/>
                  </a:lnTo>
                  <a:cubicBezTo>
                    <a:pt x="164779" y="703574"/>
                    <a:pt x="132047" y="720509"/>
                    <a:pt x="95893" y="720509"/>
                  </a:cubicBezTo>
                  <a:cubicBezTo>
                    <a:pt x="59739" y="720509"/>
                    <a:pt x="27009" y="703574"/>
                    <a:pt x="3316" y="676194"/>
                  </a:cubicBezTo>
                  <a:lnTo>
                    <a:pt x="3158" y="675923"/>
                  </a:lnTo>
                  <a:lnTo>
                    <a:pt x="0" y="675934"/>
                  </a:lnTo>
                  <a:lnTo>
                    <a:pt x="161540" y="157989"/>
                  </a:lnTo>
                  <a:lnTo>
                    <a:pt x="163215" y="1604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1"/>
            <p:cNvSpPr/>
            <p:nvPr/>
          </p:nvSpPr>
          <p:spPr>
            <a:xfrm rot="1039319" flipH="1">
              <a:off x="6109760" y="4239368"/>
              <a:ext cx="399216" cy="720509"/>
            </a:xfrm>
            <a:custGeom>
              <a:avLst/>
              <a:gdLst>
                <a:gd name="connsiteX0" fmla="*/ 398565 w 399216"/>
                <a:gd name="connsiteY0" fmla="*/ 0 h 720509"/>
                <a:gd name="connsiteX1" fmla="*/ 399216 w 399216"/>
                <a:gd name="connsiteY1" fmla="*/ 203 h 720509"/>
                <a:gd name="connsiteX2" fmla="*/ 189700 w 399216"/>
                <a:gd name="connsiteY2" fmla="*/ 671975 h 720509"/>
                <a:gd name="connsiteX3" fmla="*/ 187218 w 399216"/>
                <a:gd name="connsiteY3" fmla="*/ 673667 h 720509"/>
                <a:gd name="connsiteX4" fmla="*/ 189945 w 399216"/>
                <a:gd name="connsiteY4" fmla="*/ 673667 h 720509"/>
                <a:gd name="connsiteX5" fmla="*/ 188471 w 399216"/>
                <a:gd name="connsiteY5" fmla="*/ 676194 h 720509"/>
                <a:gd name="connsiteX6" fmla="*/ 95893 w 399216"/>
                <a:gd name="connsiteY6" fmla="*/ 720509 h 720509"/>
                <a:gd name="connsiteX7" fmla="*/ 3316 w 399216"/>
                <a:gd name="connsiteY7" fmla="*/ 676194 h 720509"/>
                <a:gd name="connsiteX8" fmla="*/ 3158 w 399216"/>
                <a:gd name="connsiteY8" fmla="*/ 675923 h 720509"/>
                <a:gd name="connsiteX9" fmla="*/ 0 w 399216"/>
                <a:gd name="connsiteY9" fmla="*/ 675934 h 720509"/>
                <a:gd name="connsiteX10" fmla="*/ 161540 w 399216"/>
                <a:gd name="connsiteY10" fmla="*/ 157989 h 720509"/>
                <a:gd name="connsiteX11" fmla="*/ 163215 w 399216"/>
                <a:gd name="connsiteY11" fmla="*/ 160445 h 72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216" h="720509">
                  <a:moveTo>
                    <a:pt x="398565" y="0"/>
                  </a:moveTo>
                  <a:lnTo>
                    <a:pt x="399216" y="203"/>
                  </a:lnTo>
                  <a:lnTo>
                    <a:pt x="189700" y="671975"/>
                  </a:lnTo>
                  <a:lnTo>
                    <a:pt x="187218" y="673667"/>
                  </a:lnTo>
                  <a:lnTo>
                    <a:pt x="189945" y="673667"/>
                  </a:lnTo>
                  <a:lnTo>
                    <a:pt x="188471" y="676194"/>
                  </a:lnTo>
                  <a:cubicBezTo>
                    <a:pt x="164779" y="703574"/>
                    <a:pt x="132047" y="720509"/>
                    <a:pt x="95893" y="720509"/>
                  </a:cubicBezTo>
                  <a:cubicBezTo>
                    <a:pt x="59739" y="720509"/>
                    <a:pt x="27009" y="703574"/>
                    <a:pt x="3316" y="676194"/>
                  </a:cubicBezTo>
                  <a:lnTo>
                    <a:pt x="3158" y="675923"/>
                  </a:lnTo>
                  <a:lnTo>
                    <a:pt x="0" y="675934"/>
                  </a:lnTo>
                  <a:lnTo>
                    <a:pt x="161540" y="157989"/>
                  </a:lnTo>
                  <a:lnTo>
                    <a:pt x="163215" y="16044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5785618" y="4832689"/>
              <a:ext cx="612414" cy="244247"/>
              <a:chOff x="4292842" y="4040090"/>
              <a:chExt cx="612414" cy="244247"/>
            </a:xfrm>
          </p:grpSpPr>
          <p:sp>
            <p:nvSpPr>
              <p:cNvPr id="25" name="Oval 13"/>
              <p:cNvSpPr/>
              <p:nvPr/>
            </p:nvSpPr>
            <p:spPr>
              <a:xfrm>
                <a:off x="4292842" y="4040090"/>
                <a:ext cx="612414" cy="244247"/>
              </a:xfrm>
              <a:prstGeom prst="ellipse">
                <a:avLst/>
              </a:prstGeom>
              <a:solidFill>
                <a:srgbClr val="F2A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Oval 14"/>
              <p:cNvSpPr/>
              <p:nvPr/>
            </p:nvSpPr>
            <p:spPr>
              <a:xfrm>
                <a:off x="4469832" y="4112952"/>
                <a:ext cx="277584" cy="110708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: Shape 25"/>
            <p:cNvSpPr>
              <a:spLocks/>
            </p:cNvSpPr>
            <p:nvPr/>
          </p:nvSpPr>
          <p:spPr bwMode="auto">
            <a:xfrm>
              <a:off x="2912324" y="3042800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Freeform: Shape 26"/>
            <p:cNvSpPr>
              <a:spLocks/>
            </p:cNvSpPr>
            <p:nvPr/>
          </p:nvSpPr>
          <p:spPr bwMode="auto">
            <a:xfrm flipH="1">
              <a:off x="6404539" y="2349214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Freeform: Shape 27"/>
            <p:cNvSpPr>
              <a:spLocks/>
            </p:cNvSpPr>
            <p:nvPr/>
          </p:nvSpPr>
          <p:spPr bwMode="auto">
            <a:xfrm flipH="1">
              <a:off x="6404539" y="3770315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28"/>
            <p:cNvSpPr txBox="1">
              <a:spLocks/>
            </p:cNvSpPr>
            <p:nvPr/>
          </p:nvSpPr>
          <p:spPr>
            <a:xfrm>
              <a:off x="9367366" y="2352674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2" name="TextBox 33"/>
            <p:cNvSpPr txBox="1">
              <a:spLocks/>
            </p:cNvSpPr>
            <p:nvPr/>
          </p:nvSpPr>
          <p:spPr>
            <a:xfrm>
              <a:off x="9367366" y="3746720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3" name="TextBox 34"/>
            <p:cNvSpPr txBox="1">
              <a:spLocks/>
            </p:cNvSpPr>
            <p:nvPr/>
          </p:nvSpPr>
          <p:spPr>
            <a:xfrm>
              <a:off x="723063" y="3024663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4" name="TextBox 35"/>
            <p:cNvSpPr txBox="1">
              <a:spLocks/>
            </p:cNvSpPr>
            <p:nvPr/>
          </p:nvSpPr>
          <p:spPr>
            <a:xfrm>
              <a:off x="723063" y="4386811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8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48019" y="1260211"/>
            <a:ext cx="3523536" cy="2627070"/>
            <a:chOff x="848019" y="1260211"/>
            <a:chExt cx="3523536" cy="2627070"/>
          </a:xfrm>
        </p:grpSpPr>
        <p:grpSp>
          <p:nvGrpSpPr>
            <p:cNvPr id="18" name="组合 17"/>
            <p:cNvGrpSpPr/>
            <p:nvPr/>
          </p:nvGrpSpPr>
          <p:grpSpPr>
            <a:xfrm>
              <a:off x="2687173" y="1260211"/>
              <a:ext cx="1684382" cy="644759"/>
              <a:chOff x="3367444" y="1680281"/>
              <a:chExt cx="2245843" cy="859678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3367444" y="2061415"/>
                <a:ext cx="2245843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3396642" y="1680281"/>
                <a:ext cx="755283" cy="407136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/>
              <a:p>
                <a:r>
                  <a:rPr lang="en-US" sz="2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75%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997192" y="1924377"/>
              <a:ext cx="1684382" cy="644759"/>
              <a:chOff x="2447469" y="2565836"/>
              <a:chExt cx="2245843" cy="859679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447469" y="2946971"/>
                <a:ext cx="2245843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476668" y="2565836"/>
                <a:ext cx="961646" cy="415275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r>
                  <a:rPr lang="en-US" sz="2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55%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327438" y="2603947"/>
              <a:ext cx="1684382" cy="644759"/>
              <a:chOff x="1554464" y="3471929"/>
              <a:chExt cx="2245843" cy="859679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554464" y="3853064"/>
                <a:ext cx="2245843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583663" y="3471929"/>
                <a:ext cx="1012234" cy="40105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r>
                  <a:rPr lang="en-US" sz="240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20%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48019" y="3242522"/>
              <a:ext cx="1684382" cy="644759"/>
              <a:chOff x="915238" y="4323363"/>
              <a:chExt cx="2245843" cy="859679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915238" y="4704498"/>
                <a:ext cx="2245843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944436" y="4323363"/>
                <a:ext cx="1005669" cy="477173"/>
              </a:xfrm>
              <a:prstGeom prst="rect">
                <a:avLst/>
              </a:prstGeom>
            </p:spPr>
            <p:txBody>
              <a:bodyPr wrap="square" lIns="0" tIns="0" rIns="0" bIns="0">
                <a:normAutofit lnSpcReduction="10000"/>
              </a:bodyPr>
              <a:lstStyle/>
              <a:p>
                <a:r>
                  <a:rPr lang="en-US" sz="2400">
                    <a:solidFill>
                      <a:schemeClr val="accent4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80%</a:t>
                </a: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2472404" y="1219095"/>
            <a:ext cx="5665955" cy="3042678"/>
            <a:chOff x="2472404" y="1219095"/>
            <a:chExt cx="5665955" cy="3042678"/>
          </a:xfrm>
        </p:grpSpPr>
        <p:sp>
          <p:nvSpPr>
            <p:cNvPr id="4" name="椭圆 3"/>
            <p:cNvSpPr/>
            <p:nvPr/>
          </p:nvSpPr>
          <p:spPr>
            <a:xfrm>
              <a:off x="3037699" y="3245035"/>
              <a:ext cx="1016738" cy="1016738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203167" y="3410504"/>
              <a:ext cx="685800" cy="68580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3079723" y="3287060"/>
              <a:ext cx="932688" cy="932688"/>
            </a:xfrm>
            <a:prstGeom prst="arc">
              <a:avLst>
                <a:gd name="adj1" fmla="val 1912232"/>
                <a:gd name="adj2" fmla="val 16025866"/>
              </a:avLst>
            </a:prstGeom>
            <a:ln w="1270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639426" y="2583664"/>
              <a:ext cx="1016738" cy="1016738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804895" y="2749133"/>
              <a:ext cx="685800" cy="68580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>
              <a:off x="3681451" y="2625689"/>
              <a:ext cx="932688" cy="932688"/>
            </a:xfrm>
            <a:prstGeom prst="arc">
              <a:avLst>
                <a:gd name="adj1" fmla="val 12630923"/>
                <a:gd name="adj2" fmla="val 16810298"/>
              </a:avLst>
            </a:prstGeom>
            <a:ln w="1270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251298" y="1888003"/>
              <a:ext cx="1016738" cy="1016738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416766" y="2053472"/>
              <a:ext cx="685800" cy="68580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>
              <a:off x="4293322" y="1930028"/>
              <a:ext cx="932688" cy="932688"/>
            </a:xfrm>
            <a:prstGeom prst="arc">
              <a:avLst>
                <a:gd name="adj1" fmla="val 7003494"/>
                <a:gd name="adj2" fmla="val 16549647"/>
              </a:avLst>
            </a:prstGeom>
            <a:ln w="1270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883110" y="1219095"/>
              <a:ext cx="1016738" cy="1016738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048579" y="1384564"/>
              <a:ext cx="685800" cy="68580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>
              <a:off x="4925135" y="1261120"/>
              <a:ext cx="932688" cy="932688"/>
            </a:xfrm>
            <a:prstGeom prst="arc">
              <a:avLst>
                <a:gd name="adj1" fmla="val 2235195"/>
                <a:gd name="adj2" fmla="val 15909249"/>
              </a:avLst>
            </a:prstGeom>
            <a:ln w="1270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054438" y="1727464"/>
              <a:ext cx="2442988" cy="2143563"/>
              <a:chOff x="5405916" y="2303285"/>
              <a:chExt cx="3740709" cy="2858084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7866465" y="2303285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7005759" y="3325305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6208219" y="4289499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5405916" y="5161369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2472404" y="1384564"/>
              <a:ext cx="2542151" cy="2006741"/>
              <a:chOff x="2979972" y="1846085"/>
              <a:chExt cx="3706104" cy="2675655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5405916" y="1846085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4545210" y="2760485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3697987" y="3668156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2979972" y="4521740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6646510" y="1429178"/>
              <a:ext cx="1491849" cy="587404"/>
              <a:chOff x="9287630" y="1905571"/>
              <a:chExt cx="1989132" cy="783205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9287630" y="1905571"/>
                <a:ext cx="1989132" cy="311688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9287630" y="2217259"/>
                <a:ext cx="1989132" cy="471517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097901" y="2219906"/>
              <a:ext cx="1491849" cy="587404"/>
              <a:chOff x="8567108" y="2959875"/>
              <a:chExt cx="1989132" cy="783205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8567108" y="2959875"/>
                <a:ext cx="1989132" cy="311688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8567108" y="3271563"/>
                <a:ext cx="1989132" cy="471517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581470" y="2919511"/>
              <a:ext cx="1491849" cy="587404"/>
              <a:chOff x="7722558" y="3892681"/>
              <a:chExt cx="1989132" cy="78320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7722558" y="3892681"/>
                <a:ext cx="1989132" cy="311688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722558" y="4204369"/>
                <a:ext cx="1989132" cy="471517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039535" y="3568032"/>
              <a:ext cx="1491849" cy="587404"/>
              <a:chOff x="6978115" y="4757376"/>
              <a:chExt cx="1989132" cy="78320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978115" y="4757376"/>
                <a:ext cx="1989132" cy="311688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978115" y="5069064"/>
                <a:ext cx="1989132" cy="471517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sp>
          <p:nvSpPr>
            <p:cNvPr id="26" name="任意多边形: 形状 25"/>
            <p:cNvSpPr/>
            <p:nvPr/>
          </p:nvSpPr>
          <p:spPr>
            <a:xfrm>
              <a:off x="3414916" y="3634919"/>
              <a:ext cx="272697" cy="225327"/>
            </a:xfrm>
            <a:custGeom>
              <a:avLst/>
              <a:gdLst>
                <a:gd name="T0" fmla="*/ 252 w 256"/>
                <a:gd name="T1" fmla="*/ 2 h 212"/>
                <a:gd name="T2" fmla="*/ 227 w 256"/>
                <a:gd name="T3" fmla="*/ 2 h 212"/>
                <a:gd name="T4" fmla="*/ 222 w 256"/>
                <a:gd name="T5" fmla="*/ 7 h 212"/>
                <a:gd name="T6" fmla="*/ 222 w 256"/>
                <a:gd name="T7" fmla="*/ 25 h 212"/>
                <a:gd name="T8" fmla="*/ 216 w 256"/>
                <a:gd name="T9" fmla="*/ 25 h 212"/>
                <a:gd name="T10" fmla="*/ 216 w 256"/>
                <a:gd name="T11" fmla="*/ 4 h 212"/>
                <a:gd name="T12" fmla="*/ 211 w 256"/>
                <a:gd name="T13" fmla="*/ 0 h 212"/>
                <a:gd name="T14" fmla="*/ 4 w 256"/>
                <a:gd name="T15" fmla="*/ 0 h 212"/>
                <a:gd name="T16" fmla="*/ 0 w 256"/>
                <a:gd name="T17" fmla="*/ 4 h 212"/>
                <a:gd name="T18" fmla="*/ 0 w 256"/>
                <a:gd name="T19" fmla="*/ 121 h 212"/>
                <a:gd name="T20" fmla="*/ 4 w 256"/>
                <a:gd name="T21" fmla="*/ 125 h 212"/>
                <a:gd name="T22" fmla="*/ 70 w 256"/>
                <a:gd name="T23" fmla="*/ 125 h 212"/>
                <a:gd name="T24" fmla="*/ 70 w 256"/>
                <a:gd name="T25" fmla="*/ 136 h 212"/>
                <a:gd name="T26" fmla="*/ 74 w 256"/>
                <a:gd name="T27" fmla="*/ 140 h 212"/>
                <a:gd name="T28" fmla="*/ 99 w 256"/>
                <a:gd name="T29" fmla="*/ 140 h 212"/>
                <a:gd name="T30" fmla="*/ 53 w 256"/>
                <a:gd name="T31" fmla="*/ 205 h 212"/>
                <a:gd name="T32" fmla="*/ 54 w 256"/>
                <a:gd name="T33" fmla="*/ 211 h 212"/>
                <a:gd name="T34" fmla="*/ 57 w 256"/>
                <a:gd name="T35" fmla="*/ 212 h 212"/>
                <a:gd name="T36" fmla="*/ 60 w 256"/>
                <a:gd name="T37" fmla="*/ 210 h 212"/>
                <a:gd name="T38" fmla="*/ 108 w 256"/>
                <a:gd name="T39" fmla="*/ 143 h 212"/>
                <a:gd name="T40" fmla="*/ 156 w 256"/>
                <a:gd name="T41" fmla="*/ 210 h 212"/>
                <a:gd name="T42" fmla="*/ 159 w 256"/>
                <a:gd name="T43" fmla="*/ 212 h 212"/>
                <a:gd name="T44" fmla="*/ 162 w 256"/>
                <a:gd name="T45" fmla="*/ 211 h 212"/>
                <a:gd name="T46" fmla="*/ 163 w 256"/>
                <a:gd name="T47" fmla="*/ 205 h 212"/>
                <a:gd name="T48" fmla="*/ 117 w 256"/>
                <a:gd name="T49" fmla="*/ 140 h 212"/>
                <a:gd name="T50" fmla="*/ 141 w 256"/>
                <a:gd name="T51" fmla="*/ 140 h 212"/>
                <a:gd name="T52" fmla="*/ 146 w 256"/>
                <a:gd name="T53" fmla="*/ 136 h 212"/>
                <a:gd name="T54" fmla="*/ 146 w 256"/>
                <a:gd name="T55" fmla="*/ 125 h 212"/>
                <a:gd name="T56" fmla="*/ 211 w 256"/>
                <a:gd name="T57" fmla="*/ 125 h 212"/>
                <a:gd name="T58" fmla="*/ 216 w 256"/>
                <a:gd name="T59" fmla="*/ 121 h 212"/>
                <a:gd name="T60" fmla="*/ 216 w 256"/>
                <a:gd name="T61" fmla="*/ 100 h 212"/>
                <a:gd name="T62" fmla="*/ 222 w 256"/>
                <a:gd name="T63" fmla="*/ 100 h 212"/>
                <a:gd name="T64" fmla="*/ 222 w 256"/>
                <a:gd name="T65" fmla="*/ 118 h 212"/>
                <a:gd name="T66" fmla="*/ 227 w 256"/>
                <a:gd name="T67" fmla="*/ 123 h 212"/>
                <a:gd name="T68" fmla="*/ 252 w 256"/>
                <a:gd name="T69" fmla="*/ 123 h 212"/>
                <a:gd name="T70" fmla="*/ 256 w 256"/>
                <a:gd name="T71" fmla="*/ 118 h 212"/>
                <a:gd name="T72" fmla="*/ 256 w 256"/>
                <a:gd name="T73" fmla="*/ 7 h 212"/>
                <a:gd name="T74" fmla="*/ 252 w 256"/>
                <a:gd name="T75" fmla="*/ 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212">
                  <a:moveTo>
                    <a:pt x="252" y="2"/>
                  </a:moveTo>
                  <a:cubicBezTo>
                    <a:pt x="227" y="2"/>
                    <a:pt x="227" y="2"/>
                    <a:pt x="227" y="2"/>
                  </a:cubicBezTo>
                  <a:cubicBezTo>
                    <a:pt x="224" y="2"/>
                    <a:pt x="222" y="4"/>
                    <a:pt x="222" y="7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16" y="4"/>
                    <a:pt x="216" y="4"/>
                    <a:pt x="216" y="4"/>
                  </a:cubicBezTo>
                  <a:cubicBezTo>
                    <a:pt x="216" y="2"/>
                    <a:pt x="214" y="0"/>
                    <a:pt x="2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3"/>
                    <a:pt x="2" y="125"/>
                    <a:pt x="4" y="125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38"/>
                    <a:pt x="72" y="140"/>
                    <a:pt x="74" y="140"/>
                  </a:cubicBezTo>
                  <a:cubicBezTo>
                    <a:pt x="99" y="140"/>
                    <a:pt x="99" y="140"/>
                    <a:pt x="99" y="140"/>
                  </a:cubicBezTo>
                  <a:cubicBezTo>
                    <a:pt x="53" y="205"/>
                    <a:pt x="53" y="205"/>
                    <a:pt x="53" y="205"/>
                  </a:cubicBezTo>
                  <a:cubicBezTo>
                    <a:pt x="51" y="207"/>
                    <a:pt x="52" y="209"/>
                    <a:pt x="54" y="211"/>
                  </a:cubicBezTo>
                  <a:cubicBezTo>
                    <a:pt x="55" y="211"/>
                    <a:pt x="56" y="212"/>
                    <a:pt x="57" y="212"/>
                  </a:cubicBezTo>
                  <a:cubicBezTo>
                    <a:pt x="58" y="212"/>
                    <a:pt x="59" y="211"/>
                    <a:pt x="60" y="210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11"/>
                    <a:pt x="158" y="212"/>
                    <a:pt x="159" y="212"/>
                  </a:cubicBezTo>
                  <a:cubicBezTo>
                    <a:pt x="160" y="212"/>
                    <a:pt x="161" y="211"/>
                    <a:pt x="162" y="211"/>
                  </a:cubicBezTo>
                  <a:cubicBezTo>
                    <a:pt x="164" y="209"/>
                    <a:pt x="164" y="207"/>
                    <a:pt x="163" y="205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4" y="140"/>
                    <a:pt x="146" y="138"/>
                    <a:pt x="146" y="13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4" y="125"/>
                    <a:pt x="216" y="123"/>
                    <a:pt x="216" y="121"/>
                  </a:cubicBezTo>
                  <a:cubicBezTo>
                    <a:pt x="216" y="100"/>
                    <a:pt x="216" y="100"/>
                    <a:pt x="216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2" y="118"/>
                    <a:pt x="222" y="118"/>
                    <a:pt x="222" y="118"/>
                  </a:cubicBezTo>
                  <a:cubicBezTo>
                    <a:pt x="222" y="121"/>
                    <a:pt x="224" y="123"/>
                    <a:pt x="227" y="123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4" y="123"/>
                    <a:pt x="256" y="121"/>
                    <a:pt x="256" y="118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6" y="4"/>
                    <a:pt x="254" y="2"/>
                    <a:pt x="252" y="2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016644" y="2971627"/>
              <a:ext cx="272697" cy="229169"/>
            </a:xfrm>
            <a:custGeom>
              <a:avLst/>
              <a:gdLst>
                <a:gd name="connsiteX0" fmla="*/ 120521 w 338138"/>
                <a:gd name="connsiteY0" fmla="*/ 168275 h 284163"/>
                <a:gd name="connsiteX1" fmla="*/ 217618 w 338138"/>
                <a:gd name="connsiteY1" fmla="*/ 168275 h 284163"/>
                <a:gd name="connsiteX2" fmla="*/ 233363 w 338138"/>
                <a:gd name="connsiteY2" fmla="*/ 184840 h 284163"/>
                <a:gd name="connsiteX3" fmla="*/ 217618 w 338138"/>
                <a:gd name="connsiteY3" fmla="*/ 200025 h 284163"/>
                <a:gd name="connsiteX4" fmla="*/ 120521 w 338138"/>
                <a:gd name="connsiteY4" fmla="*/ 200025 h 284163"/>
                <a:gd name="connsiteX5" fmla="*/ 104775 w 338138"/>
                <a:gd name="connsiteY5" fmla="*/ 184840 h 284163"/>
                <a:gd name="connsiteX6" fmla="*/ 120521 w 338138"/>
                <a:gd name="connsiteY6" fmla="*/ 168275 h 284163"/>
                <a:gd name="connsiteX7" fmla="*/ 30163 w 338138"/>
                <a:gd name="connsiteY7" fmla="*/ 112712 h 284163"/>
                <a:gd name="connsiteX8" fmla="*/ 30163 w 338138"/>
                <a:gd name="connsiteY8" fmla="*/ 255587 h 284163"/>
                <a:gd name="connsiteX9" fmla="*/ 307976 w 338138"/>
                <a:gd name="connsiteY9" fmla="*/ 255587 h 284163"/>
                <a:gd name="connsiteX10" fmla="*/ 307976 w 338138"/>
                <a:gd name="connsiteY10" fmla="*/ 112712 h 284163"/>
                <a:gd name="connsiteX11" fmla="*/ 57150 w 338138"/>
                <a:gd name="connsiteY11" fmla="*/ 30162 h 284163"/>
                <a:gd name="connsiteX12" fmla="*/ 38100 w 338138"/>
                <a:gd name="connsiteY12" fmla="*/ 84137 h 284163"/>
                <a:gd name="connsiteX13" fmla="*/ 301625 w 338138"/>
                <a:gd name="connsiteY13" fmla="*/ 84137 h 284163"/>
                <a:gd name="connsiteX14" fmla="*/ 280988 w 338138"/>
                <a:gd name="connsiteY14" fmla="*/ 30162 h 284163"/>
                <a:gd name="connsiteX15" fmla="*/ 46230 w 338138"/>
                <a:gd name="connsiteY15" fmla="*/ 0 h 284163"/>
                <a:gd name="connsiteX16" fmla="*/ 291908 w 338138"/>
                <a:gd name="connsiteY16" fmla="*/ 0 h 284163"/>
                <a:gd name="connsiteX17" fmla="*/ 306438 w 338138"/>
                <a:gd name="connsiteY17" fmla="*/ 9209 h 284163"/>
                <a:gd name="connsiteX18" fmla="*/ 336817 w 338138"/>
                <a:gd name="connsiteY18" fmla="*/ 92090 h 284163"/>
                <a:gd name="connsiteX19" fmla="*/ 338138 w 338138"/>
                <a:gd name="connsiteY19" fmla="*/ 94721 h 284163"/>
                <a:gd name="connsiteX20" fmla="*/ 338138 w 338138"/>
                <a:gd name="connsiteY20" fmla="*/ 97352 h 284163"/>
                <a:gd name="connsiteX21" fmla="*/ 338138 w 338138"/>
                <a:gd name="connsiteY21" fmla="*/ 269692 h 284163"/>
                <a:gd name="connsiteX22" fmla="*/ 322288 w 338138"/>
                <a:gd name="connsiteY22" fmla="*/ 284163 h 284163"/>
                <a:gd name="connsiteX23" fmla="*/ 15850 w 338138"/>
                <a:gd name="connsiteY23" fmla="*/ 284163 h 284163"/>
                <a:gd name="connsiteX24" fmla="*/ 0 w 338138"/>
                <a:gd name="connsiteY24" fmla="*/ 269692 h 284163"/>
                <a:gd name="connsiteX25" fmla="*/ 0 w 338138"/>
                <a:gd name="connsiteY25" fmla="*/ 97352 h 284163"/>
                <a:gd name="connsiteX26" fmla="*/ 0 w 338138"/>
                <a:gd name="connsiteY26" fmla="*/ 94721 h 284163"/>
                <a:gd name="connsiteX27" fmla="*/ 1321 w 338138"/>
                <a:gd name="connsiteY27" fmla="*/ 92090 h 284163"/>
                <a:gd name="connsiteX28" fmla="*/ 31700 w 338138"/>
                <a:gd name="connsiteY28" fmla="*/ 9209 h 284163"/>
                <a:gd name="connsiteX29" fmla="*/ 46230 w 338138"/>
                <a:gd name="connsiteY29" fmla="*/ 0 h 28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138" h="284163">
                  <a:moveTo>
                    <a:pt x="120521" y="168275"/>
                  </a:moveTo>
                  <a:cubicBezTo>
                    <a:pt x="120521" y="168275"/>
                    <a:pt x="120521" y="168275"/>
                    <a:pt x="217618" y="168275"/>
                  </a:cubicBezTo>
                  <a:cubicBezTo>
                    <a:pt x="226803" y="168275"/>
                    <a:pt x="233363" y="175177"/>
                    <a:pt x="233363" y="184840"/>
                  </a:cubicBezTo>
                  <a:cubicBezTo>
                    <a:pt x="233363" y="193123"/>
                    <a:pt x="226803" y="200025"/>
                    <a:pt x="217618" y="200025"/>
                  </a:cubicBezTo>
                  <a:cubicBezTo>
                    <a:pt x="217618" y="200025"/>
                    <a:pt x="217618" y="200025"/>
                    <a:pt x="120521" y="200025"/>
                  </a:cubicBezTo>
                  <a:cubicBezTo>
                    <a:pt x="111336" y="200025"/>
                    <a:pt x="104775" y="193123"/>
                    <a:pt x="104775" y="184840"/>
                  </a:cubicBezTo>
                  <a:cubicBezTo>
                    <a:pt x="104775" y="175177"/>
                    <a:pt x="111336" y="168275"/>
                    <a:pt x="120521" y="168275"/>
                  </a:cubicBezTo>
                  <a:close/>
                  <a:moveTo>
                    <a:pt x="30163" y="112712"/>
                  </a:moveTo>
                  <a:lnTo>
                    <a:pt x="30163" y="255587"/>
                  </a:lnTo>
                  <a:lnTo>
                    <a:pt x="307976" y="255587"/>
                  </a:lnTo>
                  <a:lnTo>
                    <a:pt x="307976" y="112712"/>
                  </a:lnTo>
                  <a:close/>
                  <a:moveTo>
                    <a:pt x="57150" y="30162"/>
                  </a:moveTo>
                  <a:lnTo>
                    <a:pt x="38100" y="84137"/>
                  </a:lnTo>
                  <a:lnTo>
                    <a:pt x="301625" y="84137"/>
                  </a:lnTo>
                  <a:lnTo>
                    <a:pt x="280988" y="30162"/>
                  </a:lnTo>
                  <a:close/>
                  <a:moveTo>
                    <a:pt x="46230" y="0"/>
                  </a:moveTo>
                  <a:cubicBezTo>
                    <a:pt x="46230" y="0"/>
                    <a:pt x="46230" y="0"/>
                    <a:pt x="291908" y="0"/>
                  </a:cubicBezTo>
                  <a:cubicBezTo>
                    <a:pt x="298513" y="0"/>
                    <a:pt x="305117" y="3946"/>
                    <a:pt x="306438" y="9209"/>
                  </a:cubicBezTo>
                  <a:cubicBezTo>
                    <a:pt x="306438" y="9209"/>
                    <a:pt x="306438" y="9209"/>
                    <a:pt x="336817" y="92090"/>
                  </a:cubicBezTo>
                  <a:cubicBezTo>
                    <a:pt x="336817" y="93405"/>
                    <a:pt x="338138" y="93405"/>
                    <a:pt x="338138" y="94721"/>
                  </a:cubicBezTo>
                  <a:cubicBezTo>
                    <a:pt x="338138" y="94721"/>
                    <a:pt x="338138" y="96036"/>
                    <a:pt x="338138" y="97352"/>
                  </a:cubicBezTo>
                  <a:cubicBezTo>
                    <a:pt x="338138" y="97352"/>
                    <a:pt x="338138" y="97352"/>
                    <a:pt x="338138" y="269692"/>
                  </a:cubicBezTo>
                  <a:cubicBezTo>
                    <a:pt x="338138" y="277585"/>
                    <a:pt x="331534" y="284163"/>
                    <a:pt x="322288" y="284163"/>
                  </a:cubicBezTo>
                  <a:cubicBezTo>
                    <a:pt x="322288" y="284163"/>
                    <a:pt x="322288" y="284163"/>
                    <a:pt x="15850" y="284163"/>
                  </a:cubicBezTo>
                  <a:cubicBezTo>
                    <a:pt x="6604" y="284163"/>
                    <a:pt x="0" y="277585"/>
                    <a:pt x="0" y="269692"/>
                  </a:cubicBezTo>
                  <a:cubicBezTo>
                    <a:pt x="0" y="269692"/>
                    <a:pt x="0" y="269692"/>
                    <a:pt x="0" y="97352"/>
                  </a:cubicBezTo>
                  <a:cubicBezTo>
                    <a:pt x="0" y="96036"/>
                    <a:pt x="0" y="94721"/>
                    <a:pt x="0" y="94721"/>
                  </a:cubicBezTo>
                  <a:cubicBezTo>
                    <a:pt x="0" y="93405"/>
                    <a:pt x="1321" y="93405"/>
                    <a:pt x="1321" y="92090"/>
                  </a:cubicBezTo>
                  <a:cubicBezTo>
                    <a:pt x="1321" y="92090"/>
                    <a:pt x="1321" y="92090"/>
                    <a:pt x="31700" y="9209"/>
                  </a:cubicBezTo>
                  <a:cubicBezTo>
                    <a:pt x="33021" y="3946"/>
                    <a:pt x="39625" y="0"/>
                    <a:pt x="46230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4628515" y="2254648"/>
              <a:ext cx="272697" cy="271805"/>
            </a:xfrm>
            <a:custGeom>
              <a:avLst/>
              <a:gdLst>
                <a:gd name="connsiteX0" fmla="*/ 216695 w 338138"/>
                <a:gd name="connsiteY0" fmla="*/ 222250 h 337031"/>
                <a:gd name="connsiteX1" fmla="*/ 201613 w 338138"/>
                <a:gd name="connsiteY1" fmla="*/ 236538 h 337031"/>
                <a:gd name="connsiteX2" fmla="*/ 216695 w 338138"/>
                <a:gd name="connsiteY2" fmla="*/ 250826 h 337031"/>
                <a:gd name="connsiteX3" fmla="*/ 231777 w 338138"/>
                <a:gd name="connsiteY3" fmla="*/ 236538 h 337031"/>
                <a:gd name="connsiteX4" fmla="*/ 216695 w 338138"/>
                <a:gd name="connsiteY4" fmla="*/ 222250 h 337031"/>
                <a:gd name="connsiteX5" fmla="*/ 122238 w 338138"/>
                <a:gd name="connsiteY5" fmla="*/ 222250 h 337031"/>
                <a:gd name="connsiteX6" fmla="*/ 107950 w 338138"/>
                <a:gd name="connsiteY6" fmla="*/ 236538 h 337031"/>
                <a:gd name="connsiteX7" fmla="*/ 122238 w 338138"/>
                <a:gd name="connsiteY7" fmla="*/ 250826 h 337031"/>
                <a:gd name="connsiteX8" fmla="*/ 136526 w 338138"/>
                <a:gd name="connsiteY8" fmla="*/ 236538 h 337031"/>
                <a:gd name="connsiteX9" fmla="*/ 122238 w 338138"/>
                <a:gd name="connsiteY9" fmla="*/ 222250 h 337031"/>
                <a:gd name="connsiteX10" fmla="*/ 50065 w 338138"/>
                <a:gd name="connsiteY10" fmla="*/ 174625 h 337031"/>
                <a:gd name="connsiteX11" fmla="*/ 289661 w 338138"/>
                <a:gd name="connsiteY11" fmla="*/ 174625 h 337031"/>
                <a:gd name="connsiteX12" fmla="*/ 277813 w 338138"/>
                <a:gd name="connsiteY12" fmla="*/ 255727 h 337031"/>
                <a:gd name="connsiteX13" fmla="*/ 329155 w 338138"/>
                <a:gd name="connsiteY13" fmla="*/ 319825 h 337031"/>
                <a:gd name="connsiteX14" fmla="*/ 318624 w 338138"/>
                <a:gd name="connsiteY14" fmla="*/ 336830 h 337031"/>
                <a:gd name="connsiteX15" fmla="*/ 302826 w 338138"/>
                <a:gd name="connsiteY15" fmla="*/ 326365 h 337031"/>
                <a:gd name="connsiteX16" fmla="*/ 260699 w 338138"/>
                <a:gd name="connsiteY16" fmla="*/ 277965 h 337031"/>
                <a:gd name="connsiteX17" fmla="*/ 169863 w 338138"/>
                <a:gd name="connsiteY17" fmla="*/ 291046 h 337031"/>
                <a:gd name="connsiteX18" fmla="*/ 79027 w 338138"/>
                <a:gd name="connsiteY18" fmla="*/ 277965 h 337031"/>
                <a:gd name="connsiteX19" fmla="*/ 36900 w 338138"/>
                <a:gd name="connsiteY19" fmla="*/ 326365 h 337031"/>
                <a:gd name="connsiteX20" fmla="*/ 23736 w 338138"/>
                <a:gd name="connsiteY20" fmla="*/ 336830 h 337031"/>
                <a:gd name="connsiteX21" fmla="*/ 10571 w 338138"/>
                <a:gd name="connsiteY21" fmla="*/ 319825 h 337031"/>
                <a:gd name="connsiteX22" fmla="*/ 61913 w 338138"/>
                <a:gd name="connsiteY22" fmla="*/ 255727 h 337031"/>
                <a:gd name="connsiteX23" fmla="*/ 50065 w 338138"/>
                <a:gd name="connsiteY23" fmla="*/ 174625 h 337031"/>
                <a:gd name="connsiteX24" fmla="*/ 14530 w 338138"/>
                <a:gd name="connsiteY24" fmla="*/ 0 h 337031"/>
                <a:gd name="connsiteX25" fmla="*/ 323609 w 338138"/>
                <a:gd name="connsiteY25" fmla="*/ 0 h 337031"/>
                <a:gd name="connsiteX26" fmla="*/ 338138 w 338138"/>
                <a:gd name="connsiteY26" fmla="*/ 14473 h 337031"/>
                <a:gd name="connsiteX27" fmla="*/ 323609 w 338138"/>
                <a:gd name="connsiteY27" fmla="*/ 27631 h 337031"/>
                <a:gd name="connsiteX28" fmla="*/ 183599 w 338138"/>
                <a:gd name="connsiteY28" fmla="*/ 27631 h 337031"/>
                <a:gd name="connsiteX29" fmla="*/ 183599 w 338138"/>
                <a:gd name="connsiteY29" fmla="*/ 52631 h 337031"/>
                <a:gd name="connsiteX30" fmla="*/ 265491 w 338138"/>
                <a:gd name="connsiteY30" fmla="*/ 65788 h 337031"/>
                <a:gd name="connsiteX31" fmla="*/ 274737 w 338138"/>
                <a:gd name="connsiteY31" fmla="*/ 76314 h 337031"/>
                <a:gd name="connsiteX32" fmla="*/ 287946 w 338138"/>
                <a:gd name="connsiteY32" fmla="*/ 146050 h 337031"/>
                <a:gd name="connsiteX33" fmla="*/ 50193 w 338138"/>
                <a:gd name="connsiteY33" fmla="*/ 146050 h 337031"/>
                <a:gd name="connsiteX34" fmla="*/ 63401 w 338138"/>
                <a:gd name="connsiteY34" fmla="*/ 76314 h 337031"/>
                <a:gd name="connsiteX35" fmla="*/ 72647 w 338138"/>
                <a:gd name="connsiteY35" fmla="*/ 65788 h 337031"/>
                <a:gd name="connsiteX36" fmla="*/ 154540 w 338138"/>
                <a:gd name="connsiteY36" fmla="*/ 52631 h 337031"/>
                <a:gd name="connsiteX37" fmla="*/ 154540 w 338138"/>
                <a:gd name="connsiteY37" fmla="*/ 27631 h 337031"/>
                <a:gd name="connsiteX38" fmla="*/ 14530 w 338138"/>
                <a:gd name="connsiteY38" fmla="*/ 27631 h 337031"/>
                <a:gd name="connsiteX39" fmla="*/ 0 w 338138"/>
                <a:gd name="connsiteY39" fmla="*/ 14473 h 337031"/>
                <a:gd name="connsiteX40" fmla="*/ 14530 w 338138"/>
                <a:gd name="connsiteY40" fmla="*/ 0 h 33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38138" h="337031">
                  <a:moveTo>
                    <a:pt x="216695" y="222250"/>
                  </a:moveTo>
                  <a:cubicBezTo>
                    <a:pt x="208365" y="222250"/>
                    <a:pt x="201613" y="228647"/>
                    <a:pt x="201613" y="236538"/>
                  </a:cubicBezTo>
                  <a:cubicBezTo>
                    <a:pt x="201613" y="244429"/>
                    <a:pt x="208365" y="250826"/>
                    <a:pt x="216695" y="250826"/>
                  </a:cubicBezTo>
                  <a:cubicBezTo>
                    <a:pt x="225025" y="250826"/>
                    <a:pt x="231777" y="244429"/>
                    <a:pt x="231777" y="236538"/>
                  </a:cubicBezTo>
                  <a:cubicBezTo>
                    <a:pt x="231777" y="228647"/>
                    <a:pt x="225025" y="222250"/>
                    <a:pt x="216695" y="222250"/>
                  </a:cubicBezTo>
                  <a:close/>
                  <a:moveTo>
                    <a:pt x="122238" y="222250"/>
                  </a:moveTo>
                  <a:cubicBezTo>
                    <a:pt x="114347" y="222250"/>
                    <a:pt x="107950" y="228647"/>
                    <a:pt x="107950" y="236538"/>
                  </a:cubicBezTo>
                  <a:cubicBezTo>
                    <a:pt x="107950" y="244429"/>
                    <a:pt x="114347" y="250826"/>
                    <a:pt x="122238" y="250826"/>
                  </a:cubicBezTo>
                  <a:cubicBezTo>
                    <a:pt x="130129" y="250826"/>
                    <a:pt x="136526" y="244429"/>
                    <a:pt x="136526" y="236538"/>
                  </a:cubicBezTo>
                  <a:cubicBezTo>
                    <a:pt x="136526" y="228647"/>
                    <a:pt x="130129" y="222250"/>
                    <a:pt x="122238" y="222250"/>
                  </a:cubicBezTo>
                  <a:close/>
                  <a:moveTo>
                    <a:pt x="50065" y="174625"/>
                  </a:moveTo>
                  <a:cubicBezTo>
                    <a:pt x="50065" y="174625"/>
                    <a:pt x="50065" y="174625"/>
                    <a:pt x="289661" y="174625"/>
                  </a:cubicBezTo>
                  <a:cubicBezTo>
                    <a:pt x="289661" y="202095"/>
                    <a:pt x="285712" y="229565"/>
                    <a:pt x="277813" y="255727"/>
                  </a:cubicBezTo>
                  <a:cubicBezTo>
                    <a:pt x="293611" y="264884"/>
                    <a:pt x="322573" y="285814"/>
                    <a:pt x="329155" y="319825"/>
                  </a:cubicBezTo>
                  <a:cubicBezTo>
                    <a:pt x="331788" y="327673"/>
                    <a:pt x="326522" y="334214"/>
                    <a:pt x="318624" y="336830"/>
                  </a:cubicBezTo>
                  <a:cubicBezTo>
                    <a:pt x="310725" y="338138"/>
                    <a:pt x="304143" y="332906"/>
                    <a:pt x="302826" y="326365"/>
                  </a:cubicBezTo>
                  <a:cubicBezTo>
                    <a:pt x="296244" y="298895"/>
                    <a:pt x="269914" y="283198"/>
                    <a:pt x="260699" y="277965"/>
                  </a:cubicBezTo>
                  <a:cubicBezTo>
                    <a:pt x="230421" y="287122"/>
                    <a:pt x="200142" y="291046"/>
                    <a:pt x="169863" y="291046"/>
                  </a:cubicBezTo>
                  <a:cubicBezTo>
                    <a:pt x="139585" y="291046"/>
                    <a:pt x="109306" y="287122"/>
                    <a:pt x="79027" y="277965"/>
                  </a:cubicBezTo>
                  <a:cubicBezTo>
                    <a:pt x="69812" y="283198"/>
                    <a:pt x="43483" y="298895"/>
                    <a:pt x="36900" y="326365"/>
                  </a:cubicBezTo>
                  <a:cubicBezTo>
                    <a:pt x="35584" y="332906"/>
                    <a:pt x="30318" y="336830"/>
                    <a:pt x="23736" y="336830"/>
                  </a:cubicBezTo>
                  <a:cubicBezTo>
                    <a:pt x="22419" y="336830"/>
                    <a:pt x="7938" y="335522"/>
                    <a:pt x="10571" y="319825"/>
                  </a:cubicBezTo>
                  <a:cubicBezTo>
                    <a:pt x="15837" y="285814"/>
                    <a:pt x="46116" y="264884"/>
                    <a:pt x="61913" y="255727"/>
                  </a:cubicBezTo>
                  <a:cubicBezTo>
                    <a:pt x="54014" y="229565"/>
                    <a:pt x="51382" y="202095"/>
                    <a:pt x="50065" y="174625"/>
                  </a:cubicBezTo>
                  <a:close/>
                  <a:moveTo>
                    <a:pt x="14530" y="0"/>
                  </a:moveTo>
                  <a:cubicBezTo>
                    <a:pt x="14530" y="0"/>
                    <a:pt x="14530" y="0"/>
                    <a:pt x="323609" y="0"/>
                  </a:cubicBezTo>
                  <a:cubicBezTo>
                    <a:pt x="331534" y="0"/>
                    <a:pt x="338138" y="6579"/>
                    <a:pt x="338138" y="14473"/>
                  </a:cubicBezTo>
                  <a:cubicBezTo>
                    <a:pt x="338138" y="22368"/>
                    <a:pt x="331534" y="27631"/>
                    <a:pt x="323609" y="27631"/>
                  </a:cubicBezTo>
                  <a:cubicBezTo>
                    <a:pt x="323609" y="27631"/>
                    <a:pt x="323609" y="27631"/>
                    <a:pt x="183599" y="27631"/>
                  </a:cubicBezTo>
                  <a:cubicBezTo>
                    <a:pt x="183599" y="27631"/>
                    <a:pt x="183599" y="27631"/>
                    <a:pt x="183599" y="52631"/>
                  </a:cubicBezTo>
                  <a:cubicBezTo>
                    <a:pt x="210016" y="53946"/>
                    <a:pt x="237754" y="57894"/>
                    <a:pt x="265491" y="65788"/>
                  </a:cubicBezTo>
                  <a:cubicBezTo>
                    <a:pt x="269454" y="68420"/>
                    <a:pt x="273417" y="71051"/>
                    <a:pt x="274737" y="76314"/>
                  </a:cubicBezTo>
                  <a:cubicBezTo>
                    <a:pt x="281342" y="98682"/>
                    <a:pt x="285304" y="122366"/>
                    <a:pt x="287946" y="146050"/>
                  </a:cubicBezTo>
                  <a:cubicBezTo>
                    <a:pt x="287946" y="146050"/>
                    <a:pt x="287946" y="146050"/>
                    <a:pt x="50193" y="146050"/>
                  </a:cubicBezTo>
                  <a:cubicBezTo>
                    <a:pt x="52834" y="122366"/>
                    <a:pt x="56797" y="98682"/>
                    <a:pt x="63401" y="76314"/>
                  </a:cubicBezTo>
                  <a:cubicBezTo>
                    <a:pt x="64722" y="71051"/>
                    <a:pt x="68685" y="68420"/>
                    <a:pt x="72647" y="65788"/>
                  </a:cubicBezTo>
                  <a:cubicBezTo>
                    <a:pt x="100385" y="57894"/>
                    <a:pt x="128123" y="53946"/>
                    <a:pt x="154540" y="52631"/>
                  </a:cubicBezTo>
                  <a:cubicBezTo>
                    <a:pt x="154540" y="52631"/>
                    <a:pt x="154540" y="52631"/>
                    <a:pt x="154540" y="27631"/>
                  </a:cubicBezTo>
                  <a:cubicBezTo>
                    <a:pt x="154540" y="27631"/>
                    <a:pt x="154540" y="27631"/>
                    <a:pt x="14530" y="27631"/>
                  </a:cubicBezTo>
                  <a:cubicBezTo>
                    <a:pt x="6605" y="27631"/>
                    <a:pt x="0" y="22368"/>
                    <a:pt x="0" y="14473"/>
                  </a:cubicBezTo>
                  <a:cubicBezTo>
                    <a:pt x="0" y="6579"/>
                    <a:pt x="6605" y="0"/>
                    <a:pt x="14530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5260328" y="1622422"/>
              <a:ext cx="272697" cy="198441"/>
            </a:xfrm>
            <a:custGeom>
              <a:avLst/>
              <a:gdLst>
                <a:gd name="connsiteX0" fmla="*/ 54505 w 338138"/>
                <a:gd name="connsiteY0" fmla="*/ 146050 h 246063"/>
                <a:gd name="connsiteX1" fmla="*/ 61119 w 338138"/>
                <a:gd name="connsiteY1" fmla="*/ 157894 h 246063"/>
                <a:gd name="connsiteX2" fmla="*/ 61119 w 338138"/>
                <a:gd name="connsiteY2" fmla="*/ 205268 h 246063"/>
                <a:gd name="connsiteX3" fmla="*/ 100807 w 338138"/>
                <a:gd name="connsiteY3" fmla="*/ 235536 h 246063"/>
                <a:gd name="connsiteX4" fmla="*/ 172244 w 338138"/>
                <a:gd name="connsiteY4" fmla="*/ 235536 h 246063"/>
                <a:gd name="connsiteX5" fmla="*/ 211932 w 338138"/>
                <a:gd name="connsiteY5" fmla="*/ 205268 h 246063"/>
                <a:gd name="connsiteX6" fmla="*/ 211932 w 338138"/>
                <a:gd name="connsiteY6" fmla="*/ 193425 h 246063"/>
                <a:gd name="connsiteX7" fmla="*/ 217223 w 338138"/>
                <a:gd name="connsiteY7" fmla="*/ 182897 h 246063"/>
                <a:gd name="connsiteX8" fmla="*/ 223838 w 338138"/>
                <a:gd name="connsiteY8" fmla="*/ 193425 h 246063"/>
                <a:gd name="connsiteX9" fmla="*/ 223838 w 338138"/>
                <a:gd name="connsiteY9" fmla="*/ 205268 h 246063"/>
                <a:gd name="connsiteX10" fmla="*/ 172244 w 338138"/>
                <a:gd name="connsiteY10" fmla="*/ 246063 h 246063"/>
                <a:gd name="connsiteX11" fmla="*/ 100807 w 338138"/>
                <a:gd name="connsiteY11" fmla="*/ 246063 h 246063"/>
                <a:gd name="connsiteX12" fmla="*/ 49213 w 338138"/>
                <a:gd name="connsiteY12" fmla="*/ 205268 h 246063"/>
                <a:gd name="connsiteX13" fmla="*/ 49213 w 338138"/>
                <a:gd name="connsiteY13" fmla="*/ 157894 h 246063"/>
                <a:gd name="connsiteX14" fmla="*/ 54505 w 338138"/>
                <a:gd name="connsiteY14" fmla="*/ 146050 h 246063"/>
                <a:gd name="connsiteX15" fmla="*/ 239127 w 338138"/>
                <a:gd name="connsiteY15" fmla="*/ 100013 h 246063"/>
                <a:gd name="connsiteX16" fmla="*/ 281355 w 338138"/>
                <a:gd name="connsiteY16" fmla="*/ 143992 h 246063"/>
                <a:gd name="connsiteX17" fmla="*/ 307747 w 338138"/>
                <a:gd name="connsiteY17" fmla="*/ 167982 h 246063"/>
                <a:gd name="connsiteX18" fmla="*/ 322263 w 338138"/>
                <a:gd name="connsiteY18" fmla="*/ 187973 h 246063"/>
                <a:gd name="connsiteX19" fmla="*/ 305108 w 338138"/>
                <a:gd name="connsiteY19" fmla="*/ 207963 h 246063"/>
                <a:gd name="connsiteX20" fmla="*/ 240447 w 338138"/>
                <a:gd name="connsiteY20" fmla="*/ 207963 h 246063"/>
                <a:gd name="connsiteX21" fmla="*/ 216694 w 338138"/>
                <a:gd name="connsiteY21" fmla="*/ 158653 h 246063"/>
                <a:gd name="connsiteX22" fmla="*/ 192941 w 338138"/>
                <a:gd name="connsiteY22" fmla="*/ 207963 h 246063"/>
                <a:gd name="connsiteX23" fmla="*/ 128280 w 338138"/>
                <a:gd name="connsiteY23" fmla="*/ 207963 h 246063"/>
                <a:gd name="connsiteX24" fmla="*/ 111125 w 338138"/>
                <a:gd name="connsiteY24" fmla="*/ 187973 h 246063"/>
                <a:gd name="connsiteX25" fmla="*/ 128280 w 338138"/>
                <a:gd name="connsiteY25" fmla="*/ 166649 h 246063"/>
                <a:gd name="connsiteX26" fmla="*/ 153353 w 338138"/>
                <a:gd name="connsiteY26" fmla="*/ 138662 h 246063"/>
                <a:gd name="connsiteX27" fmla="*/ 161270 w 338138"/>
                <a:gd name="connsiteY27" fmla="*/ 139994 h 246063"/>
                <a:gd name="connsiteX28" fmla="*/ 190302 w 338138"/>
                <a:gd name="connsiteY28" fmla="*/ 108009 h 246063"/>
                <a:gd name="connsiteX29" fmla="*/ 207457 w 338138"/>
                <a:gd name="connsiteY29" fmla="*/ 116005 h 246063"/>
                <a:gd name="connsiteX30" fmla="*/ 239127 w 338138"/>
                <a:gd name="connsiteY30" fmla="*/ 100013 h 246063"/>
                <a:gd name="connsiteX31" fmla="*/ 204732 w 338138"/>
                <a:gd name="connsiteY31" fmla="*/ 0 h 246063"/>
                <a:gd name="connsiteX32" fmla="*/ 270775 w 338138"/>
                <a:gd name="connsiteY32" fmla="*/ 70558 h 246063"/>
                <a:gd name="connsiteX33" fmla="*/ 272095 w 338138"/>
                <a:gd name="connsiteY33" fmla="*/ 70558 h 246063"/>
                <a:gd name="connsiteX34" fmla="*/ 314363 w 338138"/>
                <a:gd name="connsiteY34" fmla="*/ 105837 h 246063"/>
                <a:gd name="connsiteX35" fmla="*/ 338138 w 338138"/>
                <a:gd name="connsiteY35" fmla="*/ 137197 h 246063"/>
                <a:gd name="connsiteX36" fmla="*/ 324930 w 338138"/>
                <a:gd name="connsiteY36" fmla="*/ 164637 h 246063"/>
                <a:gd name="connsiteX37" fmla="*/ 317004 w 338138"/>
                <a:gd name="connsiteY37" fmla="*/ 158103 h 246063"/>
                <a:gd name="connsiteX38" fmla="*/ 290587 w 338138"/>
                <a:gd name="connsiteY38" fmla="*/ 134584 h 246063"/>
                <a:gd name="connsiteX39" fmla="*/ 239074 w 338138"/>
                <a:gd name="connsiteY39" fmla="*/ 88851 h 246063"/>
                <a:gd name="connsiteX40" fmla="*/ 206053 w 338138"/>
                <a:gd name="connsiteY40" fmla="*/ 100611 h 246063"/>
                <a:gd name="connsiteX41" fmla="*/ 190203 w 338138"/>
                <a:gd name="connsiteY41" fmla="*/ 96691 h 246063"/>
                <a:gd name="connsiteX42" fmla="*/ 151898 w 338138"/>
                <a:gd name="connsiteY42" fmla="*/ 126744 h 246063"/>
                <a:gd name="connsiteX43" fmla="*/ 118877 w 338138"/>
                <a:gd name="connsiteY43" fmla="*/ 156797 h 246063"/>
                <a:gd name="connsiteX44" fmla="*/ 104347 w 338138"/>
                <a:gd name="connsiteY44" fmla="*/ 169863 h 246063"/>
                <a:gd name="connsiteX45" fmla="*/ 77930 w 338138"/>
                <a:gd name="connsiteY45" fmla="*/ 169863 h 246063"/>
                <a:gd name="connsiteX46" fmla="*/ 54155 w 338138"/>
                <a:gd name="connsiteY46" fmla="*/ 122824 h 246063"/>
                <a:gd name="connsiteX47" fmla="*/ 30380 w 338138"/>
                <a:gd name="connsiteY47" fmla="*/ 169863 h 246063"/>
                <a:gd name="connsiteX48" fmla="*/ 27738 w 338138"/>
                <a:gd name="connsiteY48" fmla="*/ 169863 h 246063"/>
                <a:gd name="connsiteX49" fmla="*/ 0 w 338138"/>
                <a:gd name="connsiteY49" fmla="*/ 137197 h 246063"/>
                <a:gd name="connsiteX50" fmla="*/ 27738 w 338138"/>
                <a:gd name="connsiteY50" fmla="*/ 105837 h 246063"/>
                <a:gd name="connsiteX51" fmla="*/ 67363 w 338138"/>
                <a:gd name="connsiteY51" fmla="*/ 60105 h 246063"/>
                <a:gd name="connsiteX52" fmla="*/ 80572 w 338138"/>
                <a:gd name="connsiteY52" fmla="*/ 64025 h 246063"/>
                <a:gd name="connsiteX53" fmla="*/ 125481 w 338138"/>
                <a:gd name="connsiteY53" fmla="*/ 13066 h 246063"/>
                <a:gd name="connsiteX54" fmla="*/ 154540 w 338138"/>
                <a:gd name="connsiteY54" fmla="*/ 24826 h 246063"/>
                <a:gd name="connsiteX55" fmla="*/ 204732 w 338138"/>
                <a:gd name="connsiteY55" fmla="*/ 0 h 24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38138" h="246063">
                  <a:moveTo>
                    <a:pt x="54505" y="146050"/>
                  </a:moveTo>
                  <a:cubicBezTo>
                    <a:pt x="54505" y="146050"/>
                    <a:pt x="54505" y="146050"/>
                    <a:pt x="61119" y="157894"/>
                  </a:cubicBezTo>
                  <a:cubicBezTo>
                    <a:pt x="61119" y="157894"/>
                    <a:pt x="61119" y="157894"/>
                    <a:pt x="61119" y="205268"/>
                  </a:cubicBezTo>
                  <a:cubicBezTo>
                    <a:pt x="61119" y="222376"/>
                    <a:pt x="78317" y="235536"/>
                    <a:pt x="100807" y="235536"/>
                  </a:cubicBezTo>
                  <a:cubicBezTo>
                    <a:pt x="100807" y="235536"/>
                    <a:pt x="100807" y="235536"/>
                    <a:pt x="172244" y="235536"/>
                  </a:cubicBezTo>
                  <a:cubicBezTo>
                    <a:pt x="193411" y="235536"/>
                    <a:pt x="211932" y="222376"/>
                    <a:pt x="211932" y="205268"/>
                  </a:cubicBezTo>
                  <a:cubicBezTo>
                    <a:pt x="211932" y="205268"/>
                    <a:pt x="211932" y="205268"/>
                    <a:pt x="211932" y="193425"/>
                  </a:cubicBezTo>
                  <a:lnTo>
                    <a:pt x="217223" y="182897"/>
                  </a:lnTo>
                  <a:cubicBezTo>
                    <a:pt x="217223" y="182897"/>
                    <a:pt x="217223" y="182897"/>
                    <a:pt x="223838" y="193425"/>
                  </a:cubicBezTo>
                  <a:cubicBezTo>
                    <a:pt x="223838" y="193425"/>
                    <a:pt x="223838" y="193425"/>
                    <a:pt x="223838" y="205268"/>
                  </a:cubicBezTo>
                  <a:cubicBezTo>
                    <a:pt x="223838" y="227640"/>
                    <a:pt x="200026" y="246063"/>
                    <a:pt x="172244" y="246063"/>
                  </a:cubicBezTo>
                  <a:cubicBezTo>
                    <a:pt x="172244" y="246063"/>
                    <a:pt x="172244" y="246063"/>
                    <a:pt x="100807" y="246063"/>
                  </a:cubicBezTo>
                  <a:cubicBezTo>
                    <a:pt x="71703" y="246063"/>
                    <a:pt x="49213" y="227640"/>
                    <a:pt x="49213" y="205268"/>
                  </a:cubicBezTo>
                  <a:cubicBezTo>
                    <a:pt x="49213" y="205268"/>
                    <a:pt x="49213" y="205268"/>
                    <a:pt x="49213" y="157894"/>
                  </a:cubicBezTo>
                  <a:cubicBezTo>
                    <a:pt x="49213" y="157894"/>
                    <a:pt x="49213" y="157894"/>
                    <a:pt x="54505" y="146050"/>
                  </a:cubicBezTo>
                  <a:close/>
                  <a:moveTo>
                    <a:pt x="239127" y="100013"/>
                  </a:moveTo>
                  <a:cubicBezTo>
                    <a:pt x="261561" y="100013"/>
                    <a:pt x="278716" y="118671"/>
                    <a:pt x="281355" y="143992"/>
                  </a:cubicBezTo>
                  <a:cubicBezTo>
                    <a:pt x="293232" y="143992"/>
                    <a:pt x="303788" y="154655"/>
                    <a:pt x="307747" y="167982"/>
                  </a:cubicBezTo>
                  <a:cubicBezTo>
                    <a:pt x="315665" y="169314"/>
                    <a:pt x="322263" y="177311"/>
                    <a:pt x="322263" y="187973"/>
                  </a:cubicBezTo>
                  <a:cubicBezTo>
                    <a:pt x="322263" y="198634"/>
                    <a:pt x="314345" y="207963"/>
                    <a:pt x="305108" y="207963"/>
                  </a:cubicBezTo>
                  <a:cubicBezTo>
                    <a:pt x="305108" y="207963"/>
                    <a:pt x="305108" y="207963"/>
                    <a:pt x="240447" y="207963"/>
                  </a:cubicBezTo>
                  <a:cubicBezTo>
                    <a:pt x="240447" y="207963"/>
                    <a:pt x="240447" y="207963"/>
                    <a:pt x="216694" y="158653"/>
                  </a:cubicBezTo>
                  <a:cubicBezTo>
                    <a:pt x="216694" y="158653"/>
                    <a:pt x="216694" y="158653"/>
                    <a:pt x="192941" y="207963"/>
                  </a:cubicBezTo>
                  <a:cubicBezTo>
                    <a:pt x="192941" y="207963"/>
                    <a:pt x="192941" y="207963"/>
                    <a:pt x="128280" y="207963"/>
                  </a:cubicBezTo>
                  <a:cubicBezTo>
                    <a:pt x="119043" y="207963"/>
                    <a:pt x="111125" y="198634"/>
                    <a:pt x="111125" y="187973"/>
                  </a:cubicBezTo>
                  <a:cubicBezTo>
                    <a:pt x="111125" y="175978"/>
                    <a:pt x="119043" y="166649"/>
                    <a:pt x="128280" y="166649"/>
                  </a:cubicBezTo>
                  <a:cubicBezTo>
                    <a:pt x="128280" y="150656"/>
                    <a:pt x="140156" y="138662"/>
                    <a:pt x="153353" y="138662"/>
                  </a:cubicBezTo>
                  <a:cubicBezTo>
                    <a:pt x="155992" y="138662"/>
                    <a:pt x="158631" y="138662"/>
                    <a:pt x="161270" y="139994"/>
                  </a:cubicBezTo>
                  <a:cubicBezTo>
                    <a:pt x="162590" y="122669"/>
                    <a:pt x="174466" y="108009"/>
                    <a:pt x="190302" y="108009"/>
                  </a:cubicBezTo>
                  <a:cubicBezTo>
                    <a:pt x="196900" y="108009"/>
                    <a:pt x="203498" y="110674"/>
                    <a:pt x="207457" y="116005"/>
                  </a:cubicBezTo>
                  <a:cubicBezTo>
                    <a:pt x="215374" y="105344"/>
                    <a:pt x="225931" y="100013"/>
                    <a:pt x="239127" y="100013"/>
                  </a:cubicBezTo>
                  <a:close/>
                  <a:moveTo>
                    <a:pt x="204732" y="0"/>
                  </a:moveTo>
                  <a:cubicBezTo>
                    <a:pt x="239074" y="0"/>
                    <a:pt x="268133" y="30052"/>
                    <a:pt x="270775" y="70558"/>
                  </a:cubicBezTo>
                  <a:cubicBezTo>
                    <a:pt x="272095" y="70558"/>
                    <a:pt x="272095" y="70558"/>
                    <a:pt x="272095" y="70558"/>
                  </a:cubicBezTo>
                  <a:cubicBezTo>
                    <a:pt x="291908" y="70558"/>
                    <a:pt x="309079" y="84931"/>
                    <a:pt x="314363" y="105837"/>
                  </a:cubicBezTo>
                  <a:cubicBezTo>
                    <a:pt x="327571" y="108451"/>
                    <a:pt x="338138" y="121517"/>
                    <a:pt x="338138" y="137197"/>
                  </a:cubicBezTo>
                  <a:cubicBezTo>
                    <a:pt x="338138" y="148957"/>
                    <a:pt x="332855" y="158103"/>
                    <a:pt x="324930" y="164637"/>
                  </a:cubicBezTo>
                  <a:cubicBezTo>
                    <a:pt x="323609" y="162023"/>
                    <a:pt x="319646" y="159410"/>
                    <a:pt x="317004" y="158103"/>
                  </a:cubicBezTo>
                  <a:cubicBezTo>
                    <a:pt x="311721" y="146344"/>
                    <a:pt x="302475" y="137197"/>
                    <a:pt x="290587" y="134584"/>
                  </a:cubicBezTo>
                  <a:cubicBezTo>
                    <a:pt x="285304" y="107144"/>
                    <a:pt x="264170" y="88851"/>
                    <a:pt x="239074" y="88851"/>
                  </a:cubicBezTo>
                  <a:cubicBezTo>
                    <a:pt x="227186" y="88851"/>
                    <a:pt x="215299" y="92771"/>
                    <a:pt x="206053" y="100611"/>
                  </a:cubicBezTo>
                  <a:cubicBezTo>
                    <a:pt x="200769" y="97998"/>
                    <a:pt x="195486" y="96691"/>
                    <a:pt x="190203" y="96691"/>
                  </a:cubicBezTo>
                  <a:cubicBezTo>
                    <a:pt x="171711" y="96691"/>
                    <a:pt x="157181" y="109757"/>
                    <a:pt x="151898" y="126744"/>
                  </a:cubicBezTo>
                  <a:cubicBezTo>
                    <a:pt x="136048" y="126744"/>
                    <a:pt x="121518" y="139810"/>
                    <a:pt x="118877" y="156797"/>
                  </a:cubicBezTo>
                  <a:cubicBezTo>
                    <a:pt x="112272" y="159410"/>
                    <a:pt x="108310" y="164637"/>
                    <a:pt x="104347" y="169863"/>
                  </a:cubicBezTo>
                  <a:cubicBezTo>
                    <a:pt x="104347" y="169863"/>
                    <a:pt x="104347" y="169863"/>
                    <a:pt x="77930" y="169863"/>
                  </a:cubicBezTo>
                  <a:cubicBezTo>
                    <a:pt x="77930" y="169863"/>
                    <a:pt x="77930" y="169863"/>
                    <a:pt x="54155" y="122824"/>
                  </a:cubicBezTo>
                  <a:cubicBezTo>
                    <a:pt x="54155" y="122824"/>
                    <a:pt x="54155" y="122824"/>
                    <a:pt x="30380" y="169863"/>
                  </a:cubicBezTo>
                  <a:cubicBezTo>
                    <a:pt x="30380" y="169863"/>
                    <a:pt x="30380" y="169863"/>
                    <a:pt x="27738" y="169863"/>
                  </a:cubicBezTo>
                  <a:cubicBezTo>
                    <a:pt x="11888" y="169863"/>
                    <a:pt x="0" y="155490"/>
                    <a:pt x="0" y="137197"/>
                  </a:cubicBezTo>
                  <a:cubicBezTo>
                    <a:pt x="0" y="120210"/>
                    <a:pt x="11888" y="105837"/>
                    <a:pt x="27738" y="105837"/>
                  </a:cubicBezTo>
                  <a:cubicBezTo>
                    <a:pt x="27738" y="81011"/>
                    <a:pt x="44909" y="60105"/>
                    <a:pt x="67363" y="60105"/>
                  </a:cubicBezTo>
                  <a:cubicBezTo>
                    <a:pt x="71326" y="60105"/>
                    <a:pt x="76609" y="61412"/>
                    <a:pt x="80572" y="64025"/>
                  </a:cubicBezTo>
                  <a:cubicBezTo>
                    <a:pt x="80572" y="35279"/>
                    <a:pt x="101706" y="13066"/>
                    <a:pt x="125481" y="13066"/>
                  </a:cubicBezTo>
                  <a:cubicBezTo>
                    <a:pt x="136048" y="13066"/>
                    <a:pt x="146615" y="16986"/>
                    <a:pt x="154540" y="24826"/>
                  </a:cubicBezTo>
                  <a:cubicBezTo>
                    <a:pt x="166427" y="9146"/>
                    <a:pt x="184919" y="0"/>
                    <a:pt x="204732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616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>
            <a:extLst>
              <a:ext uri="{FF2B5EF4-FFF2-40B4-BE49-F238E27FC236}">
                <a16:creationId xmlns:a16="http://schemas.microsoft.com/office/drawing/2014/main" id="{E021954E-DA2A-43EE-8A5B-C6D633C85A2D}"/>
              </a:ext>
            </a:extLst>
          </p:cNvPr>
          <p:cNvSpPr txBox="1"/>
          <p:nvPr/>
        </p:nvSpPr>
        <p:spPr>
          <a:xfrm>
            <a:off x="1043608" y="2102826"/>
            <a:ext cx="44138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  <a:r>
              <a:rPr lang="en-GB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标题文本预设</a:t>
            </a:r>
            <a:endParaRPr lang="en-GB" altLang="zh-CN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49">
            <a:extLst>
              <a:ext uri="{FF2B5EF4-FFF2-40B4-BE49-F238E27FC236}">
                <a16:creationId xmlns:a16="http://schemas.microsoft.com/office/drawing/2014/main" id="{2437A74D-C2A0-4DBD-8DD5-DED2E14D6FAC}"/>
              </a:ext>
            </a:extLst>
          </p:cNvPr>
          <p:cNvSpPr txBox="1"/>
          <p:nvPr/>
        </p:nvSpPr>
        <p:spPr>
          <a:xfrm>
            <a:off x="1761254" y="2715766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120D14E-DA01-47E1-B81E-E44ED351F508}"/>
              </a:ext>
            </a:extLst>
          </p:cNvPr>
          <p:cNvSpPr/>
          <p:nvPr/>
        </p:nvSpPr>
        <p:spPr>
          <a:xfrm>
            <a:off x="5220072" y="1203598"/>
            <a:ext cx="6912768" cy="2736304"/>
          </a:xfrm>
          <a:prstGeom prst="roundRect">
            <a:avLst>
              <a:gd name="adj" fmla="val 50000"/>
            </a:avLst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2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office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A465C"/>
      </a:accent1>
      <a:accent2>
        <a:srgbClr val="838383"/>
      </a:accent2>
      <a:accent3>
        <a:srgbClr val="2A465C"/>
      </a:accent3>
      <a:accent4>
        <a:srgbClr val="838383"/>
      </a:accent4>
      <a:accent5>
        <a:srgbClr val="2A465C"/>
      </a:accent5>
      <a:accent6>
        <a:srgbClr val="838383"/>
      </a:accent6>
      <a:hlink>
        <a:srgbClr val="2A465C"/>
      </a:hlink>
      <a:folHlink>
        <a:srgbClr val="838383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A465C"/>
    </a:accent1>
    <a:accent2>
      <a:srgbClr val="838383"/>
    </a:accent2>
    <a:accent3>
      <a:srgbClr val="2A465C"/>
    </a:accent3>
    <a:accent4>
      <a:srgbClr val="838383"/>
    </a:accent4>
    <a:accent5>
      <a:srgbClr val="2A465C"/>
    </a:accent5>
    <a:accent6>
      <a:srgbClr val="838383"/>
    </a:accent6>
    <a:hlink>
      <a:srgbClr val="2A465C"/>
    </a:hlink>
    <a:folHlink>
      <a:srgbClr val="83838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1399</Words>
  <Application>Microsoft Office PowerPoint</Application>
  <PresentationFormat>全屏显示(16:9)</PresentationFormat>
  <Paragraphs>243</Paragraphs>
  <Slides>25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cp:lastModifiedBy> </cp:lastModifiedBy>
  <cp:revision>233</cp:revision>
  <dcterms:created xsi:type="dcterms:W3CDTF">2015-12-11T17:46:17Z</dcterms:created>
  <dcterms:modified xsi:type="dcterms:W3CDTF">2017-11-20T02:07:49Z</dcterms:modified>
  <cp:category/>
  <dc:description/>
  <cp:contentStatus/>
  <dc:identifier/>
  <dc:language>utf-8</dc:language>
  <dc:subject/>
</cp:coreProperties>
</file>