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260" r:id="rId3"/>
    <p:sldId id="1036" r:id="rId4"/>
    <p:sldId id="1037" r:id="rId5"/>
    <p:sldId id="1038" r:id="rId6"/>
    <p:sldId id="1039" r:id="rId7"/>
    <p:sldId id="1046" r:id="rId8"/>
    <p:sldId id="1040" r:id="rId9"/>
    <p:sldId id="1041" r:id="rId10"/>
    <p:sldId id="1042" r:id="rId11"/>
    <p:sldId id="1043" r:id="rId12"/>
    <p:sldId id="1054" r:id="rId13"/>
    <p:sldId id="1044" r:id="rId14"/>
    <p:sldId id="1045" r:id="rId15"/>
    <p:sldId id="1048" r:id="rId16"/>
    <p:sldId id="1047" r:id="rId17"/>
    <p:sldId id="1049" r:id="rId18"/>
    <p:sldId id="1050" r:id="rId19"/>
    <p:sldId id="1051" r:id="rId20"/>
    <p:sldId id="1052" r:id="rId21"/>
    <p:sldId id="1053" r:id="rId22"/>
    <p:sldId id="1055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090D"/>
    <a:srgbClr val="FFFFFF"/>
    <a:srgbClr val="F588B2"/>
    <a:srgbClr val="FFF916"/>
    <a:srgbClr val="008E90"/>
    <a:srgbClr val="BC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63" autoAdjust="0"/>
    <p:restoredTop sz="94660"/>
  </p:normalViewPr>
  <p:slideViewPr>
    <p:cSldViewPr snapToGrid="0">
      <p:cViewPr>
        <p:scale>
          <a:sx n="66" d="100"/>
          <a:sy n="66" d="100"/>
        </p:scale>
        <p:origin x="-2064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4D5FF-5777-43FF-8153-AA22A5841B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AFC3C-8BC4-4651-92CF-33099D1E4B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AFC3C-8BC4-4651-92CF-33099D1E4B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2057-2C88-4A79-A015-78B94EE365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6CF-1553-4CA3-B1D0-60187F6B5F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BB22057-2C88-4A79-A015-78B94EE365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BC66CF-1553-4CA3-B1D0-60187F6B5F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2057-2C88-4A79-A015-78B94EE365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6CF-1553-4CA3-B1D0-60187F6B5F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2057-2C88-4A79-A015-78B94EE365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6CF-1553-4CA3-B1D0-60187F6B5F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2057-2C88-4A79-A015-78B94EE365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6CF-1553-4CA3-B1D0-60187F6B5F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2057-2C88-4A79-A015-78B94EE365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6CF-1553-4CA3-B1D0-60187F6B5F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2057-2C88-4A79-A015-78B94EE365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6CF-1553-4CA3-B1D0-60187F6B5F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2057-2C88-4A79-A015-78B94EE365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6CF-1553-4CA3-B1D0-60187F6B5F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2057-2C88-4A79-A015-78B94EE365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6CF-1553-4CA3-B1D0-60187F6B5F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2057-2C88-4A79-A015-78B94EE365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6CF-1553-4CA3-B1D0-60187F6B5F1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80504" y="609560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2057-2C88-4A79-A015-78B94EE365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6CF-1553-4CA3-B1D0-60187F6B5F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2057-2C88-4A79-A015-78B94EE3657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66CF-1553-4CA3-B1D0-60187F6B5F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4E8457-BC06-46E7-A022-50363425AE9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BBB394-6DAB-423B-BD9C-CDD39634F00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47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6.pn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52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47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16.png"/><Relationship Id="rId5" Type="http://schemas.openxmlformats.org/officeDocument/2006/relationships/image" Target="../media/image56.png"/><Relationship Id="rId15" Type="http://schemas.openxmlformats.org/officeDocument/2006/relationships/image" Target="../media/image59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60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65.jpe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67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6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7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33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7.png"/><Relationship Id="rId5" Type="http://schemas.openxmlformats.org/officeDocument/2006/relationships/image" Target="../media/image15.png"/><Relationship Id="rId15" Type="http://schemas.openxmlformats.org/officeDocument/2006/relationships/image" Target="../media/image40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5" y="5846323"/>
            <a:ext cx="1011677" cy="101167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3323216" y="4423566"/>
            <a:ext cx="5753984" cy="338554"/>
            <a:chOff x="2931279" y="1193523"/>
            <a:chExt cx="5753984" cy="338554"/>
          </a:xfrm>
        </p:grpSpPr>
        <p:grpSp>
          <p:nvGrpSpPr>
            <p:cNvPr id="19" name="组合 18"/>
            <p:cNvGrpSpPr/>
            <p:nvPr/>
          </p:nvGrpSpPr>
          <p:grpSpPr>
            <a:xfrm>
              <a:off x="2931279" y="1347716"/>
              <a:ext cx="5753984" cy="11942"/>
              <a:chOff x="3486635" y="1714194"/>
              <a:chExt cx="5753984" cy="11942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3486635" y="1714194"/>
                <a:ext cx="143827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7802344" y="1726136"/>
                <a:ext cx="143827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0"/>
            <p:cNvSpPr txBox="1"/>
            <p:nvPr/>
          </p:nvSpPr>
          <p:spPr>
            <a:xfrm>
              <a:off x="4514856" y="1193523"/>
              <a:ext cx="2755900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1600" spc="300" dirty="0">
                  <a:solidFill>
                    <a:schemeClr val="bg1"/>
                  </a:solidFill>
                  <a:cs typeface="+mn-ea"/>
                  <a:sym typeface="+mn-lt"/>
                </a:rPr>
                <a:t>9/</a:t>
              </a: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spc="300" dirty="0">
                  <a:solidFill>
                    <a:schemeClr val="bg1"/>
                  </a:solidFill>
                  <a:cs typeface="+mn-ea"/>
                  <a:sym typeface="+mn-lt"/>
                </a:rPr>
                <a:t>/10/</a:t>
              </a: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日</a:t>
              </a:r>
              <a:r>
                <a:rPr lang="en-US" altLang="zh-CN" sz="1600" spc="300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教</a:t>
              </a:r>
              <a:r>
                <a:rPr lang="en-US" altLang="zh-CN" sz="1600" spc="300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师</a:t>
              </a:r>
              <a:r>
                <a:rPr lang="en-US" altLang="zh-CN" sz="1600" spc="300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节</a:t>
              </a:r>
              <a:r>
                <a:rPr lang="en-US" altLang="zh-CN" sz="1600" spc="300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endParaRPr lang="zh-CN" altLang="en-US" sz="60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768" y="367805"/>
            <a:ext cx="2864965" cy="3145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-57870"/>
            <a:ext cx="2700907" cy="270090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100000" l="0" r="100000">
                        <a14:backgroundMark x1="7292" y1="42262" x2="8698" y2="82738"/>
                        <a14:backgroundMark x1="87500" y1="57381" x2="85260" y2="88690"/>
                        <a14:backgroundMark x1="83854" y1="88214" x2="90313" y2="84881"/>
                        <a14:backgroundMark x1="1510" y1="98095" x2="27292" y2="98690"/>
                        <a14:backgroundMark x1="72604" y1="98690" x2="99271" y2="98333"/>
                        <a14:backgroundMark x1="729" y1="93452" x2="29167" y2="94048"/>
                        <a14:backgroundMark x1="72083" y1="95119" x2="99375" y2="9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01" y="2928318"/>
            <a:ext cx="9335193" cy="368121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880683" y="1169823"/>
            <a:ext cx="6631894" cy="2706166"/>
            <a:chOff x="3062874" y="1515480"/>
            <a:chExt cx="6631894" cy="270616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874" y="1515480"/>
              <a:ext cx="6631894" cy="270616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hotocopy detail="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6690" y="1654642"/>
              <a:ext cx="615199" cy="832204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8" r="57954"/>
          <a:stretch>
            <a:fillRect/>
          </a:stretch>
        </p:blipFill>
        <p:spPr>
          <a:xfrm rot="19796218">
            <a:off x="8214781" y="1347144"/>
            <a:ext cx="1661847" cy="13565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02" y="4813747"/>
            <a:ext cx="1390226" cy="10695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385188" y="3460175"/>
            <a:ext cx="5692012" cy="891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425416" y="689667"/>
            <a:ext cx="4922642" cy="77097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755885" y="2221727"/>
            <a:ext cx="6226367" cy="2999916"/>
            <a:chOff x="2755885" y="2221727"/>
            <a:chExt cx="6226367" cy="2999916"/>
          </a:xfrm>
        </p:grpSpPr>
        <p:grpSp>
          <p:nvGrpSpPr>
            <p:cNvPr id="8" name="组合 7"/>
            <p:cNvGrpSpPr/>
            <p:nvPr/>
          </p:nvGrpSpPr>
          <p:grpSpPr>
            <a:xfrm>
              <a:off x="2755885" y="2221727"/>
              <a:ext cx="6226367" cy="2999916"/>
              <a:chOff x="2755885" y="2221727"/>
              <a:chExt cx="6226367" cy="2999916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41" r="1021"/>
              <a:stretch>
                <a:fillRect/>
              </a:stretch>
            </p:blipFill>
            <p:spPr>
              <a:xfrm>
                <a:off x="2755885" y="2221727"/>
                <a:ext cx="6226367" cy="2999916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 rotWithShape="1">
              <a:blip r:embed="rId13"/>
              <a:srcRect l="36473" r="13616"/>
              <a:stretch>
                <a:fillRect/>
              </a:stretch>
            </p:blipFill>
            <p:spPr>
              <a:xfrm rot="370931">
                <a:off x="3044285" y="2867442"/>
                <a:ext cx="1477479" cy="1609288"/>
              </a:xfrm>
              <a:prstGeom prst="rect">
                <a:avLst/>
              </a:prstGeom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21110715">
                <a:off x="5370965" y="3136702"/>
                <a:ext cx="1461669" cy="1484829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 rotWithShape="1">
              <a:blip r:embed="rId15"/>
              <a:srcRect l="25171" r="15841"/>
              <a:stretch>
                <a:fillRect/>
              </a:stretch>
            </p:blipFill>
            <p:spPr>
              <a:xfrm rot="21440646">
                <a:off x="7280594" y="3008119"/>
                <a:ext cx="1488727" cy="1531634"/>
              </a:xfrm>
              <a:prstGeom prst="rect">
                <a:avLst/>
              </a:prstGeom>
            </p:spPr>
          </p:pic>
        </p:grpSp>
        <p:sp>
          <p:nvSpPr>
            <p:cNvPr id="9" name="椭圆 8"/>
            <p:cNvSpPr/>
            <p:nvPr/>
          </p:nvSpPr>
          <p:spPr>
            <a:xfrm>
              <a:off x="3816160" y="3272010"/>
              <a:ext cx="304147" cy="283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652255" y="3272010"/>
              <a:ext cx="304147" cy="283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678" y="1215561"/>
            <a:ext cx="8593685" cy="4233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425416" y="689667"/>
            <a:ext cx="4922642" cy="7709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441" y="1717365"/>
            <a:ext cx="3614503" cy="4819338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5886737" y="1432084"/>
            <a:ext cx="2894858" cy="2894858"/>
            <a:chOff x="5730665" y="1432084"/>
            <a:chExt cx="3347552" cy="334755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7336" y="1643396"/>
              <a:ext cx="1013681" cy="101368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665" y="1432084"/>
              <a:ext cx="3347552" cy="3347552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5876588" y="3429073"/>
            <a:ext cx="32920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有一种爱无法忘记，有一种情刻骨铭心，那就是老师的教诲。有人说老师是燃烧的蜡烛，其实您更像我们心中永不落的太阳。感谢您，亲爱的老师，节日快乐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!</a:t>
            </a:r>
            <a:endParaRPr lang="en-US" altLang="zh-CN" sz="1600" b="0" i="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9205872" y="100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425416" y="689667"/>
            <a:ext cx="4922642" cy="770976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3839793" y="1734035"/>
            <a:ext cx="2782854" cy="2782854"/>
            <a:chOff x="3302169" y="2275793"/>
            <a:chExt cx="3848954" cy="384895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169" y="2275793"/>
              <a:ext cx="3848954" cy="3848954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60193" y="3040541"/>
              <a:ext cx="1461669" cy="2002956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1653051" y="2352086"/>
            <a:ext cx="2899074" cy="2899074"/>
            <a:chOff x="849080" y="1629512"/>
            <a:chExt cx="3848954" cy="384895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080" y="1629512"/>
              <a:ext cx="3848954" cy="3848954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2021207" y="2381338"/>
              <a:ext cx="1477479" cy="2063662"/>
              <a:chOff x="2021207" y="2381338"/>
              <a:chExt cx="1477479" cy="2063662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14"/>
              <a:srcRect l="36473" r="13616"/>
              <a:stretch>
                <a:fillRect/>
              </a:stretch>
            </p:blipFill>
            <p:spPr>
              <a:xfrm>
                <a:off x="2021207" y="2381338"/>
                <a:ext cx="1477479" cy="2063662"/>
              </a:xfrm>
              <a:prstGeom prst="rect">
                <a:avLst/>
              </a:prstGeom>
            </p:spPr>
          </p:pic>
          <p:sp>
            <p:nvSpPr>
              <p:cNvPr id="28" name="椭圆 27"/>
              <p:cNvSpPr/>
              <p:nvPr/>
            </p:nvSpPr>
            <p:spPr>
              <a:xfrm>
                <a:off x="2724880" y="2898663"/>
                <a:ext cx="304147" cy="2837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5987220" y="2352086"/>
            <a:ext cx="2792867" cy="2792867"/>
            <a:chOff x="5755258" y="2421025"/>
            <a:chExt cx="3848954" cy="384895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258" y="2421025"/>
              <a:ext cx="3848954" cy="3848954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6923409" y="3162250"/>
              <a:ext cx="1424649" cy="2076020"/>
              <a:chOff x="6923409" y="3162250"/>
              <a:chExt cx="1424649" cy="2076020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15"/>
              <a:srcRect l="25171" r="15841"/>
              <a:stretch>
                <a:fillRect/>
              </a:stretch>
            </p:blipFill>
            <p:spPr>
              <a:xfrm>
                <a:off x="6923409" y="3162250"/>
                <a:ext cx="1424649" cy="2076020"/>
              </a:xfrm>
              <a:prstGeom prst="rect">
                <a:avLst/>
              </a:prstGeom>
            </p:spPr>
          </p:pic>
          <p:sp>
            <p:nvSpPr>
              <p:cNvPr id="29" name="椭圆 28"/>
              <p:cNvSpPr/>
              <p:nvPr/>
            </p:nvSpPr>
            <p:spPr>
              <a:xfrm>
                <a:off x="7325409" y="3636076"/>
                <a:ext cx="304147" cy="2837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8058248" y="1602563"/>
            <a:ext cx="2709626" cy="2709626"/>
            <a:chOff x="8001474" y="1244084"/>
            <a:chExt cx="3848954" cy="384895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474" y="1244084"/>
              <a:ext cx="3848954" cy="3848954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16"/>
            <a:srcRect l="18712" r="15517"/>
            <a:stretch>
              <a:fillRect/>
            </a:stretch>
          </p:blipFill>
          <p:spPr>
            <a:xfrm>
              <a:off x="9173582" y="1999733"/>
              <a:ext cx="1375620" cy="2095500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08" b="46420"/>
          <a:stretch>
            <a:fillRect/>
          </a:stretch>
        </p:blipFill>
        <p:spPr>
          <a:xfrm>
            <a:off x="4390949" y="5080082"/>
            <a:ext cx="4098864" cy="1072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425416" y="689667"/>
            <a:ext cx="4922642" cy="77097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42032" y="493576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纵使人不见、声不闻，思念相伴；纵使风不动、水不流，短信常依；诚挚的祝福，不常有，却意义非凡；快乐的心声，轻轻地呼唤：老师，节日快乐！</a:t>
            </a:r>
            <a:endParaRPr lang="zh-CN" altLang="en-US" b="0" i="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616602">
            <a:off x="2648392" y="2456300"/>
            <a:ext cx="3213115" cy="180650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600478">
            <a:off x="6267238" y="2315715"/>
            <a:ext cx="2990738" cy="176497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323287" y="1518585"/>
            <a:ext cx="7035810" cy="4690539"/>
            <a:chOff x="2578095" y="1625600"/>
            <a:chExt cx="7035810" cy="469053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095" y="1625600"/>
              <a:ext cx="7035810" cy="4690539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54475" y="4080134"/>
              <a:ext cx="2075392" cy="156501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7"/>
            <a:srcRect l="24985" r="27371"/>
            <a:stretch>
              <a:fillRect/>
            </a:stretch>
          </p:blipFill>
          <p:spPr>
            <a:xfrm>
              <a:off x="6254873" y="2640110"/>
              <a:ext cx="1940860" cy="2668490"/>
            </a:xfrm>
            <a:prstGeom prst="rect">
              <a:avLst/>
            </a:prstGeom>
          </p:spPr>
        </p:pic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425416" y="689667"/>
            <a:ext cx="4922642" cy="7709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39" y="2542344"/>
            <a:ext cx="1605426" cy="1372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06" y="1921283"/>
            <a:ext cx="3378206" cy="337820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425416" y="689667"/>
            <a:ext cx="4922642" cy="7709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676056" y="2208179"/>
            <a:ext cx="32333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你是园丁，精心培育国家栋梁；是蜡烛，燃烧自己照亮别人；是灯塔，指引我们前进的方向。让我们从无知走向文明，从幼稚走向成熟。恩师，祝你节日快乐！</a:t>
            </a:r>
            <a:endParaRPr lang="zh-CN" altLang="en-US" sz="1600" b="0" i="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425416" y="689667"/>
            <a:ext cx="4922642" cy="77097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987132" y="1854379"/>
            <a:ext cx="5799209" cy="3230827"/>
            <a:chOff x="2718258" y="1973521"/>
            <a:chExt cx="6245868" cy="347966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870464">
              <a:off x="6388970" y="2485102"/>
              <a:ext cx="2188386" cy="2142424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2718258" y="1973521"/>
              <a:ext cx="6245868" cy="3479667"/>
              <a:chOff x="2718258" y="1973521"/>
              <a:chExt cx="6245868" cy="3479667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 rot="20705306">
                <a:off x="3097615" y="2513409"/>
                <a:ext cx="2227209" cy="2130471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8258" y="1973521"/>
                <a:ext cx="6245868" cy="3479667"/>
              </a:xfrm>
              <a:prstGeom prst="rect">
                <a:avLst/>
              </a:prstGeom>
            </p:spPr>
          </p:pic>
        </p:grpSp>
      </p:grpSp>
      <p:sp>
        <p:nvSpPr>
          <p:cNvPr id="15" name="矩形 14"/>
          <p:cNvSpPr/>
          <p:nvPr/>
        </p:nvSpPr>
        <p:spPr>
          <a:xfrm>
            <a:off x="3874023" y="5152269"/>
            <a:ext cx="46091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老师的爱，凝结在红色的批注里，软化在亲切的话语里，躲藏在阳光的角落里，串通在学生的心灵里。教师节，谢老师栽培之恩！</a:t>
            </a:r>
            <a:endParaRPr lang="zh-CN" altLang="en-US" sz="1600" b="0" i="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425416" y="689667"/>
            <a:ext cx="4922642" cy="7709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9" b="31667"/>
          <a:stretch>
            <a:fillRect/>
          </a:stretch>
        </p:blipFill>
        <p:spPr>
          <a:xfrm>
            <a:off x="1794928" y="3224757"/>
            <a:ext cx="3132673" cy="135313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114429" y="2039426"/>
            <a:ext cx="3962072" cy="4029123"/>
            <a:chOff x="5114429" y="2039426"/>
            <a:chExt cx="3962072" cy="402912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3"/>
            <a:srcRect l="18712" r="15517"/>
            <a:stretch>
              <a:fillRect/>
            </a:stretch>
          </p:blipFill>
          <p:spPr>
            <a:xfrm rot="20302675">
              <a:off x="5486246" y="4275235"/>
              <a:ext cx="1380671" cy="1388694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5114429" y="2039426"/>
              <a:ext cx="3962072" cy="4029123"/>
              <a:chOff x="5114429" y="2039426"/>
              <a:chExt cx="3962072" cy="4029123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219438">
                <a:off x="5281333" y="2336326"/>
                <a:ext cx="1586073" cy="1278957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74709">
                <a:off x="7445650" y="3042382"/>
                <a:ext cx="1332028" cy="1814743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4429" y="2039426"/>
                <a:ext cx="3962072" cy="40291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425416" y="689667"/>
            <a:ext cx="4922642" cy="770976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2274731" y="3046034"/>
            <a:ext cx="7652199" cy="1620545"/>
            <a:chOff x="746993" y="3512733"/>
            <a:chExt cx="7652199" cy="1620545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54376" y="3525110"/>
              <a:ext cx="2127250" cy="1608168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84134" y="3516319"/>
              <a:ext cx="3515058" cy="1616959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46993" y="3512733"/>
              <a:ext cx="1804875" cy="1608168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  <p:sp>
        <p:nvSpPr>
          <p:cNvPr id="4" name="矩形 3"/>
          <p:cNvSpPr/>
          <p:nvPr/>
        </p:nvSpPr>
        <p:spPr>
          <a:xfrm>
            <a:off x="2505070" y="1856808"/>
            <a:ext cx="7420882" cy="787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有一种爱无法忘记，有一种情刻骨铭心，那就是老师的教诲。有人说老师是燃烧的蜡烛，其实您更像我们心中永不落的太阳。感谢您，亲爱的老师，节日快乐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!</a:t>
            </a:r>
            <a:endParaRPr lang="en-US" altLang="zh-CN" sz="1600" b="0" i="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425416" y="689667"/>
            <a:ext cx="4922642" cy="7709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4190" y="2208179"/>
            <a:ext cx="2475541" cy="152831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5404376" y="2871909"/>
            <a:ext cx="2270968" cy="137011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grpSp>
        <p:nvGrpSpPr>
          <p:cNvPr id="4" name="组合 3"/>
          <p:cNvGrpSpPr/>
          <p:nvPr/>
        </p:nvGrpSpPr>
        <p:grpSpPr>
          <a:xfrm rot="20391982">
            <a:off x="7813551" y="3083358"/>
            <a:ext cx="2422696" cy="1611319"/>
            <a:chOff x="8839197" y="3740198"/>
            <a:chExt cx="2702185" cy="165139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4"/>
            <a:srcRect b="8678"/>
            <a:stretch>
              <a:fillRect/>
            </a:stretch>
          </p:blipFill>
          <p:spPr>
            <a:xfrm rot="1203175">
              <a:off x="8839197" y="3740198"/>
              <a:ext cx="2702185" cy="1651394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sp>
          <p:nvSpPr>
            <p:cNvPr id="17" name="椭圆 16"/>
            <p:cNvSpPr/>
            <p:nvPr/>
          </p:nvSpPr>
          <p:spPr>
            <a:xfrm>
              <a:off x="10038215" y="4273196"/>
              <a:ext cx="304147" cy="283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12" y="4154996"/>
            <a:ext cx="3083468" cy="187097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2659">
            <a:off x="6992290" y="1673075"/>
            <a:ext cx="2148130" cy="1232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19420" y="508659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忘不了，您在三尺讲台辛勤耕耘的身影；忘不了，您在课堂上孜孜不倦的叮咛；忘不了，您在教室里神采飞扬的激情。教师节到了，祝您节日快乐！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553777" y="1229494"/>
            <a:ext cx="3674988" cy="3674988"/>
            <a:chOff x="1539708" y="921923"/>
            <a:chExt cx="3674988" cy="367498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1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hotocopy detail="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708" y="921923"/>
              <a:ext cx="3674988" cy="3674988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3"/>
            <a:srcRect r="52457"/>
            <a:stretch>
              <a:fillRect/>
            </a:stretch>
          </p:blipFill>
          <p:spPr>
            <a:xfrm rot="21424132">
              <a:off x="2618317" y="1744984"/>
              <a:ext cx="1390248" cy="2058865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7488981" y="1296196"/>
            <a:ext cx="3420068" cy="3420068"/>
            <a:chOff x="7474912" y="988625"/>
            <a:chExt cx="3420068" cy="342006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1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hotocopy detail="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4912" y="988625"/>
              <a:ext cx="3420068" cy="342006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4"/>
            <a:srcRect l="18712" r="15517"/>
            <a:stretch>
              <a:fillRect/>
            </a:stretch>
          </p:blipFill>
          <p:spPr>
            <a:xfrm>
              <a:off x="8410717" y="1742548"/>
              <a:ext cx="1375620" cy="2095500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679839" y="411681"/>
            <a:ext cx="4922642" cy="77097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187408" y="1296195"/>
            <a:ext cx="4032363" cy="4032363"/>
            <a:chOff x="4187408" y="1296195"/>
            <a:chExt cx="4032363" cy="4032363"/>
          </a:xfrm>
        </p:grpSpPr>
        <p:grpSp>
          <p:nvGrpSpPr>
            <p:cNvPr id="11" name="组合 10"/>
            <p:cNvGrpSpPr/>
            <p:nvPr/>
          </p:nvGrpSpPr>
          <p:grpSpPr>
            <a:xfrm>
              <a:off x="4187408" y="1296195"/>
              <a:ext cx="4032363" cy="4032363"/>
              <a:chOff x="4435426" y="988624"/>
              <a:chExt cx="4032363" cy="4032363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artisticPhotocopy detail="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5426" y="988624"/>
                <a:ext cx="4032363" cy="4032363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16"/>
              <a:srcRect l="34544" r="6018"/>
              <a:stretch>
                <a:fillRect/>
              </a:stretch>
            </p:blipFill>
            <p:spPr>
              <a:xfrm>
                <a:off x="5642149" y="1935151"/>
                <a:ext cx="1522196" cy="2303286"/>
              </a:xfrm>
              <a:prstGeom prst="rect">
                <a:avLst/>
              </a:prstGeom>
            </p:spPr>
          </p:pic>
        </p:grpSp>
        <p:sp>
          <p:nvSpPr>
            <p:cNvPr id="28" name="椭圆 27"/>
            <p:cNvSpPr/>
            <p:nvPr/>
          </p:nvSpPr>
          <p:spPr>
            <a:xfrm>
              <a:off x="6380338" y="2633031"/>
              <a:ext cx="304147" cy="283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425416" y="689667"/>
            <a:ext cx="4922642" cy="77097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6"/>
          <a:stretch>
            <a:fillRect/>
          </a:stretch>
        </p:blipFill>
        <p:spPr>
          <a:xfrm>
            <a:off x="6228323" y="1518585"/>
            <a:ext cx="3262770" cy="4876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871243" y="2150237"/>
            <a:ext cx="33951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您不是站立在三尺讲台，而是站立在我们心里；您不是存在于青春岁月，而是存在于我们整个人生。阳光因您而灿烂，雨露因您而温柔，心灵因您而纯洁，世界因而您而美丽。真诚祝您教师节快乐，桃李满天下。</a:t>
            </a:r>
            <a:endParaRPr lang="zh-CN" altLang="en-US" sz="1600" b="0" i="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5" y="5846323"/>
            <a:ext cx="1011677" cy="101167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3323216" y="4423566"/>
            <a:ext cx="5753984" cy="338554"/>
            <a:chOff x="2931279" y="1193523"/>
            <a:chExt cx="5753984" cy="338554"/>
          </a:xfrm>
        </p:grpSpPr>
        <p:grpSp>
          <p:nvGrpSpPr>
            <p:cNvPr id="19" name="组合 18"/>
            <p:cNvGrpSpPr/>
            <p:nvPr/>
          </p:nvGrpSpPr>
          <p:grpSpPr>
            <a:xfrm>
              <a:off x="2931279" y="1347716"/>
              <a:ext cx="5753984" cy="11942"/>
              <a:chOff x="3486635" y="1714194"/>
              <a:chExt cx="5753984" cy="11942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3486635" y="1714194"/>
                <a:ext cx="143827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>
                <a:off x="7802344" y="1726136"/>
                <a:ext cx="1438275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0"/>
            <p:cNvSpPr txBox="1"/>
            <p:nvPr/>
          </p:nvSpPr>
          <p:spPr>
            <a:xfrm>
              <a:off x="4514856" y="1193523"/>
              <a:ext cx="2755900" cy="338554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1600" spc="300" dirty="0">
                  <a:solidFill>
                    <a:schemeClr val="bg1"/>
                  </a:solidFill>
                  <a:cs typeface="+mn-ea"/>
                  <a:sym typeface="+mn-lt"/>
                </a:rPr>
                <a:t>9/</a:t>
              </a: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月</a:t>
              </a:r>
              <a:r>
                <a:rPr lang="en-US" altLang="zh-CN" sz="1600" spc="300" dirty="0">
                  <a:solidFill>
                    <a:schemeClr val="bg1"/>
                  </a:solidFill>
                  <a:cs typeface="+mn-ea"/>
                  <a:sym typeface="+mn-lt"/>
                </a:rPr>
                <a:t>/10/</a:t>
              </a: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日</a:t>
              </a:r>
              <a:r>
                <a:rPr lang="en-US" altLang="zh-CN" sz="1600" spc="300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教</a:t>
              </a:r>
              <a:r>
                <a:rPr lang="en-US" altLang="zh-CN" sz="1600" spc="300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师</a:t>
              </a:r>
              <a:r>
                <a:rPr lang="en-US" altLang="zh-CN" sz="1600" spc="300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1600" spc="300" dirty="0">
                  <a:solidFill>
                    <a:schemeClr val="bg1"/>
                  </a:solidFill>
                  <a:cs typeface="+mn-ea"/>
                  <a:sym typeface="+mn-lt"/>
                </a:rPr>
                <a:t>节</a:t>
              </a:r>
              <a:r>
                <a:rPr lang="en-US" altLang="zh-CN" sz="1600" spc="300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endParaRPr lang="zh-CN" altLang="en-US" sz="6000" b="1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768" y="367805"/>
            <a:ext cx="2864965" cy="3145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-57870"/>
            <a:ext cx="2700907" cy="2700907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100000" l="0" r="100000">
                        <a14:backgroundMark x1="7292" y1="42262" x2="8698" y2="82738"/>
                        <a14:backgroundMark x1="87500" y1="57381" x2="85260" y2="88690"/>
                        <a14:backgroundMark x1="83854" y1="88214" x2="90313" y2="84881"/>
                        <a14:backgroundMark x1="1510" y1="98095" x2="27292" y2="98690"/>
                        <a14:backgroundMark x1="72604" y1="98690" x2="99271" y2="98333"/>
                        <a14:backgroundMark x1="729" y1="93452" x2="29167" y2="94048"/>
                        <a14:backgroundMark x1="72083" y1="95119" x2="99375" y2="9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01" y="2928318"/>
            <a:ext cx="9335193" cy="368121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2880683" y="1169823"/>
            <a:ext cx="6631894" cy="2706166"/>
            <a:chOff x="3062874" y="1515480"/>
            <a:chExt cx="6631894" cy="270616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874" y="1515480"/>
              <a:ext cx="6631894" cy="270616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artisticPhotocopy detail="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6690" y="1654642"/>
              <a:ext cx="615199" cy="832204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8" r="57954"/>
          <a:stretch>
            <a:fillRect/>
          </a:stretch>
        </p:blipFill>
        <p:spPr>
          <a:xfrm rot="19796218">
            <a:off x="8214781" y="1347144"/>
            <a:ext cx="1661847" cy="13565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602" y="4813747"/>
            <a:ext cx="1390226" cy="10695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385188" y="3460175"/>
            <a:ext cx="5692012" cy="891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48001" y="853691"/>
            <a:ext cx="4773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老师的爱，凝结在红色的批注里，软化在亲切的话语里，躲藏在阳光的角落里，串通在学生的心灵里。教师节，谢老师栽培之恩！</a:t>
            </a:r>
            <a:endParaRPr lang="zh-CN" altLang="en-US" b="0" i="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569283" y="5518208"/>
            <a:ext cx="4922642" cy="770976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6466866" y="2049958"/>
            <a:ext cx="2982721" cy="3584158"/>
            <a:chOff x="6466866" y="2049958"/>
            <a:chExt cx="2982721" cy="3584158"/>
          </a:xfrm>
        </p:grpSpPr>
        <p:grpSp>
          <p:nvGrpSpPr>
            <p:cNvPr id="18" name="组合 17"/>
            <p:cNvGrpSpPr/>
            <p:nvPr/>
          </p:nvGrpSpPr>
          <p:grpSpPr>
            <a:xfrm rot="1583530">
              <a:off x="6466866" y="2049958"/>
              <a:ext cx="2982721" cy="3584158"/>
              <a:chOff x="6508399" y="1845381"/>
              <a:chExt cx="2982721" cy="3584158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20520683">
                <a:off x="6726679" y="2172948"/>
                <a:ext cx="2341733" cy="2174432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33767">
                <a:off x="6508399" y="1845381"/>
                <a:ext cx="2982721" cy="3232505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5622" y="4273196"/>
                <a:ext cx="1098748" cy="1156343"/>
              </a:xfrm>
              <a:prstGeom prst="rect">
                <a:avLst/>
              </a:prstGeom>
            </p:spPr>
          </p:pic>
        </p:grpSp>
        <p:sp>
          <p:nvSpPr>
            <p:cNvPr id="33" name="椭圆 32"/>
            <p:cNvSpPr/>
            <p:nvPr/>
          </p:nvSpPr>
          <p:spPr>
            <a:xfrm>
              <a:off x="8110558" y="2725289"/>
              <a:ext cx="304147" cy="283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879323" y="2238528"/>
            <a:ext cx="2982721" cy="3609274"/>
            <a:chOff x="2879323" y="2238528"/>
            <a:chExt cx="2982721" cy="3609274"/>
          </a:xfrm>
        </p:grpSpPr>
        <p:grpSp>
          <p:nvGrpSpPr>
            <p:cNvPr id="16" name="组合 15"/>
            <p:cNvGrpSpPr/>
            <p:nvPr/>
          </p:nvGrpSpPr>
          <p:grpSpPr>
            <a:xfrm rot="1239193">
              <a:off x="2879323" y="2238528"/>
              <a:ext cx="2982721" cy="3609274"/>
              <a:chOff x="3132995" y="2768712"/>
              <a:chExt cx="2982721" cy="3609274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3132995" y="2768712"/>
                <a:ext cx="2982721" cy="3232505"/>
                <a:chOff x="3132995" y="2768712"/>
                <a:chExt cx="2982721" cy="3232505"/>
              </a:xfrm>
            </p:grpSpPr>
            <p:pic>
              <p:nvPicPr>
                <p:cNvPr id="14" name="图片 13"/>
                <p:cNvPicPr>
                  <a:picLocks noChangeAspect="1"/>
                </p:cNvPicPr>
                <p:nvPr/>
              </p:nvPicPr>
              <p:blipFill rotWithShape="1">
                <a:blip r:embed="rId15"/>
                <a:srcRect b="11561"/>
                <a:stretch>
                  <a:fillRect/>
                </a:stretch>
              </p:blipFill>
              <p:spPr>
                <a:xfrm rot="20591424">
                  <a:off x="3343421" y="3083958"/>
                  <a:ext cx="2353246" cy="2135136"/>
                </a:xfrm>
                <a:prstGeom prst="rect">
                  <a:avLst/>
                </a:prstGeom>
              </p:spPr>
            </p:pic>
            <p:pic>
              <p:nvPicPr>
                <p:cNvPr id="3" name="图片 2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33767">
                  <a:off x="3132995" y="2768712"/>
                  <a:ext cx="2982721" cy="3232505"/>
                </a:xfrm>
                <a:prstGeom prst="rect">
                  <a:avLst/>
                </a:prstGeom>
              </p:spPr>
            </p:pic>
          </p:grp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68160" y="5221643"/>
                <a:ext cx="1098748" cy="1156343"/>
              </a:xfrm>
              <a:prstGeom prst="rect">
                <a:avLst/>
              </a:prstGeom>
            </p:spPr>
          </p:pic>
        </p:grpSp>
        <p:sp>
          <p:nvSpPr>
            <p:cNvPr id="34" name="椭圆 33"/>
            <p:cNvSpPr/>
            <p:nvPr/>
          </p:nvSpPr>
          <p:spPr>
            <a:xfrm>
              <a:off x="4234264" y="3009046"/>
              <a:ext cx="304147" cy="283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2595663" y="4335842"/>
            <a:ext cx="3160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粉笔，是老师讲课的帮手；黑板，是老师教知识的宝地；三尺讲台，是老师展现风采的舞台；年复一年，春夏秋冬，见证了老师的无私奉献！</a:t>
            </a:r>
            <a:endParaRPr lang="zh-CN" altLang="en-US" b="0" i="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45" y="804491"/>
            <a:ext cx="4218174" cy="2109087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6097024" y="3349044"/>
            <a:ext cx="2811627" cy="2794000"/>
            <a:chOff x="6097024" y="3349044"/>
            <a:chExt cx="2811627" cy="2794000"/>
          </a:xfrm>
        </p:grpSpPr>
        <p:grpSp>
          <p:nvGrpSpPr>
            <p:cNvPr id="34" name="组合 33"/>
            <p:cNvGrpSpPr/>
            <p:nvPr/>
          </p:nvGrpSpPr>
          <p:grpSpPr>
            <a:xfrm>
              <a:off x="6097024" y="3349044"/>
              <a:ext cx="2811627" cy="2794000"/>
              <a:chOff x="5606004" y="1995009"/>
              <a:chExt cx="2811627" cy="2794000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66" t="19733" r="21560" b="21563"/>
              <a:stretch>
                <a:fillRect/>
              </a:stretch>
            </p:blipFill>
            <p:spPr>
              <a:xfrm>
                <a:off x="5606004" y="1995009"/>
                <a:ext cx="2811627" cy="279400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43556" y="2430475"/>
                <a:ext cx="1995477" cy="1923068"/>
              </a:xfrm>
              <a:prstGeom prst="rect">
                <a:avLst/>
              </a:prstGeom>
            </p:spPr>
          </p:pic>
        </p:grpSp>
        <p:sp>
          <p:nvSpPr>
            <p:cNvPr id="38" name="椭圆 37"/>
            <p:cNvSpPr/>
            <p:nvPr/>
          </p:nvSpPr>
          <p:spPr>
            <a:xfrm>
              <a:off x="7350763" y="4007934"/>
              <a:ext cx="304147" cy="283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813676" y="770958"/>
            <a:ext cx="2811627" cy="2794000"/>
            <a:chOff x="2813676" y="770958"/>
            <a:chExt cx="2811627" cy="2794000"/>
          </a:xfrm>
        </p:grpSpPr>
        <p:grpSp>
          <p:nvGrpSpPr>
            <p:cNvPr id="35" name="组合 34"/>
            <p:cNvGrpSpPr/>
            <p:nvPr/>
          </p:nvGrpSpPr>
          <p:grpSpPr>
            <a:xfrm>
              <a:off x="2813676" y="770958"/>
              <a:ext cx="2811627" cy="2794000"/>
              <a:chOff x="2266232" y="2259905"/>
              <a:chExt cx="2811627" cy="2794000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66" t="19733" r="21560" b="21563"/>
              <a:stretch>
                <a:fillRect/>
              </a:stretch>
            </p:blipFill>
            <p:spPr>
              <a:xfrm>
                <a:off x="2266232" y="2259905"/>
                <a:ext cx="2811627" cy="2794000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31556" y="2600326"/>
                <a:ext cx="2136424" cy="2113158"/>
              </a:xfrm>
              <a:prstGeom prst="rect">
                <a:avLst/>
              </a:prstGeom>
            </p:spPr>
          </p:pic>
        </p:grpSp>
        <p:sp>
          <p:nvSpPr>
            <p:cNvPr id="40" name="椭圆 39"/>
            <p:cNvSpPr/>
            <p:nvPr/>
          </p:nvSpPr>
          <p:spPr>
            <a:xfrm>
              <a:off x="4247212" y="1543385"/>
              <a:ext cx="304147" cy="283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680725" y="503121"/>
            <a:ext cx="4922642" cy="770976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026683" y="1702779"/>
            <a:ext cx="9577817" cy="3418927"/>
            <a:chOff x="1026683" y="1702779"/>
            <a:chExt cx="9577817" cy="3418927"/>
          </a:xfrm>
        </p:grpSpPr>
        <p:grpSp>
          <p:nvGrpSpPr>
            <p:cNvPr id="16" name="组合 15"/>
            <p:cNvGrpSpPr/>
            <p:nvPr/>
          </p:nvGrpSpPr>
          <p:grpSpPr>
            <a:xfrm>
              <a:off x="1026683" y="1702779"/>
              <a:ext cx="9577817" cy="3418927"/>
              <a:chOff x="647779" y="1809157"/>
              <a:chExt cx="9577817" cy="3418927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647779" y="1809157"/>
                <a:ext cx="9577817" cy="3412486"/>
                <a:chOff x="-1178625" y="3512733"/>
                <a:chExt cx="9577817" cy="3412486"/>
              </a:xfrm>
            </p:grpSpPr>
            <p:pic>
              <p:nvPicPr>
                <p:cNvPr id="3" name="图片 2"/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-1178625" y="5286707"/>
                  <a:ext cx="2654042" cy="1638512"/>
                </a:xfrm>
                <a:prstGeom prst="rect">
                  <a:avLst/>
                </a:prstGeom>
                <a:ln w="38100">
                  <a:solidFill>
                    <a:schemeClr val="bg1"/>
                  </a:solidFill>
                </a:ln>
              </p:spPr>
            </p:pic>
            <p:pic>
              <p:nvPicPr>
                <p:cNvPr id="4" name="图片 3"/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54376" y="3525110"/>
                  <a:ext cx="2127250" cy="1608168"/>
                </a:xfrm>
                <a:prstGeom prst="rect">
                  <a:avLst/>
                </a:prstGeom>
                <a:ln w="38100">
                  <a:solidFill>
                    <a:schemeClr val="bg1"/>
                  </a:solidFill>
                </a:ln>
              </p:spPr>
            </p:pic>
            <p:pic>
              <p:nvPicPr>
                <p:cNvPr id="8" name="图片 7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84134" y="3516319"/>
                  <a:ext cx="3515058" cy="1616959"/>
                </a:xfrm>
                <a:prstGeom prst="rect">
                  <a:avLst/>
                </a:prstGeom>
                <a:ln w="38100">
                  <a:solidFill>
                    <a:schemeClr val="bg1"/>
                  </a:solidFill>
                </a:ln>
              </p:spPr>
            </p:pic>
            <p:pic>
              <p:nvPicPr>
                <p:cNvPr id="9" name="图片 8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6993" y="3512733"/>
                  <a:ext cx="1804875" cy="1608168"/>
                </a:xfrm>
                <a:prstGeom prst="rect">
                  <a:avLst/>
                </a:prstGeom>
                <a:ln w="38100">
                  <a:solidFill>
                    <a:schemeClr val="bg1"/>
                  </a:solidFill>
                </a:ln>
              </p:spPr>
            </p:pic>
          </p:grpSp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flipH="1">
                <a:off x="3441519" y="3583131"/>
                <a:ext cx="2830463" cy="1638512"/>
              </a:xfrm>
              <a:prstGeom prst="rect">
                <a:avLst/>
              </a:prstGeom>
              <a:ln w="38100">
                <a:solidFill>
                  <a:schemeClr val="bg1"/>
                </a:solidFill>
              </a:ln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17"/>
              <a:srcRect b="8678"/>
              <a:stretch>
                <a:fillRect/>
              </a:stretch>
            </p:blipFill>
            <p:spPr>
              <a:xfrm>
                <a:off x="6398621" y="3576690"/>
                <a:ext cx="2702185" cy="1651394"/>
              </a:xfrm>
              <a:prstGeom prst="rect">
                <a:avLst/>
              </a:prstGeom>
              <a:ln w="38100">
                <a:solidFill>
                  <a:schemeClr val="bg1"/>
                </a:solidFill>
              </a:ln>
            </p:spPr>
          </p:pic>
        </p:grpSp>
        <p:sp>
          <p:nvSpPr>
            <p:cNvPr id="40" name="椭圆 39"/>
            <p:cNvSpPr/>
            <p:nvPr/>
          </p:nvSpPr>
          <p:spPr>
            <a:xfrm>
              <a:off x="7854957" y="3989439"/>
              <a:ext cx="304147" cy="283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425416" y="689667"/>
            <a:ext cx="4922642" cy="77097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88" y="2077293"/>
            <a:ext cx="3293855" cy="439180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313623" y="2285035"/>
            <a:ext cx="39361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教师节到了，送你淡淡的风，快乐随风飞翔；送你淡淡的雨，爱情滋润心房；送你淡淡的云，心的晴空自由明朗；送你淡淡的月，好运光辉洒落身旁；送你淡淡的星，健康相伴久长；送你淡淡的花，青春散发着清香；送你淡淡的问候，愿情谊醇厚如酒，幸福绵长！</a:t>
            </a:r>
            <a:endParaRPr lang="zh-CN" altLang="en-US" b="0" i="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857103" y="1589422"/>
            <a:ext cx="8477794" cy="3502058"/>
          </a:xfrm>
          <a:prstGeom prst="rect">
            <a:avLst/>
          </a:prstGeom>
          <a:noFill/>
          <a:ln>
            <a:solidFill>
              <a:schemeClr val="bg1">
                <a:alpha val="63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453089" y="2460029"/>
            <a:ext cx="7579215" cy="2051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你用青春耕耘，花园里鲜花灿烂；你用心血浇灌，果园中芬芳弥漫；你用微笑播种，一路上快乐无限；你用智慧领航，人海里精彩不断。教师节，愿你拥有最多财富最大幸福最美祝福：桃李满天下，快乐伴身边。</a:t>
            </a:r>
            <a:endParaRPr lang="zh-CN" altLang="en-US" b="0" i="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351049" y="1828489"/>
            <a:ext cx="4922642" cy="7709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62"/>
          <a:stretch>
            <a:fillRect/>
          </a:stretch>
        </p:blipFill>
        <p:spPr>
          <a:xfrm rot="20616841">
            <a:off x="2131430" y="2378224"/>
            <a:ext cx="4595485" cy="19516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1986456" y="740790"/>
            <a:ext cx="4922642" cy="77097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5334000" y="214823"/>
            <a:ext cx="6858000" cy="6858000"/>
            <a:chOff x="5334000" y="214823"/>
            <a:chExt cx="6858000" cy="6858000"/>
          </a:xfrm>
        </p:grpSpPr>
        <p:grpSp>
          <p:nvGrpSpPr>
            <p:cNvPr id="8" name="组合 7"/>
            <p:cNvGrpSpPr/>
            <p:nvPr/>
          </p:nvGrpSpPr>
          <p:grpSpPr>
            <a:xfrm>
              <a:off x="5334000" y="214823"/>
              <a:ext cx="6858000" cy="6858000"/>
              <a:chOff x="5650910" y="73"/>
              <a:chExt cx="6858000" cy="6858000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0910" y="73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19808043">
                <a:off x="7758152" y="755352"/>
                <a:ext cx="1489563" cy="1312253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 rot="855868">
                <a:off x="6780930" y="3752663"/>
                <a:ext cx="2045318" cy="1942133"/>
              </a:xfrm>
              <a:prstGeom prst="rect">
                <a:avLst/>
              </a:prstGeom>
            </p:spPr>
          </p:pic>
        </p:grpSp>
        <p:sp>
          <p:nvSpPr>
            <p:cNvPr id="19" name="椭圆 18"/>
            <p:cNvSpPr/>
            <p:nvPr/>
          </p:nvSpPr>
          <p:spPr>
            <a:xfrm>
              <a:off x="8033949" y="4428328"/>
              <a:ext cx="304147" cy="2837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7" y="5478288"/>
            <a:ext cx="1379712" cy="13797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093" y="4273196"/>
            <a:ext cx="1896894" cy="189689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>
          <a:xfrm>
            <a:off x="10237319" y="5453188"/>
            <a:ext cx="1105230" cy="13797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796" y="647932"/>
            <a:ext cx="2150293" cy="23611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2172">
            <a:off x="188433" y="-485279"/>
            <a:ext cx="1485919" cy="21174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952" y="-57869"/>
            <a:ext cx="2266048" cy="22660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08"/>
          <a:stretch>
            <a:fillRect/>
          </a:stretch>
        </p:blipFill>
        <p:spPr>
          <a:xfrm>
            <a:off x="3436433" y="5394700"/>
            <a:ext cx="4922642" cy="77097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048000" y="1075155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你不是演员，却吸引着学生饥渴的目光；你不是歌手，却让知识的清泉叮咚作响；你不是雕塑家，却琢出了人类的灵魂。祝教师节快乐。</a:t>
            </a:r>
            <a:endParaRPr lang="zh-CN" altLang="en-US" b="0" i="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675">
            <a:off x="8762144" y="2951977"/>
            <a:ext cx="2007395" cy="131681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961115" y="2531491"/>
            <a:ext cx="5276335" cy="2834238"/>
            <a:chOff x="2986316" y="2460325"/>
            <a:chExt cx="5700763" cy="283423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419579" y="1027062"/>
              <a:ext cx="2834238" cy="570076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8037" y="2821606"/>
              <a:ext cx="4277322" cy="211167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"/>
</p:tagLst>
</file>

<file path=ppt/theme/theme1.xml><?xml version="1.0" encoding="utf-8"?>
<a:theme xmlns:a="http://schemas.openxmlformats.org/drawingml/2006/main" name=" www.2ppt.com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ayndv2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Microsoft Office PowerPoint</Application>
  <PresentationFormat>宽屏</PresentationFormat>
  <Paragraphs>36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2022-03-10T03:48:21Z</dcterms:created>
  <dcterms:modified xsi:type="dcterms:W3CDTF">2023-01-10T11:12:19Z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29C6586F47BA429C9AC50B69603E0A53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