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13" r:id="rId3"/>
    <p:sldId id="308" r:id="rId4"/>
    <p:sldId id="322" r:id="rId5"/>
    <p:sldId id="323" r:id="rId6"/>
    <p:sldId id="314" r:id="rId7"/>
    <p:sldId id="315" r:id="rId8"/>
    <p:sldId id="312" r:id="rId9"/>
    <p:sldId id="298" r:id="rId10"/>
    <p:sldId id="296" r:id="rId11"/>
    <p:sldId id="318" r:id="rId12"/>
    <p:sldId id="301" r:id="rId13"/>
    <p:sldId id="321" r:id="rId14"/>
    <p:sldId id="319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2DB"/>
    <a:srgbClr val="0000FF"/>
    <a:srgbClr val="FCB6FC"/>
    <a:srgbClr val="FD83FA"/>
    <a:srgbClr val="FCD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72A202D-AADB-4961-86AE-3815BC1641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F934504-475F-4B8B-9B31-06EECF2C94D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B9D6F5-FC1B-4441-B941-02B3AB13DC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9BB6F09-BE7F-4FD0-A2B9-73A0F42533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E620EC3-7AF8-4042-8F22-212732CB3AB6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24F6B8B-2905-44F6-9652-BE3A8F3AB4F3}" type="slidenum">
              <a:rPr kumimoji="1" lang="en-US" altLang="zh-CN">
                <a:latin typeface="Times New Roman" panose="02020603050405020304" pitchFamily="18" charset="0"/>
              </a:rPr>
              <a:t>12</a:t>
            </a:fld>
            <a:endParaRPr kumimoji="1" lang="en-US" altLang="zh-CN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2E7CAC9-472F-498F-9EFA-392BBC7CBE76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A716FFE-A74B-4127-92A1-EB8BF1AB9377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D83553B-513A-4CC6-9466-1D96168B87CC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F32039A-9693-4AF9-8DD7-922230AC9247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5EDC83C-7B71-41BA-A535-CD14ABF1E016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47C2E41-5A38-428F-9972-17A5B5399871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EEC5627-9636-4695-9AFE-C460B58BA54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CC0F3F8-3B4E-4E9B-B4C7-3E20425D31EE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E92E157-E5ED-42BB-BAEA-AF1BA4C93E47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BD096FA-37BF-4902-B5C8-47D26BEA0A71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35E4C04-EE23-4535-BC37-1C736D63BB10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7C917D8-640B-424C-BE8D-7D2845998F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B5C92C4-14C7-453A-B06B-3DB8D88A8A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ABCDCA1-B359-4C05-807D-A1C9D81B55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33C8A83-5E68-4795-B51F-873FB74BF5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DADC01-A15B-41A2-BE81-099215C0D9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4085E3E-B614-4E81-8413-29A6890381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SO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FF096A-81B1-4912-AFC6-97BC2BE330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B348A64-5AF4-4951-B138-5A91F29FA8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53495FA-057F-48B5-9BC8-47B47176A0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504DE80-F1E9-4B6B-B095-402FC13F13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7ED40A-AEA6-48D2-AB0D-9D49C15726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6252EC7-1A46-4C67-9326-60077DABBF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002025-42FC-47EB-8210-457C8D894E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CCD6720-8D8A-4D77-9644-985604C2D0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28A72B-4CF6-4981-99A9-61ED9D992C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B01A376-D77A-498C-96AC-0C41B154C3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BDED63-A7A8-4296-A686-E24E4ADB94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E220623-46F4-4150-9931-9B028B4815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3&#19978;\U2\Lesson10%20&#25945;&#23398;&#35838;&#20214;\my.mp3" TargetMode="External"/><Relationship Id="rId1" Type="http://schemas.microsoft.com/office/2007/relationships/media" Target="file:///E:\&#20154;&#25945;&#26032;&#29256;3&#19978;\U2\Lesson10%20&#25945;&#23398;&#35838;&#20214;\my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 bwMode="auto">
          <a:xfrm>
            <a:off x="395536" y="2132856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Unit2 This is my pencil.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836712"/>
            <a:ext cx="5976664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 smtClean="0"/>
              <a:t>人教精通版三年级上册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78522" y="39330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93750" y="4800600"/>
            <a:ext cx="5780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</a:t>
            </a:r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sharpener.</a:t>
            </a:r>
            <a:endParaRPr lang="zh-CN" altLang="en-US" sz="28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3797" name="组合 17"/>
          <p:cNvGrpSpPr/>
          <p:nvPr/>
        </p:nvGrpSpPr>
        <p:grpSpPr bwMode="auto">
          <a:xfrm>
            <a:off x="3810000" y="1700213"/>
            <a:ext cx="4627563" cy="1616075"/>
            <a:chOff x="3808487" y="1447800"/>
            <a:chExt cx="4057525" cy="2026725"/>
          </a:xfrm>
        </p:grpSpPr>
        <p:sp>
          <p:nvSpPr>
            <p:cNvPr id="33803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51275" y="1841500"/>
            <a:ext cx="451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sharpener</a:t>
            </a:r>
            <a:endParaRPr lang="zh-CN" altLang="en-US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799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800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163" y="1106488"/>
            <a:ext cx="25685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6388" y="4513263"/>
            <a:ext cx="17811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5"/>
          <p:cNvGrpSpPr/>
          <p:nvPr/>
        </p:nvGrpSpPr>
        <p:grpSpPr bwMode="auto">
          <a:xfrm>
            <a:off x="485775" y="1387475"/>
            <a:ext cx="5759450" cy="4546600"/>
            <a:chOff x="-1192599" y="1412776"/>
            <a:chExt cx="5759520" cy="4545462"/>
          </a:xfrm>
        </p:grpSpPr>
        <p:grpSp>
          <p:nvGrpSpPr>
            <p:cNvPr id="35849" name="组合 9"/>
            <p:cNvGrpSpPr/>
            <p:nvPr/>
          </p:nvGrpSpPr>
          <p:grpSpPr bwMode="auto">
            <a:xfrm>
              <a:off x="-1192599" y="1412776"/>
              <a:ext cx="5759520" cy="4545462"/>
              <a:chOff x="223044" y="419100"/>
              <a:chExt cx="8667750" cy="6019800"/>
            </a:xfrm>
          </p:grpSpPr>
          <p:pic>
            <p:nvPicPr>
              <p:cNvPr id="11" name="图片 3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23044" y="419100"/>
                <a:ext cx="8667750" cy="60198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2" name="图片 11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707904" y="3429000"/>
                <a:ext cx="1152128" cy="777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圆角矩形 3"/>
            <p:cNvSpPr/>
            <p:nvPr/>
          </p:nvSpPr>
          <p:spPr>
            <a:xfrm rot="1625944">
              <a:off x="3858887" y="1692106"/>
              <a:ext cx="357192" cy="1337928"/>
            </a:xfrm>
            <a:prstGeom prst="roundRect">
              <a:avLst/>
            </a:prstGeom>
            <a:solidFill>
              <a:srgbClr val="6F92DB"/>
            </a:solidFill>
            <a:ln>
              <a:solidFill>
                <a:srgbClr val="6F92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584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5888" y="1684338"/>
            <a:ext cx="1600200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59453" y="567486"/>
            <a:ext cx="32175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Draw and say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584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6738" y="3397250"/>
            <a:ext cx="16557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4995863" y="1411288"/>
            <a:ext cx="3841750" cy="1668462"/>
          </a:xfrm>
          <a:prstGeom prst="cloudCallout">
            <a:avLst>
              <a:gd name="adj1" fmla="val 14434"/>
              <a:gd name="adj2" fmla="val 674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This is my 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双波形 4"/>
          <p:cNvSpPr/>
          <p:nvPr/>
        </p:nvSpPr>
        <p:spPr>
          <a:xfrm>
            <a:off x="263525" y="908050"/>
            <a:ext cx="3443288" cy="1089025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7891" name="Object 26"/>
          <p:cNvGraphicFramePr>
            <a:graphicFrameLocks noChangeAspect="1"/>
          </p:cNvGraphicFramePr>
          <p:nvPr/>
        </p:nvGraphicFramePr>
        <p:xfrm>
          <a:off x="179388" y="679450"/>
          <a:ext cx="891381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Photo Editor 照片" r:id="rId4" imgW="8915400" imgH="5486400" progId="MSPhotoEd.3">
                  <p:embed/>
                </p:oleObj>
              </mc:Choice>
              <mc:Fallback>
                <p:oleObj name="Photo Editor 照片" r:id="rId4" imgW="8915400" imgH="5486400" progId="MSPhotoEd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79450"/>
                        <a:ext cx="891381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AutoShape 28"/>
          <p:cNvSpPr>
            <a:spLocks noChangeArrowheads="1"/>
          </p:cNvSpPr>
          <p:nvPr/>
        </p:nvSpPr>
        <p:spPr bwMode="auto">
          <a:xfrm>
            <a:off x="1619250" y="4795838"/>
            <a:ext cx="2362200" cy="838200"/>
          </a:xfrm>
          <a:prstGeom prst="wedgeEllipseCallout">
            <a:avLst>
              <a:gd name="adj1" fmla="val -58454"/>
              <a:gd name="adj2" fmla="val -51417"/>
            </a:avLst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It’s a ….</a:t>
            </a:r>
          </a:p>
        </p:txBody>
      </p:sp>
      <p:sp>
        <p:nvSpPr>
          <p:cNvPr id="6" name="矩形 5"/>
          <p:cNvSpPr/>
          <p:nvPr/>
        </p:nvSpPr>
        <p:spPr>
          <a:xfrm>
            <a:off x="258123" y="1160894"/>
            <a:ext cx="34483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Touch and guess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789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7896" name="组合 10"/>
          <p:cNvGrpSpPr/>
          <p:nvPr/>
        </p:nvGrpSpPr>
        <p:grpSpPr bwMode="auto">
          <a:xfrm>
            <a:off x="6500813" y="1641475"/>
            <a:ext cx="2362200" cy="1143000"/>
            <a:chOff x="6500813" y="1641888"/>
            <a:chExt cx="2362200" cy="1143000"/>
          </a:xfrm>
        </p:grpSpPr>
        <p:sp>
          <p:nvSpPr>
            <p:cNvPr id="57348" name="AutoShape 27"/>
            <p:cNvSpPr>
              <a:spLocks noChangeArrowheads="1"/>
            </p:cNvSpPr>
            <p:nvPr/>
          </p:nvSpPr>
          <p:spPr bwMode="auto">
            <a:xfrm>
              <a:off x="6500813" y="1641888"/>
              <a:ext cx="2362200" cy="1143000"/>
            </a:xfrm>
            <a:prstGeom prst="wedgeEllipseCallout">
              <a:avLst>
                <a:gd name="adj1" fmla="val -53929"/>
                <a:gd name="adj2" fmla="val -39610"/>
              </a:avLst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endPara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37898" name="矩形 9"/>
            <p:cNvSpPr>
              <a:spLocks noChangeArrowheads="1"/>
            </p:cNvSpPr>
            <p:nvPr/>
          </p:nvSpPr>
          <p:spPr bwMode="auto">
            <a:xfrm>
              <a:off x="6802829" y="1749501"/>
              <a:ext cx="175816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kumimoji="1"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What’s in the bag?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7358" y="1016353"/>
            <a:ext cx="7032746" cy="481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94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1227138" y="1095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9942" name="Picture 6" descr="C:\Users\Administrator\Desktop\播放按钮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4802188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9700" y="1673225"/>
            <a:ext cx="1600200" cy="63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1987" name="Text Box 56"/>
          <p:cNvSpPr txBox="1">
            <a:spLocks noChangeArrowheads="1"/>
          </p:cNvSpPr>
          <p:nvPr/>
        </p:nvSpPr>
        <p:spPr bwMode="auto">
          <a:xfrm>
            <a:off x="4032250" y="2154238"/>
            <a:ext cx="151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ruler</a:t>
            </a:r>
          </a:p>
        </p:txBody>
      </p:sp>
      <p:sp>
        <p:nvSpPr>
          <p:cNvPr id="41988" name="Text Box 57"/>
          <p:cNvSpPr txBox="1">
            <a:spLocks noChangeArrowheads="1"/>
          </p:cNvSpPr>
          <p:nvPr/>
        </p:nvSpPr>
        <p:spPr bwMode="auto">
          <a:xfrm>
            <a:off x="4081463" y="1373188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pen</a:t>
            </a:r>
          </a:p>
        </p:txBody>
      </p:sp>
      <p:sp>
        <p:nvSpPr>
          <p:cNvPr id="41989" name="Text Box 58"/>
          <p:cNvSpPr txBox="1">
            <a:spLocks noChangeArrowheads="1"/>
          </p:cNvSpPr>
          <p:nvPr/>
        </p:nvSpPr>
        <p:spPr bwMode="auto">
          <a:xfrm>
            <a:off x="3948113" y="2911475"/>
            <a:ext cx="151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pencil</a:t>
            </a:r>
          </a:p>
        </p:txBody>
      </p:sp>
      <p:sp>
        <p:nvSpPr>
          <p:cNvPr id="41990" name="Text Box 15"/>
          <p:cNvSpPr txBox="1">
            <a:spLocks noChangeArrowheads="1"/>
          </p:cNvSpPr>
          <p:nvPr/>
        </p:nvSpPr>
        <p:spPr bwMode="auto">
          <a:xfrm>
            <a:off x="3505200" y="4487863"/>
            <a:ext cx="2543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pencil-box</a:t>
            </a:r>
          </a:p>
        </p:txBody>
      </p:sp>
      <p:sp>
        <p:nvSpPr>
          <p:cNvPr id="34" name="矩形 33"/>
          <p:cNvSpPr/>
          <p:nvPr/>
        </p:nvSpPr>
        <p:spPr>
          <a:xfrm>
            <a:off x="2727815" y="567486"/>
            <a:ext cx="3680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Look and match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1992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2420938"/>
            <a:ext cx="21653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720670">
            <a:off x="7068344" y="4807744"/>
            <a:ext cx="13017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54954">
            <a:off x="354013" y="1571625"/>
            <a:ext cx="25717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10170">
            <a:off x="687388" y="2538413"/>
            <a:ext cx="21907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478832">
            <a:off x="1148557" y="4701381"/>
            <a:ext cx="10350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28348">
            <a:off x="6172200" y="1416050"/>
            <a:ext cx="2536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3865563" y="5276850"/>
            <a:ext cx="2543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eraser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541713" y="3694113"/>
            <a:ext cx="254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sharpener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514600" y="3344863"/>
            <a:ext cx="1512888" cy="21145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740025" y="1870075"/>
            <a:ext cx="1346200" cy="14747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2649538" y="2101850"/>
            <a:ext cx="1436687" cy="4556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5510213" y="4073525"/>
            <a:ext cx="1644650" cy="11207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5449888" y="2366963"/>
            <a:ext cx="1546225" cy="23082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5262563" y="3833813"/>
            <a:ext cx="1827212" cy="17367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06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7" name="文本框 7"/>
          <p:cNvSpPr txBox="1">
            <a:spLocks noChangeArrowheads="1"/>
          </p:cNvSpPr>
          <p:nvPr/>
        </p:nvSpPr>
        <p:spPr bwMode="auto">
          <a:xfrm>
            <a:off x="1092200" y="122238"/>
            <a:ext cx="22098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63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37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矩形 8"/>
          <p:cNvSpPr>
            <a:spLocks noChangeArrowheads="1"/>
          </p:cNvSpPr>
          <p:nvPr/>
        </p:nvSpPr>
        <p:spPr bwMode="auto">
          <a:xfrm>
            <a:off x="1908175" y="16430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本课学到的学习用品类单词有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4039" name="Text Box 2"/>
          <p:cNvSpPr txBox="1">
            <a:spLocks noChangeArrowheads="1"/>
          </p:cNvSpPr>
          <p:nvPr/>
        </p:nvSpPr>
        <p:spPr bwMode="auto">
          <a:xfrm>
            <a:off x="2171700" y="4805363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eraser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4859338" y="4797425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sharpener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135188" y="4878388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945063" y="4878388"/>
            <a:ext cx="2506662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3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58975" y="2387600"/>
            <a:ext cx="203676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8900" y="2292350"/>
            <a:ext cx="1906588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5238" y="18637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268413"/>
            <a:ext cx="7200900" cy="46085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1" name="矩形 8"/>
          <p:cNvSpPr>
            <a:spLocks noChangeArrowheads="1"/>
          </p:cNvSpPr>
          <p:nvPr/>
        </p:nvSpPr>
        <p:spPr bwMode="auto">
          <a:xfrm>
            <a:off x="1808163" y="1944688"/>
            <a:ext cx="6597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如何向别人介绍自己的学习用品？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87675" y="2855913"/>
            <a:ext cx="4105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my ….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3959225"/>
            <a:ext cx="14398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2100" y="3898900"/>
            <a:ext cx="13477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644650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学唱本课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sing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部分的歌曲，并唱给你的父母听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Lesson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11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五角星 5"/>
          <p:cNvSpPr/>
          <p:nvPr/>
        </p:nvSpPr>
        <p:spPr>
          <a:xfrm>
            <a:off x="1566069" y="26765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619250" y="39687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965325" y="39687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91880" y="462597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10968" y="462597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23705" y="4625975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460" name="Picture 50" descr="rul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1990725"/>
            <a:ext cx="11112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1" descr="p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7538" y="2112963"/>
            <a:ext cx="11969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2" descr="penci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98838" y="1985963"/>
            <a:ext cx="11969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enbox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1588" y="1925638"/>
            <a:ext cx="1152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2583928" y="672897"/>
            <a:ext cx="39757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say you do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9465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57488" y="3802063"/>
            <a:ext cx="3543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标注 18"/>
          <p:cNvSpPr/>
          <p:nvPr/>
        </p:nvSpPr>
        <p:spPr>
          <a:xfrm>
            <a:off x="993775" y="3186113"/>
            <a:ext cx="4370388" cy="747712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pen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7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91450" y="1728788"/>
            <a:ext cx="9445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图片 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38700" y="1854200"/>
            <a:ext cx="1109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722688" y="439738"/>
            <a:ext cx="4081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Role-play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509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7888" y="1149350"/>
            <a:ext cx="47529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787400" y="2492375"/>
            <a:ext cx="2592388" cy="581025"/>
          </a:xfrm>
          <a:prstGeom prst="wedgeRoundRectCallout">
            <a:avLst>
              <a:gd name="adj1" fmla="val 61670"/>
              <a:gd name="adj2" fmla="val 2820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Good morning!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995738" y="1179513"/>
            <a:ext cx="3935412" cy="936625"/>
          </a:xfrm>
          <a:prstGeom prst="wedgeRoundRectCallout">
            <a:avLst>
              <a:gd name="adj1" fmla="val -60059"/>
              <a:gd name="adj2" fmla="val 427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Good morning, boys and girls! This is Lisa.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244975" y="5286375"/>
            <a:ext cx="2046288" cy="579438"/>
            <a:chOff x="6260180" y="4894562"/>
            <a:chExt cx="2046816" cy="578608"/>
          </a:xfrm>
        </p:grpSpPr>
        <p:sp>
          <p:nvSpPr>
            <p:cNvPr id="16" name="圆角矩形标注 15"/>
            <p:cNvSpPr/>
            <p:nvPr/>
          </p:nvSpPr>
          <p:spPr>
            <a:xfrm>
              <a:off x="6260180" y="4894562"/>
              <a:ext cx="2046816" cy="575438"/>
            </a:xfrm>
            <a:prstGeom prst="wedgeRoundRectCallout">
              <a:avLst>
                <a:gd name="adj1" fmla="val -28151"/>
                <a:gd name="adj2" fmla="val -70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Welcome!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圆角矩形标注 16"/>
            <p:cNvSpPr/>
            <p:nvPr/>
          </p:nvSpPr>
          <p:spPr>
            <a:xfrm>
              <a:off x="6260180" y="4894562"/>
              <a:ext cx="2046816" cy="578608"/>
            </a:xfrm>
            <a:prstGeom prst="wedgeRoundRectCallout">
              <a:avLst>
                <a:gd name="adj1" fmla="val 23485"/>
                <a:gd name="adj2" fmla="val -6587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Welcome!</a:t>
              </a:r>
              <a:endParaRPr lang="zh-CN" altLang="en-US" sz="1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340225" y="2562225"/>
            <a:ext cx="2051050" cy="552450"/>
            <a:chOff x="4313508" y="2914383"/>
            <a:chExt cx="2049932" cy="551651"/>
          </a:xfrm>
        </p:grpSpPr>
        <p:sp>
          <p:nvSpPr>
            <p:cNvPr id="19" name="圆角矩形标注 18"/>
            <p:cNvSpPr/>
            <p:nvPr/>
          </p:nvSpPr>
          <p:spPr>
            <a:xfrm>
              <a:off x="4316681" y="2925480"/>
              <a:ext cx="2046759" cy="540554"/>
            </a:xfrm>
            <a:prstGeom prst="wedgeRoundRectCallout">
              <a:avLst>
                <a:gd name="adj1" fmla="val -14227"/>
                <a:gd name="adj2" fmla="val 7677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Welcome!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4316681" y="2925480"/>
              <a:ext cx="2046759" cy="540554"/>
            </a:xfrm>
            <a:prstGeom prst="wedgeRoundRectCallout">
              <a:avLst>
                <a:gd name="adj1" fmla="val 32186"/>
                <a:gd name="adj2" fmla="val 721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Welcome!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圆角矩形标注 20"/>
            <p:cNvSpPr/>
            <p:nvPr/>
          </p:nvSpPr>
          <p:spPr>
            <a:xfrm>
              <a:off x="4313508" y="2914383"/>
              <a:ext cx="2049932" cy="551651"/>
            </a:xfrm>
            <a:prstGeom prst="wedgeRoundRectCallout">
              <a:avLst>
                <a:gd name="adj1" fmla="val -40336"/>
                <a:gd name="adj2" fmla="val 74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Welcome!</a:t>
              </a:r>
              <a:endParaRPr lang="zh-CN" altLang="en-US" sz="1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5950" y="1101725"/>
            <a:ext cx="280987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标题 1"/>
          <p:cNvSpPr txBox="1"/>
          <p:nvPr/>
        </p:nvSpPr>
        <p:spPr bwMode="auto">
          <a:xfrm>
            <a:off x="3132138" y="415925"/>
            <a:ext cx="4081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895475" y="1665288"/>
            <a:ext cx="5364163" cy="3073400"/>
            <a:chOff x="1895829" y="1628800"/>
            <a:chExt cx="5364217" cy="3312368"/>
          </a:xfrm>
        </p:grpSpPr>
        <p:sp>
          <p:nvSpPr>
            <p:cNvPr id="3" name="云形 2"/>
            <p:cNvSpPr/>
            <p:nvPr/>
          </p:nvSpPr>
          <p:spPr>
            <a:xfrm>
              <a:off x="1895829" y="1628800"/>
              <a:ext cx="5364217" cy="331236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3562" name="矩形 6"/>
            <p:cNvSpPr>
              <a:spLocks noChangeArrowheads="1"/>
            </p:cNvSpPr>
            <p:nvPr/>
          </p:nvSpPr>
          <p:spPr bwMode="auto">
            <a:xfrm>
              <a:off x="2389563" y="2841061"/>
              <a:ext cx="4459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FFFFFF"/>
                  </a:solidFill>
                  <a:latin typeface="Comic Sans MS" panose="030F0702030302020204" pitchFamily="66" charset="0"/>
                </a:rPr>
                <a:t>What’s this?</a:t>
              </a:r>
              <a:endParaRPr lang="zh-CN" altLang="en-US" sz="5400" b="1" dirty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46288" y="5072063"/>
            <a:ext cx="5122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</a:t>
            </a:r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English book.</a:t>
            </a:r>
            <a:endParaRPr lang="zh-CN" altLang="en-US" sz="2800"/>
          </a:p>
        </p:txBody>
      </p:sp>
      <p:pic>
        <p:nvPicPr>
          <p:cNvPr id="12" name="m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805488"/>
            <a:ext cx="5048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5263" y="1231900"/>
            <a:ext cx="3684587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1" name="标题 1"/>
          <p:cNvSpPr txBox="1"/>
          <p:nvPr/>
        </p:nvSpPr>
        <p:spPr bwMode="auto">
          <a:xfrm>
            <a:off x="3132138" y="415925"/>
            <a:ext cx="4081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895475" y="1700213"/>
            <a:ext cx="5273675" cy="3046412"/>
            <a:chOff x="1895829" y="1628800"/>
            <a:chExt cx="5364217" cy="3312368"/>
          </a:xfrm>
        </p:grpSpPr>
        <p:sp>
          <p:nvSpPr>
            <p:cNvPr id="3" name="云形 2"/>
            <p:cNvSpPr/>
            <p:nvPr/>
          </p:nvSpPr>
          <p:spPr>
            <a:xfrm>
              <a:off x="1895829" y="1628800"/>
              <a:ext cx="5364217" cy="331236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4585" name="矩形 6"/>
            <p:cNvSpPr>
              <a:spLocks noChangeArrowheads="1"/>
            </p:cNvSpPr>
            <p:nvPr/>
          </p:nvSpPr>
          <p:spPr bwMode="auto">
            <a:xfrm>
              <a:off x="2389563" y="2841061"/>
              <a:ext cx="4459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FFFFFF"/>
                  </a:solidFill>
                  <a:latin typeface="Comic Sans MS" panose="030F0702030302020204" pitchFamily="66" charset="0"/>
                </a:rPr>
                <a:t>What’s this?</a:t>
              </a:r>
              <a:endParaRPr lang="zh-CN" altLang="en-US" sz="5400" b="1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108325" y="5119688"/>
            <a:ext cx="2976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</a:t>
            </a:r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pen.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 txBox="1"/>
          <p:nvPr/>
        </p:nvSpPr>
        <p:spPr bwMode="auto">
          <a:xfrm>
            <a:off x="3311525" y="434975"/>
            <a:ext cx="335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87525" y="1006475"/>
            <a:ext cx="6091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听一听，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Kate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Peter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他们说了什么？</a:t>
            </a:r>
          </a:p>
        </p:txBody>
      </p:sp>
      <p:pic>
        <p:nvPicPr>
          <p:cNvPr id="3789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6213" y="1550988"/>
            <a:ext cx="3763962" cy="468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908050"/>
            <a:ext cx="9794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00713" y="2636838"/>
            <a:ext cx="3197225" cy="1079500"/>
          </a:xfrm>
          <a:prstGeom prst="wedgeRoundRectCallout">
            <a:avLst>
              <a:gd name="adj1" fmla="val -38880"/>
              <a:gd name="adj2" fmla="val 713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Peter. This is my sharpener.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95275" y="2490788"/>
            <a:ext cx="2860675" cy="1009650"/>
          </a:xfrm>
          <a:prstGeom prst="wedgeRoundRectCallout">
            <a:avLst>
              <a:gd name="adj1" fmla="val 43076"/>
              <a:gd name="adj2" fmla="val 718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Kate! This is my eraser.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150" y="836613"/>
            <a:ext cx="4154488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5681663" y="2200275"/>
            <a:ext cx="3197225" cy="1079500"/>
          </a:xfrm>
          <a:prstGeom prst="wedgeRoundRectCallout">
            <a:avLst>
              <a:gd name="adj1" fmla="val -38880"/>
              <a:gd name="adj2" fmla="val 713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Peter. This is my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sharpener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250825" y="1916113"/>
            <a:ext cx="2736850" cy="1009650"/>
          </a:xfrm>
          <a:prstGeom prst="wedgeRoundRectCallout">
            <a:avLst>
              <a:gd name="adj1" fmla="val 43076"/>
              <a:gd name="adj2" fmla="val 718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Kate! This is my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eraser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5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7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9718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9719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97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31888" y="4846638"/>
            <a:ext cx="4859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</a:t>
            </a:r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eraser.</a:t>
            </a:r>
            <a:endParaRPr lang="zh-CN" altLang="en-US" sz="28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749" name="组合 6"/>
          <p:cNvGrpSpPr/>
          <p:nvPr/>
        </p:nvGrpSpPr>
        <p:grpSpPr bwMode="auto">
          <a:xfrm>
            <a:off x="4105275" y="1412875"/>
            <a:ext cx="4138613" cy="1992313"/>
            <a:chOff x="3808487" y="1447800"/>
            <a:chExt cx="4057525" cy="2026725"/>
          </a:xfrm>
        </p:grpSpPr>
        <p:sp>
          <p:nvSpPr>
            <p:cNvPr id="31755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37038" y="1524000"/>
            <a:ext cx="3946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eraser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751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752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958850"/>
            <a:ext cx="2863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69079">
            <a:off x="5772150" y="3938588"/>
            <a:ext cx="25209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318</Words>
  <Application>Microsoft Office PowerPoint</Application>
  <PresentationFormat>全屏显示(4:3)</PresentationFormat>
  <Paragraphs>90</Paragraphs>
  <Slides>17</Slides>
  <Notes>13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Photo Editor 照片</vt:lpstr>
      <vt:lpstr>Unit2 This is my pencil.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6616A91886204283956748813FB7F2E6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