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61" r:id="rId5"/>
    <p:sldId id="276" r:id="rId6"/>
    <p:sldId id="277" r:id="rId7"/>
    <p:sldId id="278" r:id="rId8"/>
    <p:sldId id="281" r:id="rId9"/>
    <p:sldId id="265" r:id="rId10"/>
    <p:sldId id="275" r:id="rId11"/>
    <p:sldId id="267" r:id="rId12"/>
    <p:sldId id="274" r:id="rId13"/>
    <p:sldId id="283" r:id="rId14"/>
    <p:sldId id="264" r:id="rId15"/>
    <p:sldId id="272" r:id="rId16"/>
    <p:sldId id="268" r:id="rId17"/>
    <p:sldId id="273" r:id="rId18"/>
    <p:sldId id="284" r:id="rId19"/>
    <p:sldId id="266" r:id="rId20"/>
    <p:sldId id="270" r:id="rId21"/>
    <p:sldId id="269" r:id="rId22"/>
    <p:sldId id="271" r:id="rId23"/>
    <p:sldId id="286" r:id="rId24"/>
    <p:sldId id="27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3" autoAdjust="0"/>
    <p:restoredTop sz="93266" autoAdjust="0"/>
  </p:normalViewPr>
  <p:slideViewPr>
    <p:cSldViewPr snapToGrid="0">
      <p:cViewPr>
        <p:scale>
          <a:sx n="100" d="100"/>
          <a:sy n="100" d="100"/>
        </p:scale>
        <p:origin x="-120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F0FA9E9D-E0DA-49A9-87AB-EF860565C64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C69D4330-7860-469A-8EFE-A8D8DC7BD27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636C-D522-4360-865A-B9267D4B4D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D426-27A5-4667-A9CA-59792C40F0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636C-D522-4360-865A-B9267D4B4D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D426-27A5-4667-A9CA-59792C40F0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636C-D522-4360-865A-B9267D4B4D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D426-27A5-4667-A9CA-59792C40F0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636C-D522-4360-865A-B9267D4B4D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D426-27A5-4667-A9CA-59792C40F0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636C-D522-4360-865A-B9267D4B4D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D426-27A5-4667-A9CA-59792C40F0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636C-D522-4360-865A-B9267D4B4D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D426-27A5-4667-A9CA-59792C40F0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791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636C-D522-4360-865A-B9267D4B4D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D426-27A5-4667-A9CA-59792C40F0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636C-D522-4360-865A-B9267D4B4D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D426-27A5-4667-A9CA-59792C40F0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636C-D522-4360-865A-B9267D4B4D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D426-27A5-4667-A9CA-59792C40F0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E6D5636C-D522-4360-865A-B9267D4B4D6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55B4D426-27A5-4667-A9CA-59792C40F03E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25028" y="0"/>
            <a:ext cx="12234129" cy="6858000"/>
            <a:chOff x="-25028" y="338823"/>
            <a:chExt cx="12234129" cy="6858000"/>
          </a:xfrm>
        </p:grpSpPr>
        <p:pic>
          <p:nvPicPr>
            <p:cNvPr id="8" name="图片 7" descr="蓝色的天空&#10;&#10;描述已自动生成"/>
            <p:cNvPicPr>
              <a:picLocks noChangeAspect="1"/>
            </p:cNvPicPr>
            <p:nvPr/>
          </p:nvPicPr>
          <p:blipFill rotWithShape="1">
            <a:blip r:embed="rId11" cstate="screen"/>
            <a:srcRect/>
            <a:stretch>
              <a:fillRect/>
            </a:stretch>
          </p:blipFill>
          <p:spPr>
            <a:xfrm>
              <a:off x="-3964" y="338823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25028" y="338823"/>
              <a:ext cx="12234129" cy="685800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cs typeface="+mn-ea"/>
                <a:sym typeface="+mn-lt"/>
              </a:rPr>
              <a:t>BY YUSHEN</a:t>
            </a:r>
            <a:endParaRPr lang="zh-CN" altLang="en-US" dirty="0">
              <a:noFill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25028" y="1468545"/>
            <a:ext cx="2200565" cy="3154934"/>
          </a:xfrm>
          <a:prstGeom prst="rect">
            <a:avLst/>
          </a:prstGeom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73090" y="4683879"/>
            <a:ext cx="1736011" cy="12104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175496" y="4952240"/>
            <a:ext cx="2511969" cy="13064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486114" y="5312229"/>
            <a:ext cx="3798004" cy="151370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247336" y="4164045"/>
            <a:ext cx="2946400" cy="2882822"/>
            <a:chOff x="-247336" y="4164045"/>
            <a:chExt cx="2946400" cy="2882822"/>
          </a:xfrm>
          <a:effectLst/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790411" y="5289094"/>
              <a:ext cx="1857539" cy="113914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-247336" y="4164045"/>
              <a:ext cx="2946400" cy="2882822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0008536" y="494737"/>
            <a:ext cx="2200565" cy="4009148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4075889" y="1007194"/>
            <a:ext cx="3817916" cy="4598262"/>
            <a:chOff x="4075889" y="1007194"/>
            <a:chExt cx="3817916" cy="4598262"/>
          </a:xfrm>
        </p:grpSpPr>
        <p:grpSp>
          <p:nvGrpSpPr>
            <p:cNvPr id="25" name="组合 24"/>
            <p:cNvGrpSpPr/>
            <p:nvPr/>
          </p:nvGrpSpPr>
          <p:grpSpPr>
            <a:xfrm>
              <a:off x="4634181" y="1139013"/>
              <a:ext cx="2617970" cy="4466443"/>
              <a:chOff x="2983043" y="1221951"/>
              <a:chExt cx="2617970" cy="4466443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2983043" y="1221951"/>
                <a:ext cx="2617970" cy="4466443"/>
                <a:chOff x="2097424" y="1221951"/>
                <a:chExt cx="2617970" cy="4466443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2097424" y="1221951"/>
                  <a:ext cx="2617970" cy="4466443"/>
                </a:xfrm>
                <a:prstGeom prst="rect">
                  <a:avLst/>
                </a:prstGeom>
                <a:noFill/>
                <a:ln w="22225">
                  <a:solidFill>
                    <a:srgbClr val="5496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96A6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直角三角形 11"/>
                <p:cNvSpPr/>
                <p:nvPr/>
              </p:nvSpPr>
              <p:spPr>
                <a:xfrm rot="5400000">
                  <a:off x="1964699" y="1354677"/>
                  <a:ext cx="710261" cy="444811"/>
                </a:xfrm>
                <a:prstGeom prst="rtTriangle">
                  <a:avLst/>
                </a:prstGeom>
                <a:solidFill>
                  <a:srgbClr val="5496A6"/>
                </a:solidFill>
                <a:ln>
                  <a:solidFill>
                    <a:srgbClr val="5496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96A6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" name="直角三角形 12"/>
              <p:cNvSpPr/>
              <p:nvPr/>
            </p:nvSpPr>
            <p:spPr>
              <a:xfrm rot="16200000">
                <a:off x="5023477" y="5110857"/>
                <a:ext cx="710261" cy="444810"/>
              </a:xfrm>
              <a:prstGeom prst="rtTriangle">
                <a:avLst/>
              </a:prstGeom>
              <a:solidFill>
                <a:srgbClr val="5496A6"/>
              </a:solidFill>
              <a:ln>
                <a:solidFill>
                  <a:srgbClr val="549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96A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4634181" y="1339794"/>
              <a:ext cx="1516301" cy="509481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4931922" y="1871220"/>
              <a:ext cx="17698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dirty="0">
                  <a:solidFill>
                    <a:srgbClr val="5496A6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+mn-ea"/>
                  <a:sym typeface="+mn-lt"/>
                </a:rPr>
                <a:t>惊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5518365" y="2999384"/>
              <a:ext cx="1313180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solidFill>
                    <a:srgbClr val="5496A6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+mn-ea"/>
                  <a:sym typeface="+mn-lt"/>
                </a:rPr>
                <a:t>蛰</a:t>
              </a:r>
              <a:endParaRPr lang="zh-CN" altLang="en-US" sz="1600" dirty="0"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257816" y="1886616"/>
              <a:ext cx="523220" cy="116153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   THE WAKING</a:t>
              </a:r>
            </a:p>
            <a:p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OF INSECTS</a:t>
              </a:r>
              <a:endParaRPr lang="zh-CN" altLang="en-US" sz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4075889" y="3459872"/>
              <a:ext cx="1177130" cy="986062"/>
              <a:chOff x="3365500" y="2970364"/>
              <a:chExt cx="1830668" cy="1533521"/>
            </a:xfrm>
          </p:grpSpPr>
          <p:cxnSp>
            <p:nvCxnSpPr>
              <p:cNvPr id="33" name="直接连接符 32"/>
              <p:cNvCxnSpPr/>
              <p:nvPr/>
            </p:nvCxnSpPr>
            <p:spPr>
              <a:xfrm flipV="1">
                <a:off x="3365500" y="3046012"/>
                <a:ext cx="1457873" cy="145787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V="1">
                <a:off x="4242238" y="2970364"/>
                <a:ext cx="953930" cy="95393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组合 36"/>
            <p:cNvGrpSpPr/>
            <p:nvPr/>
          </p:nvGrpSpPr>
          <p:grpSpPr>
            <a:xfrm flipH="1" flipV="1">
              <a:off x="6716675" y="1007194"/>
              <a:ext cx="1177130" cy="986062"/>
              <a:chOff x="3365500" y="2970364"/>
              <a:chExt cx="1830668" cy="1533521"/>
            </a:xfrm>
          </p:grpSpPr>
          <p:cxnSp>
            <p:nvCxnSpPr>
              <p:cNvPr id="38" name="直接连接符 37"/>
              <p:cNvCxnSpPr/>
              <p:nvPr/>
            </p:nvCxnSpPr>
            <p:spPr>
              <a:xfrm flipV="1">
                <a:off x="3365500" y="3046012"/>
                <a:ext cx="1457873" cy="145787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4242238" y="2970364"/>
                <a:ext cx="953930" cy="95393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6" name="图片 4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-945921" y="-59178"/>
            <a:ext cx="5745190" cy="1930398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7519378" y="3581632"/>
            <a:ext cx="2378004" cy="791183"/>
            <a:chOff x="7552626" y="2827881"/>
            <a:chExt cx="3263551" cy="1275865"/>
          </a:xfrm>
        </p:grpSpPr>
        <p:sp>
          <p:nvSpPr>
            <p:cNvPr id="51" name="文本框 50"/>
            <p:cNvSpPr txBox="1"/>
            <p:nvPr/>
          </p:nvSpPr>
          <p:spPr>
            <a:xfrm>
              <a:off x="7552626" y="2827881"/>
              <a:ext cx="2560522" cy="645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二十四节气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7552626" y="3458527"/>
              <a:ext cx="3263551" cy="645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惊蛰不离九九三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5998" y="209550"/>
            <a:ext cx="11698351" cy="6400800"/>
          </a:xfrm>
          <a:prstGeom prst="rect">
            <a:avLst/>
          </a:prstGeom>
          <a:noFill/>
          <a:ln w="25400">
            <a:solidFill>
              <a:srgbClr val="549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3499" y="383184"/>
            <a:ext cx="2348865" cy="523220"/>
            <a:chOff x="273499" y="383184"/>
            <a:chExt cx="2348865" cy="523220"/>
          </a:xfrm>
        </p:grpSpPr>
        <p:sp>
          <p:nvSpPr>
            <p:cNvPr id="4" name="文本框 3"/>
            <p:cNvSpPr txBox="1"/>
            <p:nvPr/>
          </p:nvSpPr>
          <p:spPr>
            <a:xfrm>
              <a:off x="273499" y="383184"/>
              <a:ext cx="895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5496A6"/>
                  </a:solidFill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56189" y="436721"/>
              <a:ext cx="1366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春雷乍动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123941" y="475535"/>
              <a:ext cx="0" cy="32248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708418" y="2372605"/>
            <a:ext cx="2536746" cy="3261212"/>
            <a:chOff x="1708418" y="2372605"/>
            <a:chExt cx="2536746" cy="3261212"/>
          </a:xfrm>
        </p:grpSpPr>
        <p:sp>
          <p:nvSpPr>
            <p:cNvPr id="7" name="Freeform 3"/>
            <p:cNvSpPr/>
            <p:nvPr/>
          </p:nvSpPr>
          <p:spPr bwMode="auto">
            <a:xfrm>
              <a:off x="1708418" y="2372605"/>
              <a:ext cx="2536746" cy="1263713"/>
            </a:xfrm>
            <a:custGeom>
              <a:avLst/>
              <a:gdLst>
                <a:gd name="T0" fmla="*/ 310 w 621"/>
                <a:gd name="T1" fmla="*/ 111 h 310"/>
                <a:gd name="T2" fmla="*/ 509 w 621"/>
                <a:gd name="T3" fmla="*/ 310 h 310"/>
                <a:gd name="T4" fmla="*/ 621 w 621"/>
                <a:gd name="T5" fmla="*/ 310 h 310"/>
                <a:gd name="T6" fmla="*/ 310 w 621"/>
                <a:gd name="T7" fmla="*/ 0 h 310"/>
                <a:gd name="T8" fmla="*/ 0 w 621"/>
                <a:gd name="T9" fmla="*/ 310 h 310"/>
                <a:gd name="T10" fmla="*/ 111 w 621"/>
                <a:gd name="T11" fmla="*/ 310 h 310"/>
                <a:gd name="T12" fmla="*/ 310 w 621"/>
                <a:gd name="T13" fmla="*/ 1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1" h="310">
                  <a:moveTo>
                    <a:pt x="310" y="111"/>
                  </a:moveTo>
                  <a:cubicBezTo>
                    <a:pt x="420" y="111"/>
                    <a:pt x="509" y="200"/>
                    <a:pt x="509" y="310"/>
                  </a:cubicBezTo>
                  <a:cubicBezTo>
                    <a:pt x="621" y="310"/>
                    <a:pt x="621" y="310"/>
                    <a:pt x="621" y="310"/>
                  </a:cubicBezTo>
                  <a:cubicBezTo>
                    <a:pt x="621" y="139"/>
                    <a:pt x="482" y="0"/>
                    <a:pt x="310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11" y="200"/>
                    <a:pt x="200" y="111"/>
                    <a:pt x="310" y="111"/>
                  </a:cubicBezTo>
                  <a:close/>
                </a:path>
              </a:pathLst>
            </a:custGeom>
            <a:solidFill>
              <a:srgbClr val="5496A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Oval 7"/>
            <p:cNvSpPr>
              <a:spLocks noChangeAspect="1" noChangeArrowheads="1"/>
            </p:cNvSpPr>
            <p:nvPr/>
          </p:nvSpPr>
          <p:spPr bwMode="auto">
            <a:xfrm>
              <a:off x="2560213" y="3220673"/>
              <a:ext cx="840611" cy="84433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2864026" y="4288678"/>
              <a:ext cx="221803" cy="186388"/>
            </a:xfrm>
            <a:custGeom>
              <a:avLst/>
              <a:gdLst>
                <a:gd name="T0" fmla="*/ 119 w 119"/>
                <a:gd name="T1" fmla="*/ 0 h 100"/>
                <a:gd name="T2" fmla="*/ 60 w 119"/>
                <a:gd name="T3" fmla="*/ 100 h 100"/>
                <a:gd name="T4" fmla="*/ 0 w 119"/>
                <a:gd name="T5" fmla="*/ 0 h 100"/>
                <a:gd name="T6" fmla="*/ 119 w 119"/>
                <a:gd name="T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00">
                  <a:moveTo>
                    <a:pt x="119" y="0"/>
                  </a:moveTo>
                  <a:lnTo>
                    <a:pt x="60" y="100"/>
                  </a:lnTo>
                  <a:lnTo>
                    <a:pt x="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5496A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2780152" y="3379322"/>
              <a:ext cx="38209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1981201" y="4571988"/>
              <a:ext cx="1984800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点击此处添加文本内容，如关键词、部分简单介绍等。</a:t>
              </a:r>
            </a:p>
          </p:txBody>
        </p:sp>
        <p:sp>
          <p:nvSpPr>
            <p:cNvPr id="29" name="WordArt 23"/>
            <p:cNvSpPr>
              <a:spLocks noChangeArrowheads="1" noChangeShapeType="1"/>
            </p:cNvSpPr>
            <p:nvPr/>
          </p:nvSpPr>
          <p:spPr bwMode="auto">
            <a:xfrm>
              <a:off x="2245217" y="2635414"/>
              <a:ext cx="1438918" cy="104191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451951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点击添加标题文本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866743" y="2372605"/>
            <a:ext cx="2538610" cy="3261212"/>
            <a:chOff x="5866743" y="2372605"/>
            <a:chExt cx="2538610" cy="3261212"/>
          </a:xfrm>
        </p:grpSpPr>
        <p:sp>
          <p:nvSpPr>
            <p:cNvPr id="10" name="Freeform 5"/>
            <p:cNvSpPr/>
            <p:nvPr/>
          </p:nvSpPr>
          <p:spPr bwMode="auto">
            <a:xfrm>
              <a:off x="5866743" y="2372605"/>
              <a:ext cx="2538610" cy="1263713"/>
            </a:xfrm>
            <a:custGeom>
              <a:avLst/>
              <a:gdLst>
                <a:gd name="T0" fmla="*/ 310 w 621"/>
                <a:gd name="T1" fmla="*/ 111 h 310"/>
                <a:gd name="T2" fmla="*/ 509 w 621"/>
                <a:gd name="T3" fmla="*/ 310 h 310"/>
                <a:gd name="T4" fmla="*/ 621 w 621"/>
                <a:gd name="T5" fmla="*/ 310 h 310"/>
                <a:gd name="T6" fmla="*/ 310 w 621"/>
                <a:gd name="T7" fmla="*/ 0 h 310"/>
                <a:gd name="T8" fmla="*/ 0 w 621"/>
                <a:gd name="T9" fmla="*/ 310 h 310"/>
                <a:gd name="T10" fmla="*/ 111 w 621"/>
                <a:gd name="T11" fmla="*/ 310 h 310"/>
                <a:gd name="T12" fmla="*/ 310 w 621"/>
                <a:gd name="T13" fmla="*/ 1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1" h="310">
                  <a:moveTo>
                    <a:pt x="310" y="111"/>
                  </a:moveTo>
                  <a:cubicBezTo>
                    <a:pt x="420" y="111"/>
                    <a:pt x="509" y="200"/>
                    <a:pt x="509" y="310"/>
                  </a:cubicBezTo>
                  <a:cubicBezTo>
                    <a:pt x="621" y="310"/>
                    <a:pt x="621" y="310"/>
                    <a:pt x="621" y="310"/>
                  </a:cubicBezTo>
                  <a:cubicBezTo>
                    <a:pt x="621" y="139"/>
                    <a:pt x="482" y="0"/>
                    <a:pt x="310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11" y="200"/>
                    <a:pt x="201" y="111"/>
                    <a:pt x="310" y="111"/>
                  </a:cubicBezTo>
                  <a:close/>
                </a:path>
              </a:pathLst>
            </a:custGeom>
            <a:solidFill>
              <a:srgbClr val="5496A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Oval 9"/>
            <p:cNvSpPr>
              <a:spLocks noChangeAspect="1" noChangeArrowheads="1"/>
            </p:cNvSpPr>
            <p:nvPr/>
          </p:nvSpPr>
          <p:spPr bwMode="auto">
            <a:xfrm>
              <a:off x="6718538" y="3220673"/>
              <a:ext cx="846203" cy="84433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7027942" y="4288678"/>
              <a:ext cx="216211" cy="186388"/>
            </a:xfrm>
            <a:custGeom>
              <a:avLst/>
              <a:gdLst>
                <a:gd name="T0" fmla="*/ 116 w 116"/>
                <a:gd name="T1" fmla="*/ 0 h 100"/>
                <a:gd name="T2" fmla="*/ 57 w 116"/>
                <a:gd name="T3" fmla="*/ 100 h 100"/>
                <a:gd name="T4" fmla="*/ 0 w 116"/>
                <a:gd name="T5" fmla="*/ 0 h 100"/>
                <a:gd name="T6" fmla="*/ 116 w 116"/>
                <a:gd name="T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00">
                  <a:moveTo>
                    <a:pt x="116" y="0"/>
                  </a:moveTo>
                  <a:lnTo>
                    <a:pt x="57" y="100"/>
                  </a:lnTo>
                  <a:lnTo>
                    <a:pt x="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5496A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6955252" y="3379322"/>
              <a:ext cx="38209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6141390" y="4571988"/>
              <a:ext cx="1984800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点击此处添加文本内容，如关键词、部分简单介绍等。</a:t>
              </a:r>
            </a:p>
          </p:txBody>
        </p:sp>
        <p:sp>
          <p:nvSpPr>
            <p:cNvPr id="30" name="WordArt 24"/>
            <p:cNvSpPr>
              <a:spLocks noChangeArrowheads="1" noChangeShapeType="1"/>
            </p:cNvSpPr>
            <p:nvPr/>
          </p:nvSpPr>
          <p:spPr bwMode="auto">
            <a:xfrm>
              <a:off x="6429636" y="2629821"/>
              <a:ext cx="1438918" cy="104004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450813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点击添加标题文本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88512" y="1637887"/>
            <a:ext cx="2536746" cy="3262145"/>
            <a:chOff x="3788512" y="1637887"/>
            <a:chExt cx="2536746" cy="3262145"/>
          </a:xfrm>
        </p:grpSpPr>
        <p:sp>
          <p:nvSpPr>
            <p:cNvPr id="8" name="Freeform 4"/>
            <p:cNvSpPr/>
            <p:nvPr/>
          </p:nvSpPr>
          <p:spPr bwMode="auto">
            <a:xfrm>
              <a:off x="3788512" y="3636319"/>
              <a:ext cx="2536746" cy="1263713"/>
            </a:xfrm>
            <a:custGeom>
              <a:avLst/>
              <a:gdLst>
                <a:gd name="T0" fmla="*/ 310 w 621"/>
                <a:gd name="T1" fmla="*/ 199 h 310"/>
                <a:gd name="T2" fmla="*/ 111 w 621"/>
                <a:gd name="T3" fmla="*/ 0 h 310"/>
                <a:gd name="T4" fmla="*/ 0 w 621"/>
                <a:gd name="T5" fmla="*/ 0 h 310"/>
                <a:gd name="T6" fmla="*/ 310 w 621"/>
                <a:gd name="T7" fmla="*/ 310 h 310"/>
                <a:gd name="T8" fmla="*/ 621 w 621"/>
                <a:gd name="T9" fmla="*/ 0 h 310"/>
                <a:gd name="T10" fmla="*/ 509 w 621"/>
                <a:gd name="T11" fmla="*/ 0 h 310"/>
                <a:gd name="T12" fmla="*/ 310 w 621"/>
                <a:gd name="T13" fmla="*/ 19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1" h="310">
                  <a:moveTo>
                    <a:pt x="310" y="199"/>
                  </a:moveTo>
                  <a:cubicBezTo>
                    <a:pt x="200" y="199"/>
                    <a:pt x="111" y="110"/>
                    <a:pt x="1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1"/>
                    <a:pt x="139" y="310"/>
                    <a:pt x="310" y="310"/>
                  </a:cubicBezTo>
                  <a:cubicBezTo>
                    <a:pt x="482" y="310"/>
                    <a:pt x="621" y="171"/>
                    <a:pt x="621" y="0"/>
                  </a:cubicBezTo>
                  <a:cubicBezTo>
                    <a:pt x="509" y="0"/>
                    <a:pt x="509" y="0"/>
                    <a:pt x="509" y="0"/>
                  </a:cubicBezTo>
                  <a:cubicBezTo>
                    <a:pt x="509" y="110"/>
                    <a:pt x="420" y="199"/>
                    <a:pt x="310" y="19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spect="1" noChangeArrowheads="1"/>
            </p:cNvSpPr>
            <p:nvPr/>
          </p:nvSpPr>
          <p:spPr bwMode="auto">
            <a:xfrm>
              <a:off x="4640308" y="3220673"/>
              <a:ext cx="840611" cy="844339"/>
            </a:xfrm>
            <a:prstGeom prst="ellipse">
              <a:avLst/>
            </a:prstGeom>
            <a:solidFill>
              <a:srgbClr val="5496A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4944120" y="2790115"/>
              <a:ext cx="219938" cy="188253"/>
            </a:xfrm>
            <a:custGeom>
              <a:avLst/>
              <a:gdLst>
                <a:gd name="T0" fmla="*/ 0 w 118"/>
                <a:gd name="T1" fmla="*/ 101 h 101"/>
                <a:gd name="T2" fmla="*/ 59 w 118"/>
                <a:gd name="T3" fmla="*/ 0 h 101"/>
                <a:gd name="T4" fmla="*/ 118 w 118"/>
                <a:gd name="T5" fmla="*/ 101 h 101"/>
                <a:gd name="T6" fmla="*/ 0 w 118"/>
                <a:gd name="T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01">
                  <a:moveTo>
                    <a:pt x="0" y="101"/>
                  </a:moveTo>
                  <a:lnTo>
                    <a:pt x="59" y="0"/>
                  </a:lnTo>
                  <a:lnTo>
                    <a:pt x="118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5496A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4860246" y="3379322"/>
              <a:ext cx="38209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4061296" y="1637887"/>
              <a:ext cx="1984800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点击此处添加文本内容，如关键词、部分简单介绍等。</a:t>
              </a:r>
            </a:p>
          </p:txBody>
        </p:sp>
        <p:sp>
          <p:nvSpPr>
            <p:cNvPr id="31" name="WordArt 25"/>
            <p:cNvSpPr>
              <a:spLocks noChangeArrowheads="1" noChangeShapeType="1"/>
            </p:cNvSpPr>
            <p:nvPr/>
          </p:nvSpPr>
          <p:spPr bwMode="auto">
            <a:xfrm>
              <a:off x="4398003" y="3919629"/>
              <a:ext cx="1349452" cy="7809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点击添加标题文本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950565" y="1637887"/>
            <a:ext cx="2533018" cy="3262145"/>
            <a:chOff x="7950565" y="1637887"/>
            <a:chExt cx="2533018" cy="3262145"/>
          </a:xfrm>
        </p:grpSpPr>
        <p:sp>
          <p:nvSpPr>
            <p:cNvPr id="12" name="Freeform 6"/>
            <p:cNvSpPr/>
            <p:nvPr/>
          </p:nvSpPr>
          <p:spPr bwMode="auto">
            <a:xfrm>
              <a:off x="7950565" y="3636319"/>
              <a:ext cx="2533018" cy="1263713"/>
            </a:xfrm>
            <a:custGeom>
              <a:avLst/>
              <a:gdLst>
                <a:gd name="T0" fmla="*/ 310 w 620"/>
                <a:gd name="T1" fmla="*/ 199 h 310"/>
                <a:gd name="T2" fmla="*/ 111 w 620"/>
                <a:gd name="T3" fmla="*/ 0 h 310"/>
                <a:gd name="T4" fmla="*/ 0 w 620"/>
                <a:gd name="T5" fmla="*/ 0 h 310"/>
                <a:gd name="T6" fmla="*/ 310 w 620"/>
                <a:gd name="T7" fmla="*/ 310 h 310"/>
                <a:gd name="T8" fmla="*/ 620 w 620"/>
                <a:gd name="T9" fmla="*/ 0 h 310"/>
                <a:gd name="T10" fmla="*/ 509 w 620"/>
                <a:gd name="T11" fmla="*/ 0 h 310"/>
                <a:gd name="T12" fmla="*/ 310 w 620"/>
                <a:gd name="T13" fmla="*/ 19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0" h="310">
                  <a:moveTo>
                    <a:pt x="310" y="199"/>
                  </a:moveTo>
                  <a:cubicBezTo>
                    <a:pt x="200" y="199"/>
                    <a:pt x="111" y="110"/>
                    <a:pt x="1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1"/>
                    <a:pt x="139" y="310"/>
                    <a:pt x="310" y="310"/>
                  </a:cubicBezTo>
                  <a:cubicBezTo>
                    <a:pt x="481" y="310"/>
                    <a:pt x="620" y="171"/>
                    <a:pt x="620" y="0"/>
                  </a:cubicBezTo>
                  <a:cubicBezTo>
                    <a:pt x="509" y="0"/>
                    <a:pt x="509" y="0"/>
                    <a:pt x="509" y="0"/>
                  </a:cubicBezTo>
                  <a:cubicBezTo>
                    <a:pt x="509" y="110"/>
                    <a:pt x="420" y="199"/>
                    <a:pt x="310" y="19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Oval 10"/>
            <p:cNvSpPr>
              <a:spLocks noChangeAspect="1" noChangeArrowheads="1"/>
            </p:cNvSpPr>
            <p:nvPr/>
          </p:nvSpPr>
          <p:spPr bwMode="auto">
            <a:xfrm>
              <a:off x="8802360" y="3220673"/>
              <a:ext cx="840612" cy="844339"/>
            </a:xfrm>
            <a:prstGeom prst="ellipse">
              <a:avLst/>
            </a:prstGeom>
            <a:solidFill>
              <a:srgbClr val="5496A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9108037" y="2790115"/>
              <a:ext cx="219938" cy="188253"/>
            </a:xfrm>
            <a:custGeom>
              <a:avLst/>
              <a:gdLst>
                <a:gd name="T0" fmla="*/ 0 w 118"/>
                <a:gd name="T1" fmla="*/ 101 h 101"/>
                <a:gd name="T2" fmla="*/ 59 w 118"/>
                <a:gd name="T3" fmla="*/ 0 h 101"/>
                <a:gd name="T4" fmla="*/ 118 w 118"/>
                <a:gd name="T5" fmla="*/ 101 h 101"/>
                <a:gd name="T6" fmla="*/ 0 w 118"/>
                <a:gd name="T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01">
                  <a:moveTo>
                    <a:pt x="0" y="101"/>
                  </a:moveTo>
                  <a:lnTo>
                    <a:pt x="59" y="0"/>
                  </a:lnTo>
                  <a:lnTo>
                    <a:pt x="118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5496A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9024163" y="3379322"/>
              <a:ext cx="38209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28" name="Text Box 38"/>
            <p:cNvSpPr txBox="1">
              <a:spLocks noChangeArrowheads="1"/>
            </p:cNvSpPr>
            <p:nvPr/>
          </p:nvSpPr>
          <p:spPr bwMode="auto">
            <a:xfrm>
              <a:off x="8221484" y="1637887"/>
              <a:ext cx="1984800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点击此处添加文本内容，如关键词、部分简单介绍等。</a:t>
              </a:r>
            </a:p>
          </p:txBody>
        </p:sp>
        <p:sp>
          <p:nvSpPr>
            <p:cNvPr id="32" name="WordArt 26"/>
            <p:cNvSpPr>
              <a:spLocks noChangeArrowheads="1" noChangeShapeType="1"/>
            </p:cNvSpPr>
            <p:nvPr/>
          </p:nvSpPr>
          <p:spPr bwMode="auto">
            <a:xfrm>
              <a:off x="8599197" y="3949451"/>
              <a:ext cx="1312174" cy="75860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点击添加标题文本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663" y="2087764"/>
            <a:ext cx="4084674" cy="268247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5998" y="209550"/>
            <a:ext cx="11698351" cy="6400800"/>
          </a:xfrm>
          <a:prstGeom prst="rect">
            <a:avLst/>
          </a:prstGeom>
          <a:noFill/>
          <a:ln w="25400">
            <a:solidFill>
              <a:srgbClr val="549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3499" y="383184"/>
            <a:ext cx="2348865" cy="523220"/>
            <a:chOff x="273499" y="383184"/>
            <a:chExt cx="2348865" cy="523220"/>
          </a:xfrm>
        </p:grpSpPr>
        <p:sp>
          <p:nvSpPr>
            <p:cNvPr id="4" name="文本框 3"/>
            <p:cNvSpPr txBox="1"/>
            <p:nvPr/>
          </p:nvSpPr>
          <p:spPr>
            <a:xfrm>
              <a:off x="273499" y="383184"/>
              <a:ext cx="895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5496A6"/>
                  </a:solidFill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56189" y="436721"/>
              <a:ext cx="1366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春雷乍动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123941" y="475535"/>
              <a:ext cx="0" cy="32248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190625" y="2147535"/>
            <a:ext cx="2917369" cy="1284977"/>
            <a:chOff x="1190625" y="2147535"/>
            <a:chExt cx="2917369" cy="1284977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1190625" y="2592538"/>
              <a:ext cx="2917369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2374040" y="2147535"/>
              <a:ext cx="1729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solidFill>
                    <a:srgbClr val="5496A6"/>
                  </a:solidFill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1632733" y="2578432"/>
              <a:ext cx="2470832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点击此处加入文本内容</a:t>
              </a:r>
              <a:endParaRPr lang="en-US" altLang="zh-CN" sz="11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可以编辑文本内容字体大小点击此处</a:t>
              </a:r>
              <a:endParaRPr lang="en-US" altLang="zh-CN" sz="11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可以编辑文本内容字体大小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190625" y="3759363"/>
            <a:ext cx="2917369" cy="1284977"/>
            <a:chOff x="1190625" y="3759363"/>
            <a:chExt cx="2917369" cy="1284977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190625" y="4196838"/>
              <a:ext cx="2917369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2374040" y="3759363"/>
              <a:ext cx="1729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solidFill>
                    <a:srgbClr val="5496A6"/>
                  </a:solidFill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632733" y="4190260"/>
              <a:ext cx="2470832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点击此处加入文本内容</a:t>
              </a:r>
              <a:endParaRPr lang="en-US" altLang="zh-CN" sz="11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可以编辑文本内容字体大小点击此处</a:t>
              </a:r>
              <a:endParaRPr lang="en-US" altLang="zh-CN" sz="11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可以编辑文本内容字体大小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10525" y="2147535"/>
            <a:ext cx="2917369" cy="1284977"/>
            <a:chOff x="8010525" y="2147535"/>
            <a:chExt cx="2917369" cy="1284977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8010525" y="2592538"/>
              <a:ext cx="2917369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>
              <a:off x="8142423" y="2147535"/>
              <a:ext cx="1729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8156937" y="2578432"/>
              <a:ext cx="2470832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点击此处加入文本内容</a:t>
              </a:r>
              <a:endParaRPr lang="en-US" altLang="zh-CN" sz="11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可以编辑文本内容字体大小点击此处</a:t>
              </a:r>
              <a:endParaRPr lang="en-US" altLang="zh-CN" sz="11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可以编辑文本内容字体大小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010525" y="3759363"/>
            <a:ext cx="2917369" cy="1284977"/>
            <a:chOff x="8010525" y="3759363"/>
            <a:chExt cx="2917369" cy="1284977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8010525" y="4196838"/>
              <a:ext cx="2917369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8142423" y="3759363"/>
              <a:ext cx="1729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8156937" y="4190260"/>
              <a:ext cx="2470832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点击此处加入文本内容</a:t>
              </a:r>
              <a:endParaRPr lang="en-US" altLang="zh-CN" sz="11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可以编辑文本内容字体大小点击此处</a:t>
              </a:r>
              <a:endParaRPr lang="en-US" altLang="zh-CN" sz="11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可以编辑文本内容字体大小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5998" y="209550"/>
            <a:ext cx="11698351" cy="6400800"/>
          </a:xfrm>
          <a:prstGeom prst="rect">
            <a:avLst/>
          </a:prstGeom>
          <a:noFill/>
          <a:ln w="25400">
            <a:solidFill>
              <a:srgbClr val="549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3499" y="383184"/>
            <a:ext cx="2348865" cy="523220"/>
            <a:chOff x="273499" y="383184"/>
            <a:chExt cx="2348865" cy="523220"/>
          </a:xfrm>
        </p:grpSpPr>
        <p:sp>
          <p:nvSpPr>
            <p:cNvPr id="4" name="文本框 3"/>
            <p:cNvSpPr txBox="1"/>
            <p:nvPr/>
          </p:nvSpPr>
          <p:spPr>
            <a:xfrm>
              <a:off x="273499" y="383184"/>
              <a:ext cx="895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5496A6"/>
                  </a:solidFill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56189" y="436721"/>
              <a:ext cx="1366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春雷乍动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123941" y="475535"/>
              <a:ext cx="0" cy="32248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Freeform: Shape 50"/>
          <p:cNvSpPr/>
          <p:nvPr/>
        </p:nvSpPr>
        <p:spPr bwMode="auto">
          <a:xfrm rot="1784174" flipV="1">
            <a:off x="7510431" y="2472205"/>
            <a:ext cx="2316881" cy="1279864"/>
          </a:xfrm>
          <a:custGeom>
            <a:avLst/>
            <a:gdLst>
              <a:gd name="T0" fmla="*/ 1622 w 1665"/>
              <a:gd name="T1" fmla="*/ 605 h 920"/>
              <a:gd name="T2" fmla="*/ 1624 w 1665"/>
              <a:gd name="T3" fmla="*/ 629 h 920"/>
              <a:gd name="T4" fmla="*/ 1466 w 1665"/>
              <a:gd name="T5" fmla="*/ 788 h 920"/>
              <a:gd name="T6" fmla="*/ 1375 w 1665"/>
              <a:gd name="T7" fmla="*/ 759 h 920"/>
              <a:gd name="T8" fmla="*/ 1257 w 1665"/>
              <a:gd name="T9" fmla="*/ 802 h 920"/>
              <a:gd name="T10" fmla="*/ 1073 w 1665"/>
              <a:gd name="T11" fmla="*/ 633 h 920"/>
              <a:gd name="T12" fmla="*/ 924 w 1665"/>
              <a:gd name="T13" fmla="*/ 709 h 920"/>
              <a:gd name="T14" fmla="*/ 792 w 1665"/>
              <a:gd name="T15" fmla="*/ 653 h 920"/>
              <a:gd name="T16" fmla="*/ 689 w 1665"/>
              <a:gd name="T17" fmla="*/ 718 h 920"/>
              <a:gd name="T18" fmla="*/ 690 w 1665"/>
              <a:gd name="T19" fmla="*/ 737 h 920"/>
              <a:gd name="T20" fmla="*/ 506 w 1665"/>
              <a:gd name="T21" fmla="*/ 920 h 920"/>
              <a:gd name="T22" fmla="*/ 340 w 1665"/>
              <a:gd name="T23" fmla="*/ 816 h 920"/>
              <a:gd name="T24" fmla="*/ 236 w 1665"/>
              <a:gd name="T25" fmla="*/ 840 h 920"/>
              <a:gd name="T26" fmla="*/ 0 w 1665"/>
              <a:gd name="T27" fmla="*/ 604 h 920"/>
              <a:gd name="T28" fmla="*/ 126 w 1665"/>
              <a:gd name="T29" fmla="*/ 395 h 920"/>
              <a:gd name="T30" fmla="*/ 258 w 1665"/>
              <a:gd name="T31" fmla="*/ 304 h 920"/>
              <a:gd name="T32" fmla="*/ 497 w 1665"/>
              <a:gd name="T33" fmla="*/ 112 h 920"/>
              <a:gd name="T34" fmla="*/ 601 w 1665"/>
              <a:gd name="T35" fmla="*/ 135 h 920"/>
              <a:gd name="T36" fmla="*/ 819 w 1665"/>
              <a:gd name="T37" fmla="*/ 0 h 920"/>
              <a:gd name="T38" fmla="*/ 1032 w 1665"/>
              <a:gd name="T39" fmla="*/ 124 h 920"/>
              <a:gd name="T40" fmla="*/ 1073 w 1665"/>
              <a:gd name="T41" fmla="*/ 120 h 920"/>
              <a:gd name="T42" fmla="*/ 1251 w 1665"/>
              <a:gd name="T43" fmla="*/ 259 h 920"/>
              <a:gd name="T44" fmla="*/ 1358 w 1665"/>
              <a:gd name="T45" fmla="*/ 351 h 920"/>
              <a:gd name="T46" fmla="*/ 1481 w 1665"/>
              <a:gd name="T47" fmla="*/ 304 h 920"/>
              <a:gd name="T48" fmla="*/ 1665 w 1665"/>
              <a:gd name="T49" fmla="*/ 488 h 920"/>
              <a:gd name="T50" fmla="*/ 1622 w 1665"/>
              <a:gd name="T51" fmla="*/ 605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65" h="920">
                <a:moveTo>
                  <a:pt x="1622" y="605"/>
                </a:moveTo>
                <a:cubicBezTo>
                  <a:pt x="1624" y="613"/>
                  <a:pt x="1624" y="621"/>
                  <a:pt x="1624" y="629"/>
                </a:cubicBezTo>
                <a:cubicBezTo>
                  <a:pt x="1624" y="717"/>
                  <a:pt x="1553" y="788"/>
                  <a:pt x="1466" y="788"/>
                </a:cubicBezTo>
                <a:cubicBezTo>
                  <a:pt x="1432" y="788"/>
                  <a:pt x="1401" y="777"/>
                  <a:pt x="1375" y="759"/>
                </a:cubicBezTo>
                <a:cubicBezTo>
                  <a:pt x="1343" y="786"/>
                  <a:pt x="1302" y="802"/>
                  <a:pt x="1257" y="802"/>
                </a:cubicBezTo>
                <a:cubicBezTo>
                  <a:pt x="1160" y="802"/>
                  <a:pt x="1081" y="728"/>
                  <a:pt x="1073" y="633"/>
                </a:cubicBezTo>
                <a:cubicBezTo>
                  <a:pt x="1040" y="679"/>
                  <a:pt x="986" y="709"/>
                  <a:pt x="924" y="709"/>
                </a:cubicBezTo>
                <a:cubicBezTo>
                  <a:pt x="872" y="709"/>
                  <a:pt x="825" y="688"/>
                  <a:pt x="792" y="653"/>
                </a:cubicBezTo>
                <a:cubicBezTo>
                  <a:pt x="766" y="685"/>
                  <a:pt x="731" y="709"/>
                  <a:pt x="689" y="718"/>
                </a:cubicBezTo>
                <a:cubicBezTo>
                  <a:pt x="690" y="724"/>
                  <a:pt x="690" y="730"/>
                  <a:pt x="690" y="737"/>
                </a:cubicBezTo>
                <a:cubicBezTo>
                  <a:pt x="690" y="838"/>
                  <a:pt x="608" y="920"/>
                  <a:pt x="506" y="920"/>
                </a:cubicBezTo>
                <a:cubicBezTo>
                  <a:pt x="433" y="920"/>
                  <a:pt x="370" y="878"/>
                  <a:pt x="340" y="816"/>
                </a:cubicBezTo>
                <a:cubicBezTo>
                  <a:pt x="309" y="831"/>
                  <a:pt x="274" y="840"/>
                  <a:pt x="236" y="840"/>
                </a:cubicBezTo>
                <a:cubicBezTo>
                  <a:pt x="106" y="840"/>
                  <a:pt x="0" y="734"/>
                  <a:pt x="0" y="604"/>
                </a:cubicBezTo>
                <a:cubicBezTo>
                  <a:pt x="0" y="513"/>
                  <a:pt x="51" y="434"/>
                  <a:pt x="126" y="395"/>
                </a:cubicBezTo>
                <a:cubicBezTo>
                  <a:pt x="159" y="351"/>
                  <a:pt x="205" y="319"/>
                  <a:pt x="258" y="304"/>
                </a:cubicBezTo>
                <a:cubicBezTo>
                  <a:pt x="282" y="194"/>
                  <a:pt x="380" y="112"/>
                  <a:pt x="497" y="112"/>
                </a:cubicBezTo>
                <a:cubicBezTo>
                  <a:pt x="534" y="112"/>
                  <a:pt x="569" y="120"/>
                  <a:pt x="601" y="135"/>
                </a:cubicBezTo>
                <a:cubicBezTo>
                  <a:pt x="641" y="55"/>
                  <a:pt x="724" y="0"/>
                  <a:pt x="819" y="0"/>
                </a:cubicBezTo>
                <a:cubicBezTo>
                  <a:pt x="911" y="0"/>
                  <a:pt x="990" y="50"/>
                  <a:pt x="1032" y="124"/>
                </a:cubicBezTo>
                <a:cubicBezTo>
                  <a:pt x="1045" y="121"/>
                  <a:pt x="1059" y="120"/>
                  <a:pt x="1073" y="120"/>
                </a:cubicBezTo>
                <a:cubicBezTo>
                  <a:pt x="1159" y="120"/>
                  <a:pt x="1231" y="179"/>
                  <a:pt x="1251" y="259"/>
                </a:cubicBezTo>
                <a:cubicBezTo>
                  <a:pt x="1298" y="275"/>
                  <a:pt x="1336" y="308"/>
                  <a:pt x="1358" y="351"/>
                </a:cubicBezTo>
                <a:cubicBezTo>
                  <a:pt x="1390" y="322"/>
                  <a:pt x="1433" y="304"/>
                  <a:pt x="1481" y="304"/>
                </a:cubicBezTo>
                <a:cubicBezTo>
                  <a:pt x="1582" y="304"/>
                  <a:pt x="1665" y="386"/>
                  <a:pt x="1665" y="488"/>
                </a:cubicBezTo>
                <a:cubicBezTo>
                  <a:pt x="1665" y="532"/>
                  <a:pt x="1649" y="573"/>
                  <a:pt x="1622" y="605"/>
                </a:cubicBezTo>
                <a:close/>
              </a:path>
            </a:pathLst>
          </a:custGeom>
          <a:solidFill>
            <a:srgbClr val="424F5D">
              <a:lumMod val="20000"/>
              <a:lumOff val="80000"/>
              <a:alpha val="45000"/>
            </a:srgb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kern="0" smtClean="0">
              <a:solidFill>
                <a:srgbClr val="000000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93" name="Freeform: Shape 44"/>
          <p:cNvSpPr/>
          <p:nvPr/>
        </p:nvSpPr>
        <p:spPr bwMode="auto">
          <a:xfrm rot="710118" flipV="1">
            <a:off x="6832910" y="2379838"/>
            <a:ext cx="2316881" cy="1279864"/>
          </a:xfrm>
          <a:custGeom>
            <a:avLst/>
            <a:gdLst>
              <a:gd name="T0" fmla="*/ 1622 w 1665"/>
              <a:gd name="T1" fmla="*/ 605 h 920"/>
              <a:gd name="T2" fmla="*/ 1624 w 1665"/>
              <a:gd name="T3" fmla="*/ 629 h 920"/>
              <a:gd name="T4" fmla="*/ 1466 w 1665"/>
              <a:gd name="T5" fmla="*/ 788 h 920"/>
              <a:gd name="T6" fmla="*/ 1375 w 1665"/>
              <a:gd name="T7" fmla="*/ 759 h 920"/>
              <a:gd name="T8" fmla="*/ 1257 w 1665"/>
              <a:gd name="T9" fmla="*/ 802 h 920"/>
              <a:gd name="T10" fmla="*/ 1073 w 1665"/>
              <a:gd name="T11" fmla="*/ 633 h 920"/>
              <a:gd name="T12" fmla="*/ 924 w 1665"/>
              <a:gd name="T13" fmla="*/ 709 h 920"/>
              <a:gd name="T14" fmla="*/ 792 w 1665"/>
              <a:gd name="T15" fmla="*/ 653 h 920"/>
              <a:gd name="T16" fmla="*/ 689 w 1665"/>
              <a:gd name="T17" fmla="*/ 718 h 920"/>
              <a:gd name="T18" fmla="*/ 690 w 1665"/>
              <a:gd name="T19" fmla="*/ 737 h 920"/>
              <a:gd name="T20" fmla="*/ 506 w 1665"/>
              <a:gd name="T21" fmla="*/ 920 h 920"/>
              <a:gd name="T22" fmla="*/ 340 w 1665"/>
              <a:gd name="T23" fmla="*/ 816 h 920"/>
              <a:gd name="T24" fmla="*/ 236 w 1665"/>
              <a:gd name="T25" fmla="*/ 840 h 920"/>
              <a:gd name="T26" fmla="*/ 0 w 1665"/>
              <a:gd name="T27" fmla="*/ 604 h 920"/>
              <a:gd name="T28" fmla="*/ 126 w 1665"/>
              <a:gd name="T29" fmla="*/ 395 h 920"/>
              <a:gd name="T30" fmla="*/ 258 w 1665"/>
              <a:gd name="T31" fmla="*/ 304 h 920"/>
              <a:gd name="T32" fmla="*/ 497 w 1665"/>
              <a:gd name="T33" fmla="*/ 112 h 920"/>
              <a:gd name="T34" fmla="*/ 601 w 1665"/>
              <a:gd name="T35" fmla="*/ 135 h 920"/>
              <a:gd name="T36" fmla="*/ 819 w 1665"/>
              <a:gd name="T37" fmla="*/ 0 h 920"/>
              <a:gd name="T38" fmla="*/ 1032 w 1665"/>
              <a:gd name="T39" fmla="*/ 124 h 920"/>
              <a:gd name="T40" fmla="*/ 1073 w 1665"/>
              <a:gd name="T41" fmla="*/ 120 h 920"/>
              <a:gd name="T42" fmla="*/ 1251 w 1665"/>
              <a:gd name="T43" fmla="*/ 259 h 920"/>
              <a:gd name="T44" fmla="*/ 1358 w 1665"/>
              <a:gd name="T45" fmla="*/ 351 h 920"/>
              <a:gd name="T46" fmla="*/ 1481 w 1665"/>
              <a:gd name="T47" fmla="*/ 304 h 920"/>
              <a:gd name="T48" fmla="*/ 1665 w 1665"/>
              <a:gd name="T49" fmla="*/ 488 h 920"/>
              <a:gd name="T50" fmla="*/ 1622 w 1665"/>
              <a:gd name="T51" fmla="*/ 605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65" h="920">
                <a:moveTo>
                  <a:pt x="1622" y="605"/>
                </a:moveTo>
                <a:cubicBezTo>
                  <a:pt x="1624" y="613"/>
                  <a:pt x="1624" y="621"/>
                  <a:pt x="1624" y="629"/>
                </a:cubicBezTo>
                <a:cubicBezTo>
                  <a:pt x="1624" y="717"/>
                  <a:pt x="1553" y="788"/>
                  <a:pt x="1466" y="788"/>
                </a:cubicBezTo>
                <a:cubicBezTo>
                  <a:pt x="1432" y="788"/>
                  <a:pt x="1401" y="777"/>
                  <a:pt x="1375" y="759"/>
                </a:cubicBezTo>
                <a:cubicBezTo>
                  <a:pt x="1343" y="786"/>
                  <a:pt x="1302" y="802"/>
                  <a:pt x="1257" y="802"/>
                </a:cubicBezTo>
                <a:cubicBezTo>
                  <a:pt x="1160" y="802"/>
                  <a:pt x="1081" y="728"/>
                  <a:pt x="1073" y="633"/>
                </a:cubicBezTo>
                <a:cubicBezTo>
                  <a:pt x="1040" y="679"/>
                  <a:pt x="986" y="709"/>
                  <a:pt x="924" y="709"/>
                </a:cubicBezTo>
                <a:cubicBezTo>
                  <a:pt x="872" y="709"/>
                  <a:pt x="825" y="688"/>
                  <a:pt x="792" y="653"/>
                </a:cubicBezTo>
                <a:cubicBezTo>
                  <a:pt x="766" y="685"/>
                  <a:pt x="731" y="709"/>
                  <a:pt x="689" y="718"/>
                </a:cubicBezTo>
                <a:cubicBezTo>
                  <a:pt x="690" y="724"/>
                  <a:pt x="690" y="730"/>
                  <a:pt x="690" y="737"/>
                </a:cubicBezTo>
                <a:cubicBezTo>
                  <a:pt x="690" y="838"/>
                  <a:pt x="608" y="920"/>
                  <a:pt x="506" y="920"/>
                </a:cubicBezTo>
                <a:cubicBezTo>
                  <a:pt x="433" y="920"/>
                  <a:pt x="370" y="878"/>
                  <a:pt x="340" y="816"/>
                </a:cubicBezTo>
                <a:cubicBezTo>
                  <a:pt x="309" y="831"/>
                  <a:pt x="274" y="840"/>
                  <a:pt x="236" y="840"/>
                </a:cubicBezTo>
                <a:cubicBezTo>
                  <a:pt x="106" y="840"/>
                  <a:pt x="0" y="734"/>
                  <a:pt x="0" y="604"/>
                </a:cubicBezTo>
                <a:cubicBezTo>
                  <a:pt x="0" y="513"/>
                  <a:pt x="51" y="434"/>
                  <a:pt x="126" y="395"/>
                </a:cubicBezTo>
                <a:cubicBezTo>
                  <a:pt x="159" y="351"/>
                  <a:pt x="205" y="319"/>
                  <a:pt x="258" y="304"/>
                </a:cubicBezTo>
                <a:cubicBezTo>
                  <a:pt x="282" y="194"/>
                  <a:pt x="380" y="112"/>
                  <a:pt x="497" y="112"/>
                </a:cubicBezTo>
                <a:cubicBezTo>
                  <a:pt x="534" y="112"/>
                  <a:pt x="569" y="120"/>
                  <a:pt x="601" y="135"/>
                </a:cubicBezTo>
                <a:cubicBezTo>
                  <a:pt x="641" y="55"/>
                  <a:pt x="724" y="0"/>
                  <a:pt x="819" y="0"/>
                </a:cubicBezTo>
                <a:cubicBezTo>
                  <a:pt x="911" y="0"/>
                  <a:pt x="990" y="50"/>
                  <a:pt x="1032" y="124"/>
                </a:cubicBezTo>
                <a:cubicBezTo>
                  <a:pt x="1045" y="121"/>
                  <a:pt x="1059" y="120"/>
                  <a:pt x="1073" y="120"/>
                </a:cubicBezTo>
                <a:cubicBezTo>
                  <a:pt x="1159" y="120"/>
                  <a:pt x="1231" y="179"/>
                  <a:pt x="1251" y="259"/>
                </a:cubicBezTo>
                <a:cubicBezTo>
                  <a:pt x="1298" y="275"/>
                  <a:pt x="1336" y="308"/>
                  <a:pt x="1358" y="351"/>
                </a:cubicBezTo>
                <a:cubicBezTo>
                  <a:pt x="1390" y="322"/>
                  <a:pt x="1433" y="304"/>
                  <a:pt x="1481" y="304"/>
                </a:cubicBezTo>
                <a:cubicBezTo>
                  <a:pt x="1582" y="304"/>
                  <a:pt x="1665" y="386"/>
                  <a:pt x="1665" y="488"/>
                </a:cubicBezTo>
                <a:cubicBezTo>
                  <a:pt x="1665" y="532"/>
                  <a:pt x="1649" y="573"/>
                  <a:pt x="1622" y="605"/>
                </a:cubicBezTo>
                <a:close/>
              </a:path>
            </a:pathLst>
          </a:custGeom>
          <a:solidFill>
            <a:srgbClr val="424F5D">
              <a:lumMod val="20000"/>
              <a:lumOff val="80000"/>
              <a:alpha val="45000"/>
            </a:srgb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kern="0" smtClean="0">
              <a:solidFill>
                <a:srgbClr val="000000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94" name="Freeform: Shape 4"/>
          <p:cNvSpPr/>
          <p:nvPr/>
        </p:nvSpPr>
        <p:spPr bwMode="auto">
          <a:xfrm>
            <a:off x="1054151" y="2303890"/>
            <a:ext cx="7345895" cy="2687710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>
            <a:solidFill>
              <a:srgbClr val="000000">
                <a:lumMod val="65000"/>
                <a:lumOff val="35000"/>
              </a:srgb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kern="0" smtClean="0">
              <a:solidFill>
                <a:srgbClr val="000000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1632861" y="2698141"/>
            <a:ext cx="2248713" cy="1362158"/>
            <a:chOff x="515283" y="2157078"/>
            <a:chExt cx="2248713" cy="1362158"/>
          </a:xfrm>
        </p:grpSpPr>
        <p:sp>
          <p:nvSpPr>
            <p:cNvPr id="96" name="Oval 33"/>
            <p:cNvSpPr>
              <a:spLocks noChangeAspect="1"/>
            </p:cNvSpPr>
            <p:nvPr/>
          </p:nvSpPr>
          <p:spPr>
            <a:xfrm>
              <a:off x="1283381" y="2812093"/>
              <a:ext cx="706552" cy="707143"/>
            </a:xfrm>
            <a:prstGeom prst="ellipse">
              <a:avLst/>
            </a:prstGeom>
            <a:solidFill>
              <a:srgbClr val="5496A6">
                <a:alpha val="72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97" name="Oval 34"/>
            <p:cNvSpPr>
              <a:spLocks noChangeAspect="1"/>
            </p:cNvSpPr>
            <p:nvPr/>
          </p:nvSpPr>
          <p:spPr>
            <a:xfrm>
              <a:off x="1364907" y="2893687"/>
              <a:ext cx="543501" cy="543956"/>
            </a:xfrm>
            <a:prstGeom prst="ellipse">
              <a:avLst/>
            </a:prstGeom>
            <a:solidFill>
              <a:srgbClr val="5496A6"/>
            </a:solidFill>
            <a:ln w="19050" cap="flat" cmpd="sng" algn="ctr">
              <a:noFill/>
              <a:prstDash val="solid"/>
            </a:ln>
            <a:effectLst/>
          </p:spPr>
          <p:txBody>
            <a:bodyPr wrap="none" anchor="ctr">
              <a:normAutofit lnSpcReduction="10000"/>
            </a:bodyPr>
            <a:lstStyle/>
            <a:p>
              <a:pPr algn="ctr">
                <a:defRPr/>
              </a:pPr>
              <a:r>
                <a:rPr lang="en-US" sz="2000" b="1" kern="0" smtClean="0">
                  <a:solidFill>
                    <a:srgbClr val="FFFFFF"/>
                  </a:solidFill>
                  <a:latin typeface="Arial" panose="020B0604020202020204" pitchFamily="34" charset="0"/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98" name="Group 45"/>
            <p:cNvGrpSpPr/>
            <p:nvPr/>
          </p:nvGrpSpPr>
          <p:grpSpPr>
            <a:xfrm>
              <a:off x="515283" y="2157078"/>
              <a:ext cx="2248713" cy="537821"/>
              <a:chOff x="8578397" y="3611567"/>
              <a:chExt cx="2571838" cy="717095"/>
            </a:xfrm>
          </p:grpSpPr>
          <p:sp>
            <p:nvSpPr>
              <p:cNvPr id="99" name="TextBox 46"/>
              <p:cNvSpPr txBox="1"/>
              <p:nvPr/>
            </p:nvSpPr>
            <p:spPr>
              <a:xfrm>
                <a:off x="8578397" y="3611567"/>
                <a:ext cx="2571838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rmAutofit fontScale="92500" lnSpcReduction="20000"/>
              </a:bodyPr>
              <a:lstStyle/>
              <a:p>
                <a:pPr algn="ctr">
                  <a:defRPr/>
                </a:pPr>
                <a:r>
                  <a:rPr lang="zh-CN" altLang="en-US" sz="1600" b="1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00" name="Rectangle 47"/>
              <p:cNvSpPr/>
              <p:nvPr/>
            </p:nvSpPr>
            <p:spPr>
              <a:xfrm>
                <a:off x="8689522" y="3866997"/>
                <a:ext cx="2359478" cy="461665"/>
              </a:xfrm>
              <a:prstGeom prst="rect">
                <a:avLst/>
              </a:prstGeom>
            </p:spPr>
            <p:txBody>
              <a:bodyPr wrap="square" lIns="0" tIns="0" rIns="0" bIns="0" anchor="t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</a:br>
                <a:r>
                  <a:rPr lang="zh-CN" altLang="en-US" sz="11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3110493" y="3814038"/>
            <a:ext cx="2248713" cy="1298257"/>
            <a:chOff x="1992915" y="3272975"/>
            <a:chExt cx="2248713" cy="1298257"/>
          </a:xfrm>
        </p:grpSpPr>
        <p:sp>
          <p:nvSpPr>
            <p:cNvPr id="102" name="Oval 42"/>
            <p:cNvSpPr>
              <a:spLocks noChangeAspect="1"/>
            </p:cNvSpPr>
            <p:nvPr/>
          </p:nvSpPr>
          <p:spPr>
            <a:xfrm>
              <a:off x="2763996" y="3272975"/>
              <a:ext cx="706552" cy="707143"/>
            </a:xfrm>
            <a:prstGeom prst="ellipse">
              <a:avLst/>
            </a:prstGeom>
            <a:solidFill>
              <a:srgbClr val="424F5D">
                <a:alpha val="72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03" name="Oval 43"/>
            <p:cNvSpPr>
              <a:spLocks noChangeAspect="1"/>
            </p:cNvSpPr>
            <p:nvPr/>
          </p:nvSpPr>
          <p:spPr>
            <a:xfrm>
              <a:off x="2845521" y="3354569"/>
              <a:ext cx="543501" cy="543956"/>
            </a:xfrm>
            <a:prstGeom prst="ellipse">
              <a:avLst/>
            </a:prstGeom>
            <a:solidFill>
              <a:srgbClr val="424F5D"/>
            </a:solidFill>
            <a:ln w="19050" cap="flat" cmpd="sng" algn="ctr">
              <a:noFill/>
              <a:prstDash val="solid"/>
            </a:ln>
            <a:effectLst/>
          </p:spPr>
          <p:txBody>
            <a:bodyPr wrap="none" anchor="ctr">
              <a:normAutofit lnSpcReduction="10000"/>
            </a:bodyPr>
            <a:lstStyle/>
            <a:p>
              <a:pPr algn="ctr">
                <a:defRPr/>
              </a:pPr>
              <a:r>
                <a:rPr lang="en-US" sz="2000" b="1" kern="0" smtClean="0">
                  <a:solidFill>
                    <a:srgbClr val="FFFFFF"/>
                  </a:solidFill>
                  <a:latin typeface="Arial" panose="020B0604020202020204" pitchFamily="34" charset="0"/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104" name="Group 60"/>
            <p:cNvGrpSpPr/>
            <p:nvPr/>
          </p:nvGrpSpPr>
          <p:grpSpPr>
            <a:xfrm>
              <a:off x="1992915" y="4033411"/>
              <a:ext cx="2248713" cy="537821"/>
              <a:chOff x="8578397" y="3611567"/>
              <a:chExt cx="2571838" cy="717095"/>
            </a:xfrm>
          </p:grpSpPr>
          <p:sp>
            <p:nvSpPr>
              <p:cNvPr id="105" name="TextBox 61"/>
              <p:cNvSpPr txBox="1"/>
              <p:nvPr/>
            </p:nvSpPr>
            <p:spPr>
              <a:xfrm>
                <a:off x="8578397" y="3611567"/>
                <a:ext cx="2571838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rmAutofit fontScale="92500" lnSpcReduction="20000"/>
              </a:bodyPr>
              <a:lstStyle/>
              <a:p>
                <a:pPr algn="ctr">
                  <a:defRPr/>
                </a:pPr>
                <a:r>
                  <a:rPr lang="zh-CN" altLang="en-US" sz="1600" b="1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06" name="Rectangle 62"/>
              <p:cNvSpPr/>
              <p:nvPr/>
            </p:nvSpPr>
            <p:spPr>
              <a:xfrm>
                <a:off x="8689522" y="3866997"/>
                <a:ext cx="2359478" cy="461665"/>
              </a:xfrm>
              <a:prstGeom prst="rect">
                <a:avLst/>
              </a:prstGeom>
            </p:spPr>
            <p:txBody>
              <a:bodyPr wrap="square" lIns="0" tIns="0" rIns="0" bIns="0" anchor="t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</a:br>
                <a:r>
                  <a:rPr lang="zh-CN" altLang="en-US" sz="11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575764" y="2222928"/>
            <a:ext cx="2248713" cy="1302280"/>
            <a:chOff x="3458186" y="1681865"/>
            <a:chExt cx="2248713" cy="1302280"/>
          </a:xfrm>
        </p:grpSpPr>
        <p:sp>
          <p:nvSpPr>
            <p:cNvPr id="108" name="Oval 36"/>
            <p:cNvSpPr>
              <a:spLocks noChangeAspect="1"/>
            </p:cNvSpPr>
            <p:nvPr/>
          </p:nvSpPr>
          <p:spPr>
            <a:xfrm>
              <a:off x="4191017" y="2277002"/>
              <a:ext cx="706552" cy="707143"/>
            </a:xfrm>
            <a:prstGeom prst="ellipse">
              <a:avLst/>
            </a:prstGeom>
            <a:solidFill>
              <a:srgbClr val="424F5D">
                <a:alpha val="72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09" name="Oval 37"/>
            <p:cNvSpPr>
              <a:spLocks noChangeAspect="1"/>
            </p:cNvSpPr>
            <p:nvPr/>
          </p:nvSpPr>
          <p:spPr>
            <a:xfrm>
              <a:off x="4272542" y="2358596"/>
              <a:ext cx="543501" cy="543956"/>
            </a:xfrm>
            <a:prstGeom prst="ellipse">
              <a:avLst/>
            </a:prstGeom>
            <a:solidFill>
              <a:srgbClr val="424F5D"/>
            </a:solidFill>
            <a:ln w="19050" cap="flat" cmpd="sng" algn="ctr">
              <a:noFill/>
              <a:prstDash val="solid"/>
            </a:ln>
            <a:effectLst/>
          </p:spPr>
          <p:txBody>
            <a:bodyPr wrap="none" anchor="ctr">
              <a:normAutofit lnSpcReduction="10000"/>
            </a:bodyPr>
            <a:lstStyle/>
            <a:p>
              <a:pPr algn="ctr">
                <a:defRPr/>
              </a:pPr>
              <a:r>
                <a:rPr lang="en-US" sz="2000" b="1" kern="0" smtClean="0">
                  <a:solidFill>
                    <a:srgbClr val="FFFFFF"/>
                  </a:solidFill>
                  <a:latin typeface="Arial" panose="020B0604020202020204" pitchFamily="34" charset="0"/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110" name="Group 63"/>
            <p:cNvGrpSpPr/>
            <p:nvPr/>
          </p:nvGrpSpPr>
          <p:grpSpPr>
            <a:xfrm>
              <a:off x="3458186" y="1681865"/>
              <a:ext cx="2248713" cy="537821"/>
              <a:chOff x="8578397" y="3611567"/>
              <a:chExt cx="2571838" cy="717095"/>
            </a:xfrm>
          </p:grpSpPr>
          <p:sp>
            <p:nvSpPr>
              <p:cNvPr id="111" name="TextBox 64"/>
              <p:cNvSpPr txBox="1"/>
              <p:nvPr/>
            </p:nvSpPr>
            <p:spPr>
              <a:xfrm>
                <a:off x="8578397" y="3611567"/>
                <a:ext cx="2571838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rmAutofit fontScale="92500" lnSpcReduction="20000"/>
              </a:bodyPr>
              <a:lstStyle/>
              <a:p>
                <a:pPr algn="ctr">
                  <a:defRPr/>
                </a:pPr>
                <a:r>
                  <a:rPr lang="zh-CN" altLang="en-US" sz="1600" b="1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12" name="Rectangle 65"/>
              <p:cNvSpPr/>
              <p:nvPr/>
            </p:nvSpPr>
            <p:spPr>
              <a:xfrm>
                <a:off x="8689522" y="3866997"/>
                <a:ext cx="2359478" cy="461665"/>
              </a:xfrm>
              <a:prstGeom prst="rect">
                <a:avLst/>
              </a:prstGeom>
            </p:spPr>
            <p:txBody>
              <a:bodyPr wrap="square" lIns="0" tIns="0" rIns="0" bIns="0" anchor="t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</a:br>
                <a:r>
                  <a:rPr lang="zh-CN" altLang="en-US" sz="11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>
            <a:off x="6013410" y="3213452"/>
            <a:ext cx="2248713" cy="1343638"/>
            <a:chOff x="4895832" y="2672389"/>
            <a:chExt cx="2248713" cy="1343638"/>
          </a:xfrm>
        </p:grpSpPr>
        <p:sp>
          <p:nvSpPr>
            <p:cNvPr id="114" name="Oval 39"/>
            <p:cNvSpPr>
              <a:spLocks noChangeAspect="1"/>
            </p:cNvSpPr>
            <p:nvPr/>
          </p:nvSpPr>
          <p:spPr>
            <a:xfrm>
              <a:off x="5611105" y="2672389"/>
              <a:ext cx="706552" cy="707143"/>
            </a:xfrm>
            <a:prstGeom prst="ellipse">
              <a:avLst/>
            </a:prstGeom>
            <a:solidFill>
              <a:srgbClr val="5496A6">
                <a:alpha val="72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15" name="Oval 40"/>
            <p:cNvSpPr>
              <a:spLocks noChangeAspect="1"/>
            </p:cNvSpPr>
            <p:nvPr/>
          </p:nvSpPr>
          <p:spPr>
            <a:xfrm>
              <a:off x="5692631" y="2753983"/>
              <a:ext cx="543501" cy="543956"/>
            </a:xfrm>
            <a:prstGeom prst="ellipse">
              <a:avLst/>
            </a:prstGeom>
            <a:solidFill>
              <a:srgbClr val="5496A6"/>
            </a:solidFill>
            <a:ln w="19050" cap="flat" cmpd="sng" algn="ctr">
              <a:noFill/>
              <a:prstDash val="solid"/>
            </a:ln>
            <a:effectLst/>
          </p:spPr>
          <p:txBody>
            <a:bodyPr wrap="none" anchor="ctr">
              <a:normAutofit lnSpcReduction="10000"/>
            </a:bodyPr>
            <a:lstStyle/>
            <a:p>
              <a:pPr algn="ctr">
                <a:defRPr/>
              </a:pPr>
              <a:r>
                <a:rPr lang="en-US" sz="20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116" name="Group 66"/>
            <p:cNvGrpSpPr/>
            <p:nvPr/>
          </p:nvGrpSpPr>
          <p:grpSpPr>
            <a:xfrm>
              <a:off x="4895832" y="3478206"/>
              <a:ext cx="2248713" cy="537821"/>
              <a:chOff x="8578397" y="3611567"/>
              <a:chExt cx="2571838" cy="717095"/>
            </a:xfrm>
          </p:grpSpPr>
          <p:sp>
            <p:nvSpPr>
              <p:cNvPr id="117" name="TextBox 67"/>
              <p:cNvSpPr txBox="1"/>
              <p:nvPr/>
            </p:nvSpPr>
            <p:spPr>
              <a:xfrm>
                <a:off x="8578397" y="3611567"/>
                <a:ext cx="2571838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rmAutofit fontScale="92500" lnSpcReduction="20000"/>
              </a:bodyPr>
              <a:lstStyle/>
              <a:p>
                <a:pPr algn="ctr">
                  <a:defRPr/>
                </a:pPr>
                <a:r>
                  <a:rPr lang="zh-CN" altLang="en-US" sz="1600" b="1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18" name="Rectangle 68"/>
              <p:cNvSpPr/>
              <p:nvPr/>
            </p:nvSpPr>
            <p:spPr>
              <a:xfrm>
                <a:off x="8689522" y="3866997"/>
                <a:ext cx="2359478" cy="461665"/>
              </a:xfrm>
              <a:prstGeom prst="rect">
                <a:avLst/>
              </a:prstGeom>
            </p:spPr>
            <p:txBody>
              <a:bodyPr wrap="square" lIns="0" tIns="0" rIns="0" bIns="0" anchor="t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</a:br>
                <a:r>
                  <a:rPr lang="zh-CN" altLang="en-US" sz="11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119" name="Freeform: Shape 49"/>
          <p:cNvSpPr/>
          <p:nvPr/>
        </p:nvSpPr>
        <p:spPr bwMode="auto">
          <a:xfrm rot="11700000" flipV="1">
            <a:off x="6118505" y="1646204"/>
            <a:ext cx="2316881" cy="1279864"/>
          </a:xfrm>
          <a:custGeom>
            <a:avLst/>
            <a:gdLst>
              <a:gd name="T0" fmla="*/ 1622 w 1665"/>
              <a:gd name="T1" fmla="*/ 605 h 920"/>
              <a:gd name="T2" fmla="*/ 1624 w 1665"/>
              <a:gd name="T3" fmla="*/ 629 h 920"/>
              <a:gd name="T4" fmla="*/ 1466 w 1665"/>
              <a:gd name="T5" fmla="*/ 788 h 920"/>
              <a:gd name="T6" fmla="*/ 1375 w 1665"/>
              <a:gd name="T7" fmla="*/ 759 h 920"/>
              <a:gd name="T8" fmla="*/ 1257 w 1665"/>
              <a:gd name="T9" fmla="*/ 802 h 920"/>
              <a:gd name="T10" fmla="*/ 1073 w 1665"/>
              <a:gd name="T11" fmla="*/ 633 h 920"/>
              <a:gd name="T12" fmla="*/ 924 w 1665"/>
              <a:gd name="T13" fmla="*/ 709 h 920"/>
              <a:gd name="T14" fmla="*/ 792 w 1665"/>
              <a:gd name="T15" fmla="*/ 653 h 920"/>
              <a:gd name="T16" fmla="*/ 689 w 1665"/>
              <a:gd name="T17" fmla="*/ 718 h 920"/>
              <a:gd name="T18" fmla="*/ 690 w 1665"/>
              <a:gd name="T19" fmla="*/ 737 h 920"/>
              <a:gd name="T20" fmla="*/ 506 w 1665"/>
              <a:gd name="T21" fmla="*/ 920 h 920"/>
              <a:gd name="T22" fmla="*/ 340 w 1665"/>
              <a:gd name="T23" fmla="*/ 816 h 920"/>
              <a:gd name="T24" fmla="*/ 236 w 1665"/>
              <a:gd name="T25" fmla="*/ 840 h 920"/>
              <a:gd name="T26" fmla="*/ 0 w 1665"/>
              <a:gd name="T27" fmla="*/ 604 h 920"/>
              <a:gd name="T28" fmla="*/ 126 w 1665"/>
              <a:gd name="T29" fmla="*/ 395 h 920"/>
              <a:gd name="T30" fmla="*/ 258 w 1665"/>
              <a:gd name="T31" fmla="*/ 304 h 920"/>
              <a:gd name="T32" fmla="*/ 497 w 1665"/>
              <a:gd name="T33" fmla="*/ 112 h 920"/>
              <a:gd name="T34" fmla="*/ 601 w 1665"/>
              <a:gd name="T35" fmla="*/ 135 h 920"/>
              <a:gd name="T36" fmla="*/ 819 w 1665"/>
              <a:gd name="T37" fmla="*/ 0 h 920"/>
              <a:gd name="T38" fmla="*/ 1032 w 1665"/>
              <a:gd name="T39" fmla="*/ 124 h 920"/>
              <a:gd name="T40" fmla="*/ 1073 w 1665"/>
              <a:gd name="T41" fmla="*/ 120 h 920"/>
              <a:gd name="T42" fmla="*/ 1251 w 1665"/>
              <a:gd name="T43" fmla="*/ 259 h 920"/>
              <a:gd name="T44" fmla="*/ 1358 w 1665"/>
              <a:gd name="T45" fmla="*/ 351 h 920"/>
              <a:gd name="T46" fmla="*/ 1481 w 1665"/>
              <a:gd name="T47" fmla="*/ 304 h 920"/>
              <a:gd name="T48" fmla="*/ 1665 w 1665"/>
              <a:gd name="T49" fmla="*/ 488 h 920"/>
              <a:gd name="T50" fmla="*/ 1622 w 1665"/>
              <a:gd name="T51" fmla="*/ 605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65" h="920">
                <a:moveTo>
                  <a:pt x="1622" y="605"/>
                </a:moveTo>
                <a:cubicBezTo>
                  <a:pt x="1624" y="613"/>
                  <a:pt x="1624" y="621"/>
                  <a:pt x="1624" y="629"/>
                </a:cubicBezTo>
                <a:cubicBezTo>
                  <a:pt x="1624" y="717"/>
                  <a:pt x="1553" y="788"/>
                  <a:pt x="1466" y="788"/>
                </a:cubicBezTo>
                <a:cubicBezTo>
                  <a:pt x="1432" y="788"/>
                  <a:pt x="1401" y="777"/>
                  <a:pt x="1375" y="759"/>
                </a:cubicBezTo>
                <a:cubicBezTo>
                  <a:pt x="1343" y="786"/>
                  <a:pt x="1302" y="802"/>
                  <a:pt x="1257" y="802"/>
                </a:cubicBezTo>
                <a:cubicBezTo>
                  <a:pt x="1160" y="802"/>
                  <a:pt x="1081" y="728"/>
                  <a:pt x="1073" y="633"/>
                </a:cubicBezTo>
                <a:cubicBezTo>
                  <a:pt x="1040" y="679"/>
                  <a:pt x="986" y="709"/>
                  <a:pt x="924" y="709"/>
                </a:cubicBezTo>
                <a:cubicBezTo>
                  <a:pt x="872" y="709"/>
                  <a:pt x="825" y="688"/>
                  <a:pt x="792" y="653"/>
                </a:cubicBezTo>
                <a:cubicBezTo>
                  <a:pt x="766" y="685"/>
                  <a:pt x="731" y="709"/>
                  <a:pt x="689" y="718"/>
                </a:cubicBezTo>
                <a:cubicBezTo>
                  <a:pt x="690" y="724"/>
                  <a:pt x="690" y="730"/>
                  <a:pt x="690" y="737"/>
                </a:cubicBezTo>
                <a:cubicBezTo>
                  <a:pt x="690" y="838"/>
                  <a:pt x="608" y="920"/>
                  <a:pt x="506" y="920"/>
                </a:cubicBezTo>
                <a:cubicBezTo>
                  <a:pt x="433" y="920"/>
                  <a:pt x="370" y="878"/>
                  <a:pt x="340" y="816"/>
                </a:cubicBezTo>
                <a:cubicBezTo>
                  <a:pt x="309" y="831"/>
                  <a:pt x="274" y="840"/>
                  <a:pt x="236" y="840"/>
                </a:cubicBezTo>
                <a:cubicBezTo>
                  <a:pt x="106" y="840"/>
                  <a:pt x="0" y="734"/>
                  <a:pt x="0" y="604"/>
                </a:cubicBezTo>
                <a:cubicBezTo>
                  <a:pt x="0" y="513"/>
                  <a:pt x="51" y="434"/>
                  <a:pt x="126" y="395"/>
                </a:cubicBezTo>
                <a:cubicBezTo>
                  <a:pt x="159" y="351"/>
                  <a:pt x="205" y="319"/>
                  <a:pt x="258" y="304"/>
                </a:cubicBezTo>
                <a:cubicBezTo>
                  <a:pt x="282" y="194"/>
                  <a:pt x="380" y="112"/>
                  <a:pt x="497" y="112"/>
                </a:cubicBezTo>
                <a:cubicBezTo>
                  <a:pt x="534" y="112"/>
                  <a:pt x="569" y="120"/>
                  <a:pt x="601" y="135"/>
                </a:cubicBezTo>
                <a:cubicBezTo>
                  <a:pt x="641" y="55"/>
                  <a:pt x="724" y="0"/>
                  <a:pt x="819" y="0"/>
                </a:cubicBezTo>
                <a:cubicBezTo>
                  <a:pt x="911" y="0"/>
                  <a:pt x="990" y="50"/>
                  <a:pt x="1032" y="124"/>
                </a:cubicBezTo>
                <a:cubicBezTo>
                  <a:pt x="1045" y="121"/>
                  <a:pt x="1059" y="120"/>
                  <a:pt x="1073" y="120"/>
                </a:cubicBezTo>
                <a:cubicBezTo>
                  <a:pt x="1159" y="120"/>
                  <a:pt x="1231" y="179"/>
                  <a:pt x="1251" y="259"/>
                </a:cubicBezTo>
                <a:cubicBezTo>
                  <a:pt x="1298" y="275"/>
                  <a:pt x="1336" y="308"/>
                  <a:pt x="1358" y="351"/>
                </a:cubicBezTo>
                <a:cubicBezTo>
                  <a:pt x="1390" y="322"/>
                  <a:pt x="1433" y="304"/>
                  <a:pt x="1481" y="304"/>
                </a:cubicBezTo>
                <a:cubicBezTo>
                  <a:pt x="1582" y="304"/>
                  <a:pt x="1665" y="386"/>
                  <a:pt x="1665" y="488"/>
                </a:cubicBezTo>
                <a:cubicBezTo>
                  <a:pt x="1665" y="532"/>
                  <a:pt x="1649" y="573"/>
                  <a:pt x="1622" y="605"/>
                </a:cubicBezTo>
                <a:close/>
              </a:path>
            </a:pathLst>
          </a:custGeom>
          <a:solidFill>
            <a:srgbClr val="424F5D">
              <a:lumMod val="20000"/>
              <a:lumOff val="80000"/>
              <a:alpha val="45000"/>
            </a:srgb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kern="0" smtClean="0">
              <a:solidFill>
                <a:srgbClr val="000000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grpSp>
        <p:nvGrpSpPr>
          <p:cNvPr id="120" name="Group 1"/>
          <p:cNvGrpSpPr/>
          <p:nvPr/>
        </p:nvGrpSpPr>
        <p:grpSpPr>
          <a:xfrm>
            <a:off x="7638502" y="1523145"/>
            <a:ext cx="1860347" cy="1284770"/>
            <a:chOff x="8980503" y="1080134"/>
            <a:chExt cx="2480463" cy="1713027"/>
          </a:xfrm>
        </p:grpSpPr>
        <p:sp>
          <p:nvSpPr>
            <p:cNvPr id="121" name="Freeform: Shape 29"/>
            <p:cNvSpPr/>
            <p:nvPr/>
          </p:nvSpPr>
          <p:spPr bwMode="auto">
            <a:xfrm rot="3026502">
              <a:off x="9196305" y="1916682"/>
              <a:ext cx="660677" cy="1092281"/>
            </a:xfrm>
            <a:custGeom>
              <a:avLst/>
              <a:gdLst>
                <a:gd name="T0" fmla="*/ 2 w 397"/>
                <a:gd name="T1" fmla="*/ 268 h 659"/>
                <a:gd name="T2" fmla="*/ 0 w 397"/>
                <a:gd name="T3" fmla="*/ 268 h 659"/>
                <a:gd name="T4" fmla="*/ 0 w 397"/>
                <a:gd name="T5" fmla="*/ 268 h 659"/>
                <a:gd name="T6" fmla="*/ 3 w 397"/>
                <a:gd name="T7" fmla="*/ 271 h 659"/>
                <a:gd name="T8" fmla="*/ 4 w 397"/>
                <a:gd name="T9" fmla="*/ 282 h 659"/>
                <a:gd name="T10" fmla="*/ 5 w 397"/>
                <a:gd name="T11" fmla="*/ 284 h 659"/>
                <a:gd name="T12" fmla="*/ 48 w 397"/>
                <a:gd name="T13" fmla="*/ 418 h 659"/>
                <a:gd name="T14" fmla="*/ 92 w 397"/>
                <a:gd name="T15" fmla="*/ 290 h 659"/>
                <a:gd name="T16" fmla="*/ 172 w 397"/>
                <a:gd name="T17" fmla="*/ 441 h 659"/>
                <a:gd name="T18" fmla="*/ 145 w 397"/>
                <a:gd name="T19" fmla="*/ 564 h 659"/>
                <a:gd name="T20" fmla="*/ 201 w 397"/>
                <a:gd name="T21" fmla="*/ 659 h 659"/>
                <a:gd name="T22" fmla="*/ 172 w 397"/>
                <a:gd name="T23" fmla="*/ 604 h 659"/>
                <a:gd name="T24" fmla="*/ 182 w 397"/>
                <a:gd name="T25" fmla="*/ 528 h 659"/>
                <a:gd name="T26" fmla="*/ 229 w 397"/>
                <a:gd name="T27" fmla="*/ 462 h 659"/>
                <a:gd name="T28" fmla="*/ 272 w 397"/>
                <a:gd name="T29" fmla="*/ 386 h 659"/>
                <a:gd name="T30" fmla="*/ 280 w 397"/>
                <a:gd name="T31" fmla="*/ 362 h 659"/>
                <a:gd name="T32" fmla="*/ 307 w 397"/>
                <a:gd name="T33" fmla="*/ 484 h 659"/>
                <a:gd name="T34" fmla="*/ 325 w 397"/>
                <a:gd name="T35" fmla="*/ 406 h 659"/>
                <a:gd name="T36" fmla="*/ 370 w 397"/>
                <a:gd name="T37" fmla="*/ 198 h 659"/>
                <a:gd name="T38" fmla="*/ 189 w 397"/>
                <a:gd name="T39" fmla="*/ 0 h 659"/>
                <a:gd name="T40" fmla="*/ 3 w 397"/>
                <a:gd name="T41" fmla="*/ 254 h 659"/>
                <a:gd name="T42" fmla="*/ 2 w 397"/>
                <a:gd name="T43" fmla="*/ 268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424F5D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22" name="Freeform: Shape 30"/>
            <p:cNvSpPr/>
            <p:nvPr/>
          </p:nvSpPr>
          <p:spPr bwMode="auto">
            <a:xfrm rot="3026502">
              <a:off x="9387506" y="2008233"/>
              <a:ext cx="538459" cy="687914"/>
            </a:xfrm>
            <a:custGeom>
              <a:avLst/>
              <a:gdLst>
                <a:gd name="T0" fmla="*/ 154 w 324"/>
                <a:gd name="T1" fmla="*/ 0 h 415"/>
                <a:gd name="T2" fmla="*/ 304 w 324"/>
                <a:gd name="T3" fmla="*/ 172 h 415"/>
                <a:gd name="T4" fmla="*/ 305 w 324"/>
                <a:gd name="T5" fmla="*/ 174 h 415"/>
                <a:gd name="T6" fmla="*/ 305 w 324"/>
                <a:gd name="T7" fmla="*/ 176 h 415"/>
                <a:gd name="T8" fmla="*/ 276 w 324"/>
                <a:gd name="T9" fmla="*/ 338 h 415"/>
                <a:gd name="T10" fmla="*/ 255 w 324"/>
                <a:gd name="T11" fmla="*/ 261 h 415"/>
                <a:gd name="T12" fmla="*/ 230 w 324"/>
                <a:gd name="T13" fmla="*/ 302 h 415"/>
                <a:gd name="T14" fmla="*/ 170 w 324"/>
                <a:gd name="T15" fmla="*/ 412 h 415"/>
                <a:gd name="T16" fmla="*/ 167 w 324"/>
                <a:gd name="T17" fmla="*/ 415 h 415"/>
                <a:gd name="T18" fmla="*/ 167 w 324"/>
                <a:gd name="T19" fmla="*/ 409 h 415"/>
                <a:gd name="T20" fmla="*/ 65 w 324"/>
                <a:gd name="T21" fmla="*/ 228 h 415"/>
                <a:gd name="T22" fmla="*/ 52 w 324"/>
                <a:gd name="T23" fmla="*/ 229 h 415"/>
                <a:gd name="T24" fmla="*/ 2 w 324"/>
                <a:gd name="T25" fmla="*/ 256 h 415"/>
                <a:gd name="T26" fmla="*/ 1 w 324"/>
                <a:gd name="T27" fmla="*/ 251 h 415"/>
                <a:gd name="T28" fmla="*/ 1 w 324"/>
                <a:gd name="T29" fmla="*/ 249 h 415"/>
                <a:gd name="T30" fmla="*/ 0 w 324"/>
                <a:gd name="T31" fmla="*/ 239 h 415"/>
                <a:gd name="T32" fmla="*/ 0 w 324"/>
                <a:gd name="T33" fmla="*/ 236 h 415"/>
                <a:gd name="T34" fmla="*/ 0 w 324"/>
                <a:gd name="T35" fmla="*/ 223 h 415"/>
                <a:gd name="T36" fmla="*/ 154 w 324"/>
                <a:gd name="T37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EAA1E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23" name="Freeform: Shape 31"/>
            <p:cNvSpPr/>
            <p:nvPr/>
          </p:nvSpPr>
          <p:spPr bwMode="auto">
            <a:xfrm rot="3026502">
              <a:off x="9521162" y="2063544"/>
              <a:ext cx="352687" cy="497253"/>
            </a:xfrm>
            <a:custGeom>
              <a:avLst/>
              <a:gdLst>
                <a:gd name="T0" fmla="*/ 43 w 212"/>
                <a:gd name="T1" fmla="*/ 142 h 300"/>
                <a:gd name="T2" fmla="*/ 34 w 212"/>
                <a:gd name="T3" fmla="*/ 142 h 300"/>
                <a:gd name="T4" fmla="*/ 1 w 212"/>
                <a:gd name="T5" fmla="*/ 159 h 300"/>
                <a:gd name="T6" fmla="*/ 1 w 212"/>
                <a:gd name="T7" fmla="*/ 156 h 300"/>
                <a:gd name="T8" fmla="*/ 1 w 212"/>
                <a:gd name="T9" fmla="*/ 155 h 300"/>
                <a:gd name="T10" fmla="*/ 0 w 212"/>
                <a:gd name="T11" fmla="*/ 148 h 300"/>
                <a:gd name="T12" fmla="*/ 0 w 212"/>
                <a:gd name="T13" fmla="*/ 146 h 300"/>
                <a:gd name="T14" fmla="*/ 0 w 212"/>
                <a:gd name="T15" fmla="*/ 139 h 300"/>
                <a:gd name="T16" fmla="*/ 101 w 212"/>
                <a:gd name="T17" fmla="*/ 0 h 300"/>
                <a:gd name="T18" fmla="*/ 199 w 212"/>
                <a:gd name="T19" fmla="*/ 107 h 300"/>
                <a:gd name="T20" fmla="*/ 200 w 212"/>
                <a:gd name="T21" fmla="*/ 108 h 300"/>
                <a:gd name="T22" fmla="*/ 200 w 212"/>
                <a:gd name="T23" fmla="*/ 109 h 300"/>
                <a:gd name="T24" fmla="*/ 181 w 212"/>
                <a:gd name="T25" fmla="*/ 210 h 300"/>
                <a:gd name="T26" fmla="*/ 167 w 212"/>
                <a:gd name="T27" fmla="*/ 162 h 300"/>
                <a:gd name="T28" fmla="*/ 150 w 212"/>
                <a:gd name="T29" fmla="*/ 187 h 300"/>
                <a:gd name="T30" fmla="*/ 121 w 212"/>
                <a:gd name="T31" fmla="*/ 300 h 300"/>
                <a:gd name="T32" fmla="*/ 43 w 212"/>
                <a:gd name="T33" fmla="*/ 14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424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24" name="Freeform: Shape 8"/>
            <p:cNvSpPr/>
            <p:nvPr/>
          </p:nvSpPr>
          <p:spPr bwMode="auto">
            <a:xfrm rot="3026502">
              <a:off x="9456569" y="1412790"/>
              <a:ext cx="518205" cy="818513"/>
            </a:xfrm>
            <a:custGeom>
              <a:avLst/>
              <a:gdLst>
                <a:gd name="T0" fmla="*/ 156 w 313"/>
                <a:gd name="T1" fmla="*/ 0 h 495"/>
                <a:gd name="T2" fmla="*/ 0 w 313"/>
                <a:gd name="T3" fmla="*/ 159 h 495"/>
                <a:gd name="T4" fmla="*/ 0 w 313"/>
                <a:gd name="T5" fmla="*/ 163 h 495"/>
                <a:gd name="T6" fmla="*/ 0 w 313"/>
                <a:gd name="T7" fmla="*/ 163 h 495"/>
                <a:gd name="T8" fmla="*/ 101 w 313"/>
                <a:gd name="T9" fmla="*/ 480 h 495"/>
                <a:gd name="T10" fmla="*/ 106 w 313"/>
                <a:gd name="T11" fmla="*/ 486 h 495"/>
                <a:gd name="T12" fmla="*/ 106 w 313"/>
                <a:gd name="T13" fmla="*/ 486 h 495"/>
                <a:gd name="T14" fmla="*/ 106 w 313"/>
                <a:gd name="T15" fmla="*/ 486 h 495"/>
                <a:gd name="T16" fmla="*/ 128 w 313"/>
                <a:gd name="T17" fmla="*/ 495 h 495"/>
                <a:gd name="T18" fmla="*/ 158 w 313"/>
                <a:gd name="T19" fmla="*/ 469 h 495"/>
                <a:gd name="T20" fmla="*/ 156 w 313"/>
                <a:gd name="T21" fmla="*/ 463 h 495"/>
                <a:gd name="T22" fmla="*/ 156 w 313"/>
                <a:gd name="T23" fmla="*/ 463 h 495"/>
                <a:gd name="T24" fmla="*/ 148 w 313"/>
                <a:gd name="T25" fmla="*/ 415 h 495"/>
                <a:gd name="T26" fmla="*/ 191 w 313"/>
                <a:gd name="T27" fmla="*/ 311 h 495"/>
                <a:gd name="T28" fmla="*/ 191 w 313"/>
                <a:gd name="T29" fmla="*/ 310 h 495"/>
                <a:gd name="T30" fmla="*/ 270 w 313"/>
                <a:gd name="T31" fmla="*/ 264 h 495"/>
                <a:gd name="T32" fmla="*/ 313 w 313"/>
                <a:gd name="T33" fmla="*/ 157 h 495"/>
                <a:gd name="T34" fmla="*/ 156 w 313"/>
                <a:gd name="T3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495">
                  <a:moveTo>
                    <a:pt x="156" y="0"/>
                  </a:moveTo>
                  <a:cubicBezTo>
                    <a:pt x="70" y="0"/>
                    <a:pt x="0" y="72"/>
                    <a:pt x="0" y="159"/>
                  </a:cubicBezTo>
                  <a:cubicBezTo>
                    <a:pt x="0" y="159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283"/>
                    <a:pt x="38" y="389"/>
                    <a:pt x="101" y="480"/>
                  </a:cubicBezTo>
                  <a:cubicBezTo>
                    <a:pt x="102" y="482"/>
                    <a:pt x="104" y="484"/>
                    <a:pt x="106" y="48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11" y="491"/>
                    <a:pt x="119" y="495"/>
                    <a:pt x="128" y="495"/>
                  </a:cubicBezTo>
                  <a:cubicBezTo>
                    <a:pt x="145" y="495"/>
                    <a:pt x="158" y="486"/>
                    <a:pt x="158" y="469"/>
                  </a:cubicBezTo>
                  <a:cubicBezTo>
                    <a:pt x="158" y="465"/>
                    <a:pt x="158" y="463"/>
                    <a:pt x="156" y="463"/>
                  </a:cubicBezTo>
                  <a:cubicBezTo>
                    <a:pt x="156" y="463"/>
                    <a:pt x="156" y="463"/>
                    <a:pt x="156" y="463"/>
                  </a:cubicBezTo>
                  <a:cubicBezTo>
                    <a:pt x="152" y="443"/>
                    <a:pt x="145" y="431"/>
                    <a:pt x="148" y="415"/>
                  </a:cubicBezTo>
                  <a:cubicBezTo>
                    <a:pt x="155" y="374"/>
                    <a:pt x="164" y="339"/>
                    <a:pt x="191" y="311"/>
                  </a:cubicBezTo>
                  <a:cubicBezTo>
                    <a:pt x="191" y="311"/>
                    <a:pt x="191" y="310"/>
                    <a:pt x="191" y="310"/>
                  </a:cubicBezTo>
                  <a:cubicBezTo>
                    <a:pt x="212" y="288"/>
                    <a:pt x="239" y="271"/>
                    <a:pt x="270" y="264"/>
                  </a:cubicBezTo>
                  <a:cubicBezTo>
                    <a:pt x="297" y="236"/>
                    <a:pt x="313" y="198"/>
                    <a:pt x="313" y="157"/>
                  </a:cubicBezTo>
                  <a:cubicBezTo>
                    <a:pt x="313" y="70"/>
                    <a:pt x="243" y="0"/>
                    <a:pt x="15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25" name="Freeform: Shape 9"/>
            <p:cNvSpPr/>
            <p:nvPr/>
          </p:nvSpPr>
          <p:spPr bwMode="auto">
            <a:xfrm rot="3026502">
              <a:off x="9456569" y="1412790"/>
              <a:ext cx="518205" cy="818513"/>
            </a:xfrm>
            <a:custGeom>
              <a:avLst/>
              <a:gdLst>
                <a:gd name="T0" fmla="*/ 156 w 313"/>
                <a:gd name="T1" fmla="*/ 0 h 495"/>
                <a:gd name="T2" fmla="*/ 0 w 313"/>
                <a:gd name="T3" fmla="*/ 159 h 495"/>
                <a:gd name="T4" fmla="*/ 0 w 313"/>
                <a:gd name="T5" fmla="*/ 163 h 495"/>
                <a:gd name="T6" fmla="*/ 0 w 313"/>
                <a:gd name="T7" fmla="*/ 163 h 495"/>
                <a:gd name="T8" fmla="*/ 101 w 313"/>
                <a:gd name="T9" fmla="*/ 480 h 495"/>
                <a:gd name="T10" fmla="*/ 106 w 313"/>
                <a:gd name="T11" fmla="*/ 486 h 495"/>
                <a:gd name="T12" fmla="*/ 106 w 313"/>
                <a:gd name="T13" fmla="*/ 486 h 495"/>
                <a:gd name="T14" fmla="*/ 106 w 313"/>
                <a:gd name="T15" fmla="*/ 486 h 495"/>
                <a:gd name="T16" fmla="*/ 128 w 313"/>
                <a:gd name="T17" fmla="*/ 495 h 495"/>
                <a:gd name="T18" fmla="*/ 158 w 313"/>
                <a:gd name="T19" fmla="*/ 469 h 495"/>
                <a:gd name="T20" fmla="*/ 156 w 313"/>
                <a:gd name="T21" fmla="*/ 463 h 495"/>
                <a:gd name="T22" fmla="*/ 156 w 313"/>
                <a:gd name="T23" fmla="*/ 463 h 495"/>
                <a:gd name="T24" fmla="*/ 148 w 313"/>
                <a:gd name="T25" fmla="*/ 415 h 495"/>
                <a:gd name="T26" fmla="*/ 191 w 313"/>
                <a:gd name="T27" fmla="*/ 311 h 495"/>
                <a:gd name="T28" fmla="*/ 191 w 313"/>
                <a:gd name="T29" fmla="*/ 310 h 495"/>
                <a:gd name="T30" fmla="*/ 270 w 313"/>
                <a:gd name="T31" fmla="*/ 264 h 495"/>
                <a:gd name="T32" fmla="*/ 313 w 313"/>
                <a:gd name="T33" fmla="*/ 157 h 495"/>
                <a:gd name="T34" fmla="*/ 156 w 313"/>
                <a:gd name="T3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495">
                  <a:moveTo>
                    <a:pt x="156" y="0"/>
                  </a:moveTo>
                  <a:cubicBezTo>
                    <a:pt x="70" y="0"/>
                    <a:pt x="0" y="72"/>
                    <a:pt x="0" y="159"/>
                  </a:cubicBezTo>
                  <a:cubicBezTo>
                    <a:pt x="0" y="159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283"/>
                    <a:pt x="38" y="389"/>
                    <a:pt x="101" y="480"/>
                  </a:cubicBezTo>
                  <a:cubicBezTo>
                    <a:pt x="102" y="482"/>
                    <a:pt x="104" y="484"/>
                    <a:pt x="106" y="48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11" y="491"/>
                    <a:pt x="119" y="495"/>
                    <a:pt x="128" y="495"/>
                  </a:cubicBezTo>
                  <a:cubicBezTo>
                    <a:pt x="145" y="495"/>
                    <a:pt x="158" y="486"/>
                    <a:pt x="158" y="469"/>
                  </a:cubicBezTo>
                  <a:cubicBezTo>
                    <a:pt x="158" y="465"/>
                    <a:pt x="158" y="463"/>
                    <a:pt x="156" y="463"/>
                  </a:cubicBezTo>
                  <a:cubicBezTo>
                    <a:pt x="156" y="463"/>
                    <a:pt x="156" y="463"/>
                    <a:pt x="156" y="463"/>
                  </a:cubicBezTo>
                  <a:cubicBezTo>
                    <a:pt x="152" y="443"/>
                    <a:pt x="145" y="431"/>
                    <a:pt x="148" y="415"/>
                  </a:cubicBezTo>
                  <a:cubicBezTo>
                    <a:pt x="155" y="374"/>
                    <a:pt x="164" y="339"/>
                    <a:pt x="191" y="311"/>
                  </a:cubicBezTo>
                  <a:cubicBezTo>
                    <a:pt x="191" y="311"/>
                    <a:pt x="191" y="310"/>
                    <a:pt x="191" y="310"/>
                  </a:cubicBezTo>
                  <a:cubicBezTo>
                    <a:pt x="212" y="288"/>
                    <a:pt x="239" y="271"/>
                    <a:pt x="270" y="264"/>
                  </a:cubicBezTo>
                  <a:cubicBezTo>
                    <a:pt x="297" y="236"/>
                    <a:pt x="313" y="198"/>
                    <a:pt x="313" y="157"/>
                  </a:cubicBezTo>
                  <a:cubicBezTo>
                    <a:pt x="313" y="70"/>
                    <a:pt x="243" y="0"/>
                    <a:pt x="15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26" name="Freeform: Shape 10"/>
            <p:cNvSpPr/>
            <p:nvPr/>
          </p:nvSpPr>
          <p:spPr bwMode="auto">
            <a:xfrm rot="3026502">
              <a:off x="9456569" y="1412790"/>
              <a:ext cx="518205" cy="818513"/>
            </a:xfrm>
            <a:custGeom>
              <a:avLst/>
              <a:gdLst>
                <a:gd name="T0" fmla="*/ 156 w 313"/>
                <a:gd name="T1" fmla="*/ 0 h 495"/>
                <a:gd name="T2" fmla="*/ 0 w 313"/>
                <a:gd name="T3" fmla="*/ 159 h 495"/>
                <a:gd name="T4" fmla="*/ 0 w 313"/>
                <a:gd name="T5" fmla="*/ 163 h 495"/>
                <a:gd name="T6" fmla="*/ 0 w 313"/>
                <a:gd name="T7" fmla="*/ 163 h 495"/>
                <a:gd name="T8" fmla="*/ 101 w 313"/>
                <a:gd name="T9" fmla="*/ 480 h 495"/>
                <a:gd name="T10" fmla="*/ 106 w 313"/>
                <a:gd name="T11" fmla="*/ 486 h 495"/>
                <a:gd name="T12" fmla="*/ 106 w 313"/>
                <a:gd name="T13" fmla="*/ 486 h 495"/>
                <a:gd name="T14" fmla="*/ 106 w 313"/>
                <a:gd name="T15" fmla="*/ 486 h 495"/>
                <a:gd name="T16" fmla="*/ 128 w 313"/>
                <a:gd name="T17" fmla="*/ 495 h 495"/>
                <a:gd name="T18" fmla="*/ 158 w 313"/>
                <a:gd name="T19" fmla="*/ 469 h 495"/>
                <a:gd name="T20" fmla="*/ 156 w 313"/>
                <a:gd name="T21" fmla="*/ 463 h 495"/>
                <a:gd name="T22" fmla="*/ 156 w 313"/>
                <a:gd name="T23" fmla="*/ 463 h 495"/>
                <a:gd name="T24" fmla="*/ 148 w 313"/>
                <a:gd name="T25" fmla="*/ 415 h 495"/>
                <a:gd name="T26" fmla="*/ 191 w 313"/>
                <a:gd name="T27" fmla="*/ 311 h 495"/>
                <a:gd name="T28" fmla="*/ 191 w 313"/>
                <a:gd name="T29" fmla="*/ 310 h 495"/>
                <a:gd name="T30" fmla="*/ 270 w 313"/>
                <a:gd name="T31" fmla="*/ 264 h 495"/>
                <a:gd name="T32" fmla="*/ 313 w 313"/>
                <a:gd name="T33" fmla="*/ 157 h 495"/>
                <a:gd name="T34" fmla="*/ 156 w 313"/>
                <a:gd name="T3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495">
                  <a:moveTo>
                    <a:pt x="156" y="0"/>
                  </a:moveTo>
                  <a:cubicBezTo>
                    <a:pt x="70" y="0"/>
                    <a:pt x="0" y="72"/>
                    <a:pt x="0" y="159"/>
                  </a:cubicBezTo>
                  <a:cubicBezTo>
                    <a:pt x="0" y="159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283"/>
                    <a:pt x="38" y="389"/>
                    <a:pt x="101" y="480"/>
                  </a:cubicBezTo>
                  <a:cubicBezTo>
                    <a:pt x="102" y="482"/>
                    <a:pt x="104" y="484"/>
                    <a:pt x="106" y="48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11" y="491"/>
                    <a:pt x="119" y="495"/>
                    <a:pt x="128" y="495"/>
                  </a:cubicBezTo>
                  <a:cubicBezTo>
                    <a:pt x="145" y="495"/>
                    <a:pt x="158" y="486"/>
                    <a:pt x="158" y="469"/>
                  </a:cubicBezTo>
                  <a:cubicBezTo>
                    <a:pt x="158" y="465"/>
                    <a:pt x="158" y="463"/>
                    <a:pt x="156" y="463"/>
                  </a:cubicBezTo>
                  <a:cubicBezTo>
                    <a:pt x="156" y="463"/>
                    <a:pt x="156" y="463"/>
                    <a:pt x="156" y="463"/>
                  </a:cubicBezTo>
                  <a:cubicBezTo>
                    <a:pt x="152" y="443"/>
                    <a:pt x="145" y="431"/>
                    <a:pt x="148" y="415"/>
                  </a:cubicBezTo>
                  <a:cubicBezTo>
                    <a:pt x="155" y="374"/>
                    <a:pt x="164" y="339"/>
                    <a:pt x="191" y="311"/>
                  </a:cubicBezTo>
                  <a:cubicBezTo>
                    <a:pt x="191" y="311"/>
                    <a:pt x="191" y="310"/>
                    <a:pt x="191" y="310"/>
                  </a:cubicBezTo>
                  <a:cubicBezTo>
                    <a:pt x="212" y="288"/>
                    <a:pt x="239" y="271"/>
                    <a:pt x="270" y="264"/>
                  </a:cubicBezTo>
                  <a:cubicBezTo>
                    <a:pt x="297" y="236"/>
                    <a:pt x="313" y="198"/>
                    <a:pt x="313" y="157"/>
                  </a:cubicBezTo>
                  <a:cubicBezTo>
                    <a:pt x="313" y="70"/>
                    <a:pt x="243" y="0"/>
                    <a:pt x="156" y="0"/>
                  </a:cubicBezTo>
                  <a:close/>
                </a:path>
              </a:pathLst>
            </a:custGeom>
            <a:solidFill>
              <a:srgbClr val="424F5D">
                <a:lumMod val="20000"/>
                <a:lumOff val="8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27" name="Freeform: Shape 11"/>
            <p:cNvSpPr/>
            <p:nvPr/>
          </p:nvSpPr>
          <p:spPr bwMode="auto">
            <a:xfrm rot="3026502">
              <a:off x="9918947" y="1971693"/>
              <a:ext cx="516808" cy="818513"/>
            </a:xfrm>
            <a:custGeom>
              <a:avLst/>
              <a:gdLst>
                <a:gd name="T0" fmla="*/ 156 w 312"/>
                <a:gd name="T1" fmla="*/ 0 h 495"/>
                <a:gd name="T2" fmla="*/ 312 w 312"/>
                <a:gd name="T3" fmla="*/ 159 h 495"/>
                <a:gd name="T4" fmla="*/ 312 w 312"/>
                <a:gd name="T5" fmla="*/ 163 h 495"/>
                <a:gd name="T6" fmla="*/ 312 w 312"/>
                <a:gd name="T7" fmla="*/ 163 h 495"/>
                <a:gd name="T8" fmla="*/ 212 w 312"/>
                <a:gd name="T9" fmla="*/ 480 h 495"/>
                <a:gd name="T10" fmla="*/ 207 w 312"/>
                <a:gd name="T11" fmla="*/ 486 h 495"/>
                <a:gd name="T12" fmla="*/ 207 w 312"/>
                <a:gd name="T13" fmla="*/ 486 h 495"/>
                <a:gd name="T14" fmla="*/ 207 w 312"/>
                <a:gd name="T15" fmla="*/ 486 h 495"/>
                <a:gd name="T16" fmla="*/ 184 w 312"/>
                <a:gd name="T17" fmla="*/ 495 h 495"/>
                <a:gd name="T18" fmla="*/ 154 w 312"/>
                <a:gd name="T19" fmla="*/ 469 h 495"/>
                <a:gd name="T20" fmla="*/ 156 w 312"/>
                <a:gd name="T21" fmla="*/ 463 h 495"/>
                <a:gd name="T22" fmla="*/ 156 w 312"/>
                <a:gd name="T23" fmla="*/ 463 h 495"/>
                <a:gd name="T24" fmla="*/ 165 w 312"/>
                <a:gd name="T25" fmla="*/ 415 h 495"/>
                <a:gd name="T26" fmla="*/ 122 w 312"/>
                <a:gd name="T27" fmla="*/ 311 h 495"/>
                <a:gd name="T28" fmla="*/ 122 w 312"/>
                <a:gd name="T29" fmla="*/ 310 h 495"/>
                <a:gd name="T30" fmla="*/ 42 w 312"/>
                <a:gd name="T31" fmla="*/ 264 h 495"/>
                <a:gd name="T32" fmla="*/ 0 w 312"/>
                <a:gd name="T33" fmla="*/ 157 h 495"/>
                <a:gd name="T34" fmla="*/ 156 w 312"/>
                <a:gd name="T3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2" h="495">
                  <a:moveTo>
                    <a:pt x="156" y="0"/>
                  </a:moveTo>
                  <a:cubicBezTo>
                    <a:pt x="242" y="0"/>
                    <a:pt x="312" y="72"/>
                    <a:pt x="312" y="159"/>
                  </a:cubicBezTo>
                  <a:cubicBezTo>
                    <a:pt x="312" y="159"/>
                    <a:pt x="312" y="163"/>
                    <a:pt x="312" y="163"/>
                  </a:cubicBezTo>
                  <a:cubicBezTo>
                    <a:pt x="312" y="163"/>
                    <a:pt x="312" y="163"/>
                    <a:pt x="312" y="163"/>
                  </a:cubicBezTo>
                  <a:cubicBezTo>
                    <a:pt x="312" y="283"/>
                    <a:pt x="275" y="389"/>
                    <a:pt x="212" y="480"/>
                  </a:cubicBezTo>
                  <a:cubicBezTo>
                    <a:pt x="210" y="482"/>
                    <a:pt x="209" y="484"/>
                    <a:pt x="207" y="486"/>
                  </a:cubicBezTo>
                  <a:cubicBezTo>
                    <a:pt x="207" y="486"/>
                    <a:pt x="207" y="486"/>
                    <a:pt x="207" y="486"/>
                  </a:cubicBezTo>
                  <a:cubicBezTo>
                    <a:pt x="207" y="486"/>
                    <a:pt x="207" y="486"/>
                    <a:pt x="207" y="486"/>
                  </a:cubicBezTo>
                  <a:cubicBezTo>
                    <a:pt x="201" y="491"/>
                    <a:pt x="193" y="495"/>
                    <a:pt x="184" y="495"/>
                  </a:cubicBezTo>
                  <a:cubicBezTo>
                    <a:pt x="168" y="495"/>
                    <a:pt x="154" y="486"/>
                    <a:pt x="154" y="469"/>
                  </a:cubicBezTo>
                  <a:cubicBezTo>
                    <a:pt x="154" y="465"/>
                    <a:pt x="155" y="463"/>
                    <a:pt x="156" y="463"/>
                  </a:cubicBezTo>
                  <a:cubicBezTo>
                    <a:pt x="156" y="463"/>
                    <a:pt x="156" y="463"/>
                    <a:pt x="156" y="463"/>
                  </a:cubicBezTo>
                  <a:cubicBezTo>
                    <a:pt x="160" y="443"/>
                    <a:pt x="167" y="431"/>
                    <a:pt x="165" y="415"/>
                  </a:cubicBezTo>
                  <a:cubicBezTo>
                    <a:pt x="158" y="374"/>
                    <a:pt x="148" y="339"/>
                    <a:pt x="122" y="311"/>
                  </a:cubicBezTo>
                  <a:cubicBezTo>
                    <a:pt x="122" y="311"/>
                    <a:pt x="122" y="310"/>
                    <a:pt x="122" y="310"/>
                  </a:cubicBezTo>
                  <a:cubicBezTo>
                    <a:pt x="101" y="288"/>
                    <a:pt x="73" y="271"/>
                    <a:pt x="42" y="264"/>
                  </a:cubicBezTo>
                  <a:cubicBezTo>
                    <a:pt x="16" y="236"/>
                    <a:pt x="0" y="198"/>
                    <a:pt x="0" y="157"/>
                  </a:cubicBezTo>
                  <a:cubicBezTo>
                    <a:pt x="0" y="70"/>
                    <a:pt x="70" y="0"/>
                    <a:pt x="15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28" name="Freeform: Shape 12"/>
            <p:cNvSpPr/>
            <p:nvPr/>
          </p:nvSpPr>
          <p:spPr bwMode="auto">
            <a:xfrm rot="3026502">
              <a:off x="9918947" y="1971693"/>
              <a:ext cx="516808" cy="818513"/>
            </a:xfrm>
            <a:custGeom>
              <a:avLst/>
              <a:gdLst>
                <a:gd name="T0" fmla="*/ 156 w 312"/>
                <a:gd name="T1" fmla="*/ 0 h 495"/>
                <a:gd name="T2" fmla="*/ 312 w 312"/>
                <a:gd name="T3" fmla="*/ 159 h 495"/>
                <a:gd name="T4" fmla="*/ 312 w 312"/>
                <a:gd name="T5" fmla="*/ 163 h 495"/>
                <a:gd name="T6" fmla="*/ 312 w 312"/>
                <a:gd name="T7" fmla="*/ 163 h 495"/>
                <a:gd name="T8" fmla="*/ 212 w 312"/>
                <a:gd name="T9" fmla="*/ 480 h 495"/>
                <a:gd name="T10" fmla="*/ 207 w 312"/>
                <a:gd name="T11" fmla="*/ 486 h 495"/>
                <a:gd name="T12" fmla="*/ 207 w 312"/>
                <a:gd name="T13" fmla="*/ 486 h 495"/>
                <a:gd name="T14" fmla="*/ 207 w 312"/>
                <a:gd name="T15" fmla="*/ 486 h 495"/>
                <a:gd name="T16" fmla="*/ 184 w 312"/>
                <a:gd name="T17" fmla="*/ 495 h 495"/>
                <a:gd name="T18" fmla="*/ 154 w 312"/>
                <a:gd name="T19" fmla="*/ 469 h 495"/>
                <a:gd name="T20" fmla="*/ 156 w 312"/>
                <a:gd name="T21" fmla="*/ 463 h 495"/>
                <a:gd name="T22" fmla="*/ 156 w 312"/>
                <a:gd name="T23" fmla="*/ 463 h 495"/>
                <a:gd name="T24" fmla="*/ 165 w 312"/>
                <a:gd name="T25" fmla="*/ 415 h 495"/>
                <a:gd name="T26" fmla="*/ 122 w 312"/>
                <a:gd name="T27" fmla="*/ 311 h 495"/>
                <a:gd name="T28" fmla="*/ 122 w 312"/>
                <a:gd name="T29" fmla="*/ 310 h 495"/>
                <a:gd name="T30" fmla="*/ 42 w 312"/>
                <a:gd name="T31" fmla="*/ 264 h 495"/>
                <a:gd name="T32" fmla="*/ 0 w 312"/>
                <a:gd name="T33" fmla="*/ 157 h 495"/>
                <a:gd name="T34" fmla="*/ 156 w 312"/>
                <a:gd name="T3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2" h="495">
                  <a:moveTo>
                    <a:pt x="156" y="0"/>
                  </a:moveTo>
                  <a:cubicBezTo>
                    <a:pt x="242" y="0"/>
                    <a:pt x="312" y="72"/>
                    <a:pt x="312" y="159"/>
                  </a:cubicBezTo>
                  <a:cubicBezTo>
                    <a:pt x="312" y="159"/>
                    <a:pt x="312" y="163"/>
                    <a:pt x="312" y="163"/>
                  </a:cubicBezTo>
                  <a:cubicBezTo>
                    <a:pt x="312" y="163"/>
                    <a:pt x="312" y="163"/>
                    <a:pt x="312" y="163"/>
                  </a:cubicBezTo>
                  <a:cubicBezTo>
                    <a:pt x="312" y="283"/>
                    <a:pt x="275" y="389"/>
                    <a:pt x="212" y="480"/>
                  </a:cubicBezTo>
                  <a:cubicBezTo>
                    <a:pt x="210" y="482"/>
                    <a:pt x="209" y="484"/>
                    <a:pt x="207" y="486"/>
                  </a:cubicBezTo>
                  <a:cubicBezTo>
                    <a:pt x="207" y="486"/>
                    <a:pt x="207" y="486"/>
                    <a:pt x="207" y="486"/>
                  </a:cubicBezTo>
                  <a:cubicBezTo>
                    <a:pt x="207" y="486"/>
                    <a:pt x="207" y="486"/>
                    <a:pt x="207" y="486"/>
                  </a:cubicBezTo>
                  <a:cubicBezTo>
                    <a:pt x="201" y="491"/>
                    <a:pt x="193" y="495"/>
                    <a:pt x="184" y="495"/>
                  </a:cubicBezTo>
                  <a:cubicBezTo>
                    <a:pt x="168" y="495"/>
                    <a:pt x="154" y="486"/>
                    <a:pt x="154" y="469"/>
                  </a:cubicBezTo>
                  <a:cubicBezTo>
                    <a:pt x="154" y="465"/>
                    <a:pt x="155" y="463"/>
                    <a:pt x="156" y="463"/>
                  </a:cubicBezTo>
                  <a:cubicBezTo>
                    <a:pt x="156" y="463"/>
                    <a:pt x="156" y="463"/>
                    <a:pt x="156" y="463"/>
                  </a:cubicBezTo>
                  <a:cubicBezTo>
                    <a:pt x="160" y="443"/>
                    <a:pt x="167" y="431"/>
                    <a:pt x="165" y="415"/>
                  </a:cubicBezTo>
                  <a:cubicBezTo>
                    <a:pt x="158" y="374"/>
                    <a:pt x="148" y="339"/>
                    <a:pt x="122" y="311"/>
                  </a:cubicBezTo>
                  <a:cubicBezTo>
                    <a:pt x="122" y="311"/>
                    <a:pt x="122" y="310"/>
                    <a:pt x="122" y="310"/>
                  </a:cubicBezTo>
                  <a:cubicBezTo>
                    <a:pt x="101" y="288"/>
                    <a:pt x="73" y="271"/>
                    <a:pt x="42" y="264"/>
                  </a:cubicBezTo>
                  <a:cubicBezTo>
                    <a:pt x="16" y="236"/>
                    <a:pt x="0" y="198"/>
                    <a:pt x="0" y="157"/>
                  </a:cubicBezTo>
                  <a:cubicBezTo>
                    <a:pt x="0" y="70"/>
                    <a:pt x="70" y="0"/>
                    <a:pt x="15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29" name="Freeform: Shape 13"/>
            <p:cNvSpPr/>
            <p:nvPr/>
          </p:nvSpPr>
          <p:spPr bwMode="auto">
            <a:xfrm rot="3026502">
              <a:off x="9918947" y="1971693"/>
              <a:ext cx="516808" cy="818513"/>
            </a:xfrm>
            <a:custGeom>
              <a:avLst/>
              <a:gdLst>
                <a:gd name="T0" fmla="*/ 156 w 312"/>
                <a:gd name="T1" fmla="*/ 0 h 495"/>
                <a:gd name="T2" fmla="*/ 312 w 312"/>
                <a:gd name="T3" fmla="*/ 159 h 495"/>
                <a:gd name="T4" fmla="*/ 312 w 312"/>
                <a:gd name="T5" fmla="*/ 163 h 495"/>
                <a:gd name="T6" fmla="*/ 312 w 312"/>
                <a:gd name="T7" fmla="*/ 163 h 495"/>
                <a:gd name="T8" fmla="*/ 212 w 312"/>
                <a:gd name="T9" fmla="*/ 480 h 495"/>
                <a:gd name="T10" fmla="*/ 207 w 312"/>
                <a:gd name="T11" fmla="*/ 486 h 495"/>
                <a:gd name="T12" fmla="*/ 207 w 312"/>
                <a:gd name="T13" fmla="*/ 486 h 495"/>
                <a:gd name="T14" fmla="*/ 207 w 312"/>
                <a:gd name="T15" fmla="*/ 486 h 495"/>
                <a:gd name="T16" fmla="*/ 184 w 312"/>
                <a:gd name="T17" fmla="*/ 495 h 495"/>
                <a:gd name="T18" fmla="*/ 154 w 312"/>
                <a:gd name="T19" fmla="*/ 469 h 495"/>
                <a:gd name="T20" fmla="*/ 156 w 312"/>
                <a:gd name="T21" fmla="*/ 463 h 495"/>
                <a:gd name="T22" fmla="*/ 156 w 312"/>
                <a:gd name="T23" fmla="*/ 463 h 495"/>
                <a:gd name="T24" fmla="*/ 165 w 312"/>
                <a:gd name="T25" fmla="*/ 415 h 495"/>
                <a:gd name="T26" fmla="*/ 122 w 312"/>
                <a:gd name="T27" fmla="*/ 311 h 495"/>
                <a:gd name="T28" fmla="*/ 122 w 312"/>
                <a:gd name="T29" fmla="*/ 310 h 495"/>
                <a:gd name="T30" fmla="*/ 42 w 312"/>
                <a:gd name="T31" fmla="*/ 264 h 495"/>
                <a:gd name="T32" fmla="*/ 0 w 312"/>
                <a:gd name="T33" fmla="*/ 157 h 495"/>
                <a:gd name="T34" fmla="*/ 156 w 312"/>
                <a:gd name="T3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2" h="495">
                  <a:moveTo>
                    <a:pt x="156" y="0"/>
                  </a:moveTo>
                  <a:cubicBezTo>
                    <a:pt x="242" y="0"/>
                    <a:pt x="312" y="72"/>
                    <a:pt x="312" y="159"/>
                  </a:cubicBezTo>
                  <a:cubicBezTo>
                    <a:pt x="312" y="159"/>
                    <a:pt x="312" y="163"/>
                    <a:pt x="312" y="163"/>
                  </a:cubicBezTo>
                  <a:cubicBezTo>
                    <a:pt x="312" y="163"/>
                    <a:pt x="312" y="163"/>
                    <a:pt x="312" y="163"/>
                  </a:cubicBezTo>
                  <a:cubicBezTo>
                    <a:pt x="312" y="283"/>
                    <a:pt x="275" y="389"/>
                    <a:pt x="212" y="480"/>
                  </a:cubicBezTo>
                  <a:cubicBezTo>
                    <a:pt x="210" y="482"/>
                    <a:pt x="209" y="484"/>
                    <a:pt x="207" y="486"/>
                  </a:cubicBezTo>
                  <a:cubicBezTo>
                    <a:pt x="207" y="486"/>
                    <a:pt x="207" y="486"/>
                    <a:pt x="207" y="486"/>
                  </a:cubicBezTo>
                  <a:cubicBezTo>
                    <a:pt x="207" y="486"/>
                    <a:pt x="207" y="486"/>
                    <a:pt x="207" y="486"/>
                  </a:cubicBezTo>
                  <a:cubicBezTo>
                    <a:pt x="201" y="491"/>
                    <a:pt x="193" y="495"/>
                    <a:pt x="184" y="495"/>
                  </a:cubicBezTo>
                  <a:cubicBezTo>
                    <a:pt x="168" y="495"/>
                    <a:pt x="154" y="486"/>
                    <a:pt x="154" y="469"/>
                  </a:cubicBezTo>
                  <a:cubicBezTo>
                    <a:pt x="154" y="465"/>
                    <a:pt x="155" y="463"/>
                    <a:pt x="156" y="463"/>
                  </a:cubicBezTo>
                  <a:cubicBezTo>
                    <a:pt x="156" y="463"/>
                    <a:pt x="156" y="463"/>
                    <a:pt x="156" y="463"/>
                  </a:cubicBezTo>
                  <a:cubicBezTo>
                    <a:pt x="160" y="443"/>
                    <a:pt x="167" y="431"/>
                    <a:pt x="165" y="415"/>
                  </a:cubicBezTo>
                  <a:cubicBezTo>
                    <a:pt x="158" y="374"/>
                    <a:pt x="148" y="339"/>
                    <a:pt x="122" y="311"/>
                  </a:cubicBezTo>
                  <a:cubicBezTo>
                    <a:pt x="122" y="311"/>
                    <a:pt x="122" y="310"/>
                    <a:pt x="122" y="310"/>
                  </a:cubicBezTo>
                  <a:cubicBezTo>
                    <a:pt x="101" y="288"/>
                    <a:pt x="73" y="271"/>
                    <a:pt x="42" y="264"/>
                  </a:cubicBezTo>
                  <a:cubicBezTo>
                    <a:pt x="16" y="236"/>
                    <a:pt x="0" y="198"/>
                    <a:pt x="0" y="157"/>
                  </a:cubicBezTo>
                  <a:cubicBezTo>
                    <a:pt x="0" y="70"/>
                    <a:pt x="70" y="0"/>
                    <a:pt x="156" y="0"/>
                  </a:cubicBezTo>
                  <a:close/>
                </a:path>
              </a:pathLst>
            </a:custGeom>
            <a:solidFill>
              <a:srgbClr val="424F5D">
                <a:lumMod val="20000"/>
                <a:lumOff val="8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30" name="Freeform: Shape 14"/>
            <p:cNvSpPr/>
            <p:nvPr/>
          </p:nvSpPr>
          <p:spPr bwMode="auto">
            <a:xfrm rot="3026502">
              <a:off x="10064186" y="706087"/>
              <a:ext cx="987523" cy="1806036"/>
            </a:xfrm>
            <a:custGeom>
              <a:avLst/>
              <a:gdLst>
                <a:gd name="T0" fmla="*/ 298 w 596"/>
                <a:gd name="T1" fmla="*/ 1092 h 1092"/>
                <a:gd name="T2" fmla="*/ 159 w 596"/>
                <a:gd name="T3" fmla="*/ 1092 h 1092"/>
                <a:gd name="T4" fmla="*/ 21 w 596"/>
                <a:gd name="T5" fmla="*/ 513 h 1092"/>
                <a:gd name="T6" fmla="*/ 298 w 596"/>
                <a:gd name="T7" fmla="*/ 0 h 1092"/>
                <a:gd name="T8" fmla="*/ 299 w 596"/>
                <a:gd name="T9" fmla="*/ 0 h 1092"/>
                <a:gd name="T10" fmla="*/ 575 w 596"/>
                <a:gd name="T11" fmla="*/ 513 h 1092"/>
                <a:gd name="T12" fmla="*/ 437 w 596"/>
                <a:gd name="T13" fmla="*/ 1092 h 1092"/>
                <a:gd name="T14" fmla="*/ 298 w 596"/>
                <a:gd name="T15" fmla="*/ 109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rgbClr val="424F5D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31" name="Freeform: Shape 15"/>
            <p:cNvSpPr/>
            <p:nvPr/>
          </p:nvSpPr>
          <p:spPr bwMode="auto">
            <a:xfrm rot="3026502">
              <a:off x="9900884" y="1650070"/>
              <a:ext cx="874384" cy="284943"/>
            </a:xfrm>
            <a:custGeom>
              <a:avLst/>
              <a:gdLst>
                <a:gd name="T0" fmla="*/ 508 w 528"/>
                <a:gd name="T1" fmla="*/ 124 h 172"/>
                <a:gd name="T2" fmla="*/ 528 w 528"/>
                <a:gd name="T3" fmla="*/ 0 h 172"/>
                <a:gd name="T4" fmla="*/ 248 w 528"/>
                <a:gd name="T5" fmla="*/ 66 h 172"/>
                <a:gd name="T6" fmla="*/ 0 w 528"/>
                <a:gd name="T7" fmla="*/ 15 h 172"/>
                <a:gd name="T8" fmla="*/ 21 w 528"/>
                <a:gd name="T9" fmla="*/ 136 h 172"/>
                <a:gd name="T10" fmla="*/ 248 w 528"/>
                <a:gd name="T11" fmla="*/ 172 h 172"/>
                <a:gd name="T12" fmla="*/ 508 w 528"/>
                <a:gd name="T13" fmla="*/ 12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172">
                  <a:moveTo>
                    <a:pt x="508" y="124"/>
                  </a:moveTo>
                  <a:cubicBezTo>
                    <a:pt x="517" y="79"/>
                    <a:pt x="524" y="36"/>
                    <a:pt x="528" y="0"/>
                  </a:cubicBezTo>
                  <a:cubicBezTo>
                    <a:pt x="444" y="42"/>
                    <a:pt x="349" y="66"/>
                    <a:pt x="248" y="66"/>
                  </a:cubicBezTo>
                  <a:cubicBezTo>
                    <a:pt x="160" y="66"/>
                    <a:pt x="76" y="48"/>
                    <a:pt x="0" y="15"/>
                  </a:cubicBezTo>
                  <a:cubicBezTo>
                    <a:pt x="5" y="51"/>
                    <a:pt x="12" y="92"/>
                    <a:pt x="21" y="136"/>
                  </a:cubicBezTo>
                  <a:cubicBezTo>
                    <a:pt x="92" y="159"/>
                    <a:pt x="169" y="172"/>
                    <a:pt x="248" y="172"/>
                  </a:cubicBezTo>
                  <a:cubicBezTo>
                    <a:pt x="340" y="172"/>
                    <a:pt x="427" y="155"/>
                    <a:pt x="508" y="124"/>
                  </a:cubicBezTo>
                  <a:close/>
                </a:path>
              </a:pathLst>
            </a:custGeom>
            <a:solidFill>
              <a:srgbClr val="424F5D">
                <a:lumMod val="20000"/>
                <a:lumOff val="8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32" name="Freeform: Shape 16"/>
            <p:cNvSpPr/>
            <p:nvPr/>
          </p:nvSpPr>
          <p:spPr bwMode="auto">
            <a:xfrm rot="3026502">
              <a:off x="10176507" y="1425488"/>
              <a:ext cx="923969" cy="233262"/>
            </a:xfrm>
            <a:custGeom>
              <a:avLst/>
              <a:gdLst>
                <a:gd name="T0" fmla="*/ 557 w 558"/>
                <a:gd name="T1" fmla="*/ 80 h 141"/>
                <a:gd name="T2" fmla="*/ 552 w 558"/>
                <a:gd name="T3" fmla="*/ 0 h 141"/>
                <a:gd name="T4" fmla="*/ 278 w 558"/>
                <a:gd name="T5" fmla="*/ 62 h 141"/>
                <a:gd name="T6" fmla="*/ 6 w 558"/>
                <a:gd name="T7" fmla="*/ 1 h 141"/>
                <a:gd name="T8" fmla="*/ 2 w 558"/>
                <a:gd name="T9" fmla="*/ 92 h 141"/>
                <a:gd name="T10" fmla="*/ 264 w 558"/>
                <a:gd name="T11" fmla="*/ 141 h 141"/>
                <a:gd name="T12" fmla="*/ 557 w 558"/>
                <a:gd name="T13" fmla="*/ 8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41">
                  <a:moveTo>
                    <a:pt x="557" y="80"/>
                  </a:moveTo>
                  <a:cubicBezTo>
                    <a:pt x="558" y="53"/>
                    <a:pt x="556" y="26"/>
                    <a:pt x="552" y="0"/>
                  </a:cubicBezTo>
                  <a:cubicBezTo>
                    <a:pt x="469" y="40"/>
                    <a:pt x="376" y="62"/>
                    <a:pt x="278" y="62"/>
                  </a:cubicBezTo>
                  <a:cubicBezTo>
                    <a:pt x="181" y="62"/>
                    <a:pt x="88" y="40"/>
                    <a:pt x="6" y="1"/>
                  </a:cubicBezTo>
                  <a:cubicBezTo>
                    <a:pt x="2" y="31"/>
                    <a:pt x="0" y="61"/>
                    <a:pt x="2" y="92"/>
                  </a:cubicBezTo>
                  <a:cubicBezTo>
                    <a:pt x="84" y="123"/>
                    <a:pt x="172" y="141"/>
                    <a:pt x="264" y="141"/>
                  </a:cubicBezTo>
                  <a:cubicBezTo>
                    <a:pt x="368" y="141"/>
                    <a:pt x="467" y="119"/>
                    <a:pt x="557" y="80"/>
                  </a:cubicBezTo>
                  <a:close/>
                </a:path>
              </a:pathLst>
            </a:custGeom>
            <a:solidFill>
              <a:srgbClr val="424F5D">
                <a:lumMod val="20000"/>
                <a:lumOff val="8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33" name="Oval 17"/>
            <p:cNvSpPr/>
            <p:nvPr/>
          </p:nvSpPr>
          <p:spPr bwMode="auto">
            <a:xfrm rot="3026502">
              <a:off x="10542344" y="1517068"/>
              <a:ext cx="112441" cy="112441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34" name="Oval 18"/>
            <p:cNvSpPr/>
            <p:nvPr/>
          </p:nvSpPr>
          <p:spPr bwMode="auto">
            <a:xfrm rot="3026502">
              <a:off x="10542344" y="1517068"/>
              <a:ext cx="112441" cy="112441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35" name="Oval 19"/>
            <p:cNvSpPr/>
            <p:nvPr/>
          </p:nvSpPr>
          <p:spPr bwMode="auto">
            <a:xfrm rot="3026502">
              <a:off x="10542344" y="1517068"/>
              <a:ext cx="112441" cy="112441"/>
            </a:xfrm>
            <a:prstGeom prst="ellipse">
              <a:avLst/>
            </a:prstGeom>
            <a:solidFill>
              <a:srgbClr val="F0F0F0">
                <a:lumMod val="20000"/>
                <a:lumOff val="8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36" name="Oval 20"/>
            <p:cNvSpPr/>
            <p:nvPr/>
          </p:nvSpPr>
          <p:spPr bwMode="auto">
            <a:xfrm rot="3026502">
              <a:off x="10416349" y="1635888"/>
              <a:ext cx="91489" cy="89394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37" name="Oval 21"/>
            <p:cNvSpPr/>
            <p:nvPr/>
          </p:nvSpPr>
          <p:spPr bwMode="auto">
            <a:xfrm rot="3026502">
              <a:off x="10416349" y="1635888"/>
              <a:ext cx="91489" cy="89394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38" name="Oval 22"/>
            <p:cNvSpPr/>
            <p:nvPr/>
          </p:nvSpPr>
          <p:spPr bwMode="auto">
            <a:xfrm rot="3026502">
              <a:off x="10416349" y="1635888"/>
              <a:ext cx="91489" cy="89394"/>
            </a:xfrm>
            <a:prstGeom prst="ellipse">
              <a:avLst/>
            </a:prstGeom>
            <a:solidFill>
              <a:srgbClr val="F0F0F0">
                <a:lumMod val="20000"/>
                <a:lumOff val="8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39" name="Oval 23"/>
            <p:cNvSpPr/>
            <p:nvPr/>
          </p:nvSpPr>
          <p:spPr bwMode="auto">
            <a:xfrm rot="3026502">
              <a:off x="10296815" y="1734629"/>
              <a:ext cx="91489" cy="89394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40" name="Oval 24"/>
            <p:cNvSpPr/>
            <p:nvPr/>
          </p:nvSpPr>
          <p:spPr bwMode="auto">
            <a:xfrm rot="3026502">
              <a:off x="10296815" y="1734629"/>
              <a:ext cx="91489" cy="89394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41" name="Oval 25"/>
            <p:cNvSpPr/>
            <p:nvPr/>
          </p:nvSpPr>
          <p:spPr bwMode="auto">
            <a:xfrm rot="3026502">
              <a:off x="10296815" y="1734629"/>
              <a:ext cx="91489" cy="89394"/>
            </a:xfrm>
            <a:prstGeom prst="ellipse">
              <a:avLst/>
            </a:prstGeom>
            <a:solidFill>
              <a:srgbClr val="F0F0F0">
                <a:lumMod val="20000"/>
                <a:lumOff val="8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42" name="Freeform: Shape 26"/>
            <p:cNvSpPr/>
            <p:nvPr/>
          </p:nvSpPr>
          <p:spPr bwMode="auto">
            <a:xfrm rot="3026502">
              <a:off x="9886487" y="1698180"/>
              <a:ext cx="129202" cy="819909"/>
            </a:xfrm>
            <a:custGeom>
              <a:avLst/>
              <a:gdLst>
                <a:gd name="T0" fmla="*/ 77 w 78"/>
                <a:gd name="T1" fmla="*/ 48 h 496"/>
                <a:gd name="T2" fmla="*/ 78 w 78"/>
                <a:gd name="T3" fmla="*/ 39 h 496"/>
                <a:gd name="T4" fmla="*/ 39 w 78"/>
                <a:gd name="T5" fmla="*/ 0 h 496"/>
                <a:gd name="T6" fmla="*/ 0 w 78"/>
                <a:gd name="T7" fmla="*/ 40 h 496"/>
                <a:gd name="T8" fmla="*/ 18 w 78"/>
                <a:gd name="T9" fmla="*/ 475 h 496"/>
                <a:gd name="T10" fmla="*/ 19 w 78"/>
                <a:gd name="T11" fmla="*/ 475 h 496"/>
                <a:gd name="T12" fmla="*/ 19 w 78"/>
                <a:gd name="T13" fmla="*/ 475 h 496"/>
                <a:gd name="T14" fmla="*/ 40 w 78"/>
                <a:gd name="T15" fmla="*/ 496 h 496"/>
                <a:gd name="T16" fmla="*/ 61 w 78"/>
                <a:gd name="T17" fmla="*/ 475 h 496"/>
                <a:gd name="T18" fmla="*/ 61 w 78"/>
                <a:gd name="T19" fmla="*/ 475 h 496"/>
                <a:gd name="T20" fmla="*/ 61 w 78"/>
                <a:gd name="T21" fmla="*/ 475 h 496"/>
                <a:gd name="T22" fmla="*/ 77 w 78"/>
                <a:gd name="T23" fmla="*/ 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496">
                  <a:moveTo>
                    <a:pt x="77" y="48"/>
                  </a:moveTo>
                  <a:cubicBezTo>
                    <a:pt x="77" y="45"/>
                    <a:pt x="78" y="42"/>
                    <a:pt x="78" y="39"/>
                  </a:cubicBezTo>
                  <a:cubicBezTo>
                    <a:pt x="78" y="18"/>
                    <a:pt x="60" y="0"/>
                    <a:pt x="39" y="0"/>
                  </a:cubicBezTo>
                  <a:cubicBezTo>
                    <a:pt x="17" y="0"/>
                    <a:pt x="0" y="18"/>
                    <a:pt x="0" y="40"/>
                  </a:cubicBezTo>
                  <a:cubicBezTo>
                    <a:pt x="18" y="475"/>
                    <a:pt x="18" y="475"/>
                    <a:pt x="18" y="475"/>
                  </a:cubicBezTo>
                  <a:cubicBezTo>
                    <a:pt x="19" y="475"/>
                    <a:pt x="19" y="475"/>
                    <a:pt x="19" y="475"/>
                  </a:cubicBezTo>
                  <a:cubicBezTo>
                    <a:pt x="19" y="475"/>
                    <a:pt x="19" y="475"/>
                    <a:pt x="19" y="475"/>
                  </a:cubicBezTo>
                  <a:cubicBezTo>
                    <a:pt x="19" y="487"/>
                    <a:pt x="29" y="496"/>
                    <a:pt x="40" y="496"/>
                  </a:cubicBezTo>
                  <a:cubicBezTo>
                    <a:pt x="52" y="496"/>
                    <a:pt x="61" y="487"/>
                    <a:pt x="61" y="475"/>
                  </a:cubicBezTo>
                  <a:cubicBezTo>
                    <a:pt x="61" y="475"/>
                    <a:pt x="61" y="475"/>
                    <a:pt x="61" y="475"/>
                  </a:cubicBezTo>
                  <a:cubicBezTo>
                    <a:pt x="61" y="475"/>
                    <a:pt x="61" y="475"/>
                    <a:pt x="61" y="475"/>
                  </a:cubicBezTo>
                  <a:lnTo>
                    <a:pt x="77" y="48"/>
                  </a:lnTo>
                  <a:close/>
                </a:path>
              </a:pathLst>
            </a:custGeom>
            <a:solidFill>
              <a:srgbClr val="424F5D">
                <a:lumMod val="20000"/>
                <a:lumOff val="8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43" name="Oval 27"/>
            <p:cNvSpPr/>
            <p:nvPr/>
          </p:nvSpPr>
          <p:spPr bwMode="auto">
            <a:xfrm rot="3026502">
              <a:off x="10707783" y="1195435"/>
              <a:ext cx="323354" cy="322656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424F5D">
                  <a:lumMod val="20000"/>
                  <a:lumOff val="80000"/>
                </a:srgbClr>
              </a:solidFill>
            </a:ln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5998" y="209550"/>
            <a:ext cx="11698351" cy="6400800"/>
          </a:xfrm>
          <a:prstGeom prst="rect">
            <a:avLst/>
          </a:prstGeom>
          <a:noFill/>
          <a:ln w="25400">
            <a:solidFill>
              <a:srgbClr val="549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 rot="10800000">
            <a:off x="11085995" y="205250"/>
            <a:ext cx="861031" cy="648134"/>
            <a:chOff x="618587" y="5932061"/>
            <a:chExt cx="861031" cy="648134"/>
          </a:xfrm>
        </p:grpSpPr>
        <p:sp>
          <p:nvSpPr>
            <p:cNvPr id="14" name="矩形 13"/>
            <p:cNvSpPr/>
            <p:nvPr/>
          </p:nvSpPr>
          <p:spPr>
            <a:xfrm>
              <a:off x="618587" y="6364195"/>
              <a:ext cx="216000" cy="216000"/>
            </a:xfrm>
            <a:prstGeom prst="rect">
              <a:avLst/>
            </a:prstGeom>
            <a:solidFill>
              <a:srgbClr val="549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18587" y="6148532"/>
              <a:ext cx="216000" cy="216000"/>
            </a:xfrm>
            <a:prstGeom prst="rect">
              <a:avLst/>
            </a:prstGeom>
            <a:solidFill>
              <a:srgbClr val="549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34581" y="6364195"/>
              <a:ext cx="216000" cy="216000"/>
            </a:xfrm>
            <a:prstGeom prst="rect">
              <a:avLst/>
            </a:prstGeom>
            <a:solidFill>
              <a:srgbClr val="549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34587" y="6149096"/>
              <a:ext cx="216000" cy="216000"/>
            </a:xfrm>
            <a:prstGeom prst="rect">
              <a:avLst/>
            </a:prstGeom>
            <a:solidFill>
              <a:srgbClr val="71AAB7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49999" y="6364195"/>
              <a:ext cx="216000" cy="216000"/>
            </a:xfrm>
            <a:prstGeom prst="rect">
              <a:avLst/>
            </a:prstGeom>
            <a:solidFill>
              <a:srgbClr val="71AAB7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18650" y="5932061"/>
              <a:ext cx="216000" cy="216000"/>
            </a:xfrm>
            <a:prstGeom prst="rect">
              <a:avLst/>
            </a:prstGeom>
            <a:solidFill>
              <a:srgbClr val="71AAB7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263618" y="6364195"/>
              <a:ext cx="216000" cy="216000"/>
            </a:xfrm>
            <a:prstGeom prst="rect">
              <a:avLst/>
            </a:prstGeom>
            <a:solidFill>
              <a:srgbClr val="71AAB7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34581" y="5933971"/>
              <a:ext cx="216000" cy="216000"/>
            </a:xfrm>
            <a:prstGeom prst="rect">
              <a:avLst/>
            </a:prstGeom>
            <a:solidFill>
              <a:srgbClr val="71AAB7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048206" y="6148404"/>
              <a:ext cx="216000" cy="216000"/>
            </a:xfrm>
            <a:prstGeom prst="rect">
              <a:avLst/>
            </a:prstGeom>
            <a:solidFill>
              <a:srgbClr val="71AAB7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308832" y="4985674"/>
            <a:ext cx="3635517" cy="1648849"/>
            <a:chOff x="7211047" y="4492464"/>
            <a:chExt cx="4722987" cy="2142059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0198023" y="4492464"/>
              <a:ext cx="1736011" cy="1210430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8900429" y="4760825"/>
              <a:ext cx="2511969" cy="1306433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211047" y="5120814"/>
              <a:ext cx="3798004" cy="151370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7558997" y="2302821"/>
            <a:ext cx="3257043" cy="2020957"/>
            <a:chOff x="7558997" y="2302821"/>
            <a:chExt cx="3257043" cy="2020957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20201552">
              <a:off x="9269010" y="2379296"/>
              <a:ext cx="1547030" cy="519806"/>
            </a:xfrm>
            <a:prstGeom prst="rect">
              <a:avLst/>
            </a:prstGeom>
          </p:spPr>
        </p:pic>
        <p:sp>
          <p:nvSpPr>
            <p:cNvPr id="47" name="矩形 46"/>
            <p:cNvSpPr/>
            <p:nvPr/>
          </p:nvSpPr>
          <p:spPr>
            <a:xfrm>
              <a:off x="7615646" y="2302821"/>
              <a:ext cx="28541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2800" b="1" kern="100" spc="300" dirty="0">
                  <a:solidFill>
                    <a:srgbClr val="5496A6"/>
                  </a:solidFill>
                  <a:cs typeface="+mn-ea"/>
                  <a:sym typeface="+mn-lt"/>
                </a:rPr>
                <a:t>PART</a:t>
              </a:r>
              <a:r>
                <a:rPr lang="zh-CN" altLang="zh-CN" sz="2800" b="1" kern="100" spc="300" dirty="0">
                  <a:solidFill>
                    <a:srgbClr val="5496A6"/>
                  </a:solidFill>
                  <a:cs typeface="+mn-ea"/>
                  <a:sym typeface="+mn-lt"/>
                </a:rPr>
                <a:t>·</a:t>
              </a:r>
              <a:r>
                <a:rPr lang="en-US" altLang="zh-CN" sz="2800" b="1" kern="100" spc="300" dirty="0">
                  <a:solidFill>
                    <a:srgbClr val="5496A6"/>
                  </a:solidFill>
                  <a:cs typeface="+mn-ea"/>
                  <a:sym typeface="+mn-lt"/>
                </a:rPr>
                <a:t>THREE</a:t>
              </a:r>
              <a:endParaRPr lang="zh-CN" altLang="zh-CN" sz="2800" b="1" kern="100" spc="300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7558997" y="3000490"/>
              <a:ext cx="296748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en-US" sz="4800" b="1" kern="1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大忙春耕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7881969" y="3915378"/>
              <a:ext cx="23215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THEORY OF MOOD</a:t>
              </a:r>
              <a:endPara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7981378" y="2772843"/>
              <a:ext cx="2109788" cy="0"/>
            </a:xfrm>
            <a:prstGeom prst="line">
              <a:avLst/>
            </a:prstGeom>
            <a:ln>
              <a:solidFill>
                <a:srgbClr val="71AA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7981378" y="4248496"/>
              <a:ext cx="2107190" cy="0"/>
            </a:xfrm>
            <a:prstGeom prst="line">
              <a:avLst/>
            </a:prstGeom>
            <a:ln>
              <a:solidFill>
                <a:srgbClr val="71AA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740611" flipH="1" flipV="1">
              <a:off x="7637928" y="4011200"/>
              <a:ext cx="930285" cy="312578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243321" y="811040"/>
            <a:ext cx="5852679" cy="5799310"/>
            <a:chOff x="243321" y="811040"/>
            <a:chExt cx="5852679" cy="5799310"/>
          </a:xfrm>
        </p:grpSpPr>
        <p:grpSp>
          <p:nvGrpSpPr>
            <p:cNvPr id="54" name="组合 53"/>
            <p:cNvGrpSpPr/>
            <p:nvPr/>
          </p:nvGrpSpPr>
          <p:grpSpPr>
            <a:xfrm>
              <a:off x="257903" y="5962216"/>
              <a:ext cx="861031" cy="648134"/>
              <a:chOff x="618587" y="5932061"/>
              <a:chExt cx="861031" cy="648134"/>
            </a:xfrm>
          </p:grpSpPr>
          <p:sp>
            <p:nvSpPr>
              <p:cNvPr id="73" name="矩形 72"/>
              <p:cNvSpPr/>
              <p:nvPr/>
            </p:nvSpPr>
            <p:spPr>
              <a:xfrm>
                <a:off x="618587" y="6364195"/>
                <a:ext cx="216000" cy="216000"/>
              </a:xfrm>
              <a:prstGeom prst="rect">
                <a:avLst/>
              </a:prstGeom>
              <a:solidFill>
                <a:srgbClr val="549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618587" y="6148532"/>
                <a:ext cx="216000" cy="216000"/>
              </a:xfrm>
              <a:prstGeom prst="rect">
                <a:avLst/>
              </a:prstGeom>
              <a:solidFill>
                <a:srgbClr val="549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834581" y="6364195"/>
                <a:ext cx="216000" cy="216000"/>
              </a:xfrm>
              <a:prstGeom prst="rect">
                <a:avLst/>
              </a:prstGeom>
              <a:solidFill>
                <a:srgbClr val="549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834587" y="6149096"/>
                <a:ext cx="216000" cy="216000"/>
              </a:xfrm>
              <a:prstGeom prst="rect">
                <a:avLst/>
              </a:prstGeom>
              <a:solidFill>
                <a:srgbClr val="71AAB7">
                  <a:alpha val="69804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049999" y="6364195"/>
                <a:ext cx="216000" cy="216000"/>
              </a:xfrm>
              <a:prstGeom prst="rect">
                <a:avLst/>
              </a:prstGeom>
              <a:solidFill>
                <a:srgbClr val="71AAB7">
                  <a:alpha val="69804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618650" y="5932061"/>
                <a:ext cx="216000" cy="216000"/>
              </a:xfrm>
              <a:prstGeom prst="rect">
                <a:avLst/>
              </a:prstGeom>
              <a:solidFill>
                <a:srgbClr val="71AAB7">
                  <a:alpha val="69804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1263618" y="6364195"/>
                <a:ext cx="216000" cy="216000"/>
              </a:xfrm>
              <a:prstGeom prst="rect">
                <a:avLst/>
              </a:prstGeom>
              <a:solidFill>
                <a:srgbClr val="71AAB7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834581" y="5933971"/>
                <a:ext cx="216000" cy="216000"/>
              </a:xfrm>
              <a:prstGeom prst="rect">
                <a:avLst/>
              </a:prstGeom>
              <a:solidFill>
                <a:srgbClr val="71AAB7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1048206" y="6148404"/>
                <a:ext cx="216000" cy="216000"/>
              </a:xfrm>
              <a:prstGeom prst="rect">
                <a:avLst/>
              </a:prstGeom>
              <a:solidFill>
                <a:srgbClr val="71AAB7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5" name="矩形 54"/>
            <p:cNvSpPr/>
            <p:nvPr/>
          </p:nvSpPr>
          <p:spPr>
            <a:xfrm>
              <a:off x="243321" y="2619089"/>
              <a:ext cx="5852679" cy="1631317"/>
            </a:xfrm>
            <a:prstGeom prst="rect">
              <a:avLst/>
            </a:prstGeom>
            <a:solidFill>
              <a:srgbClr val="549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4315170" y="811040"/>
              <a:ext cx="1302031" cy="820136"/>
              <a:chOff x="2206970" y="811040"/>
              <a:chExt cx="1302031" cy="820136"/>
            </a:xfrm>
          </p:grpSpPr>
          <p:cxnSp>
            <p:nvCxnSpPr>
              <p:cNvPr id="67" name="直接连接符 66"/>
              <p:cNvCxnSpPr/>
              <p:nvPr/>
            </p:nvCxnSpPr>
            <p:spPr>
              <a:xfrm flipH="1">
                <a:off x="2970202" y="811040"/>
                <a:ext cx="538798" cy="593591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flipH="1">
                <a:off x="3302918" y="1177591"/>
                <a:ext cx="206083" cy="227039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flipH="1">
                <a:off x="2359616" y="1071354"/>
                <a:ext cx="302513" cy="333277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2206970" y="1397778"/>
                <a:ext cx="152646" cy="1681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flipH="1">
                <a:off x="2825891" y="1391855"/>
                <a:ext cx="156633" cy="172561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>
                <a:off x="3094505" y="1404631"/>
                <a:ext cx="205634" cy="226545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组合 81"/>
            <p:cNvGrpSpPr/>
            <p:nvPr/>
          </p:nvGrpSpPr>
          <p:grpSpPr>
            <a:xfrm>
              <a:off x="920611" y="4780847"/>
              <a:ext cx="1302031" cy="820136"/>
              <a:chOff x="562904" y="5228463"/>
              <a:chExt cx="1302031" cy="820136"/>
            </a:xfrm>
          </p:grpSpPr>
          <p:cxnSp>
            <p:nvCxnSpPr>
              <p:cNvPr id="57" name="直接连接符 56"/>
              <p:cNvCxnSpPr/>
              <p:nvPr/>
            </p:nvCxnSpPr>
            <p:spPr>
              <a:xfrm flipV="1">
                <a:off x="562905" y="5455008"/>
                <a:ext cx="538798" cy="593591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V="1">
                <a:off x="562904" y="5455009"/>
                <a:ext cx="206083" cy="227039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V="1">
                <a:off x="1409776" y="5455008"/>
                <a:ext cx="302513" cy="333277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V="1">
                <a:off x="1712289" y="5293692"/>
                <a:ext cx="152646" cy="1681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V="1">
                <a:off x="1089381" y="5295223"/>
                <a:ext cx="156633" cy="172561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V="1">
                <a:off x="771766" y="5228463"/>
                <a:ext cx="205634" cy="226545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文本框 62"/>
            <p:cNvSpPr txBox="1"/>
            <p:nvPr/>
          </p:nvSpPr>
          <p:spPr>
            <a:xfrm>
              <a:off x="328553" y="2454804"/>
              <a:ext cx="19812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b="1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  <a:endParaRPr lang="zh-CN" altLang="en-US" sz="115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1847738" y="1849416"/>
              <a:ext cx="3321135" cy="3249471"/>
              <a:chOff x="-247336" y="4164045"/>
              <a:chExt cx="2946400" cy="2882822"/>
            </a:xfrm>
          </p:grpSpPr>
          <p:pic>
            <p:nvPicPr>
              <p:cNvPr id="65" name="图片 64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790411" y="5289094"/>
                <a:ext cx="1857539" cy="1139147"/>
              </a:xfrm>
              <a:prstGeom prst="rect">
                <a:avLst/>
              </a:prstGeom>
            </p:spPr>
          </p:pic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>
                <a:off x="-247336" y="4164045"/>
                <a:ext cx="2946400" cy="288282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5998" y="209550"/>
            <a:ext cx="11698351" cy="6400800"/>
          </a:xfrm>
          <a:prstGeom prst="rect">
            <a:avLst/>
          </a:prstGeom>
          <a:noFill/>
          <a:ln w="25400">
            <a:solidFill>
              <a:srgbClr val="549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3499" y="383184"/>
            <a:ext cx="2348865" cy="523220"/>
            <a:chOff x="273499" y="383184"/>
            <a:chExt cx="2348865" cy="523220"/>
          </a:xfrm>
        </p:grpSpPr>
        <p:sp>
          <p:nvSpPr>
            <p:cNvPr id="4" name="文本框 3"/>
            <p:cNvSpPr txBox="1"/>
            <p:nvPr/>
          </p:nvSpPr>
          <p:spPr>
            <a:xfrm>
              <a:off x="273499" y="383184"/>
              <a:ext cx="895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5496A6"/>
                  </a:solidFill>
                  <a:cs typeface="+mn-ea"/>
                  <a:sym typeface="+mn-lt"/>
                </a:rPr>
                <a:t>03</a:t>
              </a:r>
              <a:endParaRPr lang="zh-CN" altLang="en-US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56189" y="436721"/>
              <a:ext cx="1366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大忙春耕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123941" y="475535"/>
              <a:ext cx="0" cy="32248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7910430" y="1979853"/>
            <a:ext cx="3357722" cy="677355"/>
            <a:chOff x="7671891" y="2198514"/>
            <a:chExt cx="3357722" cy="677355"/>
          </a:xfrm>
        </p:grpSpPr>
        <p:sp>
          <p:nvSpPr>
            <p:cNvPr id="13" name="椭圆 12"/>
            <p:cNvSpPr/>
            <p:nvPr/>
          </p:nvSpPr>
          <p:spPr bwMode="auto">
            <a:xfrm>
              <a:off x="7671891" y="2198514"/>
              <a:ext cx="677355" cy="677355"/>
            </a:xfrm>
            <a:prstGeom prst="ellipse">
              <a:avLst/>
            </a:prstGeom>
            <a:solidFill>
              <a:srgbClr val="5496A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4" name="Picture 75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841803" y="2354823"/>
              <a:ext cx="337530" cy="364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8430234" y="2210948"/>
              <a:ext cx="2599379" cy="6251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910430" y="3246684"/>
            <a:ext cx="3357722" cy="679195"/>
            <a:chOff x="7671891" y="3465345"/>
            <a:chExt cx="3357722" cy="679195"/>
          </a:xfrm>
        </p:grpSpPr>
        <p:sp>
          <p:nvSpPr>
            <p:cNvPr id="16" name="椭圆 15"/>
            <p:cNvSpPr/>
            <p:nvPr/>
          </p:nvSpPr>
          <p:spPr bwMode="auto">
            <a:xfrm>
              <a:off x="7671891" y="3465345"/>
              <a:ext cx="677355" cy="67919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7" name="Picture 102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805597" y="3613231"/>
              <a:ext cx="409942" cy="383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8430234" y="3478699"/>
              <a:ext cx="2599379" cy="6251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910430" y="4520407"/>
            <a:ext cx="3357722" cy="677355"/>
            <a:chOff x="7671891" y="4739068"/>
            <a:chExt cx="3357722" cy="677355"/>
          </a:xfrm>
        </p:grpSpPr>
        <p:sp>
          <p:nvSpPr>
            <p:cNvPr id="19" name="椭圆 18"/>
            <p:cNvSpPr/>
            <p:nvPr/>
          </p:nvSpPr>
          <p:spPr bwMode="auto">
            <a:xfrm>
              <a:off x="7671891" y="4739068"/>
              <a:ext cx="677355" cy="677355"/>
            </a:xfrm>
            <a:prstGeom prst="ellipse">
              <a:avLst/>
            </a:prstGeom>
            <a:solidFill>
              <a:srgbClr val="5496A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0" name="Picture 97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829080" y="4886554"/>
              <a:ext cx="362977" cy="382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8430234" y="4751502"/>
              <a:ext cx="2599379" cy="6251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08542" y="1992287"/>
            <a:ext cx="7040170" cy="3097453"/>
            <a:chOff x="670003" y="2210948"/>
            <a:chExt cx="7040170" cy="3097453"/>
          </a:xfrm>
        </p:grpSpPr>
        <p:sp>
          <p:nvSpPr>
            <p:cNvPr id="7" name="矩形 6"/>
            <p:cNvSpPr/>
            <p:nvPr/>
          </p:nvSpPr>
          <p:spPr bwMode="auto">
            <a:xfrm>
              <a:off x="848854" y="2899935"/>
              <a:ext cx="4704222" cy="1735190"/>
            </a:xfrm>
            <a:prstGeom prst="rect">
              <a:avLst/>
            </a:prstGeom>
            <a:solidFill>
              <a:srgbClr val="5496A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1099259" y="3046251"/>
              <a:ext cx="2762802" cy="1384960"/>
            </a:xfrm>
            <a:prstGeom prst="rect">
              <a:avLst/>
            </a:prstGeom>
          </p:spPr>
          <p:txBody>
            <a:bodyPr wrap="square" lIns="91409" tIns="45703" rIns="91409" bIns="45703">
              <a:spAutoFit/>
            </a:bodyPr>
            <a:lstStyle/>
            <a:p>
              <a:pPr marL="0" marR="0" lvl="0" indent="0" algn="just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点击此处添加文本内容，如关键词、部分简单介绍等。点击此处添加文本内容，如关键词、部分简单介绍等。</a:t>
              </a:r>
            </a:p>
          </p:txBody>
        </p:sp>
        <p:cxnSp>
          <p:nvCxnSpPr>
            <p:cNvPr id="10" name="直接连接符 9"/>
            <p:cNvCxnSpPr/>
            <p:nvPr/>
          </p:nvCxnSpPr>
          <p:spPr bwMode="auto">
            <a:xfrm>
              <a:off x="2480660" y="4751502"/>
              <a:ext cx="3701264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sp>
          <p:nvSpPr>
            <p:cNvPr id="12" name="TextBox 111"/>
            <p:cNvSpPr txBox="1">
              <a:spLocks noChangeArrowheads="1"/>
            </p:cNvSpPr>
            <p:nvPr/>
          </p:nvSpPr>
          <p:spPr bwMode="auto">
            <a:xfrm>
              <a:off x="670003" y="2325240"/>
              <a:ext cx="2921096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5496A6"/>
                  </a:solidFill>
                  <a:effectLst/>
                  <a:uLnTx/>
                  <a:uFillTx/>
                  <a:cs typeface="+mn-ea"/>
                  <a:sym typeface="+mn-lt"/>
                </a:rPr>
                <a:t>输入标题文字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 flipH="1">
              <a:off x="4544408" y="2210948"/>
              <a:ext cx="3165765" cy="3097453"/>
              <a:chOff x="-247336" y="4164045"/>
              <a:chExt cx="2946400" cy="2882822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790411" y="5289094"/>
                <a:ext cx="1857539" cy="1139147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-247336" y="4164045"/>
                <a:ext cx="2946400" cy="288282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5998" y="209550"/>
            <a:ext cx="11698351" cy="6400800"/>
          </a:xfrm>
          <a:prstGeom prst="rect">
            <a:avLst/>
          </a:prstGeom>
          <a:noFill/>
          <a:ln w="25400">
            <a:solidFill>
              <a:srgbClr val="549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3499" y="383184"/>
            <a:ext cx="2348865" cy="523220"/>
            <a:chOff x="273499" y="383184"/>
            <a:chExt cx="2348865" cy="523220"/>
          </a:xfrm>
        </p:grpSpPr>
        <p:sp>
          <p:nvSpPr>
            <p:cNvPr id="4" name="文本框 3"/>
            <p:cNvSpPr txBox="1"/>
            <p:nvPr/>
          </p:nvSpPr>
          <p:spPr>
            <a:xfrm>
              <a:off x="273499" y="383184"/>
              <a:ext cx="895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5496A6"/>
                  </a:solidFill>
                  <a:cs typeface="+mn-ea"/>
                  <a:sym typeface="+mn-lt"/>
                </a:rPr>
                <a:t>03</a:t>
              </a:r>
              <a:endParaRPr lang="zh-CN" altLang="en-US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56189" y="436721"/>
              <a:ext cx="1366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大忙春耕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123941" y="475535"/>
              <a:ext cx="0" cy="32248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728054" y="1728456"/>
            <a:ext cx="2054945" cy="2359504"/>
            <a:chOff x="1728054" y="1728456"/>
            <a:chExt cx="2054945" cy="2359504"/>
          </a:xfrm>
        </p:grpSpPr>
        <p:sp>
          <p:nvSpPr>
            <p:cNvPr id="12" name="Shape 2729"/>
            <p:cNvSpPr/>
            <p:nvPr/>
          </p:nvSpPr>
          <p:spPr>
            <a:xfrm>
              <a:off x="1731596" y="3038090"/>
              <a:ext cx="2051403" cy="1049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rgbClr val="5496A6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0236" tIns="30236" rIns="30236" bIns="30236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Box 70"/>
            <p:cNvSpPr txBox="1"/>
            <p:nvPr/>
          </p:nvSpPr>
          <p:spPr>
            <a:xfrm>
              <a:off x="1728055" y="2189808"/>
              <a:ext cx="1878144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</a:t>
              </a:r>
              <a:endPara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Text Placeholder 2"/>
            <p:cNvSpPr txBox="1"/>
            <p:nvPr/>
          </p:nvSpPr>
          <p:spPr>
            <a:xfrm>
              <a:off x="1728054" y="1728456"/>
              <a:ext cx="1882624" cy="282108"/>
            </a:xfrm>
            <a:prstGeom prst="rect">
              <a:avLst/>
            </a:prstGeom>
            <a:noFill/>
          </p:spPr>
          <p:txBody>
            <a:bodyPr vert="horz" lIns="0" tIns="36283" rIns="0" bIns="36283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kern="1200" baseline="0">
                  <a:solidFill>
                    <a:schemeClr val="accent1"/>
                  </a:solidFill>
                  <a:latin typeface="+mn-ea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5496A6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输入标题文字</a:t>
              </a:r>
              <a:endParaRPr kumimoji="0" lang="en-GB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5496A6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962226" y="1728456"/>
            <a:ext cx="2051403" cy="2359504"/>
            <a:chOff x="3962226" y="1728456"/>
            <a:chExt cx="2051403" cy="2359504"/>
          </a:xfrm>
        </p:grpSpPr>
        <p:sp>
          <p:nvSpPr>
            <p:cNvPr id="13" name="Shape 2730"/>
            <p:cNvSpPr/>
            <p:nvPr/>
          </p:nvSpPr>
          <p:spPr>
            <a:xfrm>
              <a:off x="3962226" y="3038090"/>
              <a:ext cx="2051403" cy="1049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0236" tIns="30236" rIns="30236" bIns="30236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Box 72"/>
            <p:cNvSpPr txBox="1"/>
            <p:nvPr/>
          </p:nvSpPr>
          <p:spPr>
            <a:xfrm>
              <a:off x="4023141" y="2189808"/>
              <a:ext cx="1878144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</a:t>
              </a:r>
              <a:endPara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Text Placeholder 2"/>
            <p:cNvSpPr txBox="1"/>
            <p:nvPr/>
          </p:nvSpPr>
          <p:spPr>
            <a:xfrm>
              <a:off x="4023140" y="1728456"/>
              <a:ext cx="1882624" cy="282108"/>
            </a:xfrm>
            <a:prstGeom prst="rect">
              <a:avLst/>
            </a:prstGeom>
            <a:noFill/>
          </p:spPr>
          <p:txBody>
            <a:bodyPr vert="horz" lIns="0" tIns="36283" rIns="0" bIns="36283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kern="1200" baseline="0">
                  <a:solidFill>
                    <a:schemeClr val="accent1"/>
                  </a:solidFill>
                  <a:latin typeface="+mn-ea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输入标题文字</a:t>
              </a:r>
              <a:endParaRPr kumimoji="0" lang="en-GB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192855" y="1724641"/>
            <a:ext cx="2051397" cy="2363319"/>
            <a:chOff x="6192855" y="1724641"/>
            <a:chExt cx="2051397" cy="2363319"/>
          </a:xfrm>
        </p:grpSpPr>
        <p:sp>
          <p:nvSpPr>
            <p:cNvPr id="14" name="Shape 2731"/>
            <p:cNvSpPr/>
            <p:nvPr/>
          </p:nvSpPr>
          <p:spPr>
            <a:xfrm>
              <a:off x="6192855" y="3038090"/>
              <a:ext cx="2051397" cy="1049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rgbClr val="5496A6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0236" tIns="30236" rIns="30236" bIns="30236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TextBox 74"/>
            <p:cNvSpPr txBox="1"/>
            <p:nvPr/>
          </p:nvSpPr>
          <p:spPr>
            <a:xfrm>
              <a:off x="6204624" y="2185995"/>
              <a:ext cx="1878144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</a:t>
              </a:r>
              <a:endPara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Text Placeholder 2"/>
            <p:cNvSpPr txBox="1"/>
            <p:nvPr/>
          </p:nvSpPr>
          <p:spPr>
            <a:xfrm>
              <a:off x="6204624" y="1724641"/>
              <a:ext cx="1882624" cy="282108"/>
            </a:xfrm>
            <a:prstGeom prst="rect">
              <a:avLst/>
            </a:prstGeom>
            <a:noFill/>
          </p:spPr>
          <p:txBody>
            <a:bodyPr vert="horz" lIns="0" tIns="36283" rIns="0" bIns="36283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kern="1200" baseline="0">
                  <a:solidFill>
                    <a:schemeClr val="accent1"/>
                  </a:solidFill>
                  <a:latin typeface="+mn-ea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输入标题文字</a:t>
              </a:r>
              <a:endParaRPr kumimoji="0" lang="en-GB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412550" y="1724641"/>
            <a:ext cx="2051397" cy="2363319"/>
            <a:chOff x="8412550" y="1724641"/>
            <a:chExt cx="2051397" cy="2363319"/>
          </a:xfrm>
        </p:grpSpPr>
        <p:sp>
          <p:nvSpPr>
            <p:cNvPr id="15" name="Shape 2732"/>
            <p:cNvSpPr/>
            <p:nvPr/>
          </p:nvSpPr>
          <p:spPr>
            <a:xfrm>
              <a:off x="8412550" y="3038090"/>
              <a:ext cx="2051397" cy="1049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0236" tIns="30236" rIns="30236" bIns="30236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TextBox 76"/>
            <p:cNvSpPr txBox="1"/>
            <p:nvPr/>
          </p:nvSpPr>
          <p:spPr>
            <a:xfrm>
              <a:off x="8508809" y="2185995"/>
              <a:ext cx="1878144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</a:t>
              </a:r>
              <a:endPara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Text Placeholder 2"/>
            <p:cNvSpPr txBox="1"/>
            <p:nvPr/>
          </p:nvSpPr>
          <p:spPr>
            <a:xfrm>
              <a:off x="8508809" y="1724641"/>
              <a:ext cx="1882624" cy="282108"/>
            </a:xfrm>
            <a:prstGeom prst="rect">
              <a:avLst/>
            </a:prstGeom>
            <a:noFill/>
          </p:spPr>
          <p:txBody>
            <a:bodyPr vert="horz" lIns="0" tIns="36283" rIns="0" bIns="36283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kern="1200" baseline="0">
                  <a:solidFill>
                    <a:schemeClr val="accent1"/>
                  </a:solidFill>
                  <a:latin typeface="+mn-ea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5496A6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输入标题文字</a:t>
              </a:r>
              <a:endParaRPr kumimoji="0" lang="en-GB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5496A6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934532" y="3420853"/>
            <a:ext cx="1878144" cy="2114242"/>
            <a:chOff x="2934532" y="3420853"/>
            <a:chExt cx="1878144" cy="2114242"/>
          </a:xfrm>
        </p:grpSpPr>
        <p:sp>
          <p:nvSpPr>
            <p:cNvPr id="10" name="Shape 2725"/>
            <p:cNvSpPr/>
            <p:nvPr/>
          </p:nvSpPr>
          <p:spPr>
            <a:xfrm rot="5400000">
              <a:off x="3492971" y="3754049"/>
              <a:ext cx="772238" cy="580528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5496A6"/>
            </a:solidFill>
            <a:ln w="12700">
              <a:miter lim="400000"/>
            </a:ln>
          </p:spPr>
          <p:txBody>
            <a:bodyPr lIns="40315" tIns="40315" rIns="40315" bIns="40315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Shape 2733"/>
            <p:cNvSpPr/>
            <p:nvPr/>
          </p:nvSpPr>
          <p:spPr>
            <a:xfrm>
              <a:off x="3065601" y="3420853"/>
              <a:ext cx="1626976" cy="273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50000"/>
              </a:schemeClr>
            </a:solidFill>
            <a:ln w="63500">
              <a:solidFill>
                <a:srgbClr val="FFFFFF">
                  <a:alpha val="50000"/>
                </a:srgbClr>
              </a:solidFill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TextBox 78"/>
            <p:cNvSpPr txBox="1"/>
            <p:nvPr/>
          </p:nvSpPr>
          <p:spPr>
            <a:xfrm>
              <a:off x="3086185" y="4568194"/>
              <a:ext cx="16065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输入标题文字</a:t>
              </a:r>
              <a:endParaRPr kumimoji="0" lang="en-GB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TextBox 79"/>
            <p:cNvSpPr txBox="1"/>
            <p:nvPr/>
          </p:nvSpPr>
          <p:spPr>
            <a:xfrm>
              <a:off x="2934532" y="5013734"/>
              <a:ext cx="1878144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</a:t>
              </a:r>
              <a:endPara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156515" y="3420853"/>
            <a:ext cx="1878144" cy="2114242"/>
            <a:chOff x="5156515" y="3420853"/>
            <a:chExt cx="1878144" cy="2114242"/>
          </a:xfrm>
        </p:grpSpPr>
        <p:sp>
          <p:nvSpPr>
            <p:cNvPr id="8" name="Shape 2721"/>
            <p:cNvSpPr/>
            <p:nvPr/>
          </p:nvSpPr>
          <p:spPr>
            <a:xfrm rot="5400000">
              <a:off x="5723598" y="3754049"/>
              <a:ext cx="772238" cy="580528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5496A6"/>
            </a:solidFill>
            <a:ln w="12700">
              <a:miter lim="400000"/>
            </a:ln>
          </p:spPr>
          <p:txBody>
            <a:bodyPr lIns="40315" tIns="40315" rIns="40315" bIns="40315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Shape 2734"/>
            <p:cNvSpPr/>
            <p:nvPr/>
          </p:nvSpPr>
          <p:spPr>
            <a:xfrm>
              <a:off x="5296231" y="3420853"/>
              <a:ext cx="1626972" cy="273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rgbClr val="5496A6">
                <a:alpha val="50000"/>
              </a:srgbClr>
            </a:solidFill>
            <a:ln w="63500">
              <a:solidFill>
                <a:srgbClr val="FFFFFF">
                  <a:alpha val="50000"/>
                </a:srgbClr>
              </a:solidFill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TextBox 80"/>
            <p:cNvSpPr txBox="1"/>
            <p:nvPr/>
          </p:nvSpPr>
          <p:spPr>
            <a:xfrm>
              <a:off x="5308169" y="4568194"/>
              <a:ext cx="16065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5496A6"/>
                  </a:solidFill>
                  <a:effectLst/>
                  <a:uLnTx/>
                  <a:uFillTx/>
                  <a:cs typeface="+mn-ea"/>
                  <a:sym typeface="+mn-lt"/>
                </a:rPr>
                <a:t>输入标题文字</a:t>
              </a:r>
              <a:endParaRPr kumimoji="0" lang="en-GB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5496A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TextBox 81"/>
            <p:cNvSpPr txBox="1"/>
            <p:nvPr/>
          </p:nvSpPr>
          <p:spPr>
            <a:xfrm>
              <a:off x="5156515" y="5013734"/>
              <a:ext cx="1878144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</a:t>
              </a:r>
              <a:endPara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384744" y="3420853"/>
            <a:ext cx="1878144" cy="2114242"/>
            <a:chOff x="7384744" y="3420853"/>
            <a:chExt cx="1878144" cy="2114242"/>
          </a:xfrm>
        </p:grpSpPr>
        <p:sp>
          <p:nvSpPr>
            <p:cNvPr id="7" name="Shape 2717"/>
            <p:cNvSpPr/>
            <p:nvPr/>
          </p:nvSpPr>
          <p:spPr>
            <a:xfrm rot="5400000">
              <a:off x="7942283" y="3754049"/>
              <a:ext cx="772238" cy="580528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5496A6"/>
            </a:solidFill>
            <a:ln w="12700">
              <a:miter lim="400000"/>
            </a:ln>
          </p:spPr>
          <p:txBody>
            <a:bodyPr lIns="40315" tIns="40315" rIns="40315" bIns="40315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Shape 2735"/>
            <p:cNvSpPr/>
            <p:nvPr/>
          </p:nvSpPr>
          <p:spPr>
            <a:xfrm>
              <a:off x="7515926" y="3420853"/>
              <a:ext cx="1626972" cy="273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50000"/>
              </a:schemeClr>
            </a:solidFill>
            <a:ln w="63500">
              <a:solidFill>
                <a:srgbClr val="FFFFFF">
                  <a:alpha val="50000"/>
                </a:srgbClr>
              </a:solidFill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TextBox 82"/>
            <p:cNvSpPr txBox="1"/>
            <p:nvPr/>
          </p:nvSpPr>
          <p:spPr>
            <a:xfrm>
              <a:off x="7536398" y="4568194"/>
              <a:ext cx="16065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输入标题文字</a:t>
              </a:r>
              <a:endParaRPr kumimoji="0" lang="en-GB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TextBox 83"/>
            <p:cNvSpPr txBox="1"/>
            <p:nvPr/>
          </p:nvSpPr>
          <p:spPr>
            <a:xfrm>
              <a:off x="7384744" y="5013734"/>
              <a:ext cx="1878144" cy="521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</a:t>
              </a:r>
              <a:endPara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5998" y="209550"/>
            <a:ext cx="11698351" cy="6400800"/>
          </a:xfrm>
          <a:prstGeom prst="rect">
            <a:avLst/>
          </a:prstGeom>
          <a:noFill/>
          <a:ln w="25400">
            <a:solidFill>
              <a:srgbClr val="549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3499" y="383184"/>
            <a:ext cx="2348865" cy="523220"/>
            <a:chOff x="273499" y="383184"/>
            <a:chExt cx="2348865" cy="523220"/>
          </a:xfrm>
        </p:grpSpPr>
        <p:sp>
          <p:nvSpPr>
            <p:cNvPr id="4" name="文本框 3"/>
            <p:cNvSpPr txBox="1"/>
            <p:nvPr/>
          </p:nvSpPr>
          <p:spPr>
            <a:xfrm>
              <a:off x="273499" y="383184"/>
              <a:ext cx="895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5496A6"/>
                  </a:solidFill>
                  <a:cs typeface="+mn-ea"/>
                  <a:sym typeface="+mn-lt"/>
                </a:rPr>
                <a:t>03</a:t>
              </a:r>
              <a:endParaRPr lang="zh-CN" altLang="en-US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56189" y="436721"/>
              <a:ext cx="1366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大忙春耕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123941" y="475535"/>
              <a:ext cx="0" cy="32248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126551" y="1675184"/>
            <a:ext cx="2984281" cy="3287934"/>
            <a:chOff x="1126551" y="1675184"/>
            <a:chExt cx="2984281" cy="328793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740611" flipH="1" flipV="1">
              <a:off x="1126551" y="3648587"/>
              <a:ext cx="1674196" cy="562534"/>
            </a:xfrm>
            <a:prstGeom prst="rect">
              <a:avLst/>
            </a:prstGeom>
          </p:spPr>
        </p:pic>
        <p:sp>
          <p:nvSpPr>
            <p:cNvPr id="10" name="任意多边形 16"/>
            <p:cNvSpPr/>
            <p:nvPr/>
          </p:nvSpPr>
          <p:spPr bwMode="auto">
            <a:xfrm>
              <a:off x="2167732" y="3591367"/>
              <a:ext cx="1741487" cy="879475"/>
            </a:xfrm>
            <a:custGeom>
              <a:avLst/>
              <a:gdLst>
                <a:gd name="T0" fmla="*/ 54 w 2184400"/>
                <a:gd name="T1" fmla="*/ 0 h 1117600"/>
                <a:gd name="T2" fmla="*/ 10928 w 2184400"/>
                <a:gd name="T3" fmla="*/ 0 h 1117600"/>
                <a:gd name="T4" fmla="*/ 10821 w 2184400"/>
                <a:gd name="T5" fmla="*/ 888 h 1117600"/>
                <a:gd name="T6" fmla="*/ 45765 w 2184400"/>
                <a:gd name="T7" fmla="*/ 30012 h 1117600"/>
                <a:gd name="T8" fmla="*/ 80709 w 2184400"/>
                <a:gd name="T9" fmla="*/ 888 h 1117600"/>
                <a:gd name="T10" fmla="*/ 80602 w 2184400"/>
                <a:gd name="T11" fmla="*/ 0 h 1117600"/>
                <a:gd name="T12" fmla="*/ 91477 w 2184400"/>
                <a:gd name="T13" fmla="*/ 0 h 1117600"/>
                <a:gd name="T14" fmla="*/ 91530 w 2184400"/>
                <a:gd name="T15" fmla="*/ 888 h 1117600"/>
                <a:gd name="T16" fmla="*/ 45765 w 2184400"/>
                <a:gd name="T17" fmla="*/ 39031 h 1117600"/>
                <a:gd name="T18" fmla="*/ 0 w 2184400"/>
                <a:gd name="T19" fmla="*/ 888 h 1117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4400"/>
                <a:gd name="T31" fmla="*/ 0 h 1117600"/>
                <a:gd name="T32" fmla="*/ 2184400 w 2184400"/>
                <a:gd name="T33" fmla="*/ 1117600 h 1117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4400" h="1117600">
                  <a:moveTo>
                    <a:pt x="1283" y="0"/>
                  </a:moveTo>
                  <a:lnTo>
                    <a:pt x="260801" y="0"/>
                  </a:lnTo>
                  <a:lnTo>
                    <a:pt x="258240" y="25400"/>
                  </a:lnTo>
                  <a:cubicBezTo>
                    <a:pt x="258240" y="485983"/>
                    <a:pt x="631617" y="859360"/>
                    <a:pt x="1092200" y="859360"/>
                  </a:cubicBezTo>
                  <a:cubicBezTo>
                    <a:pt x="1552783" y="859360"/>
                    <a:pt x="1926160" y="485983"/>
                    <a:pt x="1926160" y="25400"/>
                  </a:cubicBezTo>
                  <a:lnTo>
                    <a:pt x="1923600" y="0"/>
                  </a:lnTo>
                  <a:lnTo>
                    <a:pt x="2183118" y="0"/>
                  </a:lnTo>
                  <a:lnTo>
                    <a:pt x="2184400" y="25400"/>
                  </a:lnTo>
                  <a:cubicBezTo>
                    <a:pt x="2184400" y="628605"/>
                    <a:pt x="1695405" y="1117600"/>
                    <a:pt x="1092200" y="1117600"/>
                  </a:cubicBezTo>
                  <a:cubicBezTo>
                    <a:pt x="488995" y="1117600"/>
                    <a:pt x="0" y="628605"/>
                    <a:pt x="0" y="254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anchor="ctr"/>
            <a:lstStyle/>
            <a:p>
              <a:pPr marL="0" marR="0" lvl="0" indent="0" algn="l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任意多边形 21"/>
            <p:cNvSpPr/>
            <p:nvPr/>
          </p:nvSpPr>
          <p:spPr bwMode="auto">
            <a:xfrm flipV="1">
              <a:off x="2167732" y="2710305"/>
              <a:ext cx="1741487" cy="881062"/>
            </a:xfrm>
            <a:custGeom>
              <a:avLst/>
              <a:gdLst>
                <a:gd name="T0" fmla="*/ 54 w 2184400"/>
                <a:gd name="T1" fmla="*/ 0 h 1117600"/>
                <a:gd name="T2" fmla="*/ 10928 w 2184400"/>
                <a:gd name="T3" fmla="*/ 0 h 1117600"/>
                <a:gd name="T4" fmla="*/ 10821 w 2184400"/>
                <a:gd name="T5" fmla="*/ 910 h 1117600"/>
                <a:gd name="T6" fmla="*/ 45765 w 2184400"/>
                <a:gd name="T7" fmla="*/ 30779 h 1117600"/>
                <a:gd name="T8" fmla="*/ 80709 w 2184400"/>
                <a:gd name="T9" fmla="*/ 910 h 1117600"/>
                <a:gd name="T10" fmla="*/ 80602 w 2184400"/>
                <a:gd name="T11" fmla="*/ 0 h 1117600"/>
                <a:gd name="T12" fmla="*/ 91477 w 2184400"/>
                <a:gd name="T13" fmla="*/ 0 h 1117600"/>
                <a:gd name="T14" fmla="*/ 91530 w 2184400"/>
                <a:gd name="T15" fmla="*/ 910 h 1117600"/>
                <a:gd name="T16" fmla="*/ 45765 w 2184400"/>
                <a:gd name="T17" fmla="*/ 40029 h 1117600"/>
                <a:gd name="T18" fmla="*/ 0 w 2184400"/>
                <a:gd name="T19" fmla="*/ 910 h 1117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4400"/>
                <a:gd name="T31" fmla="*/ 0 h 1117600"/>
                <a:gd name="T32" fmla="*/ 2184400 w 2184400"/>
                <a:gd name="T33" fmla="*/ 1117600 h 1117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4400" h="1117600">
                  <a:moveTo>
                    <a:pt x="1283" y="0"/>
                  </a:moveTo>
                  <a:lnTo>
                    <a:pt x="260801" y="0"/>
                  </a:lnTo>
                  <a:lnTo>
                    <a:pt x="258240" y="25400"/>
                  </a:lnTo>
                  <a:cubicBezTo>
                    <a:pt x="258240" y="485983"/>
                    <a:pt x="631617" y="859360"/>
                    <a:pt x="1092200" y="859360"/>
                  </a:cubicBezTo>
                  <a:cubicBezTo>
                    <a:pt x="1552783" y="859360"/>
                    <a:pt x="1926160" y="485983"/>
                    <a:pt x="1926160" y="25400"/>
                  </a:cubicBezTo>
                  <a:lnTo>
                    <a:pt x="1923600" y="0"/>
                  </a:lnTo>
                  <a:lnTo>
                    <a:pt x="2183118" y="0"/>
                  </a:lnTo>
                  <a:lnTo>
                    <a:pt x="2184400" y="25400"/>
                  </a:lnTo>
                  <a:cubicBezTo>
                    <a:pt x="2184400" y="628605"/>
                    <a:pt x="1695405" y="1117600"/>
                    <a:pt x="1092200" y="1117600"/>
                  </a:cubicBezTo>
                  <a:cubicBezTo>
                    <a:pt x="488995" y="1117600"/>
                    <a:pt x="0" y="628605"/>
                    <a:pt x="0" y="25400"/>
                  </a:cubicBezTo>
                  <a:close/>
                </a:path>
              </a:pathLst>
            </a:custGeom>
            <a:solidFill>
              <a:srgbClr val="5496A6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anchor="ctr"/>
            <a:lstStyle/>
            <a:p>
              <a:pPr marL="0" marR="0" lvl="0" indent="0" algn="l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7"/>
            <p:cNvSpPr txBox="1">
              <a:spLocks noChangeArrowheads="1"/>
            </p:cNvSpPr>
            <p:nvPr/>
          </p:nvSpPr>
          <p:spPr bwMode="auto">
            <a:xfrm>
              <a:off x="2639219" y="3227830"/>
              <a:ext cx="782638" cy="1735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72585" tIns="36293" rIns="72585" bIns="36293">
              <a:spAutoFit/>
            </a:bodyPr>
            <a:lstStyle/>
            <a:p>
              <a:pPr marL="0" marR="0" lvl="0" indent="0" algn="ctr" defTabSz="7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54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文本框 32"/>
            <p:cNvSpPr txBox="1">
              <a:spLocks noChangeArrowheads="1"/>
            </p:cNvSpPr>
            <p:nvPr/>
          </p:nvSpPr>
          <p:spPr bwMode="auto">
            <a:xfrm>
              <a:off x="1912144" y="1675184"/>
              <a:ext cx="2198688" cy="3810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72585" tIns="36293" rIns="72585" bIns="36293">
              <a:spAutoFit/>
            </a:bodyPr>
            <a:lstStyle/>
            <a:p>
              <a:pPr marL="0" marR="0" lvl="0" indent="0" algn="ctr" defTabSz="7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5496A6"/>
                  </a:solidFill>
                  <a:effectLst/>
                  <a:uLnTx/>
                  <a:uFillTx/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27" name="矩形 33"/>
            <p:cNvSpPr>
              <a:spLocks noChangeArrowheads="1"/>
            </p:cNvSpPr>
            <p:nvPr/>
          </p:nvSpPr>
          <p:spPr bwMode="auto">
            <a:xfrm>
              <a:off x="1971676" y="2131915"/>
              <a:ext cx="2079625" cy="5164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72585" tIns="36293" rIns="72585" bIns="36293">
              <a:spAutoFit/>
            </a:bodyPr>
            <a:lstStyle/>
            <a:p>
              <a:pPr marL="0" marR="0" lvl="0" indent="0" algn="ctr" defTabSz="72580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77595" algn="l"/>
                </a:tabLst>
                <a:defRPr/>
              </a:pP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</a:t>
              </a:r>
              <a:endPara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521869" y="2710305"/>
            <a:ext cx="2198688" cy="2775323"/>
            <a:chOff x="3521869" y="2710305"/>
            <a:chExt cx="2198688" cy="2775323"/>
          </a:xfrm>
        </p:grpSpPr>
        <p:sp>
          <p:nvSpPr>
            <p:cNvPr id="14" name="任意多边形 22"/>
            <p:cNvSpPr/>
            <p:nvPr/>
          </p:nvSpPr>
          <p:spPr bwMode="auto">
            <a:xfrm flipV="1">
              <a:off x="3718719" y="2710305"/>
              <a:ext cx="1741488" cy="881062"/>
            </a:xfrm>
            <a:custGeom>
              <a:avLst/>
              <a:gdLst>
                <a:gd name="T0" fmla="*/ 54 w 2184400"/>
                <a:gd name="T1" fmla="*/ 0 h 1117600"/>
                <a:gd name="T2" fmla="*/ 10928 w 2184400"/>
                <a:gd name="T3" fmla="*/ 0 h 1117600"/>
                <a:gd name="T4" fmla="*/ 10821 w 2184400"/>
                <a:gd name="T5" fmla="*/ 910 h 1117600"/>
                <a:gd name="T6" fmla="*/ 45765 w 2184400"/>
                <a:gd name="T7" fmla="*/ 30779 h 1117600"/>
                <a:gd name="T8" fmla="*/ 80710 w 2184400"/>
                <a:gd name="T9" fmla="*/ 910 h 1117600"/>
                <a:gd name="T10" fmla="*/ 80603 w 2184400"/>
                <a:gd name="T11" fmla="*/ 0 h 1117600"/>
                <a:gd name="T12" fmla="*/ 91478 w 2184400"/>
                <a:gd name="T13" fmla="*/ 0 h 1117600"/>
                <a:gd name="T14" fmla="*/ 91531 w 2184400"/>
                <a:gd name="T15" fmla="*/ 910 h 1117600"/>
                <a:gd name="T16" fmla="*/ 45765 w 2184400"/>
                <a:gd name="T17" fmla="*/ 40029 h 1117600"/>
                <a:gd name="T18" fmla="*/ 0 w 2184400"/>
                <a:gd name="T19" fmla="*/ 910 h 1117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4400"/>
                <a:gd name="T31" fmla="*/ 0 h 1117600"/>
                <a:gd name="T32" fmla="*/ 2184400 w 2184400"/>
                <a:gd name="T33" fmla="*/ 1117600 h 1117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4400" h="1117600">
                  <a:moveTo>
                    <a:pt x="1283" y="0"/>
                  </a:moveTo>
                  <a:lnTo>
                    <a:pt x="260801" y="0"/>
                  </a:lnTo>
                  <a:lnTo>
                    <a:pt x="258240" y="25400"/>
                  </a:lnTo>
                  <a:cubicBezTo>
                    <a:pt x="258240" y="485983"/>
                    <a:pt x="631617" y="859360"/>
                    <a:pt x="1092200" y="859360"/>
                  </a:cubicBezTo>
                  <a:cubicBezTo>
                    <a:pt x="1552783" y="859360"/>
                    <a:pt x="1926160" y="485983"/>
                    <a:pt x="1926160" y="25400"/>
                  </a:cubicBezTo>
                  <a:lnTo>
                    <a:pt x="1923600" y="0"/>
                  </a:lnTo>
                  <a:lnTo>
                    <a:pt x="2183118" y="0"/>
                  </a:lnTo>
                  <a:lnTo>
                    <a:pt x="2184400" y="25400"/>
                  </a:lnTo>
                  <a:cubicBezTo>
                    <a:pt x="2184400" y="628605"/>
                    <a:pt x="1695405" y="1117600"/>
                    <a:pt x="1092200" y="1117600"/>
                  </a:cubicBezTo>
                  <a:cubicBezTo>
                    <a:pt x="488995" y="1117600"/>
                    <a:pt x="0" y="628605"/>
                    <a:pt x="0" y="254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anchor="ctr"/>
            <a:lstStyle/>
            <a:p>
              <a:pPr marL="0" marR="0" lvl="0" indent="0" algn="l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任意多边形 17"/>
            <p:cNvSpPr/>
            <p:nvPr/>
          </p:nvSpPr>
          <p:spPr bwMode="auto">
            <a:xfrm>
              <a:off x="3704432" y="3591367"/>
              <a:ext cx="1743075" cy="879475"/>
            </a:xfrm>
            <a:custGeom>
              <a:avLst/>
              <a:gdLst>
                <a:gd name="T0" fmla="*/ 54 w 2184400"/>
                <a:gd name="T1" fmla="*/ 0 h 1117600"/>
                <a:gd name="T2" fmla="*/ 11069 w 2184400"/>
                <a:gd name="T3" fmla="*/ 0 h 1117600"/>
                <a:gd name="T4" fmla="*/ 10960 w 2184400"/>
                <a:gd name="T5" fmla="*/ 888 h 1117600"/>
                <a:gd name="T6" fmla="*/ 46353 w 2184400"/>
                <a:gd name="T7" fmla="*/ 30012 h 1117600"/>
                <a:gd name="T8" fmla="*/ 81746 w 2184400"/>
                <a:gd name="T9" fmla="*/ 888 h 1117600"/>
                <a:gd name="T10" fmla="*/ 81637 w 2184400"/>
                <a:gd name="T11" fmla="*/ 0 h 1117600"/>
                <a:gd name="T12" fmla="*/ 92652 w 2184400"/>
                <a:gd name="T13" fmla="*/ 0 h 1117600"/>
                <a:gd name="T14" fmla="*/ 92706 w 2184400"/>
                <a:gd name="T15" fmla="*/ 888 h 1117600"/>
                <a:gd name="T16" fmla="*/ 46353 w 2184400"/>
                <a:gd name="T17" fmla="*/ 39031 h 1117600"/>
                <a:gd name="T18" fmla="*/ 0 w 2184400"/>
                <a:gd name="T19" fmla="*/ 888 h 1117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4400"/>
                <a:gd name="T31" fmla="*/ 0 h 1117600"/>
                <a:gd name="T32" fmla="*/ 2184400 w 2184400"/>
                <a:gd name="T33" fmla="*/ 1117600 h 1117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4400" h="1117600">
                  <a:moveTo>
                    <a:pt x="1283" y="0"/>
                  </a:moveTo>
                  <a:lnTo>
                    <a:pt x="260801" y="0"/>
                  </a:lnTo>
                  <a:lnTo>
                    <a:pt x="258240" y="25400"/>
                  </a:lnTo>
                  <a:cubicBezTo>
                    <a:pt x="258240" y="485983"/>
                    <a:pt x="631617" y="859360"/>
                    <a:pt x="1092200" y="859360"/>
                  </a:cubicBezTo>
                  <a:cubicBezTo>
                    <a:pt x="1552783" y="859360"/>
                    <a:pt x="1926160" y="485983"/>
                    <a:pt x="1926160" y="25400"/>
                  </a:cubicBezTo>
                  <a:lnTo>
                    <a:pt x="1923600" y="0"/>
                  </a:lnTo>
                  <a:lnTo>
                    <a:pt x="2183118" y="0"/>
                  </a:lnTo>
                  <a:lnTo>
                    <a:pt x="2184400" y="25400"/>
                  </a:lnTo>
                  <a:cubicBezTo>
                    <a:pt x="2184400" y="628605"/>
                    <a:pt x="1695405" y="1117600"/>
                    <a:pt x="1092200" y="1117600"/>
                  </a:cubicBezTo>
                  <a:cubicBezTo>
                    <a:pt x="488995" y="1117600"/>
                    <a:pt x="0" y="628605"/>
                    <a:pt x="0" y="25400"/>
                  </a:cubicBezTo>
                  <a:close/>
                </a:path>
              </a:pathLst>
            </a:custGeom>
            <a:solidFill>
              <a:srgbClr val="5496A6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anchor="ctr"/>
            <a:lstStyle/>
            <a:p>
              <a:pPr marL="0" marR="0" lvl="0" indent="0" algn="l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8"/>
            <p:cNvSpPr txBox="1">
              <a:spLocks noChangeArrowheads="1"/>
            </p:cNvSpPr>
            <p:nvPr/>
          </p:nvSpPr>
          <p:spPr bwMode="auto">
            <a:xfrm>
              <a:off x="4179094" y="3227830"/>
              <a:ext cx="782638" cy="1735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72585" tIns="36293" rIns="72585" bIns="36293">
              <a:spAutoFit/>
            </a:bodyPr>
            <a:lstStyle/>
            <a:p>
              <a:pPr marL="0" marR="0" lvl="0" indent="0" algn="ctr" defTabSz="7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文本框 34"/>
            <p:cNvSpPr txBox="1">
              <a:spLocks noChangeArrowheads="1"/>
            </p:cNvSpPr>
            <p:nvPr/>
          </p:nvSpPr>
          <p:spPr bwMode="auto">
            <a:xfrm>
              <a:off x="3521869" y="4545455"/>
              <a:ext cx="2198688" cy="3810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72585" tIns="36293" rIns="72585" bIns="36293">
              <a:spAutoFit/>
            </a:bodyPr>
            <a:lstStyle/>
            <a:p>
              <a:pPr marL="0" marR="0" lvl="0" indent="0" algn="ctr" defTabSz="7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29" name="矩形 35"/>
            <p:cNvSpPr>
              <a:spLocks noChangeArrowheads="1"/>
            </p:cNvSpPr>
            <p:nvPr/>
          </p:nvSpPr>
          <p:spPr bwMode="auto">
            <a:xfrm>
              <a:off x="3582194" y="4969135"/>
              <a:ext cx="2078038" cy="5164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72585" tIns="36293" rIns="72585" bIns="36293">
              <a:spAutoFit/>
            </a:bodyPr>
            <a:lstStyle/>
            <a:p>
              <a:pPr marL="0" marR="0" lvl="0" indent="0" algn="ctr" defTabSz="72580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77595" algn="l"/>
                </a:tabLst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609557" y="2710305"/>
            <a:ext cx="2198687" cy="2775323"/>
            <a:chOff x="6609557" y="2710305"/>
            <a:chExt cx="2198687" cy="2775323"/>
          </a:xfrm>
        </p:grpSpPr>
        <p:sp>
          <p:nvSpPr>
            <p:cNvPr id="15" name="任意多边形 24"/>
            <p:cNvSpPr/>
            <p:nvPr/>
          </p:nvSpPr>
          <p:spPr bwMode="auto">
            <a:xfrm flipV="1">
              <a:off x="6798469" y="2710305"/>
              <a:ext cx="1741488" cy="881062"/>
            </a:xfrm>
            <a:custGeom>
              <a:avLst/>
              <a:gdLst>
                <a:gd name="T0" fmla="*/ 54 w 2184400"/>
                <a:gd name="T1" fmla="*/ 0 h 1117600"/>
                <a:gd name="T2" fmla="*/ 10928 w 2184400"/>
                <a:gd name="T3" fmla="*/ 0 h 1117600"/>
                <a:gd name="T4" fmla="*/ 10821 w 2184400"/>
                <a:gd name="T5" fmla="*/ 910 h 1117600"/>
                <a:gd name="T6" fmla="*/ 45765 w 2184400"/>
                <a:gd name="T7" fmla="*/ 30779 h 1117600"/>
                <a:gd name="T8" fmla="*/ 80710 w 2184400"/>
                <a:gd name="T9" fmla="*/ 910 h 1117600"/>
                <a:gd name="T10" fmla="*/ 80603 w 2184400"/>
                <a:gd name="T11" fmla="*/ 0 h 1117600"/>
                <a:gd name="T12" fmla="*/ 91478 w 2184400"/>
                <a:gd name="T13" fmla="*/ 0 h 1117600"/>
                <a:gd name="T14" fmla="*/ 91531 w 2184400"/>
                <a:gd name="T15" fmla="*/ 910 h 1117600"/>
                <a:gd name="T16" fmla="*/ 45765 w 2184400"/>
                <a:gd name="T17" fmla="*/ 40029 h 1117600"/>
                <a:gd name="T18" fmla="*/ 0 w 2184400"/>
                <a:gd name="T19" fmla="*/ 910 h 1117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4400"/>
                <a:gd name="T31" fmla="*/ 0 h 1117600"/>
                <a:gd name="T32" fmla="*/ 2184400 w 2184400"/>
                <a:gd name="T33" fmla="*/ 1117600 h 1117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4400" h="1117600">
                  <a:moveTo>
                    <a:pt x="1283" y="0"/>
                  </a:moveTo>
                  <a:lnTo>
                    <a:pt x="260801" y="0"/>
                  </a:lnTo>
                  <a:lnTo>
                    <a:pt x="258240" y="25400"/>
                  </a:lnTo>
                  <a:cubicBezTo>
                    <a:pt x="258240" y="485983"/>
                    <a:pt x="631617" y="859360"/>
                    <a:pt x="1092200" y="859360"/>
                  </a:cubicBezTo>
                  <a:cubicBezTo>
                    <a:pt x="1552783" y="859360"/>
                    <a:pt x="1926160" y="485983"/>
                    <a:pt x="1926160" y="25400"/>
                  </a:cubicBezTo>
                  <a:lnTo>
                    <a:pt x="1923600" y="0"/>
                  </a:lnTo>
                  <a:lnTo>
                    <a:pt x="2183118" y="0"/>
                  </a:lnTo>
                  <a:lnTo>
                    <a:pt x="2184400" y="25400"/>
                  </a:lnTo>
                  <a:cubicBezTo>
                    <a:pt x="2184400" y="628605"/>
                    <a:pt x="1695405" y="1117600"/>
                    <a:pt x="1092200" y="1117600"/>
                  </a:cubicBezTo>
                  <a:cubicBezTo>
                    <a:pt x="488995" y="1117600"/>
                    <a:pt x="0" y="628605"/>
                    <a:pt x="0" y="254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anchor="ctr"/>
            <a:lstStyle/>
            <a:p>
              <a:pPr marL="0" marR="0" lvl="0" indent="0" algn="l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任意多边形 19"/>
            <p:cNvSpPr/>
            <p:nvPr/>
          </p:nvSpPr>
          <p:spPr bwMode="auto">
            <a:xfrm>
              <a:off x="6785769" y="3591367"/>
              <a:ext cx="1741488" cy="879475"/>
            </a:xfrm>
            <a:custGeom>
              <a:avLst/>
              <a:gdLst>
                <a:gd name="T0" fmla="*/ 54 w 2184400"/>
                <a:gd name="T1" fmla="*/ 0 h 1117600"/>
                <a:gd name="T2" fmla="*/ 10928 w 2184400"/>
                <a:gd name="T3" fmla="*/ 0 h 1117600"/>
                <a:gd name="T4" fmla="*/ 10821 w 2184400"/>
                <a:gd name="T5" fmla="*/ 888 h 1117600"/>
                <a:gd name="T6" fmla="*/ 45765 w 2184400"/>
                <a:gd name="T7" fmla="*/ 30012 h 1117600"/>
                <a:gd name="T8" fmla="*/ 80710 w 2184400"/>
                <a:gd name="T9" fmla="*/ 888 h 1117600"/>
                <a:gd name="T10" fmla="*/ 80603 w 2184400"/>
                <a:gd name="T11" fmla="*/ 0 h 1117600"/>
                <a:gd name="T12" fmla="*/ 91478 w 2184400"/>
                <a:gd name="T13" fmla="*/ 0 h 1117600"/>
                <a:gd name="T14" fmla="*/ 91531 w 2184400"/>
                <a:gd name="T15" fmla="*/ 888 h 1117600"/>
                <a:gd name="T16" fmla="*/ 45765 w 2184400"/>
                <a:gd name="T17" fmla="*/ 39031 h 1117600"/>
                <a:gd name="T18" fmla="*/ 0 w 2184400"/>
                <a:gd name="T19" fmla="*/ 888 h 1117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4400"/>
                <a:gd name="T31" fmla="*/ 0 h 1117600"/>
                <a:gd name="T32" fmla="*/ 2184400 w 2184400"/>
                <a:gd name="T33" fmla="*/ 1117600 h 1117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4400" h="1117600">
                  <a:moveTo>
                    <a:pt x="1283" y="0"/>
                  </a:moveTo>
                  <a:lnTo>
                    <a:pt x="260801" y="0"/>
                  </a:lnTo>
                  <a:lnTo>
                    <a:pt x="258240" y="25400"/>
                  </a:lnTo>
                  <a:cubicBezTo>
                    <a:pt x="258240" y="485983"/>
                    <a:pt x="631617" y="859360"/>
                    <a:pt x="1092200" y="859360"/>
                  </a:cubicBezTo>
                  <a:cubicBezTo>
                    <a:pt x="1552783" y="859360"/>
                    <a:pt x="1926160" y="485983"/>
                    <a:pt x="1926160" y="25400"/>
                  </a:cubicBezTo>
                  <a:lnTo>
                    <a:pt x="1923600" y="0"/>
                  </a:lnTo>
                  <a:lnTo>
                    <a:pt x="2183118" y="0"/>
                  </a:lnTo>
                  <a:lnTo>
                    <a:pt x="2184400" y="25400"/>
                  </a:lnTo>
                  <a:cubicBezTo>
                    <a:pt x="2184400" y="628605"/>
                    <a:pt x="1695405" y="1117600"/>
                    <a:pt x="1092200" y="1117600"/>
                  </a:cubicBezTo>
                  <a:cubicBezTo>
                    <a:pt x="488995" y="1117600"/>
                    <a:pt x="0" y="628605"/>
                    <a:pt x="0" y="25400"/>
                  </a:cubicBezTo>
                  <a:close/>
                </a:path>
              </a:pathLst>
            </a:custGeom>
            <a:solidFill>
              <a:srgbClr val="5496A6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anchor="ctr"/>
            <a:lstStyle/>
            <a:p>
              <a:pPr marL="0" marR="0" lvl="0" indent="0" algn="l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30"/>
            <p:cNvSpPr txBox="1">
              <a:spLocks noChangeArrowheads="1"/>
            </p:cNvSpPr>
            <p:nvPr/>
          </p:nvSpPr>
          <p:spPr bwMode="auto">
            <a:xfrm>
              <a:off x="7296944" y="3227830"/>
              <a:ext cx="784225" cy="1735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72585" tIns="36293" rIns="72585" bIns="36293">
              <a:spAutoFit/>
            </a:bodyPr>
            <a:lstStyle/>
            <a:p>
              <a:pPr marL="0" marR="0" lvl="0" indent="0" algn="ctr" defTabSz="7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文本框 36"/>
            <p:cNvSpPr txBox="1">
              <a:spLocks noChangeArrowheads="1"/>
            </p:cNvSpPr>
            <p:nvPr/>
          </p:nvSpPr>
          <p:spPr bwMode="auto">
            <a:xfrm>
              <a:off x="6609557" y="4545455"/>
              <a:ext cx="2198687" cy="3810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72585" tIns="36293" rIns="72585" bIns="36293">
              <a:spAutoFit/>
            </a:bodyPr>
            <a:lstStyle/>
            <a:p>
              <a:pPr marL="0" marR="0" lvl="0" indent="0" algn="ctr" defTabSz="7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31" name="矩形 37"/>
            <p:cNvSpPr>
              <a:spLocks noChangeArrowheads="1"/>
            </p:cNvSpPr>
            <p:nvPr/>
          </p:nvSpPr>
          <p:spPr bwMode="auto">
            <a:xfrm>
              <a:off x="6669882" y="4969135"/>
              <a:ext cx="2078037" cy="5164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72585" tIns="36293" rIns="72585" bIns="36293">
              <a:spAutoFit/>
            </a:bodyPr>
            <a:lstStyle/>
            <a:p>
              <a:pPr marL="0" marR="0" lvl="0" indent="0" algn="ctr" defTabSz="72580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77595" algn="l"/>
                </a:tabLst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081169" y="1675184"/>
            <a:ext cx="2707365" cy="3287934"/>
            <a:chOff x="8081169" y="1675184"/>
            <a:chExt cx="2707365" cy="328793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958237">
              <a:off x="9241504" y="2601168"/>
              <a:ext cx="1547030" cy="519806"/>
            </a:xfrm>
            <a:prstGeom prst="rect">
              <a:avLst/>
            </a:prstGeom>
          </p:spPr>
        </p:pic>
        <p:sp>
          <p:nvSpPr>
            <p:cNvPr id="13" name="任意多边形 20"/>
            <p:cNvSpPr/>
            <p:nvPr/>
          </p:nvSpPr>
          <p:spPr bwMode="auto">
            <a:xfrm>
              <a:off x="8324057" y="3591367"/>
              <a:ext cx="1741487" cy="879475"/>
            </a:xfrm>
            <a:custGeom>
              <a:avLst/>
              <a:gdLst>
                <a:gd name="T0" fmla="*/ 54 w 2184400"/>
                <a:gd name="T1" fmla="*/ 0 h 1117600"/>
                <a:gd name="T2" fmla="*/ 10928 w 2184400"/>
                <a:gd name="T3" fmla="*/ 0 h 1117600"/>
                <a:gd name="T4" fmla="*/ 10821 w 2184400"/>
                <a:gd name="T5" fmla="*/ 888 h 1117600"/>
                <a:gd name="T6" fmla="*/ 45765 w 2184400"/>
                <a:gd name="T7" fmla="*/ 30012 h 1117600"/>
                <a:gd name="T8" fmla="*/ 80709 w 2184400"/>
                <a:gd name="T9" fmla="*/ 888 h 1117600"/>
                <a:gd name="T10" fmla="*/ 80602 w 2184400"/>
                <a:gd name="T11" fmla="*/ 0 h 1117600"/>
                <a:gd name="T12" fmla="*/ 91477 w 2184400"/>
                <a:gd name="T13" fmla="*/ 0 h 1117600"/>
                <a:gd name="T14" fmla="*/ 91530 w 2184400"/>
                <a:gd name="T15" fmla="*/ 888 h 1117600"/>
                <a:gd name="T16" fmla="*/ 45765 w 2184400"/>
                <a:gd name="T17" fmla="*/ 39031 h 1117600"/>
                <a:gd name="T18" fmla="*/ 0 w 2184400"/>
                <a:gd name="T19" fmla="*/ 888 h 1117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4400"/>
                <a:gd name="T31" fmla="*/ 0 h 1117600"/>
                <a:gd name="T32" fmla="*/ 2184400 w 2184400"/>
                <a:gd name="T33" fmla="*/ 1117600 h 1117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4400" h="1117600">
                  <a:moveTo>
                    <a:pt x="1283" y="0"/>
                  </a:moveTo>
                  <a:lnTo>
                    <a:pt x="260801" y="0"/>
                  </a:lnTo>
                  <a:lnTo>
                    <a:pt x="258240" y="25400"/>
                  </a:lnTo>
                  <a:cubicBezTo>
                    <a:pt x="258240" y="485983"/>
                    <a:pt x="631617" y="859360"/>
                    <a:pt x="1092200" y="859360"/>
                  </a:cubicBezTo>
                  <a:cubicBezTo>
                    <a:pt x="1552783" y="859360"/>
                    <a:pt x="1926160" y="485983"/>
                    <a:pt x="1926160" y="25400"/>
                  </a:cubicBezTo>
                  <a:lnTo>
                    <a:pt x="1923600" y="0"/>
                  </a:lnTo>
                  <a:lnTo>
                    <a:pt x="2183118" y="0"/>
                  </a:lnTo>
                  <a:lnTo>
                    <a:pt x="2184400" y="25400"/>
                  </a:lnTo>
                  <a:cubicBezTo>
                    <a:pt x="2184400" y="628605"/>
                    <a:pt x="1695405" y="1117600"/>
                    <a:pt x="1092200" y="1117600"/>
                  </a:cubicBezTo>
                  <a:cubicBezTo>
                    <a:pt x="488995" y="1117600"/>
                    <a:pt x="0" y="628605"/>
                    <a:pt x="0" y="254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anchor="ctr"/>
            <a:lstStyle/>
            <a:p>
              <a:pPr marL="0" marR="0" lvl="0" indent="0" algn="l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任意多边形 25"/>
            <p:cNvSpPr/>
            <p:nvPr/>
          </p:nvSpPr>
          <p:spPr bwMode="auto">
            <a:xfrm flipV="1">
              <a:off x="8324057" y="2710305"/>
              <a:ext cx="1741487" cy="881062"/>
            </a:xfrm>
            <a:custGeom>
              <a:avLst/>
              <a:gdLst>
                <a:gd name="T0" fmla="*/ 54 w 2184400"/>
                <a:gd name="T1" fmla="*/ 0 h 1117600"/>
                <a:gd name="T2" fmla="*/ 10928 w 2184400"/>
                <a:gd name="T3" fmla="*/ 0 h 1117600"/>
                <a:gd name="T4" fmla="*/ 10821 w 2184400"/>
                <a:gd name="T5" fmla="*/ 910 h 1117600"/>
                <a:gd name="T6" fmla="*/ 45765 w 2184400"/>
                <a:gd name="T7" fmla="*/ 30779 h 1117600"/>
                <a:gd name="T8" fmla="*/ 80709 w 2184400"/>
                <a:gd name="T9" fmla="*/ 910 h 1117600"/>
                <a:gd name="T10" fmla="*/ 80602 w 2184400"/>
                <a:gd name="T11" fmla="*/ 0 h 1117600"/>
                <a:gd name="T12" fmla="*/ 91477 w 2184400"/>
                <a:gd name="T13" fmla="*/ 0 h 1117600"/>
                <a:gd name="T14" fmla="*/ 91530 w 2184400"/>
                <a:gd name="T15" fmla="*/ 910 h 1117600"/>
                <a:gd name="T16" fmla="*/ 45765 w 2184400"/>
                <a:gd name="T17" fmla="*/ 40029 h 1117600"/>
                <a:gd name="T18" fmla="*/ 0 w 2184400"/>
                <a:gd name="T19" fmla="*/ 910 h 1117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4400"/>
                <a:gd name="T31" fmla="*/ 0 h 1117600"/>
                <a:gd name="T32" fmla="*/ 2184400 w 2184400"/>
                <a:gd name="T33" fmla="*/ 1117600 h 1117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4400" h="1117600">
                  <a:moveTo>
                    <a:pt x="1283" y="0"/>
                  </a:moveTo>
                  <a:lnTo>
                    <a:pt x="260801" y="0"/>
                  </a:lnTo>
                  <a:lnTo>
                    <a:pt x="258240" y="25400"/>
                  </a:lnTo>
                  <a:cubicBezTo>
                    <a:pt x="258240" y="485983"/>
                    <a:pt x="631617" y="859360"/>
                    <a:pt x="1092200" y="859360"/>
                  </a:cubicBezTo>
                  <a:cubicBezTo>
                    <a:pt x="1552783" y="859360"/>
                    <a:pt x="1926160" y="485983"/>
                    <a:pt x="1926160" y="25400"/>
                  </a:cubicBezTo>
                  <a:lnTo>
                    <a:pt x="1923600" y="0"/>
                  </a:lnTo>
                  <a:lnTo>
                    <a:pt x="2183118" y="0"/>
                  </a:lnTo>
                  <a:lnTo>
                    <a:pt x="2184400" y="25400"/>
                  </a:lnTo>
                  <a:cubicBezTo>
                    <a:pt x="2184400" y="628605"/>
                    <a:pt x="1695405" y="1117600"/>
                    <a:pt x="1092200" y="1117600"/>
                  </a:cubicBezTo>
                  <a:cubicBezTo>
                    <a:pt x="488995" y="1117600"/>
                    <a:pt x="0" y="628605"/>
                    <a:pt x="0" y="25400"/>
                  </a:cubicBezTo>
                  <a:close/>
                </a:path>
              </a:pathLst>
            </a:custGeom>
            <a:solidFill>
              <a:srgbClr val="5496A6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anchor="ctr"/>
            <a:lstStyle/>
            <a:p>
              <a:pPr marL="0" marR="0" lvl="0" indent="0" algn="l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31"/>
            <p:cNvSpPr txBox="1">
              <a:spLocks noChangeArrowheads="1"/>
            </p:cNvSpPr>
            <p:nvPr/>
          </p:nvSpPr>
          <p:spPr bwMode="auto">
            <a:xfrm>
              <a:off x="8809832" y="3227830"/>
              <a:ext cx="784225" cy="1735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72585" tIns="36293" rIns="72585" bIns="36293">
              <a:spAutoFit/>
            </a:bodyPr>
            <a:lstStyle/>
            <a:p>
              <a:pPr marL="0" marR="0" lvl="0" indent="0" algn="ctr" defTabSz="7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05</a:t>
              </a:r>
              <a:endPara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文本框 38"/>
            <p:cNvSpPr txBox="1">
              <a:spLocks noChangeArrowheads="1"/>
            </p:cNvSpPr>
            <p:nvPr/>
          </p:nvSpPr>
          <p:spPr bwMode="auto">
            <a:xfrm>
              <a:off x="8081169" y="1675184"/>
              <a:ext cx="2198688" cy="3810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72585" tIns="36293" rIns="72585" bIns="36293">
              <a:spAutoFit/>
            </a:bodyPr>
            <a:lstStyle/>
            <a:p>
              <a:pPr marL="0" marR="0" lvl="0" indent="0" algn="ctr" defTabSz="7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5496A6"/>
                  </a:solidFill>
                  <a:effectLst/>
                  <a:uLnTx/>
                  <a:uFillTx/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8141494" y="2131915"/>
              <a:ext cx="2078038" cy="5164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72585" tIns="36293" rIns="72585" bIns="36293">
              <a:spAutoFit/>
            </a:bodyPr>
            <a:lstStyle/>
            <a:p>
              <a:pPr marL="0" marR="0" lvl="0" indent="0" algn="ctr" defTabSz="72580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77595" algn="l"/>
                </a:tabLst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039519" y="1675184"/>
            <a:ext cx="2197100" cy="3287934"/>
            <a:chOff x="5039519" y="1675184"/>
            <a:chExt cx="2197100" cy="3287934"/>
          </a:xfrm>
        </p:grpSpPr>
        <p:sp>
          <p:nvSpPr>
            <p:cNvPr id="12" name="任意多边形 18"/>
            <p:cNvSpPr/>
            <p:nvPr/>
          </p:nvSpPr>
          <p:spPr bwMode="auto">
            <a:xfrm>
              <a:off x="5258594" y="3591367"/>
              <a:ext cx="1741488" cy="879475"/>
            </a:xfrm>
            <a:custGeom>
              <a:avLst/>
              <a:gdLst>
                <a:gd name="T0" fmla="*/ 54 w 2184400"/>
                <a:gd name="T1" fmla="*/ 0 h 1117600"/>
                <a:gd name="T2" fmla="*/ 10928 w 2184400"/>
                <a:gd name="T3" fmla="*/ 0 h 1117600"/>
                <a:gd name="T4" fmla="*/ 10821 w 2184400"/>
                <a:gd name="T5" fmla="*/ 888 h 1117600"/>
                <a:gd name="T6" fmla="*/ 45765 w 2184400"/>
                <a:gd name="T7" fmla="*/ 30012 h 1117600"/>
                <a:gd name="T8" fmla="*/ 80710 w 2184400"/>
                <a:gd name="T9" fmla="*/ 888 h 1117600"/>
                <a:gd name="T10" fmla="*/ 80603 w 2184400"/>
                <a:gd name="T11" fmla="*/ 0 h 1117600"/>
                <a:gd name="T12" fmla="*/ 91478 w 2184400"/>
                <a:gd name="T13" fmla="*/ 0 h 1117600"/>
                <a:gd name="T14" fmla="*/ 91531 w 2184400"/>
                <a:gd name="T15" fmla="*/ 888 h 1117600"/>
                <a:gd name="T16" fmla="*/ 45765 w 2184400"/>
                <a:gd name="T17" fmla="*/ 39031 h 1117600"/>
                <a:gd name="T18" fmla="*/ 0 w 2184400"/>
                <a:gd name="T19" fmla="*/ 888 h 1117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4400"/>
                <a:gd name="T31" fmla="*/ 0 h 1117600"/>
                <a:gd name="T32" fmla="*/ 2184400 w 2184400"/>
                <a:gd name="T33" fmla="*/ 1117600 h 1117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4400" h="1117600">
                  <a:moveTo>
                    <a:pt x="1283" y="0"/>
                  </a:moveTo>
                  <a:lnTo>
                    <a:pt x="260801" y="0"/>
                  </a:lnTo>
                  <a:lnTo>
                    <a:pt x="258240" y="25400"/>
                  </a:lnTo>
                  <a:cubicBezTo>
                    <a:pt x="258240" y="485983"/>
                    <a:pt x="631617" y="859360"/>
                    <a:pt x="1092200" y="859360"/>
                  </a:cubicBezTo>
                  <a:cubicBezTo>
                    <a:pt x="1552783" y="859360"/>
                    <a:pt x="1926160" y="485983"/>
                    <a:pt x="1926160" y="25400"/>
                  </a:cubicBezTo>
                  <a:lnTo>
                    <a:pt x="1923600" y="0"/>
                  </a:lnTo>
                  <a:lnTo>
                    <a:pt x="2183118" y="0"/>
                  </a:lnTo>
                  <a:lnTo>
                    <a:pt x="2184400" y="25400"/>
                  </a:lnTo>
                  <a:cubicBezTo>
                    <a:pt x="2184400" y="628605"/>
                    <a:pt x="1695405" y="1117600"/>
                    <a:pt x="1092200" y="1117600"/>
                  </a:cubicBezTo>
                  <a:cubicBezTo>
                    <a:pt x="488995" y="1117600"/>
                    <a:pt x="0" y="628605"/>
                    <a:pt x="0" y="254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anchor="ctr"/>
            <a:lstStyle/>
            <a:p>
              <a:pPr marL="0" marR="0" lvl="0" indent="0" algn="l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任意多边形 23"/>
            <p:cNvSpPr/>
            <p:nvPr/>
          </p:nvSpPr>
          <p:spPr bwMode="auto">
            <a:xfrm flipV="1">
              <a:off x="5245894" y="2710305"/>
              <a:ext cx="1741488" cy="881062"/>
            </a:xfrm>
            <a:custGeom>
              <a:avLst/>
              <a:gdLst>
                <a:gd name="T0" fmla="*/ 54 w 2184400"/>
                <a:gd name="T1" fmla="*/ 0 h 1117600"/>
                <a:gd name="T2" fmla="*/ 10928 w 2184400"/>
                <a:gd name="T3" fmla="*/ 0 h 1117600"/>
                <a:gd name="T4" fmla="*/ 10821 w 2184400"/>
                <a:gd name="T5" fmla="*/ 910 h 1117600"/>
                <a:gd name="T6" fmla="*/ 45765 w 2184400"/>
                <a:gd name="T7" fmla="*/ 30779 h 1117600"/>
                <a:gd name="T8" fmla="*/ 80710 w 2184400"/>
                <a:gd name="T9" fmla="*/ 910 h 1117600"/>
                <a:gd name="T10" fmla="*/ 80603 w 2184400"/>
                <a:gd name="T11" fmla="*/ 0 h 1117600"/>
                <a:gd name="T12" fmla="*/ 91478 w 2184400"/>
                <a:gd name="T13" fmla="*/ 0 h 1117600"/>
                <a:gd name="T14" fmla="*/ 91531 w 2184400"/>
                <a:gd name="T15" fmla="*/ 910 h 1117600"/>
                <a:gd name="T16" fmla="*/ 45765 w 2184400"/>
                <a:gd name="T17" fmla="*/ 40029 h 1117600"/>
                <a:gd name="T18" fmla="*/ 0 w 2184400"/>
                <a:gd name="T19" fmla="*/ 910 h 1117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4400"/>
                <a:gd name="T31" fmla="*/ 0 h 1117600"/>
                <a:gd name="T32" fmla="*/ 2184400 w 2184400"/>
                <a:gd name="T33" fmla="*/ 1117600 h 1117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4400" h="1117600">
                  <a:moveTo>
                    <a:pt x="1283" y="0"/>
                  </a:moveTo>
                  <a:lnTo>
                    <a:pt x="260801" y="0"/>
                  </a:lnTo>
                  <a:lnTo>
                    <a:pt x="258240" y="25400"/>
                  </a:lnTo>
                  <a:cubicBezTo>
                    <a:pt x="258240" y="485983"/>
                    <a:pt x="631617" y="859360"/>
                    <a:pt x="1092200" y="859360"/>
                  </a:cubicBezTo>
                  <a:cubicBezTo>
                    <a:pt x="1552783" y="859360"/>
                    <a:pt x="1926160" y="485983"/>
                    <a:pt x="1926160" y="25400"/>
                  </a:cubicBezTo>
                  <a:lnTo>
                    <a:pt x="1923600" y="0"/>
                  </a:lnTo>
                  <a:lnTo>
                    <a:pt x="2183118" y="0"/>
                  </a:lnTo>
                  <a:lnTo>
                    <a:pt x="2184400" y="25400"/>
                  </a:lnTo>
                  <a:cubicBezTo>
                    <a:pt x="2184400" y="628605"/>
                    <a:pt x="1695405" y="1117600"/>
                    <a:pt x="1092200" y="1117600"/>
                  </a:cubicBezTo>
                  <a:cubicBezTo>
                    <a:pt x="488995" y="1117600"/>
                    <a:pt x="0" y="628605"/>
                    <a:pt x="0" y="25400"/>
                  </a:cubicBezTo>
                  <a:close/>
                </a:path>
              </a:pathLst>
            </a:custGeom>
            <a:solidFill>
              <a:srgbClr val="5496A6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anchor="ctr"/>
            <a:lstStyle/>
            <a:p>
              <a:pPr marL="0" marR="0" lvl="0" indent="0" algn="l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9"/>
            <p:cNvSpPr txBox="1">
              <a:spLocks noChangeArrowheads="1"/>
            </p:cNvSpPr>
            <p:nvPr/>
          </p:nvSpPr>
          <p:spPr bwMode="auto">
            <a:xfrm>
              <a:off x="5730082" y="3227830"/>
              <a:ext cx="784225" cy="1735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72585" tIns="36293" rIns="72585" bIns="36293">
              <a:spAutoFit/>
            </a:bodyPr>
            <a:lstStyle/>
            <a:p>
              <a:pPr marL="0" marR="0" lvl="0" indent="0" algn="ctr" defTabSz="7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文本框 40"/>
            <p:cNvSpPr txBox="1">
              <a:spLocks noChangeArrowheads="1"/>
            </p:cNvSpPr>
            <p:nvPr/>
          </p:nvSpPr>
          <p:spPr bwMode="auto">
            <a:xfrm>
              <a:off x="5039519" y="1675184"/>
              <a:ext cx="2197100" cy="3810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72585" tIns="36293" rIns="72585" bIns="36293">
              <a:spAutoFit/>
            </a:bodyPr>
            <a:lstStyle/>
            <a:p>
              <a:pPr marL="0" marR="0" lvl="0" indent="0" algn="ctr" defTabSz="7258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35" name="矩形 41"/>
            <p:cNvSpPr>
              <a:spLocks noChangeArrowheads="1"/>
            </p:cNvSpPr>
            <p:nvPr/>
          </p:nvSpPr>
          <p:spPr bwMode="auto">
            <a:xfrm>
              <a:off x="5099050" y="2131915"/>
              <a:ext cx="2078038" cy="5164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72585" tIns="36293" rIns="72585" bIns="36293">
              <a:spAutoFit/>
            </a:bodyPr>
            <a:lstStyle/>
            <a:p>
              <a:pPr marL="0" marR="0" lvl="0" indent="0" algn="ctr" defTabSz="72580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77595" algn="l"/>
                </a:tabLst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5998" y="209550"/>
            <a:ext cx="11698351" cy="6400800"/>
          </a:xfrm>
          <a:prstGeom prst="rect">
            <a:avLst/>
          </a:prstGeom>
          <a:noFill/>
          <a:ln w="25400">
            <a:solidFill>
              <a:srgbClr val="549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3499" y="383184"/>
            <a:ext cx="2348865" cy="523220"/>
            <a:chOff x="273499" y="383184"/>
            <a:chExt cx="2348865" cy="523220"/>
          </a:xfrm>
        </p:grpSpPr>
        <p:sp>
          <p:nvSpPr>
            <p:cNvPr id="4" name="文本框 3"/>
            <p:cNvSpPr txBox="1"/>
            <p:nvPr/>
          </p:nvSpPr>
          <p:spPr>
            <a:xfrm>
              <a:off x="273499" y="383184"/>
              <a:ext cx="895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5496A6"/>
                  </a:solidFill>
                  <a:cs typeface="+mn-ea"/>
                  <a:sym typeface="+mn-lt"/>
                </a:rPr>
                <a:t>03</a:t>
              </a:r>
              <a:endParaRPr lang="zh-CN" altLang="en-US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56189" y="436721"/>
              <a:ext cx="1366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大忙春耕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123941" y="475535"/>
              <a:ext cx="0" cy="32248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: Rounded Corners 4"/>
          <p:cNvSpPr/>
          <p:nvPr/>
        </p:nvSpPr>
        <p:spPr>
          <a:xfrm>
            <a:off x="7861591" y="1902649"/>
            <a:ext cx="1617281" cy="404321"/>
          </a:xfrm>
          <a:prstGeom prst="roundRect">
            <a:avLst/>
          </a:prstGeom>
          <a:solidFill>
            <a:srgbClr val="424F5D"/>
          </a:solidFill>
          <a:ln w="25400" cap="flat" cmpd="sng" algn="ctr">
            <a:noFill/>
            <a:prstDash val="solid"/>
          </a:ln>
          <a:effectLst/>
        </p:spPr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zh-CN" altLang="en-US" sz="1600" b="1" kern="0" smtClean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3" name="Rectangle: Rounded Corners 5"/>
          <p:cNvSpPr/>
          <p:nvPr/>
        </p:nvSpPr>
        <p:spPr>
          <a:xfrm>
            <a:off x="8040199" y="4013461"/>
            <a:ext cx="1617281" cy="404321"/>
          </a:xfrm>
          <a:prstGeom prst="roundRect">
            <a:avLst/>
          </a:prstGeom>
          <a:solidFill>
            <a:srgbClr val="5496A6"/>
          </a:solidFill>
          <a:ln w="25400" cap="flat" cmpd="sng" algn="ctr">
            <a:noFill/>
            <a:prstDash val="solid"/>
          </a:ln>
          <a:effectLst/>
        </p:spPr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zh-CN" altLang="en-US" sz="16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4" name="Rectangle: Rounded Corners 6"/>
          <p:cNvSpPr/>
          <p:nvPr/>
        </p:nvSpPr>
        <p:spPr>
          <a:xfrm>
            <a:off x="7618036" y="2921639"/>
            <a:ext cx="1617281" cy="404321"/>
          </a:xfrm>
          <a:prstGeom prst="roundRect">
            <a:avLst/>
          </a:prstGeom>
          <a:solidFill>
            <a:srgbClr val="5496A6"/>
          </a:solidFill>
          <a:ln w="25400" cap="flat" cmpd="sng" algn="ctr">
            <a:noFill/>
            <a:prstDash val="solid"/>
          </a:ln>
          <a:effectLst/>
        </p:spPr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zh-CN" altLang="en-US" sz="1600" b="1" kern="0" smtClean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5" name="Rectangle: Rounded Corners 7"/>
          <p:cNvSpPr/>
          <p:nvPr/>
        </p:nvSpPr>
        <p:spPr>
          <a:xfrm>
            <a:off x="2940045" y="3148958"/>
            <a:ext cx="1617281" cy="404321"/>
          </a:xfrm>
          <a:prstGeom prst="roundRect">
            <a:avLst/>
          </a:prstGeom>
          <a:solidFill>
            <a:srgbClr val="424F5D"/>
          </a:solidFill>
          <a:ln w="25400" cap="flat" cmpd="sng" algn="ctr">
            <a:noFill/>
            <a:prstDash val="solid"/>
          </a:ln>
          <a:effectLst/>
        </p:spPr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zh-CN" altLang="en-US" sz="1600" b="1" kern="0" smtClean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6" name="Rectangle: Rounded Corners 8"/>
          <p:cNvSpPr/>
          <p:nvPr/>
        </p:nvSpPr>
        <p:spPr>
          <a:xfrm>
            <a:off x="2533669" y="2065019"/>
            <a:ext cx="1617281" cy="404321"/>
          </a:xfrm>
          <a:prstGeom prst="roundRect">
            <a:avLst/>
          </a:prstGeom>
          <a:solidFill>
            <a:srgbClr val="424F5D"/>
          </a:solidFill>
          <a:ln w="25400" cap="flat" cmpd="sng" algn="ctr">
            <a:noFill/>
            <a:prstDash val="solid"/>
          </a:ln>
          <a:effectLst/>
        </p:spPr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zh-CN" altLang="en-US" sz="1600" b="1" kern="0" smtClean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7" name="Rectangle: Rounded Corners 9"/>
          <p:cNvSpPr/>
          <p:nvPr/>
        </p:nvSpPr>
        <p:spPr>
          <a:xfrm>
            <a:off x="2663566" y="4157597"/>
            <a:ext cx="1617281" cy="404321"/>
          </a:xfrm>
          <a:prstGeom prst="roundRect">
            <a:avLst/>
          </a:prstGeom>
          <a:solidFill>
            <a:srgbClr val="5496A6"/>
          </a:solidFill>
          <a:ln w="25400" cap="flat" cmpd="sng" algn="ctr">
            <a:noFill/>
            <a:prstDash val="solid"/>
          </a:ln>
          <a:effectLst/>
        </p:spPr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zh-CN" altLang="en-US" sz="1600" b="1" kern="0" smtClean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8" name="Freeform: Shape 10"/>
          <p:cNvSpPr/>
          <p:nvPr/>
        </p:nvSpPr>
        <p:spPr bwMode="auto">
          <a:xfrm>
            <a:off x="6200980" y="2090569"/>
            <a:ext cx="1625056" cy="271970"/>
          </a:xfrm>
          <a:custGeom>
            <a:avLst/>
            <a:gdLst>
              <a:gd name="T0" fmla="*/ 339 w 902"/>
              <a:gd name="T1" fmla="*/ 147 h 151"/>
              <a:gd name="T2" fmla="*/ 342 w 902"/>
              <a:gd name="T3" fmla="*/ 151 h 151"/>
              <a:gd name="T4" fmla="*/ 480 w 902"/>
              <a:gd name="T5" fmla="*/ 13 h 151"/>
              <a:gd name="T6" fmla="*/ 902 w 902"/>
              <a:gd name="T7" fmla="*/ 13 h 151"/>
              <a:gd name="T8" fmla="*/ 902 w 902"/>
              <a:gd name="T9" fmla="*/ 3 h 151"/>
              <a:gd name="T10" fmla="*/ 475 w 902"/>
              <a:gd name="T11" fmla="*/ 3 h 151"/>
              <a:gd name="T12" fmla="*/ 475 w 902"/>
              <a:gd name="T13" fmla="*/ 5 h 151"/>
              <a:gd name="T14" fmla="*/ 475 w 902"/>
              <a:gd name="T15" fmla="*/ 4 h 151"/>
              <a:gd name="T16" fmla="*/ 340 w 902"/>
              <a:gd name="T17" fmla="*/ 139 h 151"/>
              <a:gd name="T18" fmla="*/ 0 w 902"/>
              <a:gd name="T19" fmla="*/ 0 h 151"/>
              <a:gd name="T20" fmla="*/ 0 w 902"/>
              <a:gd name="T21" fmla="*/ 7 h 151"/>
              <a:gd name="T22" fmla="*/ 339 w 902"/>
              <a:gd name="T23" fmla="*/ 148 h 151"/>
              <a:gd name="T24" fmla="*/ 339 w 902"/>
              <a:gd name="T25" fmla="*/ 14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2" h="151">
                <a:moveTo>
                  <a:pt x="339" y="147"/>
                </a:moveTo>
                <a:cubicBezTo>
                  <a:pt x="342" y="151"/>
                  <a:pt x="342" y="151"/>
                  <a:pt x="342" y="151"/>
                </a:cubicBezTo>
                <a:cubicBezTo>
                  <a:pt x="480" y="13"/>
                  <a:pt x="480" y="13"/>
                  <a:pt x="480" y="13"/>
                </a:cubicBezTo>
                <a:cubicBezTo>
                  <a:pt x="902" y="13"/>
                  <a:pt x="902" y="13"/>
                  <a:pt x="902" y="13"/>
                </a:cubicBezTo>
                <a:cubicBezTo>
                  <a:pt x="902" y="3"/>
                  <a:pt x="902" y="3"/>
                  <a:pt x="902" y="3"/>
                </a:cubicBezTo>
                <a:cubicBezTo>
                  <a:pt x="475" y="3"/>
                  <a:pt x="475" y="3"/>
                  <a:pt x="475" y="3"/>
                </a:cubicBezTo>
                <a:cubicBezTo>
                  <a:pt x="475" y="5"/>
                  <a:pt x="475" y="5"/>
                  <a:pt x="475" y="5"/>
                </a:cubicBezTo>
                <a:cubicBezTo>
                  <a:pt x="475" y="4"/>
                  <a:pt x="475" y="4"/>
                  <a:pt x="475" y="4"/>
                </a:cubicBezTo>
                <a:cubicBezTo>
                  <a:pt x="340" y="139"/>
                  <a:pt x="340" y="139"/>
                  <a:pt x="340" y="139"/>
                </a:cubicBezTo>
                <a:cubicBezTo>
                  <a:pt x="243" y="60"/>
                  <a:pt x="125" y="12"/>
                  <a:pt x="0" y="0"/>
                </a:cubicBezTo>
                <a:cubicBezTo>
                  <a:pt x="0" y="7"/>
                  <a:pt x="0" y="7"/>
                  <a:pt x="0" y="7"/>
                </a:cubicBezTo>
                <a:cubicBezTo>
                  <a:pt x="128" y="20"/>
                  <a:pt x="244" y="70"/>
                  <a:pt x="339" y="148"/>
                </a:cubicBezTo>
                <a:lnTo>
                  <a:pt x="339" y="147"/>
                </a:lnTo>
                <a:close/>
              </a:path>
            </a:pathLst>
          </a:custGeom>
          <a:solidFill>
            <a:srgbClr val="7784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kern="0" smtClean="0">
              <a:solidFill>
                <a:srgbClr val="000000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79" name="Freeform: Shape 11"/>
          <p:cNvSpPr/>
          <p:nvPr/>
        </p:nvSpPr>
        <p:spPr bwMode="auto">
          <a:xfrm>
            <a:off x="4348606" y="4118845"/>
            <a:ext cx="1625056" cy="271970"/>
          </a:xfrm>
          <a:custGeom>
            <a:avLst/>
            <a:gdLst>
              <a:gd name="T0" fmla="*/ 564 w 902"/>
              <a:gd name="T1" fmla="*/ 3 h 151"/>
              <a:gd name="T2" fmla="*/ 560 w 902"/>
              <a:gd name="T3" fmla="*/ 0 h 151"/>
              <a:gd name="T4" fmla="*/ 422 w 902"/>
              <a:gd name="T5" fmla="*/ 138 h 151"/>
              <a:gd name="T6" fmla="*/ 0 w 902"/>
              <a:gd name="T7" fmla="*/ 138 h 151"/>
              <a:gd name="T8" fmla="*/ 0 w 902"/>
              <a:gd name="T9" fmla="*/ 148 h 151"/>
              <a:gd name="T10" fmla="*/ 427 w 902"/>
              <a:gd name="T11" fmla="*/ 148 h 151"/>
              <a:gd name="T12" fmla="*/ 427 w 902"/>
              <a:gd name="T13" fmla="*/ 146 h 151"/>
              <a:gd name="T14" fmla="*/ 428 w 902"/>
              <a:gd name="T15" fmla="*/ 146 h 151"/>
              <a:gd name="T16" fmla="*/ 562 w 902"/>
              <a:gd name="T17" fmla="*/ 12 h 151"/>
              <a:gd name="T18" fmla="*/ 902 w 902"/>
              <a:gd name="T19" fmla="*/ 151 h 151"/>
              <a:gd name="T20" fmla="*/ 902 w 902"/>
              <a:gd name="T21" fmla="*/ 144 h 151"/>
              <a:gd name="T22" fmla="*/ 564 w 902"/>
              <a:gd name="T23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2" h="151">
                <a:moveTo>
                  <a:pt x="564" y="3"/>
                </a:moveTo>
                <a:cubicBezTo>
                  <a:pt x="560" y="0"/>
                  <a:pt x="560" y="0"/>
                  <a:pt x="560" y="0"/>
                </a:cubicBezTo>
                <a:cubicBezTo>
                  <a:pt x="422" y="138"/>
                  <a:pt x="422" y="138"/>
                  <a:pt x="422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8"/>
                  <a:pt x="0" y="148"/>
                  <a:pt x="0" y="148"/>
                </a:cubicBezTo>
                <a:cubicBezTo>
                  <a:pt x="427" y="148"/>
                  <a:pt x="427" y="148"/>
                  <a:pt x="427" y="148"/>
                </a:cubicBezTo>
                <a:cubicBezTo>
                  <a:pt x="427" y="146"/>
                  <a:pt x="427" y="146"/>
                  <a:pt x="427" y="146"/>
                </a:cubicBezTo>
                <a:cubicBezTo>
                  <a:pt x="428" y="146"/>
                  <a:pt x="428" y="146"/>
                  <a:pt x="428" y="146"/>
                </a:cubicBezTo>
                <a:cubicBezTo>
                  <a:pt x="562" y="12"/>
                  <a:pt x="562" y="12"/>
                  <a:pt x="562" y="12"/>
                </a:cubicBezTo>
                <a:cubicBezTo>
                  <a:pt x="660" y="91"/>
                  <a:pt x="777" y="139"/>
                  <a:pt x="902" y="151"/>
                </a:cubicBezTo>
                <a:cubicBezTo>
                  <a:pt x="902" y="144"/>
                  <a:pt x="902" y="144"/>
                  <a:pt x="902" y="144"/>
                </a:cubicBezTo>
                <a:cubicBezTo>
                  <a:pt x="775" y="131"/>
                  <a:pt x="658" y="80"/>
                  <a:pt x="564" y="3"/>
                </a:cubicBezTo>
                <a:close/>
              </a:path>
            </a:pathLst>
          </a:custGeom>
          <a:solidFill>
            <a:srgbClr val="7784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kern="0" smtClean="0">
              <a:solidFill>
                <a:srgbClr val="000000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80" name="Freeform: Shape 12"/>
          <p:cNvSpPr/>
          <p:nvPr/>
        </p:nvSpPr>
        <p:spPr bwMode="auto">
          <a:xfrm>
            <a:off x="6969531" y="2507319"/>
            <a:ext cx="608888" cy="629186"/>
          </a:xfrm>
          <a:custGeom>
            <a:avLst/>
            <a:gdLst>
              <a:gd name="T0" fmla="*/ 338 w 338"/>
              <a:gd name="T1" fmla="*/ 349 h 349"/>
              <a:gd name="T2" fmla="*/ 338 w 338"/>
              <a:gd name="T3" fmla="*/ 339 h 349"/>
              <a:gd name="T4" fmla="*/ 148 w 338"/>
              <a:gd name="T5" fmla="*/ 339 h 349"/>
              <a:gd name="T6" fmla="*/ 6 w 338"/>
              <a:gd name="T7" fmla="*/ 0 h 349"/>
              <a:gd name="T8" fmla="*/ 0 w 338"/>
              <a:gd name="T9" fmla="*/ 5 h 349"/>
              <a:gd name="T10" fmla="*/ 141 w 338"/>
              <a:gd name="T11" fmla="*/ 344 h 349"/>
              <a:gd name="T12" fmla="*/ 141 w 338"/>
              <a:gd name="T13" fmla="*/ 344 h 349"/>
              <a:gd name="T14" fmla="*/ 141 w 338"/>
              <a:gd name="T15" fmla="*/ 349 h 349"/>
              <a:gd name="T16" fmla="*/ 338 w 338"/>
              <a:gd name="T17" fmla="*/ 34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" h="349">
                <a:moveTo>
                  <a:pt x="338" y="349"/>
                </a:moveTo>
                <a:cubicBezTo>
                  <a:pt x="338" y="339"/>
                  <a:pt x="338" y="339"/>
                  <a:pt x="338" y="339"/>
                </a:cubicBezTo>
                <a:cubicBezTo>
                  <a:pt x="148" y="339"/>
                  <a:pt x="148" y="339"/>
                  <a:pt x="148" y="339"/>
                </a:cubicBezTo>
                <a:cubicBezTo>
                  <a:pt x="135" y="214"/>
                  <a:pt x="86" y="97"/>
                  <a:pt x="6" y="0"/>
                </a:cubicBezTo>
                <a:cubicBezTo>
                  <a:pt x="0" y="5"/>
                  <a:pt x="0" y="5"/>
                  <a:pt x="0" y="5"/>
                </a:cubicBezTo>
                <a:cubicBezTo>
                  <a:pt x="78" y="100"/>
                  <a:pt x="128" y="216"/>
                  <a:pt x="141" y="344"/>
                </a:cubicBezTo>
                <a:cubicBezTo>
                  <a:pt x="141" y="344"/>
                  <a:pt x="141" y="344"/>
                  <a:pt x="141" y="344"/>
                </a:cubicBezTo>
                <a:cubicBezTo>
                  <a:pt x="141" y="349"/>
                  <a:pt x="141" y="349"/>
                  <a:pt x="141" y="349"/>
                </a:cubicBezTo>
                <a:lnTo>
                  <a:pt x="338" y="349"/>
                </a:lnTo>
                <a:close/>
              </a:path>
            </a:pathLst>
          </a:custGeom>
          <a:solidFill>
            <a:srgbClr val="7784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kern="0" smtClean="0">
              <a:solidFill>
                <a:srgbClr val="000000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81" name="Freeform: Shape 13"/>
          <p:cNvSpPr/>
          <p:nvPr/>
        </p:nvSpPr>
        <p:spPr bwMode="auto">
          <a:xfrm>
            <a:off x="4186235" y="2257000"/>
            <a:ext cx="1022933" cy="870035"/>
          </a:xfrm>
          <a:custGeom>
            <a:avLst/>
            <a:gdLst>
              <a:gd name="T0" fmla="*/ 556 w 568"/>
              <a:gd name="T1" fmla="*/ 143 h 483"/>
              <a:gd name="T2" fmla="*/ 417 w 568"/>
              <a:gd name="T3" fmla="*/ 483 h 483"/>
              <a:gd name="T4" fmla="*/ 424 w 568"/>
              <a:gd name="T5" fmla="*/ 483 h 483"/>
              <a:gd name="T6" fmla="*/ 565 w 568"/>
              <a:gd name="T7" fmla="*/ 144 h 483"/>
              <a:gd name="T8" fmla="*/ 565 w 568"/>
              <a:gd name="T9" fmla="*/ 144 h 483"/>
              <a:gd name="T10" fmla="*/ 568 w 568"/>
              <a:gd name="T11" fmla="*/ 141 h 483"/>
              <a:gd name="T12" fmla="*/ 429 w 568"/>
              <a:gd name="T13" fmla="*/ 1 h 483"/>
              <a:gd name="T14" fmla="*/ 427 w 568"/>
              <a:gd name="T15" fmla="*/ 3 h 483"/>
              <a:gd name="T16" fmla="*/ 427 w 568"/>
              <a:gd name="T17" fmla="*/ 0 h 483"/>
              <a:gd name="T18" fmla="*/ 0 w 568"/>
              <a:gd name="T19" fmla="*/ 0 h 483"/>
              <a:gd name="T20" fmla="*/ 0 w 568"/>
              <a:gd name="T21" fmla="*/ 10 h 483"/>
              <a:gd name="T22" fmla="*/ 423 w 568"/>
              <a:gd name="T23" fmla="*/ 10 h 483"/>
              <a:gd name="T24" fmla="*/ 556 w 568"/>
              <a:gd name="T25" fmla="*/ 14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8" h="483">
                <a:moveTo>
                  <a:pt x="556" y="143"/>
                </a:moveTo>
                <a:cubicBezTo>
                  <a:pt x="477" y="240"/>
                  <a:pt x="429" y="358"/>
                  <a:pt x="417" y="483"/>
                </a:cubicBezTo>
                <a:cubicBezTo>
                  <a:pt x="424" y="483"/>
                  <a:pt x="424" y="483"/>
                  <a:pt x="424" y="483"/>
                </a:cubicBezTo>
                <a:cubicBezTo>
                  <a:pt x="437" y="355"/>
                  <a:pt x="488" y="239"/>
                  <a:pt x="565" y="144"/>
                </a:cubicBezTo>
                <a:cubicBezTo>
                  <a:pt x="565" y="144"/>
                  <a:pt x="565" y="144"/>
                  <a:pt x="565" y="144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429" y="1"/>
                  <a:pt x="429" y="1"/>
                  <a:pt x="429" y="1"/>
                </a:cubicBezTo>
                <a:cubicBezTo>
                  <a:pt x="427" y="3"/>
                  <a:pt x="427" y="3"/>
                  <a:pt x="427" y="3"/>
                </a:cubicBezTo>
                <a:cubicBezTo>
                  <a:pt x="427" y="0"/>
                  <a:pt x="427" y="0"/>
                  <a:pt x="42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423" y="10"/>
                  <a:pt x="423" y="10"/>
                  <a:pt x="423" y="10"/>
                </a:cubicBezTo>
                <a:lnTo>
                  <a:pt x="556" y="143"/>
                </a:lnTo>
                <a:close/>
              </a:path>
            </a:pathLst>
          </a:custGeom>
          <a:solidFill>
            <a:srgbClr val="7784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kern="0" smtClean="0">
              <a:solidFill>
                <a:srgbClr val="000000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82" name="Freeform: Shape 14"/>
          <p:cNvSpPr/>
          <p:nvPr/>
        </p:nvSpPr>
        <p:spPr bwMode="auto">
          <a:xfrm>
            <a:off x="4594866" y="3344879"/>
            <a:ext cx="608888" cy="629186"/>
          </a:xfrm>
          <a:custGeom>
            <a:avLst/>
            <a:gdLst>
              <a:gd name="T0" fmla="*/ 0 w 338"/>
              <a:gd name="T1" fmla="*/ 0 h 349"/>
              <a:gd name="T2" fmla="*/ 0 w 338"/>
              <a:gd name="T3" fmla="*/ 10 h 349"/>
              <a:gd name="T4" fmla="*/ 191 w 338"/>
              <a:gd name="T5" fmla="*/ 10 h 349"/>
              <a:gd name="T6" fmla="*/ 332 w 338"/>
              <a:gd name="T7" fmla="*/ 349 h 349"/>
              <a:gd name="T8" fmla="*/ 338 w 338"/>
              <a:gd name="T9" fmla="*/ 343 h 349"/>
              <a:gd name="T10" fmla="*/ 197 w 338"/>
              <a:gd name="T11" fmla="*/ 5 h 349"/>
              <a:gd name="T12" fmla="*/ 197 w 338"/>
              <a:gd name="T13" fmla="*/ 5 h 349"/>
              <a:gd name="T14" fmla="*/ 197 w 338"/>
              <a:gd name="T15" fmla="*/ 0 h 349"/>
              <a:gd name="T16" fmla="*/ 0 w 338"/>
              <a:gd name="T17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" h="349">
                <a:moveTo>
                  <a:pt x="0" y="0"/>
                </a:moveTo>
                <a:cubicBezTo>
                  <a:pt x="0" y="10"/>
                  <a:pt x="0" y="10"/>
                  <a:pt x="0" y="10"/>
                </a:cubicBezTo>
                <a:cubicBezTo>
                  <a:pt x="191" y="10"/>
                  <a:pt x="191" y="10"/>
                  <a:pt x="191" y="10"/>
                </a:cubicBezTo>
                <a:cubicBezTo>
                  <a:pt x="204" y="135"/>
                  <a:pt x="253" y="252"/>
                  <a:pt x="332" y="349"/>
                </a:cubicBezTo>
                <a:cubicBezTo>
                  <a:pt x="338" y="343"/>
                  <a:pt x="338" y="343"/>
                  <a:pt x="338" y="343"/>
                </a:cubicBezTo>
                <a:cubicBezTo>
                  <a:pt x="261" y="249"/>
                  <a:pt x="210" y="132"/>
                  <a:pt x="197" y="5"/>
                </a:cubicBezTo>
                <a:cubicBezTo>
                  <a:pt x="197" y="5"/>
                  <a:pt x="197" y="5"/>
                  <a:pt x="197" y="5"/>
                </a:cubicBezTo>
                <a:cubicBezTo>
                  <a:pt x="197" y="0"/>
                  <a:pt x="197" y="0"/>
                  <a:pt x="19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784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kern="0" smtClean="0">
              <a:solidFill>
                <a:srgbClr val="000000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83" name="Freeform: Shape 15"/>
          <p:cNvSpPr/>
          <p:nvPr/>
        </p:nvSpPr>
        <p:spPr bwMode="auto">
          <a:xfrm>
            <a:off x="6964119" y="3354350"/>
            <a:ext cx="1021580" cy="870035"/>
          </a:xfrm>
          <a:custGeom>
            <a:avLst/>
            <a:gdLst>
              <a:gd name="T0" fmla="*/ 145 w 567"/>
              <a:gd name="T1" fmla="*/ 473 h 483"/>
              <a:gd name="T2" fmla="*/ 12 w 567"/>
              <a:gd name="T3" fmla="*/ 340 h 483"/>
              <a:gd name="T4" fmla="*/ 151 w 567"/>
              <a:gd name="T5" fmla="*/ 0 h 483"/>
              <a:gd name="T6" fmla="*/ 144 w 567"/>
              <a:gd name="T7" fmla="*/ 0 h 483"/>
              <a:gd name="T8" fmla="*/ 3 w 567"/>
              <a:gd name="T9" fmla="*/ 338 h 483"/>
              <a:gd name="T10" fmla="*/ 4 w 567"/>
              <a:gd name="T11" fmla="*/ 338 h 483"/>
              <a:gd name="T12" fmla="*/ 0 w 567"/>
              <a:gd name="T13" fmla="*/ 342 h 483"/>
              <a:gd name="T14" fmla="*/ 140 w 567"/>
              <a:gd name="T15" fmla="*/ 481 h 483"/>
              <a:gd name="T16" fmla="*/ 140 w 567"/>
              <a:gd name="T17" fmla="*/ 481 h 483"/>
              <a:gd name="T18" fmla="*/ 140 w 567"/>
              <a:gd name="T19" fmla="*/ 483 h 483"/>
              <a:gd name="T20" fmla="*/ 567 w 567"/>
              <a:gd name="T21" fmla="*/ 483 h 483"/>
              <a:gd name="T22" fmla="*/ 567 w 567"/>
              <a:gd name="T23" fmla="*/ 473 h 483"/>
              <a:gd name="T24" fmla="*/ 145 w 567"/>
              <a:gd name="T25" fmla="*/ 47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7" h="483">
                <a:moveTo>
                  <a:pt x="145" y="473"/>
                </a:moveTo>
                <a:cubicBezTo>
                  <a:pt x="12" y="340"/>
                  <a:pt x="12" y="340"/>
                  <a:pt x="12" y="340"/>
                </a:cubicBezTo>
                <a:cubicBezTo>
                  <a:pt x="91" y="242"/>
                  <a:pt x="139" y="125"/>
                  <a:pt x="151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31" y="127"/>
                  <a:pt x="81" y="244"/>
                  <a:pt x="3" y="338"/>
                </a:cubicBezTo>
                <a:cubicBezTo>
                  <a:pt x="4" y="338"/>
                  <a:pt x="4" y="338"/>
                  <a:pt x="4" y="338"/>
                </a:cubicBezTo>
                <a:cubicBezTo>
                  <a:pt x="0" y="342"/>
                  <a:pt x="0" y="342"/>
                  <a:pt x="0" y="342"/>
                </a:cubicBezTo>
                <a:cubicBezTo>
                  <a:pt x="140" y="481"/>
                  <a:pt x="140" y="481"/>
                  <a:pt x="140" y="481"/>
                </a:cubicBezTo>
                <a:cubicBezTo>
                  <a:pt x="140" y="481"/>
                  <a:pt x="140" y="481"/>
                  <a:pt x="140" y="481"/>
                </a:cubicBezTo>
                <a:cubicBezTo>
                  <a:pt x="140" y="483"/>
                  <a:pt x="140" y="483"/>
                  <a:pt x="140" y="483"/>
                </a:cubicBezTo>
                <a:cubicBezTo>
                  <a:pt x="567" y="483"/>
                  <a:pt x="567" y="483"/>
                  <a:pt x="567" y="483"/>
                </a:cubicBezTo>
                <a:cubicBezTo>
                  <a:pt x="567" y="473"/>
                  <a:pt x="567" y="473"/>
                  <a:pt x="567" y="473"/>
                </a:cubicBezTo>
                <a:lnTo>
                  <a:pt x="145" y="473"/>
                </a:lnTo>
                <a:close/>
              </a:path>
            </a:pathLst>
          </a:custGeom>
          <a:solidFill>
            <a:srgbClr val="7784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kern="0" smtClean="0">
              <a:solidFill>
                <a:srgbClr val="000000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84" name="TextBox 16"/>
          <p:cNvSpPr txBox="1"/>
          <p:nvPr/>
        </p:nvSpPr>
        <p:spPr>
          <a:xfrm>
            <a:off x="4909933" y="4653287"/>
            <a:ext cx="2514442" cy="921770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rPr>
              <a:t>此部分内容作为文字排版占位显示</a:t>
            </a:r>
            <a:b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rPr>
            </a:b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rPr>
              <a:t>（建议使用主题字体）</a:t>
            </a:r>
          </a:p>
        </p:txBody>
      </p:sp>
      <p:grpSp>
        <p:nvGrpSpPr>
          <p:cNvPr id="85" name="Group 17"/>
          <p:cNvGrpSpPr/>
          <p:nvPr/>
        </p:nvGrpSpPr>
        <p:grpSpPr>
          <a:xfrm>
            <a:off x="4949375" y="2102748"/>
            <a:ext cx="2274536" cy="2281302"/>
            <a:chOff x="4762500" y="2147889"/>
            <a:chExt cx="2668588" cy="2676525"/>
          </a:xfrm>
        </p:grpSpPr>
        <p:sp>
          <p:nvSpPr>
            <p:cNvPr id="86" name="Freeform: Shape 18"/>
            <p:cNvSpPr/>
            <p:nvPr/>
          </p:nvSpPr>
          <p:spPr bwMode="auto">
            <a:xfrm>
              <a:off x="4762500" y="2625726"/>
              <a:ext cx="444500" cy="741363"/>
            </a:xfrm>
            <a:custGeom>
              <a:avLst/>
              <a:gdLst>
                <a:gd name="T0" fmla="*/ 210 w 210"/>
                <a:gd name="T1" fmla="*/ 54 h 350"/>
                <a:gd name="T2" fmla="*/ 144 w 210"/>
                <a:gd name="T3" fmla="*/ 0 h 350"/>
                <a:gd name="T4" fmla="*/ 0 w 210"/>
                <a:gd name="T5" fmla="*/ 342 h 350"/>
                <a:gd name="T6" fmla="*/ 86 w 210"/>
                <a:gd name="T7" fmla="*/ 350 h 350"/>
                <a:gd name="T8" fmla="*/ 210 w 210"/>
                <a:gd name="T9" fmla="*/ 5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50">
                  <a:moveTo>
                    <a:pt x="210" y="54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7" y="132"/>
                    <a:pt x="0" y="342"/>
                    <a:pt x="0" y="342"/>
                  </a:cubicBezTo>
                  <a:cubicBezTo>
                    <a:pt x="86" y="350"/>
                    <a:pt x="86" y="350"/>
                    <a:pt x="86" y="350"/>
                  </a:cubicBezTo>
                  <a:cubicBezTo>
                    <a:pt x="97" y="238"/>
                    <a:pt x="142" y="136"/>
                    <a:pt x="210" y="54"/>
                  </a:cubicBezTo>
                  <a:close/>
                </a:path>
              </a:pathLst>
            </a:custGeom>
            <a:solidFill>
              <a:srgbClr val="778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87" name="Freeform: Shape 19"/>
            <p:cNvSpPr/>
            <p:nvPr/>
          </p:nvSpPr>
          <p:spPr bwMode="auto">
            <a:xfrm>
              <a:off x="4762500" y="3597276"/>
              <a:ext cx="442913" cy="733425"/>
            </a:xfrm>
            <a:custGeom>
              <a:avLst/>
              <a:gdLst>
                <a:gd name="T0" fmla="*/ 87 w 209"/>
                <a:gd name="T1" fmla="*/ 0 h 347"/>
                <a:gd name="T2" fmla="*/ 0 w 209"/>
                <a:gd name="T3" fmla="*/ 9 h 347"/>
                <a:gd name="T4" fmla="*/ 141 w 209"/>
                <a:gd name="T5" fmla="*/ 347 h 347"/>
                <a:gd name="T6" fmla="*/ 209 w 209"/>
                <a:gd name="T7" fmla="*/ 291 h 347"/>
                <a:gd name="T8" fmla="*/ 87 w 209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347">
                  <a:moveTo>
                    <a:pt x="87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217"/>
                    <a:pt x="141" y="347"/>
                    <a:pt x="141" y="347"/>
                  </a:cubicBezTo>
                  <a:cubicBezTo>
                    <a:pt x="209" y="291"/>
                    <a:pt x="209" y="291"/>
                    <a:pt x="209" y="291"/>
                  </a:cubicBezTo>
                  <a:cubicBezTo>
                    <a:pt x="142" y="210"/>
                    <a:pt x="98" y="110"/>
                    <a:pt x="87" y="0"/>
                  </a:cubicBezTo>
                  <a:close/>
                </a:path>
              </a:pathLst>
            </a:custGeom>
            <a:solidFill>
              <a:srgbClr val="778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88" name="Freeform: Shape 20"/>
            <p:cNvSpPr/>
            <p:nvPr/>
          </p:nvSpPr>
          <p:spPr bwMode="auto">
            <a:xfrm>
              <a:off x="5240338" y="4368801"/>
              <a:ext cx="742950" cy="455613"/>
            </a:xfrm>
            <a:custGeom>
              <a:avLst/>
              <a:gdLst>
                <a:gd name="T0" fmla="*/ 56 w 351"/>
                <a:gd name="T1" fmla="*/ 0 h 215"/>
                <a:gd name="T2" fmla="*/ 0 w 351"/>
                <a:gd name="T3" fmla="*/ 68 h 215"/>
                <a:gd name="T4" fmla="*/ 342 w 351"/>
                <a:gd name="T5" fmla="*/ 212 h 215"/>
                <a:gd name="T6" fmla="*/ 351 w 351"/>
                <a:gd name="T7" fmla="*/ 123 h 215"/>
                <a:gd name="T8" fmla="*/ 56 w 351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15">
                  <a:moveTo>
                    <a:pt x="56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173" y="215"/>
                    <a:pt x="342" y="212"/>
                    <a:pt x="342" y="212"/>
                  </a:cubicBezTo>
                  <a:cubicBezTo>
                    <a:pt x="351" y="123"/>
                    <a:pt x="351" y="123"/>
                    <a:pt x="351" y="123"/>
                  </a:cubicBezTo>
                  <a:cubicBezTo>
                    <a:pt x="240" y="112"/>
                    <a:pt x="138" y="68"/>
                    <a:pt x="56" y="0"/>
                  </a:cubicBezTo>
                  <a:close/>
                </a:path>
              </a:pathLst>
            </a:custGeom>
            <a:solidFill>
              <a:srgbClr val="778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89" name="Freeform: Shape 21"/>
            <p:cNvSpPr/>
            <p:nvPr/>
          </p:nvSpPr>
          <p:spPr bwMode="auto">
            <a:xfrm>
              <a:off x="6194425" y="4373564"/>
              <a:ext cx="741363" cy="434975"/>
            </a:xfrm>
            <a:custGeom>
              <a:avLst/>
              <a:gdLst>
                <a:gd name="T0" fmla="*/ 0 w 351"/>
                <a:gd name="T1" fmla="*/ 121 h 206"/>
                <a:gd name="T2" fmla="*/ 8 w 351"/>
                <a:gd name="T3" fmla="*/ 206 h 206"/>
                <a:gd name="T4" fmla="*/ 351 w 351"/>
                <a:gd name="T5" fmla="*/ 66 h 206"/>
                <a:gd name="T6" fmla="*/ 298 w 351"/>
                <a:gd name="T7" fmla="*/ 0 h 206"/>
                <a:gd name="T8" fmla="*/ 0 w 351"/>
                <a:gd name="T9" fmla="*/ 12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6">
                  <a:moveTo>
                    <a:pt x="0" y="121"/>
                  </a:moveTo>
                  <a:cubicBezTo>
                    <a:pt x="8" y="206"/>
                    <a:pt x="8" y="206"/>
                    <a:pt x="8" y="206"/>
                  </a:cubicBezTo>
                  <a:cubicBezTo>
                    <a:pt x="8" y="206"/>
                    <a:pt x="223" y="197"/>
                    <a:pt x="351" y="66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15" y="68"/>
                    <a:pt x="113" y="111"/>
                    <a:pt x="0" y="121"/>
                  </a:cubicBezTo>
                  <a:close/>
                </a:path>
              </a:pathLst>
            </a:custGeom>
            <a:solidFill>
              <a:srgbClr val="778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90" name="Freeform: Shape 22"/>
            <p:cNvSpPr/>
            <p:nvPr/>
          </p:nvSpPr>
          <p:spPr bwMode="auto">
            <a:xfrm>
              <a:off x="6980238" y="3597276"/>
              <a:ext cx="450850" cy="742950"/>
            </a:xfrm>
            <a:custGeom>
              <a:avLst/>
              <a:gdLst>
                <a:gd name="T0" fmla="*/ 124 w 213"/>
                <a:gd name="T1" fmla="*/ 0 h 351"/>
                <a:gd name="T2" fmla="*/ 0 w 213"/>
                <a:gd name="T3" fmla="*/ 294 h 351"/>
                <a:gd name="T4" fmla="*/ 69 w 213"/>
                <a:gd name="T5" fmla="*/ 351 h 351"/>
                <a:gd name="T6" fmla="*/ 213 w 213"/>
                <a:gd name="T7" fmla="*/ 9 h 351"/>
                <a:gd name="T8" fmla="*/ 124 w 213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351">
                  <a:moveTo>
                    <a:pt x="124" y="0"/>
                  </a:moveTo>
                  <a:cubicBezTo>
                    <a:pt x="113" y="111"/>
                    <a:pt x="68" y="212"/>
                    <a:pt x="0" y="294"/>
                  </a:cubicBezTo>
                  <a:cubicBezTo>
                    <a:pt x="69" y="351"/>
                    <a:pt x="69" y="351"/>
                    <a:pt x="69" y="351"/>
                  </a:cubicBezTo>
                  <a:cubicBezTo>
                    <a:pt x="69" y="351"/>
                    <a:pt x="209" y="205"/>
                    <a:pt x="213" y="9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rgbClr val="778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91" name="Freeform: Shape 23"/>
            <p:cNvSpPr/>
            <p:nvPr/>
          </p:nvSpPr>
          <p:spPr bwMode="auto">
            <a:xfrm>
              <a:off x="6991350" y="2632076"/>
              <a:ext cx="439738" cy="744538"/>
            </a:xfrm>
            <a:custGeom>
              <a:avLst/>
              <a:gdLst>
                <a:gd name="T0" fmla="*/ 120 w 208"/>
                <a:gd name="T1" fmla="*/ 352 h 352"/>
                <a:gd name="T2" fmla="*/ 208 w 208"/>
                <a:gd name="T3" fmla="*/ 344 h 352"/>
                <a:gd name="T4" fmla="*/ 67 w 208"/>
                <a:gd name="T5" fmla="*/ 0 h 352"/>
                <a:gd name="T6" fmla="*/ 0 w 208"/>
                <a:gd name="T7" fmla="*/ 56 h 352"/>
                <a:gd name="T8" fmla="*/ 120 w 208"/>
                <a:gd name="T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352">
                  <a:moveTo>
                    <a:pt x="120" y="352"/>
                  </a:moveTo>
                  <a:cubicBezTo>
                    <a:pt x="208" y="344"/>
                    <a:pt x="208" y="344"/>
                    <a:pt x="208" y="344"/>
                  </a:cubicBezTo>
                  <a:cubicBezTo>
                    <a:pt x="208" y="344"/>
                    <a:pt x="207" y="153"/>
                    <a:pt x="67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67" y="138"/>
                    <a:pt x="110" y="240"/>
                    <a:pt x="120" y="352"/>
                  </a:cubicBezTo>
                  <a:close/>
                </a:path>
              </a:pathLst>
            </a:custGeom>
            <a:solidFill>
              <a:srgbClr val="778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92" name="Freeform: Shape 24"/>
            <p:cNvSpPr/>
            <p:nvPr/>
          </p:nvSpPr>
          <p:spPr bwMode="auto">
            <a:xfrm>
              <a:off x="6211888" y="2147889"/>
              <a:ext cx="741363" cy="444500"/>
            </a:xfrm>
            <a:custGeom>
              <a:avLst/>
              <a:gdLst>
                <a:gd name="T0" fmla="*/ 296 w 351"/>
                <a:gd name="T1" fmla="*/ 210 h 210"/>
                <a:gd name="T2" fmla="*/ 351 w 351"/>
                <a:gd name="T3" fmla="*/ 144 h 210"/>
                <a:gd name="T4" fmla="*/ 9 w 351"/>
                <a:gd name="T5" fmla="*/ 0 h 210"/>
                <a:gd name="T6" fmla="*/ 0 w 351"/>
                <a:gd name="T7" fmla="*/ 86 h 210"/>
                <a:gd name="T8" fmla="*/ 296 w 351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10">
                  <a:moveTo>
                    <a:pt x="296" y="210"/>
                  </a:moveTo>
                  <a:cubicBezTo>
                    <a:pt x="351" y="144"/>
                    <a:pt x="351" y="144"/>
                    <a:pt x="351" y="144"/>
                  </a:cubicBezTo>
                  <a:cubicBezTo>
                    <a:pt x="351" y="144"/>
                    <a:pt x="238" y="19"/>
                    <a:pt x="9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12" y="97"/>
                    <a:pt x="214" y="142"/>
                    <a:pt x="296" y="210"/>
                  </a:cubicBezTo>
                  <a:close/>
                </a:path>
              </a:pathLst>
            </a:custGeom>
            <a:solidFill>
              <a:srgbClr val="778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93" name="Freeform: Shape 25"/>
            <p:cNvSpPr/>
            <p:nvPr/>
          </p:nvSpPr>
          <p:spPr bwMode="auto">
            <a:xfrm>
              <a:off x="5249863" y="2147889"/>
              <a:ext cx="741363" cy="438150"/>
            </a:xfrm>
            <a:custGeom>
              <a:avLst/>
              <a:gdLst>
                <a:gd name="T0" fmla="*/ 351 w 351"/>
                <a:gd name="T1" fmla="*/ 85 h 207"/>
                <a:gd name="T2" fmla="*/ 343 w 351"/>
                <a:gd name="T3" fmla="*/ 0 h 207"/>
                <a:gd name="T4" fmla="*/ 0 w 351"/>
                <a:gd name="T5" fmla="*/ 141 h 207"/>
                <a:gd name="T6" fmla="*/ 54 w 351"/>
                <a:gd name="T7" fmla="*/ 207 h 207"/>
                <a:gd name="T8" fmla="*/ 351 w 351"/>
                <a:gd name="T9" fmla="*/ 8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7">
                  <a:moveTo>
                    <a:pt x="351" y="85"/>
                  </a:move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153" y="0"/>
                    <a:pt x="0" y="1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36" y="139"/>
                    <a:pt x="239" y="95"/>
                    <a:pt x="351" y="85"/>
                  </a:cubicBezTo>
                  <a:close/>
                </a:path>
              </a:pathLst>
            </a:custGeom>
            <a:solidFill>
              <a:srgbClr val="778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grpSp>
          <p:nvGrpSpPr>
            <p:cNvPr id="94" name="Group 26"/>
            <p:cNvGrpSpPr/>
            <p:nvPr/>
          </p:nvGrpSpPr>
          <p:grpSpPr>
            <a:xfrm>
              <a:off x="5670419" y="3034929"/>
              <a:ext cx="903360" cy="930324"/>
              <a:chOff x="3681413" y="3632200"/>
              <a:chExt cx="638175" cy="657225"/>
            </a:xfrm>
            <a:solidFill>
              <a:srgbClr val="778495"/>
            </a:solidFill>
          </p:grpSpPr>
          <p:sp>
            <p:nvSpPr>
              <p:cNvPr id="95" name="Freeform: Shape 27"/>
              <p:cNvSpPr/>
              <p:nvPr/>
            </p:nvSpPr>
            <p:spPr bwMode="auto">
              <a:xfrm>
                <a:off x="3976688" y="3681413"/>
                <a:ext cx="342900" cy="533400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34" y="52"/>
                  </a:cxn>
                  <a:cxn ang="0">
                    <a:pos x="121" y="47"/>
                  </a:cxn>
                  <a:cxn ang="0">
                    <a:pos x="112" y="56"/>
                  </a:cxn>
                  <a:cxn ang="0">
                    <a:pos x="103" y="46"/>
                  </a:cxn>
                  <a:cxn ang="0">
                    <a:pos x="103" y="46"/>
                  </a:cxn>
                  <a:cxn ang="0">
                    <a:pos x="91" y="52"/>
                  </a:cxn>
                  <a:cxn ang="0">
                    <a:pos x="88" y="53"/>
                  </a:cxn>
                  <a:cxn ang="0">
                    <a:pos x="71" y="55"/>
                  </a:cxn>
                  <a:cxn ang="0">
                    <a:pos x="29" y="9"/>
                  </a:cxn>
                  <a:cxn ang="0">
                    <a:pos x="22" y="2"/>
                  </a:cxn>
                  <a:cxn ang="0">
                    <a:pos x="18" y="1"/>
                  </a:cxn>
                  <a:cxn ang="0">
                    <a:pos x="10" y="2"/>
                  </a:cxn>
                  <a:cxn ang="0">
                    <a:pos x="3" y="21"/>
                  </a:cxn>
                  <a:cxn ang="0">
                    <a:pos x="12" y="36"/>
                  </a:cxn>
                  <a:cxn ang="0">
                    <a:pos x="16" y="41"/>
                  </a:cxn>
                  <a:cxn ang="0">
                    <a:pos x="63" y="82"/>
                  </a:cxn>
                  <a:cxn ang="0">
                    <a:pos x="75" y="84"/>
                  </a:cxn>
                  <a:cxn ang="0">
                    <a:pos x="75" y="158"/>
                  </a:cxn>
                  <a:cxn ang="0">
                    <a:pos x="77" y="168"/>
                  </a:cxn>
                  <a:cxn ang="0">
                    <a:pos x="77" y="170"/>
                  </a:cxn>
                  <a:cxn ang="0">
                    <a:pos x="77" y="305"/>
                  </a:cxn>
                  <a:cxn ang="0">
                    <a:pos x="93" y="321"/>
                  </a:cxn>
                  <a:cxn ang="0">
                    <a:pos x="110" y="305"/>
                  </a:cxn>
                  <a:cxn ang="0">
                    <a:pos x="110" y="190"/>
                  </a:cxn>
                  <a:cxn ang="0">
                    <a:pos x="112" y="190"/>
                  </a:cxn>
                  <a:cxn ang="0">
                    <a:pos x="112" y="190"/>
                  </a:cxn>
                  <a:cxn ang="0">
                    <a:pos x="112" y="305"/>
                  </a:cxn>
                  <a:cxn ang="0">
                    <a:pos x="129" y="321"/>
                  </a:cxn>
                  <a:cxn ang="0">
                    <a:pos x="129" y="321"/>
                  </a:cxn>
                  <a:cxn ang="0">
                    <a:pos x="146" y="305"/>
                  </a:cxn>
                  <a:cxn ang="0">
                    <a:pos x="146" y="173"/>
                  </a:cxn>
                  <a:cxn ang="0">
                    <a:pos x="149" y="175"/>
                  </a:cxn>
                  <a:cxn ang="0">
                    <a:pos x="155" y="177"/>
                  </a:cxn>
                  <a:cxn ang="0">
                    <a:pos x="168" y="170"/>
                  </a:cxn>
                  <a:cxn ang="0">
                    <a:pos x="135" y="53"/>
                  </a:cxn>
                  <a:cxn ang="0">
                    <a:pos x="112" y="127"/>
                  </a:cxn>
                  <a:cxn ang="0">
                    <a:pos x="112" y="127"/>
                  </a:cxn>
                  <a:cxn ang="0">
                    <a:pos x="103" y="115"/>
                  </a:cxn>
                  <a:cxn ang="0">
                    <a:pos x="112" y="57"/>
                  </a:cxn>
                  <a:cxn ang="0">
                    <a:pos x="112" y="57"/>
                  </a:cxn>
                  <a:cxn ang="0">
                    <a:pos x="121" y="115"/>
                  </a:cxn>
                  <a:cxn ang="0">
                    <a:pos x="112" y="127"/>
                  </a:cxn>
                  <a:cxn ang="0">
                    <a:pos x="149" y="143"/>
                  </a:cxn>
                  <a:cxn ang="0">
                    <a:pos x="149" y="103"/>
                  </a:cxn>
                  <a:cxn ang="0">
                    <a:pos x="149" y="143"/>
                  </a:cxn>
                  <a:cxn ang="0">
                    <a:pos x="149" y="143"/>
                  </a:cxn>
                  <a:cxn ang="0">
                    <a:pos x="149" y="143"/>
                  </a:cxn>
                </a:cxnLst>
                <a:rect l="0" t="0" r="r" b="b"/>
                <a:pathLst>
                  <a:path w="207" h="321">
                    <a:moveTo>
                      <a:pt x="135" y="53"/>
                    </a:moveTo>
                    <a:cubicBezTo>
                      <a:pt x="135" y="53"/>
                      <a:pt x="134" y="52"/>
                      <a:pt x="134" y="52"/>
                    </a:cubicBezTo>
                    <a:cubicBezTo>
                      <a:pt x="130" y="50"/>
                      <a:pt x="126" y="48"/>
                      <a:pt x="121" y="47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99" y="48"/>
                      <a:pt x="95" y="49"/>
                      <a:pt x="91" y="52"/>
                    </a:cubicBezTo>
                    <a:cubicBezTo>
                      <a:pt x="90" y="52"/>
                      <a:pt x="89" y="52"/>
                      <a:pt x="88" y="53"/>
                    </a:cubicBezTo>
                    <a:cubicBezTo>
                      <a:pt x="82" y="56"/>
                      <a:pt x="77" y="57"/>
                      <a:pt x="71" y="55"/>
                    </a:cubicBezTo>
                    <a:cubicBezTo>
                      <a:pt x="52" y="49"/>
                      <a:pt x="34" y="19"/>
                      <a:pt x="29" y="9"/>
                    </a:cubicBezTo>
                    <a:cubicBezTo>
                      <a:pt x="27" y="6"/>
                      <a:pt x="25" y="4"/>
                      <a:pt x="22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6" y="0"/>
                      <a:pt x="13" y="1"/>
                      <a:pt x="10" y="2"/>
                    </a:cubicBezTo>
                    <a:cubicBezTo>
                      <a:pt x="3" y="5"/>
                      <a:pt x="0" y="14"/>
                      <a:pt x="3" y="21"/>
                    </a:cubicBezTo>
                    <a:cubicBezTo>
                      <a:pt x="4" y="23"/>
                      <a:pt x="7" y="29"/>
                      <a:pt x="12" y="36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6" y="56"/>
                      <a:pt x="42" y="75"/>
                      <a:pt x="63" y="82"/>
                    </a:cubicBezTo>
                    <a:cubicBezTo>
                      <a:pt x="67" y="83"/>
                      <a:pt x="71" y="84"/>
                      <a:pt x="75" y="84"/>
                    </a:cubicBezTo>
                    <a:cubicBezTo>
                      <a:pt x="75" y="158"/>
                      <a:pt x="75" y="158"/>
                      <a:pt x="75" y="158"/>
                    </a:cubicBezTo>
                    <a:cubicBezTo>
                      <a:pt x="75" y="162"/>
                      <a:pt x="76" y="165"/>
                      <a:pt x="77" y="168"/>
                    </a:cubicBezTo>
                    <a:cubicBezTo>
                      <a:pt x="77" y="169"/>
                      <a:pt x="77" y="170"/>
                      <a:pt x="77" y="170"/>
                    </a:cubicBezTo>
                    <a:cubicBezTo>
                      <a:pt x="77" y="305"/>
                      <a:pt x="77" y="305"/>
                      <a:pt x="77" y="305"/>
                    </a:cubicBezTo>
                    <a:cubicBezTo>
                      <a:pt x="77" y="314"/>
                      <a:pt x="84" y="321"/>
                      <a:pt x="93" y="321"/>
                    </a:cubicBezTo>
                    <a:cubicBezTo>
                      <a:pt x="103" y="321"/>
                      <a:pt x="110" y="314"/>
                      <a:pt x="110" y="305"/>
                    </a:cubicBezTo>
                    <a:cubicBezTo>
                      <a:pt x="110" y="190"/>
                      <a:pt x="110" y="190"/>
                      <a:pt x="110" y="190"/>
                    </a:cubicBezTo>
                    <a:cubicBezTo>
                      <a:pt x="111" y="190"/>
                      <a:pt x="111" y="190"/>
                      <a:pt x="112" y="190"/>
                    </a:cubicBezTo>
                    <a:cubicBezTo>
                      <a:pt x="112" y="190"/>
                      <a:pt x="112" y="190"/>
                      <a:pt x="112" y="190"/>
                    </a:cubicBezTo>
                    <a:cubicBezTo>
                      <a:pt x="112" y="305"/>
                      <a:pt x="112" y="305"/>
                      <a:pt x="112" y="305"/>
                    </a:cubicBezTo>
                    <a:cubicBezTo>
                      <a:pt x="112" y="314"/>
                      <a:pt x="120" y="321"/>
                      <a:pt x="129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38" y="321"/>
                      <a:pt x="146" y="314"/>
                      <a:pt x="146" y="305"/>
                    </a:cubicBezTo>
                    <a:cubicBezTo>
                      <a:pt x="146" y="173"/>
                      <a:pt x="146" y="173"/>
                      <a:pt x="146" y="173"/>
                    </a:cubicBezTo>
                    <a:cubicBezTo>
                      <a:pt x="146" y="174"/>
                      <a:pt x="147" y="175"/>
                      <a:pt x="149" y="175"/>
                    </a:cubicBezTo>
                    <a:cubicBezTo>
                      <a:pt x="151" y="176"/>
                      <a:pt x="153" y="177"/>
                      <a:pt x="155" y="177"/>
                    </a:cubicBezTo>
                    <a:cubicBezTo>
                      <a:pt x="160" y="177"/>
                      <a:pt x="165" y="174"/>
                      <a:pt x="168" y="170"/>
                    </a:cubicBezTo>
                    <a:cubicBezTo>
                      <a:pt x="207" y="97"/>
                      <a:pt x="153" y="64"/>
                      <a:pt x="135" y="53"/>
                    </a:cubicBezTo>
                    <a:close/>
                    <a:moveTo>
                      <a:pt x="112" y="127"/>
                    </a:moveTo>
                    <a:cubicBezTo>
                      <a:pt x="112" y="127"/>
                      <a:pt x="112" y="127"/>
                      <a:pt x="112" y="127"/>
                    </a:cubicBezTo>
                    <a:cubicBezTo>
                      <a:pt x="103" y="115"/>
                      <a:pt x="103" y="115"/>
                      <a:pt x="103" y="115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112" y="127"/>
                    </a:lnTo>
                    <a:close/>
                    <a:moveTo>
                      <a:pt x="149" y="143"/>
                    </a:moveTo>
                    <a:cubicBezTo>
                      <a:pt x="149" y="103"/>
                      <a:pt x="149" y="103"/>
                      <a:pt x="149" y="103"/>
                    </a:cubicBezTo>
                    <a:cubicBezTo>
                      <a:pt x="154" y="113"/>
                      <a:pt x="156" y="126"/>
                      <a:pt x="149" y="143"/>
                    </a:cubicBezTo>
                    <a:close/>
                    <a:moveTo>
                      <a:pt x="149" y="143"/>
                    </a:moveTo>
                    <a:cubicBezTo>
                      <a:pt x="149" y="143"/>
                      <a:pt x="149" y="143"/>
                      <a:pt x="149" y="14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96" name="Freeform: Shape 28"/>
              <p:cNvSpPr/>
              <p:nvPr/>
            </p:nvSpPr>
            <p:spPr bwMode="auto">
              <a:xfrm>
                <a:off x="4102100" y="3633788"/>
                <a:ext cx="119063" cy="120650"/>
              </a:xfrm>
              <a:custGeom>
                <a:avLst/>
                <a:gdLst/>
                <a:ahLst/>
                <a:cxnLst>
                  <a:cxn ang="0">
                    <a:pos x="72" y="36"/>
                  </a:cxn>
                  <a:cxn ang="0">
                    <a:pos x="36" y="72"/>
                  </a:cxn>
                  <a:cxn ang="0">
                    <a:pos x="0" y="36"/>
                  </a:cxn>
                  <a:cxn ang="0">
                    <a:pos x="36" y="0"/>
                  </a:cxn>
                  <a:cxn ang="0">
                    <a:pos x="72" y="36"/>
                  </a:cxn>
                  <a:cxn ang="0">
                    <a:pos x="72" y="36"/>
                  </a:cxn>
                  <a:cxn ang="0">
                    <a:pos x="72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cubicBezTo>
                      <a:pt x="72" y="56"/>
                      <a:pt x="5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lose/>
                    <a:moveTo>
                      <a:pt x="72" y="36"/>
                    </a:moveTo>
                    <a:cubicBezTo>
                      <a:pt x="72" y="36"/>
                      <a:pt x="72" y="36"/>
                      <a:pt x="72" y="3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97" name="Freeform: Shape 29"/>
              <p:cNvSpPr/>
              <p:nvPr/>
            </p:nvSpPr>
            <p:spPr bwMode="auto">
              <a:xfrm>
                <a:off x="3703638" y="3632200"/>
                <a:ext cx="361950" cy="338137"/>
              </a:xfrm>
              <a:custGeom>
                <a:avLst/>
                <a:gdLst/>
                <a:ahLst/>
                <a:cxnLst>
                  <a:cxn ang="0">
                    <a:pos x="197" y="203"/>
                  </a:cxn>
                  <a:cxn ang="0">
                    <a:pos x="20" y="203"/>
                  </a:cxn>
                  <a:cxn ang="0">
                    <a:pos x="0" y="182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197" y="0"/>
                  </a:cxn>
                  <a:cxn ang="0">
                    <a:pos x="218" y="20"/>
                  </a:cxn>
                  <a:cxn ang="0">
                    <a:pos x="218" y="182"/>
                  </a:cxn>
                  <a:cxn ang="0">
                    <a:pos x="197" y="203"/>
                  </a:cxn>
                  <a:cxn ang="0">
                    <a:pos x="20" y="13"/>
                  </a:cxn>
                  <a:cxn ang="0">
                    <a:pos x="13" y="20"/>
                  </a:cxn>
                  <a:cxn ang="0">
                    <a:pos x="13" y="182"/>
                  </a:cxn>
                  <a:cxn ang="0">
                    <a:pos x="20" y="189"/>
                  </a:cxn>
                  <a:cxn ang="0">
                    <a:pos x="197" y="189"/>
                  </a:cxn>
                  <a:cxn ang="0">
                    <a:pos x="204" y="182"/>
                  </a:cxn>
                  <a:cxn ang="0">
                    <a:pos x="204" y="20"/>
                  </a:cxn>
                  <a:cxn ang="0">
                    <a:pos x="197" y="13"/>
                  </a:cxn>
                  <a:cxn ang="0">
                    <a:pos x="20" y="13"/>
                  </a:cxn>
                  <a:cxn ang="0">
                    <a:pos x="20" y="13"/>
                  </a:cxn>
                  <a:cxn ang="0">
                    <a:pos x="20" y="13"/>
                  </a:cxn>
                </a:cxnLst>
                <a:rect l="0" t="0" r="r" b="b"/>
                <a:pathLst>
                  <a:path w="218" h="203">
                    <a:moveTo>
                      <a:pt x="197" y="203"/>
                    </a:moveTo>
                    <a:cubicBezTo>
                      <a:pt x="20" y="203"/>
                      <a:pt x="20" y="203"/>
                      <a:pt x="20" y="203"/>
                    </a:cubicBezTo>
                    <a:cubicBezTo>
                      <a:pt x="9" y="203"/>
                      <a:pt x="0" y="194"/>
                      <a:pt x="0" y="18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208" y="0"/>
                      <a:pt x="218" y="9"/>
                      <a:pt x="218" y="20"/>
                    </a:cubicBezTo>
                    <a:cubicBezTo>
                      <a:pt x="218" y="182"/>
                      <a:pt x="218" y="182"/>
                      <a:pt x="218" y="182"/>
                    </a:cubicBezTo>
                    <a:cubicBezTo>
                      <a:pt x="218" y="194"/>
                      <a:pt x="208" y="203"/>
                      <a:pt x="197" y="203"/>
                    </a:cubicBezTo>
                    <a:close/>
                    <a:moveTo>
                      <a:pt x="20" y="13"/>
                    </a:moveTo>
                    <a:cubicBezTo>
                      <a:pt x="16" y="13"/>
                      <a:pt x="13" y="16"/>
                      <a:pt x="13" y="20"/>
                    </a:cubicBezTo>
                    <a:cubicBezTo>
                      <a:pt x="13" y="182"/>
                      <a:pt x="13" y="182"/>
                      <a:pt x="13" y="182"/>
                    </a:cubicBezTo>
                    <a:cubicBezTo>
                      <a:pt x="13" y="186"/>
                      <a:pt x="16" y="189"/>
                      <a:pt x="20" y="189"/>
                    </a:cubicBezTo>
                    <a:cubicBezTo>
                      <a:pt x="197" y="189"/>
                      <a:pt x="197" y="189"/>
                      <a:pt x="197" y="189"/>
                    </a:cubicBezTo>
                    <a:cubicBezTo>
                      <a:pt x="201" y="189"/>
                      <a:pt x="204" y="186"/>
                      <a:pt x="204" y="182"/>
                    </a:cubicBezTo>
                    <a:cubicBezTo>
                      <a:pt x="204" y="20"/>
                      <a:pt x="204" y="20"/>
                      <a:pt x="204" y="20"/>
                    </a:cubicBezTo>
                    <a:cubicBezTo>
                      <a:pt x="204" y="16"/>
                      <a:pt x="201" y="13"/>
                      <a:pt x="197" y="13"/>
                    </a:cubicBezTo>
                    <a:lnTo>
                      <a:pt x="20" y="13"/>
                    </a:lnTo>
                    <a:close/>
                    <a:moveTo>
                      <a:pt x="20" y="13"/>
                    </a:moveTo>
                    <a:cubicBezTo>
                      <a:pt x="20" y="13"/>
                      <a:pt x="20" y="13"/>
                      <a:pt x="20" y="1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98" name="Freeform: Shape 30"/>
              <p:cNvSpPr/>
              <p:nvPr/>
            </p:nvSpPr>
            <p:spPr bwMode="auto">
              <a:xfrm>
                <a:off x="3743325" y="4003675"/>
                <a:ext cx="96838" cy="93662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29" y="57"/>
                  </a:cxn>
                  <a:cxn ang="0">
                    <a:pos x="0" y="29"/>
                  </a:cxn>
                  <a:cxn ang="0">
                    <a:pos x="29" y="0"/>
                  </a:cxn>
                  <a:cxn ang="0">
                    <a:pos x="58" y="29"/>
                  </a:cxn>
                  <a:cxn ang="0">
                    <a:pos x="58" y="29"/>
                  </a:cxn>
                  <a:cxn ang="0">
                    <a:pos x="58" y="29"/>
                  </a:cxn>
                </a:cxnLst>
                <a:rect l="0" t="0" r="r" b="b"/>
                <a:pathLst>
                  <a:path w="58" h="57">
                    <a:moveTo>
                      <a:pt x="58" y="29"/>
                    </a:moveTo>
                    <a:cubicBezTo>
                      <a:pt x="58" y="45"/>
                      <a:pt x="45" y="57"/>
                      <a:pt x="29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lose/>
                    <a:moveTo>
                      <a:pt x="58" y="29"/>
                    </a:moveTo>
                    <a:cubicBezTo>
                      <a:pt x="58" y="29"/>
                      <a:pt x="58" y="29"/>
                      <a:pt x="58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99" name="Freeform: Shape 31"/>
              <p:cNvSpPr/>
              <p:nvPr/>
            </p:nvSpPr>
            <p:spPr bwMode="auto">
              <a:xfrm>
                <a:off x="3695700" y="4100513"/>
                <a:ext cx="192088" cy="106362"/>
              </a:xfrm>
              <a:custGeom>
                <a:avLst/>
                <a:gdLst/>
                <a:ahLst/>
                <a:cxnLst>
                  <a:cxn ang="0">
                    <a:pos x="25" y="64"/>
                  </a:cxn>
                  <a:cxn ang="0">
                    <a:pos x="29" y="44"/>
                  </a:cxn>
                  <a:cxn ang="0">
                    <a:pos x="29" y="64"/>
                  </a:cxn>
                  <a:cxn ang="0">
                    <a:pos x="58" y="64"/>
                  </a:cxn>
                  <a:cxn ang="0">
                    <a:pos x="51" y="54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65" y="54"/>
                  </a:cxn>
                  <a:cxn ang="0">
                    <a:pos x="58" y="64"/>
                  </a:cxn>
                  <a:cxn ang="0">
                    <a:pos x="87" y="64"/>
                  </a:cxn>
                  <a:cxn ang="0">
                    <a:pos x="87" y="44"/>
                  </a:cxn>
                  <a:cxn ang="0">
                    <a:pos x="91" y="64"/>
                  </a:cxn>
                  <a:cxn ang="0">
                    <a:pos x="114" y="64"/>
                  </a:cxn>
                  <a:cxn ang="0">
                    <a:pos x="77" y="5"/>
                  </a:cxn>
                  <a:cxn ang="0">
                    <a:pos x="76" y="5"/>
                  </a:cxn>
                  <a:cxn ang="0">
                    <a:pos x="65" y="0"/>
                  </a:cxn>
                  <a:cxn ang="0">
                    <a:pos x="58" y="7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5"/>
                  </a:cxn>
                  <a:cxn ang="0">
                    <a:pos x="39" y="5"/>
                  </a:cxn>
                  <a:cxn ang="0">
                    <a:pos x="2" y="64"/>
                  </a:cxn>
                  <a:cxn ang="0">
                    <a:pos x="25" y="64"/>
                  </a:cxn>
                  <a:cxn ang="0">
                    <a:pos x="25" y="64"/>
                  </a:cxn>
                  <a:cxn ang="0">
                    <a:pos x="25" y="64"/>
                  </a:cxn>
                </a:cxnLst>
                <a:rect l="0" t="0" r="r" b="b"/>
                <a:pathLst>
                  <a:path w="116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90" y="49"/>
                      <a:pt x="92" y="56"/>
                      <a:pt x="91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2" y="2"/>
                      <a:pt x="69" y="1"/>
                      <a:pt x="65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7" y="1"/>
                      <a:pt x="44" y="2"/>
                      <a:pt x="40" y="5"/>
                    </a:cubicBezTo>
                    <a:cubicBezTo>
                      <a:pt x="40" y="5"/>
                      <a:pt x="39" y="5"/>
                      <a:pt x="39" y="5"/>
                    </a:cubicBezTo>
                    <a:cubicBezTo>
                      <a:pt x="28" y="12"/>
                      <a:pt x="0" y="29"/>
                      <a:pt x="2" y="64"/>
                    </a:cubicBezTo>
                    <a:lnTo>
                      <a:pt x="25" y="64"/>
                    </a:ln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00" name="Freeform: Shape 32"/>
              <p:cNvSpPr/>
              <p:nvPr/>
            </p:nvSpPr>
            <p:spPr bwMode="auto">
              <a:xfrm>
                <a:off x="3929063" y="4003675"/>
                <a:ext cx="93663" cy="93662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28" y="57"/>
                  </a:cxn>
                  <a:cxn ang="0">
                    <a:pos x="0" y="29"/>
                  </a:cxn>
                  <a:cxn ang="0">
                    <a:pos x="28" y="0"/>
                  </a:cxn>
                  <a:cxn ang="0">
                    <a:pos x="57" y="29"/>
                  </a:cxn>
                  <a:cxn ang="0">
                    <a:pos x="57" y="29"/>
                  </a:cxn>
                  <a:cxn ang="0">
                    <a:pos x="57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cubicBezTo>
                      <a:pt x="57" y="45"/>
                      <a:pt x="44" y="57"/>
                      <a:pt x="28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lose/>
                    <a:moveTo>
                      <a:pt x="57" y="29"/>
                    </a:moveTo>
                    <a:cubicBezTo>
                      <a:pt x="57" y="29"/>
                      <a:pt x="57" y="29"/>
                      <a:pt x="57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01" name="Freeform: Shape 33"/>
              <p:cNvSpPr/>
              <p:nvPr/>
            </p:nvSpPr>
            <p:spPr bwMode="auto">
              <a:xfrm>
                <a:off x="3879850" y="4100513"/>
                <a:ext cx="192088" cy="106362"/>
              </a:xfrm>
              <a:custGeom>
                <a:avLst/>
                <a:gdLst/>
                <a:ahLst/>
                <a:cxnLst>
                  <a:cxn ang="0">
                    <a:pos x="25" y="64"/>
                  </a:cxn>
                  <a:cxn ang="0">
                    <a:pos x="29" y="44"/>
                  </a:cxn>
                  <a:cxn ang="0">
                    <a:pos x="29" y="64"/>
                  </a:cxn>
                  <a:cxn ang="0">
                    <a:pos x="58" y="64"/>
                  </a:cxn>
                  <a:cxn ang="0">
                    <a:pos x="51" y="54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65" y="54"/>
                  </a:cxn>
                  <a:cxn ang="0">
                    <a:pos x="59" y="64"/>
                  </a:cxn>
                  <a:cxn ang="0">
                    <a:pos x="88" y="64"/>
                  </a:cxn>
                  <a:cxn ang="0">
                    <a:pos x="88" y="44"/>
                  </a:cxn>
                  <a:cxn ang="0">
                    <a:pos x="92" y="64"/>
                  </a:cxn>
                  <a:cxn ang="0">
                    <a:pos x="114" y="64"/>
                  </a:cxn>
                  <a:cxn ang="0">
                    <a:pos x="77" y="5"/>
                  </a:cxn>
                  <a:cxn ang="0">
                    <a:pos x="76" y="5"/>
                  </a:cxn>
                  <a:cxn ang="0">
                    <a:pos x="66" y="0"/>
                  </a:cxn>
                  <a:cxn ang="0">
                    <a:pos x="58" y="7"/>
                  </a:cxn>
                  <a:cxn ang="0">
                    <a:pos x="52" y="0"/>
                  </a:cxn>
                  <a:cxn ang="0">
                    <a:pos x="51" y="0"/>
                  </a:cxn>
                  <a:cxn ang="0">
                    <a:pos x="41" y="5"/>
                  </a:cxn>
                  <a:cxn ang="0">
                    <a:pos x="39" y="5"/>
                  </a:cxn>
                  <a:cxn ang="0">
                    <a:pos x="3" y="64"/>
                  </a:cxn>
                  <a:cxn ang="0">
                    <a:pos x="25" y="64"/>
                  </a:cxn>
                  <a:cxn ang="0">
                    <a:pos x="25" y="64"/>
                  </a:cxn>
                  <a:cxn ang="0">
                    <a:pos x="25" y="64"/>
                  </a:cxn>
                </a:cxnLst>
                <a:rect l="0" t="0" r="r" b="b"/>
                <a:pathLst>
                  <a:path w="116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91" y="49"/>
                      <a:pt x="92" y="56"/>
                      <a:pt x="92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3" y="2"/>
                      <a:pt x="69" y="1"/>
                      <a:pt x="66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8" y="1"/>
                      <a:pt x="44" y="2"/>
                      <a:pt x="41" y="5"/>
                    </a:cubicBezTo>
                    <a:cubicBezTo>
                      <a:pt x="40" y="5"/>
                      <a:pt x="40" y="5"/>
                      <a:pt x="39" y="5"/>
                    </a:cubicBezTo>
                    <a:cubicBezTo>
                      <a:pt x="28" y="12"/>
                      <a:pt x="0" y="29"/>
                      <a:pt x="3" y="64"/>
                    </a:cubicBezTo>
                    <a:lnTo>
                      <a:pt x="25" y="64"/>
                    </a:ln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02" name="Rectangle 34"/>
              <p:cNvSpPr/>
              <p:nvPr/>
            </p:nvSpPr>
            <p:spPr bwMode="auto">
              <a:xfrm>
                <a:off x="3681413" y="4222750"/>
                <a:ext cx="542925" cy="666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>
                  <a:defRPr/>
                </a:pPr>
                <a:endParaRPr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03" name="Freeform: Shape 35"/>
              <p:cNvSpPr/>
              <p:nvPr/>
            </p:nvSpPr>
            <p:spPr bwMode="auto">
              <a:xfrm>
                <a:off x="3795713" y="3709988"/>
                <a:ext cx="177800" cy="179387"/>
              </a:xfrm>
              <a:custGeom>
                <a:avLst/>
                <a:gdLst/>
                <a:ahLst/>
                <a:cxnLst>
                  <a:cxn ang="0">
                    <a:pos x="103" y="61"/>
                  </a:cxn>
                  <a:cxn ang="0">
                    <a:pos x="97" y="59"/>
                  </a:cxn>
                  <a:cxn ang="0">
                    <a:pos x="97" y="46"/>
                  </a:cxn>
                  <a:cxn ang="0">
                    <a:pos x="102" y="44"/>
                  </a:cxn>
                  <a:cxn ang="0">
                    <a:pos x="105" y="35"/>
                  </a:cxn>
                  <a:cxn ang="0">
                    <a:pos x="102" y="28"/>
                  </a:cxn>
                  <a:cxn ang="0">
                    <a:pos x="93" y="24"/>
                  </a:cxn>
                  <a:cxn ang="0">
                    <a:pos x="88" y="27"/>
                  </a:cxn>
                  <a:cxn ang="0">
                    <a:pos x="78" y="18"/>
                  </a:cxn>
                  <a:cxn ang="0">
                    <a:pos x="81" y="13"/>
                  </a:cxn>
                  <a:cxn ang="0">
                    <a:pos x="76" y="4"/>
                  </a:cxn>
                  <a:cxn ang="0">
                    <a:pos x="69" y="1"/>
                  </a:cxn>
                  <a:cxn ang="0">
                    <a:pos x="60" y="5"/>
                  </a:cxn>
                  <a:cxn ang="0">
                    <a:pos x="58" y="11"/>
                  </a:cxn>
                  <a:cxn ang="0">
                    <a:pos x="46" y="11"/>
                  </a:cxn>
                  <a:cxn ang="0">
                    <a:pos x="43" y="6"/>
                  </a:cxn>
                  <a:cxn ang="0">
                    <a:pos x="34" y="3"/>
                  </a:cxn>
                  <a:cxn ang="0">
                    <a:pos x="27" y="6"/>
                  </a:cxn>
                  <a:cxn ang="0">
                    <a:pos x="24" y="15"/>
                  </a:cxn>
                  <a:cxn ang="0">
                    <a:pos x="26" y="20"/>
                  </a:cxn>
                  <a:cxn ang="0">
                    <a:pos x="18" y="30"/>
                  </a:cxn>
                  <a:cxn ang="0">
                    <a:pos x="12" y="28"/>
                  </a:cxn>
                  <a:cxn ang="0">
                    <a:pos x="3" y="32"/>
                  </a:cxn>
                  <a:cxn ang="0">
                    <a:pos x="1" y="39"/>
                  </a:cxn>
                  <a:cxn ang="0">
                    <a:pos x="1" y="44"/>
                  </a:cxn>
                  <a:cxn ang="0">
                    <a:pos x="5" y="48"/>
                  </a:cxn>
                  <a:cxn ang="0">
                    <a:pos x="10" y="50"/>
                  </a:cxn>
                  <a:cxn ang="0">
                    <a:pos x="11" y="62"/>
                  </a:cxn>
                  <a:cxn ang="0">
                    <a:pos x="5" y="65"/>
                  </a:cxn>
                  <a:cxn ang="0">
                    <a:pos x="2" y="74"/>
                  </a:cxn>
                  <a:cxn ang="0">
                    <a:pos x="5" y="81"/>
                  </a:cxn>
                  <a:cxn ang="0">
                    <a:pos x="14" y="84"/>
                  </a:cxn>
                  <a:cxn ang="0">
                    <a:pos x="20" y="82"/>
                  </a:cxn>
                  <a:cxn ang="0">
                    <a:pos x="29" y="90"/>
                  </a:cxn>
                  <a:cxn ang="0">
                    <a:pos x="27" y="96"/>
                  </a:cxn>
                  <a:cxn ang="0">
                    <a:pos x="27" y="101"/>
                  </a:cxn>
                  <a:cxn ang="0">
                    <a:pos x="31" y="105"/>
                  </a:cxn>
                  <a:cxn ang="0">
                    <a:pos x="38" y="107"/>
                  </a:cxn>
                  <a:cxn ang="0">
                    <a:pos x="43" y="107"/>
                  </a:cxn>
                  <a:cxn ang="0">
                    <a:pos x="47" y="103"/>
                  </a:cxn>
                  <a:cxn ang="0">
                    <a:pos x="49" y="98"/>
                  </a:cxn>
                  <a:cxn ang="0">
                    <a:pos x="62" y="97"/>
                  </a:cxn>
                  <a:cxn ang="0">
                    <a:pos x="64" y="103"/>
                  </a:cxn>
                  <a:cxn ang="0">
                    <a:pos x="73" y="106"/>
                  </a:cxn>
                  <a:cxn ang="0">
                    <a:pos x="80" y="103"/>
                  </a:cxn>
                  <a:cxn ang="0">
                    <a:pos x="84" y="94"/>
                  </a:cxn>
                  <a:cxn ang="0">
                    <a:pos x="81" y="88"/>
                  </a:cxn>
                  <a:cxn ang="0">
                    <a:pos x="90" y="79"/>
                  </a:cxn>
                  <a:cxn ang="0">
                    <a:pos x="95" y="81"/>
                  </a:cxn>
                  <a:cxn ang="0">
                    <a:pos x="101" y="81"/>
                  </a:cxn>
                  <a:cxn ang="0">
                    <a:pos x="104" y="77"/>
                  </a:cxn>
                  <a:cxn ang="0">
                    <a:pos x="107" y="70"/>
                  </a:cxn>
                  <a:cxn ang="0">
                    <a:pos x="103" y="61"/>
                  </a:cxn>
                  <a:cxn ang="0">
                    <a:pos x="65" y="79"/>
                  </a:cxn>
                  <a:cxn ang="0">
                    <a:pos x="54" y="81"/>
                  </a:cxn>
                  <a:cxn ang="0">
                    <a:pos x="29" y="66"/>
                  </a:cxn>
                  <a:cxn ang="0">
                    <a:pos x="42" y="30"/>
                  </a:cxn>
                  <a:cxn ang="0">
                    <a:pos x="54" y="27"/>
                  </a:cxn>
                  <a:cxn ang="0">
                    <a:pos x="78" y="43"/>
                  </a:cxn>
                  <a:cxn ang="0">
                    <a:pos x="65" y="79"/>
                  </a:cxn>
                  <a:cxn ang="0">
                    <a:pos x="65" y="79"/>
                  </a:cxn>
                  <a:cxn ang="0">
                    <a:pos x="65" y="79"/>
                  </a:cxn>
                </a:cxnLst>
                <a:rect l="0" t="0" r="r" b="b"/>
                <a:pathLst>
                  <a:path w="108" h="108">
                    <a:moveTo>
                      <a:pt x="103" y="61"/>
                    </a:moveTo>
                    <a:cubicBezTo>
                      <a:pt x="97" y="59"/>
                      <a:pt x="97" y="59"/>
                      <a:pt x="97" y="59"/>
                    </a:cubicBezTo>
                    <a:cubicBezTo>
                      <a:pt x="98" y="55"/>
                      <a:pt x="97" y="51"/>
                      <a:pt x="97" y="46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6" y="42"/>
                      <a:pt x="107" y="38"/>
                      <a:pt x="105" y="35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1" y="24"/>
                      <a:pt x="97" y="23"/>
                      <a:pt x="93" y="24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5" y="24"/>
                      <a:pt x="82" y="21"/>
                      <a:pt x="78" y="18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2" y="9"/>
                      <a:pt x="80" y="5"/>
                      <a:pt x="76" y="4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6" y="0"/>
                      <a:pt x="62" y="2"/>
                      <a:pt x="60" y="5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4" y="10"/>
                      <a:pt x="50" y="11"/>
                      <a:pt x="46" y="11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2"/>
                      <a:pt x="38" y="1"/>
                      <a:pt x="34" y="3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4" y="7"/>
                      <a:pt x="22" y="11"/>
                      <a:pt x="24" y="15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3" y="23"/>
                      <a:pt x="20" y="26"/>
                      <a:pt x="18" y="30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4" y="28"/>
                      <a:pt x="3" y="32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41"/>
                      <a:pt x="0" y="42"/>
                      <a:pt x="1" y="44"/>
                    </a:cubicBezTo>
                    <a:cubicBezTo>
                      <a:pt x="2" y="46"/>
                      <a:pt x="3" y="47"/>
                      <a:pt x="5" y="48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4"/>
                      <a:pt x="10" y="58"/>
                      <a:pt x="11" y="62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2" y="66"/>
                      <a:pt x="0" y="71"/>
                      <a:pt x="2" y="74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7" y="84"/>
                      <a:pt x="11" y="86"/>
                      <a:pt x="14" y="84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2" y="85"/>
                      <a:pt x="26" y="88"/>
                      <a:pt x="29" y="90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6" y="98"/>
                      <a:pt x="26" y="100"/>
                      <a:pt x="27" y="101"/>
                    </a:cubicBezTo>
                    <a:cubicBezTo>
                      <a:pt x="28" y="103"/>
                      <a:pt x="29" y="104"/>
                      <a:pt x="31" y="105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0" y="108"/>
                      <a:pt x="42" y="108"/>
                      <a:pt x="43" y="107"/>
                    </a:cubicBezTo>
                    <a:cubicBezTo>
                      <a:pt x="45" y="107"/>
                      <a:pt x="46" y="105"/>
                      <a:pt x="47" y="103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53" y="98"/>
                      <a:pt x="57" y="98"/>
                      <a:pt x="62" y="97"/>
                    </a:cubicBezTo>
                    <a:cubicBezTo>
                      <a:pt x="64" y="103"/>
                      <a:pt x="64" y="103"/>
                      <a:pt x="64" y="103"/>
                    </a:cubicBezTo>
                    <a:cubicBezTo>
                      <a:pt x="66" y="106"/>
                      <a:pt x="70" y="108"/>
                      <a:pt x="73" y="106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84" y="101"/>
                      <a:pt x="85" y="97"/>
                      <a:pt x="84" y="94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84" y="86"/>
                      <a:pt x="87" y="82"/>
                      <a:pt x="90" y="79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7" y="82"/>
                      <a:pt x="99" y="82"/>
                      <a:pt x="101" y="81"/>
                    </a:cubicBezTo>
                    <a:cubicBezTo>
                      <a:pt x="102" y="80"/>
                      <a:pt x="104" y="79"/>
                      <a:pt x="104" y="77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08" y="66"/>
                      <a:pt x="106" y="62"/>
                      <a:pt x="103" y="61"/>
                    </a:cubicBezTo>
                    <a:close/>
                    <a:moveTo>
                      <a:pt x="65" y="79"/>
                    </a:moveTo>
                    <a:cubicBezTo>
                      <a:pt x="61" y="81"/>
                      <a:pt x="58" y="81"/>
                      <a:pt x="54" y="81"/>
                    </a:cubicBezTo>
                    <a:cubicBezTo>
                      <a:pt x="43" y="81"/>
                      <a:pt x="33" y="75"/>
                      <a:pt x="29" y="66"/>
                    </a:cubicBezTo>
                    <a:cubicBezTo>
                      <a:pt x="23" y="52"/>
                      <a:pt x="29" y="36"/>
                      <a:pt x="42" y="30"/>
                    </a:cubicBezTo>
                    <a:cubicBezTo>
                      <a:pt x="46" y="28"/>
                      <a:pt x="50" y="27"/>
                      <a:pt x="54" y="27"/>
                    </a:cubicBezTo>
                    <a:cubicBezTo>
                      <a:pt x="64" y="27"/>
                      <a:pt x="74" y="33"/>
                      <a:pt x="78" y="43"/>
                    </a:cubicBezTo>
                    <a:cubicBezTo>
                      <a:pt x="85" y="57"/>
                      <a:pt x="79" y="73"/>
                      <a:pt x="65" y="79"/>
                    </a:cubicBezTo>
                    <a:close/>
                    <a:moveTo>
                      <a:pt x="65" y="79"/>
                    </a:moveTo>
                    <a:cubicBezTo>
                      <a:pt x="65" y="79"/>
                      <a:pt x="65" y="79"/>
                      <a:pt x="65" y="7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5998" y="209550"/>
            <a:ext cx="11698351" cy="6400800"/>
          </a:xfrm>
          <a:prstGeom prst="rect">
            <a:avLst/>
          </a:prstGeom>
          <a:noFill/>
          <a:ln w="25400">
            <a:solidFill>
              <a:srgbClr val="549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 rot="10800000">
            <a:off x="11085995" y="205250"/>
            <a:ext cx="861031" cy="648134"/>
            <a:chOff x="618587" y="5932061"/>
            <a:chExt cx="861031" cy="648134"/>
          </a:xfrm>
        </p:grpSpPr>
        <p:sp>
          <p:nvSpPr>
            <p:cNvPr id="14" name="矩形 13"/>
            <p:cNvSpPr/>
            <p:nvPr/>
          </p:nvSpPr>
          <p:spPr>
            <a:xfrm>
              <a:off x="618587" y="6364195"/>
              <a:ext cx="216000" cy="216000"/>
            </a:xfrm>
            <a:prstGeom prst="rect">
              <a:avLst/>
            </a:prstGeom>
            <a:solidFill>
              <a:srgbClr val="549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18587" y="6148532"/>
              <a:ext cx="216000" cy="216000"/>
            </a:xfrm>
            <a:prstGeom prst="rect">
              <a:avLst/>
            </a:prstGeom>
            <a:solidFill>
              <a:srgbClr val="549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34581" y="6364195"/>
              <a:ext cx="216000" cy="216000"/>
            </a:xfrm>
            <a:prstGeom prst="rect">
              <a:avLst/>
            </a:prstGeom>
            <a:solidFill>
              <a:srgbClr val="549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34587" y="6149096"/>
              <a:ext cx="216000" cy="216000"/>
            </a:xfrm>
            <a:prstGeom prst="rect">
              <a:avLst/>
            </a:prstGeom>
            <a:solidFill>
              <a:srgbClr val="71AAB7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49999" y="6364195"/>
              <a:ext cx="216000" cy="216000"/>
            </a:xfrm>
            <a:prstGeom prst="rect">
              <a:avLst/>
            </a:prstGeom>
            <a:solidFill>
              <a:srgbClr val="71AAB7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18650" y="5932061"/>
              <a:ext cx="216000" cy="216000"/>
            </a:xfrm>
            <a:prstGeom prst="rect">
              <a:avLst/>
            </a:prstGeom>
            <a:solidFill>
              <a:srgbClr val="71AAB7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263618" y="6364195"/>
              <a:ext cx="216000" cy="216000"/>
            </a:xfrm>
            <a:prstGeom prst="rect">
              <a:avLst/>
            </a:prstGeom>
            <a:solidFill>
              <a:srgbClr val="71AAB7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34581" y="5933971"/>
              <a:ext cx="216000" cy="216000"/>
            </a:xfrm>
            <a:prstGeom prst="rect">
              <a:avLst/>
            </a:prstGeom>
            <a:solidFill>
              <a:srgbClr val="71AAB7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048206" y="6148404"/>
              <a:ext cx="216000" cy="216000"/>
            </a:xfrm>
            <a:prstGeom prst="rect">
              <a:avLst/>
            </a:prstGeom>
            <a:solidFill>
              <a:srgbClr val="71AAB7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308832" y="4985674"/>
            <a:ext cx="3635517" cy="1648849"/>
            <a:chOff x="7211047" y="4492464"/>
            <a:chExt cx="4722987" cy="2142059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0198023" y="4492464"/>
              <a:ext cx="1736011" cy="1210430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8900429" y="4760825"/>
              <a:ext cx="2511969" cy="1306433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211047" y="5120814"/>
              <a:ext cx="3798004" cy="151370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7558997" y="2302821"/>
            <a:ext cx="3257043" cy="2020957"/>
            <a:chOff x="7558997" y="2302821"/>
            <a:chExt cx="3257043" cy="2020957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20201552">
              <a:off x="9269010" y="2379296"/>
              <a:ext cx="1547030" cy="519806"/>
            </a:xfrm>
            <a:prstGeom prst="rect">
              <a:avLst/>
            </a:prstGeom>
          </p:spPr>
        </p:pic>
        <p:sp>
          <p:nvSpPr>
            <p:cNvPr id="47" name="矩形 46"/>
            <p:cNvSpPr/>
            <p:nvPr/>
          </p:nvSpPr>
          <p:spPr>
            <a:xfrm>
              <a:off x="7713430" y="2302821"/>
              <a:ext cx="26586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2800" b="1" kern="100" spc="300" dirty="0">
                  <a:solidFill>
                    <a:srgbClr val="5496A6"/>
                  </a:solidFill>
                  <a:cs typeface="+mn-ea"/>
                  <a:sym typeface="+mn-lt"/>
                </a:rPr>
                <a:t>PART</a:t>
              </a:r>
              <a:r>
                <a:rPr lang="zh-CN" altLang="zh-CN" sz="2800" b="1" kern="100" spc="300" dirty="0">
                  <a:solidFill>
                    <a:srgbClr val="5496A6"/>
                  </a:solidFill>
                  <a:cs typeface="+mn-ea"/>
                  <a:sym typeface="+mn-lt"/>
                </a:rPr>
                <a:t>·</a:t>
              </a:r>
              <a:r>
                <a:rPr lang="en-US" altLang="zh-CN" sz="2800" b="1" kern="100" spc="300" dirty="0">
                  <a:solidFill>
                    <a:srgbClr val="5496A6"/>
                  </a:solidFill>
                  <a:cs typeface="+mn-ea"/>
                  <a:sym typeface="+mn-lt"/>
                </a:rPr>
                <a:t>FOUR</a:t>
              </a:r>
              <a:endParaRPr lang="zh-CN" altLang="zh-CN" sz="2800" b="1" kern="100" spc="300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7558997" y="3000490"/>
              <a:ext cx="296748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en-US" sz="4800" b="1" kern="1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万物回暖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7881969" y="3915378"/>
              <a:ext cx="23215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THEORY OF MOOD</a:t>
              </a:r>
              <a:endPara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7981378" y="2772843"/>
              <a:ext cx="2109788" cy="0"/>
            </a:xfrm>
            <a:prstGeom prst="line">
              <a:avLst/>
            </a:prstGeom>
            <a:ln>
              <a:solidFill>
                <a:srgbClr val="71AA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7981378" y="4248496"/>
              <a:ext cx="2107190" cy="0"/>
            </a:xfrm>
            <a:prstGeom prst="line">
              <a:avLst/>
            </a:prstGeom>
            <a:ln>
              <a:solidFill>
                <a:srgbClr val="71AA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740611" flipH="1" flipV="1">
              <a:off x="7637928" y="4011200"/>
              <a:ext cx="930285" cy="312578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243321" y="811040"/>
            <a:ext cx="5852679" cy="5799310"/>
            <a:chOff x="243321" y="811040"/>
            <a:chExt cx="5852679" cy="5799310"/>
          </a:xfrm>
        </p:grpSpPr>
        <p:grpSp>
          <p:nvGrpSpPr>
            <p:cNvPr id="54" name="组合 53"/>
            <p:cNvGrpSpPr/>
            <p:nvPr/>
          </p:nvGrpSpPr>
          <p:grpSpPr>
            <a:xfrm>
              <a:off x="257903" y="5962216"/>
              <a:ext cx="861031" cy="648134"/>
              <a:chOff x="618587" y="5932061"/>
              <a:chExt cx="861031" cy="648134"/>
            </a:xfrm>
          </p:grpSpPr>
          <p:sp>
            <p:nvSpPr>
              <p:cNvPr id="73" name="矩形 72"/>
              <p:cNvSpPr/>
              <p:nvPr/>
            </p:nvSpPr>
            <p:spPr>
              <a:xfrm>
                <a:off x="618587" y="6364195"/>
                <a:ext cx="216000" cy="216000"/>
              </a:xfrm>
              <a:prstGeom prst="rect">
                <a:avLst/>
              </a:prstGeom>
              <a:solidFill>
                <a:srgbClr val="549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618587" y="6148532"/>
                <a:ext cx="216000" cy="216000"/>
              </a:xfrm>
              <a:prstGeom prst="rect">
                <a:avLst/>
              </a:prstGeom>
              <a:solidFill>
                <a:srgbClr val="549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834581" y="6364195"/>
                <a:ext cx="216000" cy="216000"/>
              </a:xfrm>
              <a:prstGeom prst="rect">
                <a:avLst/>
              </a:prstGeom>
              <a:solidFill>
                <a:srgbClr val="549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834587" y="6149096"/>
                <a:ext cx="216000" cy="216000"/>
              </a:xfrm>
              <a:prstGeom prst="rect">
                <a:avLst/>
              </a:prstGeom>
              <a:solidFill>
                <a:srgbClr val="71AAB7">
                  <a:alpha val="69804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049999" y="6364195"/>
                <a:ext cx="216000" cy="216000"/>
              </a:xfrm>
              <a:prstGeom prst="rect">
                <a:avLst/>
              </a:prstGeom>
              <a:solidFill>
                <a:srgbClr val="71AAB7">
                  <a:alpha val="69804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618650" y="5932061"/>
                <a:ext cx="216000" cy="216000"/>
              </a:xfrm>
              <a:prstGeom prst="rect">
                <a:avLst/>
              </a:prstGeom>
              <a:solidFill>
                <a:srgbClr val="71AAB7">
                  <a:alpha val="69804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1263618" y="6364195"/>
                <a:ext cx="216000" cy="216000"/>
              </a:xfrm>
              <a:prstGeom prst="rect">
                <a:avLst/>
              </a:prstGeom>
              <a:solidFill>
                <a:srgbClr val="71AAB7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834581" y="5933971"/>
                <a:ext cx="216000" cy="216000"/>
              </a:xfrm>
              <a:prstGeom prst="rect">
                <a:avLst/>
              </a:prstGeom>
              <a:solidFill>
                <a:srgbClr val="71AAB7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1048206" y="6148404"/>
                <a:ext cx="216000" cy="216000"/>
              </a:xfrm>
              <a:prstGeom prst="rect">
                <a:avLst/>
              </a:prstGeom>
              <a:solidFill>
                <a:srgbClr val="71AAB7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5" name="矩形 54"/>
            <p:cNvSpPr/>
            <p:nvPr/>
          </p:nvSpPr>
          <p:spPr>
            <a:xfrm>
              <a:off x="243321" y="2619089"/>
              <a:ext cx="5852679" cy="1631317"/>
            </a:xfrm>
            <a:prstGeom prst="rect">
              <a:avLst/>
            </a:prstGeom>
            <a:solidFill>
              <a:srgbClr val="549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4315170" y="811040"/>
              <a:ext cx="1302031" cy="820136"/>
              <a:chOff x="2206970" y="811040"/>
              <a:chExt cx="1302031" cy="820136"/>
            </a:xfrm>
          </p:grpSpPr>
          <p:cxnSp>
            <p:nvCxnSpPr>
              <p:cNvPr id="67" name="直接连接符 66"/>
              <p:cNvCxnSpPr/>
              <p:nvPr/>
            </p:nvCxnSpPr>
            <p:spPr>
              <a:xfrm flipH="1">
                <a:off x="2970202" y="811040"/>
                <a:ext cx="538798" cy="593591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flipH="1">
                <a:off x="3302918" y="1177591"/>
                <a:ext cx="206083" cy="227039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flipH="1">
                <a:off x="2359616" y="1071354"/>
                <a:ext cx="302513" cy="333277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2206970" y="1397778"/>
                <a:ext cx="152646" cy="1681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flipH="1">
                <a:off x="2825891" y="1391855"/>
                <a:ext cx="156633" cy="172561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>
                <a:off x="3094505" y="1404631"/>
                <a:ext cx="205634" cy="226545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组合 81"/>
            <p:cNvGrpSpPr/>
            <p:nvPr/>
          </p:nvGrpSpPr>
          <p:grpSpPr>
            <a:xfrm>
              <a:off x="920611" y="4780847"/>
              <a:ext cx="1302031" cy="820136"/>
              <a:chOff x="562904" y="5228463"/>
              <a:chExt cx="1302031" cy="820136"/>
            </a:xfrm>
          </p:grpSpPr>
          <p:cxnSp>
            <p:nvCxnSpPr>
              <p:cNvPr id="57" name="直接连接符 56"/>
              <p:cNvCxnSpPr/>
              <p:nvPr/>
            </p:nvCxnSpPr>
            <p:spPr>
              <a:xfrm flipV="1">
                <a:off x="562905" y="5455008"/>
                <a:ext cx="538798" cy="593591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V="1">
                <a:off x="562904" y="5455009"/>
                <a:ext cx="206083" cy="227039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V="1">
                <a:off x="1409776" y="5455008"/>
                <a:ext cx="302513" cy="333277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V="1">
                <a:off x="1712289" y="5293692"/>
                <a:ext cx="152646" cy="1681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V="1">
                <a:off x="1089381" y="5295223"/>
                <a:ext cx="156633" cy="172561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V="1">
                <a:off x="771766" y="5228463"/>
                <a:ext cx="205634" cy="226545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文本框 62"/>
            <p:cNvSpPr txBox="1"/>
            <p:nvPr/>
          </p:nvSpPr>
          <p:spPr>
            <a:xfrm>
              <a:off x="328553" y="2454804"/>
              <a:ext cx="19812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b="1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  <a:endParaRPr lang="zh-CN" altLang="en-US" sz="115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1847738" y="1849416"/>
              <a:ext cx="3321135" cy="3249471"/>
              <a:chOff x="-247336" y="4164045"/>
              <a:chExt cx="2946400" cy="2882822"/>
            </a:xfrm>
          </p:grpSpPr>
          <p:pic>
            <p:nvPicPr>
              <p:cNvPr id="65" name="图片 64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790411" y="5289094"/>
                <a:ext cx="1857539" cy="1139147"/>
              </a:xfrm>
              <a:prstGeom prst="rect">
                <a:avLst/>
              </a:prstGeom>
            </p:spPr>
          </p:pic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>
                <a:off x="-247336" y="4164045"/>
                <a:ext cx="2946400" cy="288282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5998" y="209550"/>
            <a:ext cx="11698351" cy="6400800"/>
          </a:xfrm>
          <a:prstGeom prst="rect">
            <a:avLst/>
          </a:prstGeom>
          <a:noFill/>
          <a:ln w="25400">
            <a:solidFill>
              <a:srgbClr val="549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3499" y="383184"/>
            <a:ext cx="2348865" cy="523220"/>
            <a:chOff x="273499" y="383184"/>
            <a:chExt cx="2348865" cy="523220"/>
          </a:xfrm>
        </p:grpSpPr>
        <p:sp>
          <p:nvSpPr>
            <p:cNvPr id="4" name="文本框 3"/>
            <p:cNvSpPr txBox="1"/>
            <p:nvPr/>
          </p:nvSpPr>
          <p:spPr>
            <a:xfrm>
              <a:off x="273499" y="383184"/>
              <a:ext cx="895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5496A6"/>
                  </a:solidFill>
                  <a:cs typeface="+mn-ea"/>
                  <a:sym typeface="+mn-lt"/>
                </a:rPr>
                <a:t>04</a:t>
              </a:r>
              <a:endParaRPr lang="zh-CN" altLang="en-US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56189" y="436721"/>
              <a:ext cx="1366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万物回暖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123941" y="475535"/>
              <a:ext cx="0" cy="32248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1546168" y="4272859"/>
            <a:ext cx="8826557" cy="1724481"/>
            <a:chOff x="1682178" y="4478682"/>
            <a:chExt cx="8826557" cy="1724481"/>
          </a:xfrm>
        </p:grpSpPr>
        <p:sp>
          <p:nvSpPr>
            <p:cNvPr id="8" name="文本框 7"/>
            <p:cNvSpPr txBox="1"/>
            <p:nvPr/>
          </p:nvSpPr>
          <p:spPr>
            <a:xfrm>
              <a:off x="1682179" y="4478682"/>
              <a:ext cx="3643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5496A6"/>
                  </a:solidFill>
                  <a:effectLst/>
                  <a:uLnTx/>
                  <a:uFillTx/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682178" y="5141334"/>
              <a:ext cx="8826557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点击此处添加文本内容，如关键词、部分简单介绍等。点击此处添加文本内容，如关键词、部分简单介绍等。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点击此处添加文本内容，如关键词、部分简单介绍等。点击此处添加文本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内容，如关键词、部分简单介绍等。点击此处添加文本内容，如关键词、部分简单介绍等。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33188" y="1809261"/>
            <a:ext cx="10564994" cy="2882822"/>
            <a:chOff x="233188" y="1809261"/>
            <a:chExt cx="10564994" cy="288282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233188" y="3250672"/>
              <a:ext cx="8276035" cy="0"/>
            </a:xfrm>
            <a:prstGeom prst="line">
              <a:avLst/>
            </a:prstGeom>
            <a:noFill/>
            <a:ln w="6350" cap="flat" cmpd="sng" algn="ctr">
              <a:solidFill>
                <a:srgbClr val="5496A6"/>
              </a:solidFill>
              <a:prstDash val="solid"/>
              <a:miter lim="800000"/>
            </a:ln>
            <a:effectLst/>
          </p:spPr>
        </p:cxnSp>
        <p:sp>
          <p:nvSpPr>
            <p:cNvPr id="13" name="椭圆 12"/>
            <p:cNvSpPr/>
            <p:nvPr/>
          </p:nvSpPr>
          <p:spPr>
            <a:xfrm>
              <a:off x="1546168" y="2571214"/>
              <a:ext cx="1358917" cy="1358917"/>
            </a:xfrm>
            <a:prstGeom prst="ellipse">
              <a:avLst/>
            </a:prstGeom>
            <a:solidFill>
              <a:srgbClr val="549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KSO_Shape"/>
            <p:cNvSpPr/>
            <p:nvPr/>
          </p:nvSpPr>
          <p:spPr bwMode="auto">
            <a:xfrm>
              <a:off x="1921894" y="2956238"/>
              <a:ext cx="607464" cy="588869"/>
            </a:xfrm>
            <a:custGeom>
              <a:avLst/>
              <a:gdLst>
                <a:gd name="T0" fmla="*/ 2147483647 w 6140"/>
                <a:gd name="T1" fmla="*/ 2147483647 h 6040"/>
                <a:gd name="T2" fmla="*/ 2147483647 w 6140"/>
                <a:gd name="T3" fmla="*/ 2147483647 h 6040"/>
                <a:gd name="T4" fmla="*/ 2147483647 w 6140"/>
                <a:gd name="T5" fmla="*/ 2147483647 h 6040"/>
                <a:gd name="T6" fmla="*/ 2147483647 w 6140"/>
                <a:gd name="T7" fmla="*/ 2147483647 h 6040"/>
                <a:gd name="T8" fmla="*/ 2147483647 w 6140"/>
                <a:gd name="T9" fmla="*/ 2147483647 h 6040"/>
                <a:gd name="T10" fmla="*/ 2147483647 w 6140"/>
                <a:gd name="T11" fmla="*/ 2147483647 h 6040"/>
                <a:gd name="T12" fmla="*/ 2147483647 w 6140"/>
                <a:gd name="T13" fmla="*/ 2147483647 h 6040"/>
                <a:gd name="T14" fmla="*/ 2147483647 w 6140"/>
                <a:gd name="T15" fmla="*/ 2147483647 h 6040"/>
                <a:gd name="T16" fmla="*/ 2147483647 w 6140"/>
                <a:gd name="T17" fmla="*/ 2147483647 h 6040"/>
                <a:gd name="T18" fmla="*/ 2147483647 w 6140"/>
                <a:gd name="T19" fmla="*/ 2147483647 h 6040"/>
                <a:gd name="T20" fmla="*/ 2147483647 w 6140"/>
                <a:gd name="T21" fmla="*/ 2147483647 h 6040"/>
                <a:gd name="T22" fmla="*/ 2147483647 w 6140"/>
                <a:gd name="T23" fmla="*/ 2147483647 h 6040"/>
                <a:gd name="T24" fmla="*/ 2147483647 w 6140"/>
                <a:gd name="T25" fmla="*/ 2147483647 h 6040"/>
                <a:gd name="T26" fmla="*/ 2147483647 w 6140"/>
                <a:gd name="T27" fmla="*/ 2147483647 h 6040"/>
                <a:gd name="T28" fmla="*/ 2147483647 w 6140"/>
                <a:gd name="T29" fmla="*/ 2147483647 h 6040"/>
                <a:gd name="T30" fmla="*/ 2147483647 w 6140"/>
                <a:gd name="T31" fmla="*/ 2147483647 h 6040"/>
                <a:gd name="T32" fmla="*/ 2147483647 w 6140"/>
                <a:gd name="T33" fmla="*/ 2147483647 h 6040"/>
                <a:gd name="T34" fmla="*/ 2147483647 w 6140"/>
                <a:gd name="T35" fmla="*/ 2147483647 h 6040"/>
                <a:gd name="T36" fmla="*/ 2147483647 w 6140"/>
                <a:gd name="T37" fmla="*/ 2147483647 h 6040"/>
                <a:gd name="T38" fmla="*/ 2147483647 w 6140"/>
                <a:gd name="T39" fmla="*/ 2147483647 h 6040"/>
                <a:gd name="T40" fmla="*/ 2147483647 w 6140"/>
                <a:gd name="T41" fmla="*/ 2147483647 h 6040"/>
                <a:gd name="T42" fmla="*/ 2147483647 w 6140"/>
                <a:gd name="T43" fmla="*/ 2147483647 h 6040"/>
                <a:gd name="T44" fmla="*/ 2147483647 w 6140"/>
                <a:gd name="T45" fmla="*/ 2147483647 h 6040"/>
                <a:gd name="T46" fmla="*/ 2147483647 w 6140"/>
                <a:gd name="T47" fmla="*/ 2147483647 h 6040"/>
                <a:gd name="T48" fmla="*/ 2147483647 w 6140"/>
                <a:gd name="T49" fmla="*/ 2147483647 h 6040"/>
                <a:gd name="T50" fmla="*/ 2147483647 w 6140"/>
                <a:gd name="T51" fmla="*/ 2147483647 h 6040"/>
                <a:gd name="T52" fmla="*/ 2147483647 w 6140"/>
                <a:gd name="T53" fmla="*/ 2147483647 h 6040"/>
                <a:gd name="T54" fmla="*/ 2147483647 w 6140"/>
                <a:gd name="T55" fmla="*/ 2147483647 h 6040"/>
                <a:gd name="T56" fmla="*/ 2147483647 w 6140"/>
                <a:gd name="T57" fmla="*/ 2147483647 h 6040"/>
                <a:gd name="T58" fmla="*/ 2147483647 w 6140"/>
                <a:gd name="T59" fmla="*/ 2147483647 h 6040"/>
                <a:gd name="T60" fmla="*/ 2147483647 w 6140"/>
                <a:gd name="T61" fmla="*/ 2147483647 h 6040"/>
                <a:gd name="T62" fmla="*/ 2147483647 w 6140"/>
                <a:gd name="T63" fmla="*/ 2147483647 h 6040"/>
                <a:gd name="T64" fmla="*/ 2147483647 w 6140"/>
                <a:gd name="T65" fmla="*/ 2147483647 h 6040"/>
                <a:gd name="T66" fmla="*/ 2147483647 w 6140"/>
                <a:gd name="T67" fmla="*/ 2147483647 h 6040"/>
                <a:gd name="T68" fmla="*/ 2147483647 w 6140"/>
                <a:gd name="T69" fmla="*/ 2147483647 h 6040"/>
                <a:gd name="T70" fmla="*/ 2147483647 w 6140"/>
                <a:gd name="T71" fmla="*/ 2147483647 h 6040"/>
                <a:gd name="T72" fmla="*/ 2147483647 w 6140"/>
                <a:gd name="T73" fmla="*/ 2147483647 h 6040"/>
                <a:gd name="T74" fmla="*/ 2147483647 w 6140"/>
                <a:gd name="T75" fmla="*/ 2147483647 h 6040"/>
                <a:gd name="T76" fmla="*/ 2147483647 w 6140"/>
                <a:gd name="T77" fmla="*/ 2147483647 h 6040"/>
                <a:gd name="T78" fmla="*/ 2147483647 w 6140"/>
                <a:gd name="T79" fmla="*/ 2147483647 h 6040"/>
                <a:gd name="T80" fmla="*/ 2147483647 w 6140"/>
                <a:gd name="T81" fmla="*/ 2147483647 h 6040"/>
                <a:gd name="T82" fmla="*/ 2147483647 w 6140"/>
                <a:gd name="T83" fmla="*/ 2147483647 h 6040"/>
                <a:gd name="T84" fmla="*/ 2147483647 w 6140"/>
                <a:gd name="T85" fmla="*/ 2147483647 h 6040"/>
                <a:gd name="T86" fmla="*/ 2147483647 w 6140"/>
                <a:gd name="T87" fmla="*/ 2147483647 h 6040"/>
                <a:gd name="T88" fmla="*/ 2147483647 w 6140"/>
                <a:gd name="T89" fmla="*/ 2147483647 h 6040"/>
                <a:gd name="T90" fmla="*/ 2147483647 w 6140"/>
                <a:gd name="T91" fmla="*/ 2147483647 h 6040"/>
                <a:gd name="T92" fmla="*/ 2147483647 w 6140"/>
                <a:gd name="T93" fmla="*/ 2147483647 h 6040"/>
                <a:gd name="T94" fmla="*/ 2147483647 w 6140"/>
                <a:gd name="T95" fmla="*/ 2147483647 h 6040"/>
                <a:gd name="T96" fmla="*/ 2147483647 w 6140"/>
                <a:gd name="T97" fmla="*/ 2147483647 h 6040"/>
                <a:gd name="T98" fmla="*/ 2147483647 w 6140"/>
                <a:gd name="T99" fmla="*/ 2147483647 h 6040"/>
                <a:gd name="T100" fmla="*/ 2147483647 w 6140"/>
                <a:gd name="T101" fmla="*/ 2147483647 h 6040"/>
                <a:gd name="T102" fmla="*/ 2147483647 w 6140"/>
                <a:gd name="T103" fmla="*/ 2147483647 h 6040"/>
                <a:gd name="T104" fmla="*/ 2147483647 w 6140"/>
                <a:gd name="T105" fmla="*/ 2147483647 h 6040"/>
                <a:gd name="T106" fmla="*/ 2147483647 w 6140"/>
                <a:gd name="T107" fmla="*/ 2147483647 h 6040"/>
                <a:gd name="T108" fmla="*/ 2147483647 w 6140"/>
                <a:gd name="T109" fmla="*/ 2147483647 h 6040"/>
                <a:gd name="T110" fmla="*/ 2147483647 w 6140"/>
                <a:gd name="T111" fmla="*/ 2147483647 h 6040"/>
                <a:gd name="T112" fmla="*/ 2147483647 w 6140"/>
                <a:gd name="T113" fmla="*/ 2147483647 h 6040"/>
                <a:gd name="T114" fmla="*/ 2147483647 w 6140"/>
                <a:gd name="T115" fmla="*/ 2147483647 h 6040"/>
                <a:gd name="T116" fmla="*/ 2147483647 w 6140"/>
                <a:gd name="T117" fmla="*/ 2147483647 h 6040"/>
                <a:gd name="T118" fmla="*/ 2147483647 w 6140"/>
                <a:gd name="T119" fmla="*/ 2147483647 h 60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140"/>
                <a:gd name="T181" fmla="*/ 0 h 6040"/>
                <a:gd name="T182" fmla="*/ 6140 w 6140"/>
                <a:gd name="T183" fmla="*/ 6040 h 60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140" h="6040">
                  <a:moveTo>
                    <a:pt x="3011" y="554"/>
                  </a:moveTo>
                  <a:lnTo>
                    <a:pt x="5433" y="554"/>
                  </a:lnTo>
                  <a:lnTo>
                    <a:pt x="5469" y="555"/>
                  </a:lnTo>
                  <a:lnTo>
                    <a:pt x="5505" y="557"/>
                  </a:lnTo>
                  <a:lnTo>
                    <a:pt x="5540" y="562"/>
                  </a:lnTo>
                  <a:lnTo>
                    <a:pt x="5575" y="567"/>
                  </a:lnTo>
                  <a:lnTo>
                    <a:pt x="5608" y="576"/>
                  </a:lnTo>
                  <a:lnTo>
                    <a:pt x="5642" y="586"/>
                  </a:lnTo>
                  <a:lnTo>
                    <a:pt x="5676" y="597"/>
                  </a:lnTo>
                  <a:lnTo>
                    <a:pt x="5707" y="609"/>
                  </a:lnTo>
                  <a:lnTo>
                    <a:pt x="5738" y="623"/>
                  </a:lnTo>
                  <a:lnTo>
                    <a:pt x="5768" y="639"/>
                  </a:lnTo>
                  <a:lnTo>
                    <a:pt x="5799" y="656"/>
                  </a:lnTo>
                  <a:lnTo>
                    <a:pt x="5828" y="674"/>
                  </a:lnTo>
                  <a:lnTo>
                    <a:pt x="5854" y="694"/>
                  </a:lnTo>
                  <a:lnTo>
                    <a:pt x="5881" y="716"/>
                  </a:lnTo>
                  <a:lnTo>
                    <a:pt x="5908" y="738"/>
                  </a:lnTo>
                  <a:lnTo>
                    <a:pt x="5932" y="761"/>
                  </a:lnTo>
                  <a:lnTo>
                    <a:pt x="5955" y="786"/>
                  </a:lnTo>
                  <a:lnTo>
                    <a:pt x="5977" y="811"/>
                  </a:lnTo>
                  <a:lnTo>
                    <a:pt x="5998" y="838"/>
                  </a:lnTo>
                  <a:lnTo>
                    <a:pt x="6018" y="866"/>
                  </a:lnTo>
                  <a:lnTo>
                    <a:pt x="6037" y="895"/>
                  </a:lnTo>
                  <a:lnTo>
                    <a:pt x="6054" y="924"/>
                  </a:lnTo>
                  <a:lnTo>
                    <a:pt x="6069" y="955"/>
                  </a:lnTo>
                  <a:lnTo>
                    <a:pt x="6084" y="987"/>
                  </a:lnTo>
                  <a:lnTo>
                    <a:pt x="6097" y="1018"/>
                  </a:lnTo>
                  <a:lnTo>
                    <a:pt x="6107" y="1051"/>
                  </a:lnTo>
                  <a:lnTo>
                    <a:pt x="6117" y="1084"/>
                  </a:lnTo>
                  <a:lnTo>
                    <a:pt x="6125" y="1119"/>
                  </a:lnTo>
                  <a:lnTo>
                    <a:pt x="6132" y="1154"/>
                  </a:lnTo>
                  <a:lnTo>
                    <a:pt x="6136" y="1189"/>
                  </a:lnTo>
                  <a:lnTo>
                    <a:pt x="6139" y="1225"/>
                  </a:lnTo>
                  <a:lnTo>
                    <a:pt x="6140" y="1261"/>
                  </a:lnTo>
                  <a:lnTo>
                    <a:pt x="6140" y="5331"/>
                  </a:lnTo>
                  <a:lnTo>
                    <a:pt x="6139" y="5369"/>
                  </a:lnTo>
                  <a:lnTo>
                    <a:pt x="6136" y="5405"/>
                  </a:lnTo>
                  <a:lnTo>
                    <a:pt x="6132" y="5439"/>
                  </a:lnTo>
                  <a:lnTo>
                    <a:pt x="6125" y="5474"/>
                  </a:lnTo>
                  <a:lnTo>
                    <a:pt x="6117" y="5508"/>
                  </a:lnTo>
                  <a:lnTo>
                    <a:pt x="6107" y="5542"/>
                  </a:lnTo>
                  <a:lnTo>
                    <a:pt x="6097" y="5574"/>
                  </a:lnTo>
                  <a:lnTo>
                    <a:pt x="6084" y="5607"/>
                  </a:lnTo>
                  <a:lnTo>
                    <a:pt x="6069" y="5638"/>
                  </a:lnTo>
                  <a:lnTo>
                    <a:pt x="6054" y="5668"/>
                  </a:lnTo>
                  <a:lnTo>
                    <a:pt x="6037" y="5698"/>
                  </a:lnTo>
                  <a:lnTo>
                    <a:pt x="6018" y="5726"/>
                  </a:lnTo>
                  <a:lnTo>
                    <a:pt x="5998" y="5754"/>
                  </a:lnTo>
                  <a:lnTo>
                    <a:pt x="5977" y="5781"/>
                  </a:lnTo>
                  <a:lnTo>
                    <a:pt x="5955" y="5806"/>
                  </a:lnTo>
                  <a:lnTo>
                    <a:pt x="5932" y="5832"/>
                  </a:lnTo>
                  <a:lnTo>
                    <a:pt x="5908" y="5855"/>
                  </a:lnTo>
                  <a:lnTo>
                    <a:pt x="5881" y="5877"/>
                  </a:lnTo>
                  <a:lnTo>
                    <a:pt x="5854" y="5898"/>
                  </a:lnTo>
                  <a:lnTo>
                    <a:pt x="5828" y="5918"/>
                  </a:lnTo>
                  <a:lnTo>
                    <a:pt x="5799" y="5936"/>
                  </a:lnTo>
                  <a:lnTo>
                    <a:pt x="5768" y="5954"/>
                  </a:lnTo>
                  <a:lnTo>
                    <a:pt x="5738" y="5969"/>
                  </a:lnTo>
                  <a:lnTo>
                    <a:pt x="5707" y="5983"/>
                  </a:lnTo>
                  <a:lnTo>
                    <a:pt x="5676" y="5996"/>
                  </a:lnTo>
                  <a:lnTo>
                    <a:pt x="5642" y="6007"/>
                  </a:lnTo>
                  <a:lnTo>
                    <a:pt x="5608" y="6016"/>
                  </a:lnTo>
                  <a:lnTo>
                    <a:pt x="5575" y="6025"/>
                  </a:lnTo>
                  <a:lnTo>
                    <a:pt x="5540" y="6030"/>
                  </a:lnTo>
                  <a:lnTo>
                    <a:pt x="5505" y="6035"/>
                  </a:lnTo>
                  <a:lnTo>
                    <a:pt x="5469" y="6039"/>
                  </a:lnTo>
                  <a:lnTo>
                    <a:pt x="5433" y="6040"/>
                  </a:lnTo>
                  <a:lnTo>
                    <a:pt x="3011" y="6040"/>
                  </a:lnTo>
                  <a:lnTo>
                    <a:pt x="2981" y="6039"/>
                  </a:lnTo>
                  <a:lnTo>
                    <a:pt x="2951" y="6036"/>
                  </a:lnTo>
                  <a:lnTo>
                    <a:pt x="2921" y="6033"/>
                  </a:lnTo>
                  <a:lnTo>
                    <a:pt x="2892" y="6029"/>
                  </a:lnTo>
                  <a:lnTo>
                    <a:pt x="2863" y="6023"/>
                  </a:lnTo>
                  <a:lnTo>
                    <a:pt x="2834" y="6016"/>
                  </a:lnTo>
                  <a:lnTo>
                    <a:pt x="2806" y="6008"/>
                  </a:lnTo>
                  <a:lnTo>
                    <a:pt x="2778" y="5999"/>
                  </a:lnTo>
                  <a:lnTo>
                    <a:pt x="2750" y="5989"/>
                  </a:lnTo>
                  <a:lnTo>
                    <a:pt x="2723" y="5978"/>
                  </a:lnTo>
                  <a:lnTo>
                    <a:pt x="2698" y="5965"/>
                  </a:lnTo>
                  <a:lnTo>
                    <a:pt x="2672" y="5951"/>
                  </a:lnTo>
                  <a:lnTo>
                    <a:pt x="2647" y="5938"/>
                  </a:lnTo>
                  <a:lnTo>
                    <a:pt x="2623" y="5922"/>
                  </a:lnTo>
                  <a:lnTo>
                    <a:pt x="2599" y="5906"/>
                  </a:lnTo>
                  <a:lnTo>
                    <a:pt x="2577" y="5889"/>
                  </a:lnTo>
                  <a:lnTo>
                    <a:pt x="2554" y="5870"/>
                  </a:lnTo>
                  <a:lnTo>
                    <a:pt x="2533" y="5852"/>
                  </a:lnTo>
                  <a:lnTo>
                    <a:pt x="2512" y="5832"/>
                  </a:lnTo>
                  <a:lnTo>
                    <a:pt x="2492" y="5811"/>
                  </a:lnTo>
                  <a:lnTo>
                    <a:pt x="2474" y="5790"/>
                  </a:lnTo>
                  <a:lnTo>
                    <a:pt x="2455" y="5768"/>
                  </a:lnTo>
                  <a:lnTo>
                    <a:pt x="2438" y="5745"/>
                  </a:lnTo>
                  <a:lnTo>
                    <a:pt x="2421" y="5722"/>
                  </a:lnTo>
                  <a:lnTo>
                    <a:pt x="2406" y="5697"/>
                  </a:lnTo>
                  <a:lnTo>
                    <a:pt x="2392" y="5672"/>
                  </a:lnTo>
                  <a:lnTo>
                    <a:pt x="2378" y="5646"/>
                  </a:lnTo>
                  <a:lnTo>
                    <a:pt x="2366" y="5621"/>
                  </a:lnTo>
                  <a:lnTo>
                    <a:pt x="2355" y="5594"/>
                  </a:lnTo>
                  <a:lnTo>
                    <a:pt x="2345" y="5567"/>
                  </a:lnTo>
                  <a:lnTo>
                    <a:pt x="2336" y="5539"/>
                  </a:lnTo>
                  <a:lnTo>
                    <a:pt x="2327" y="5510"/>
                  </a:lnTo>
                  <a:lnTo>
                    <a:pt x="2315" y="5509"/>
                  </a:lnTo>
                  <a:lnTo>
                    <a:pt x="2259" y="5501"/>
                  </a:lnTo>
                  <a:lnTo>
                    <a:pt x="2203" y="5493"/>
                  </a:lnTo>
                  <a:lnTo>
                    <a:pt x="2147" y="5484"/>
                  </a:lnTo>
                  <a:lnTo>
                    <a:pt x="2092" y="5474"/>
                  </a:lnTo>
                  <a:lnTo>
                    <a:pt x="2037" y="5463"/>
                  </a:lnTo>
                  <a:lnTo>
                    <a:pt x="1983" y="5451"/>
                  </a:lnTo>
                  <a:lnTo>
                    <a:pt x="1929" y="5439"/>
                  </a:lnTo>
                  <a:lnTo>
                    <a:pt x="1876" y="5427"/>
                  </a:lnTo>
                  <a:lnTo>
                    <a:pt x="1824" y="5413"/>
                  </a:lnTo>
                  <a:lnTo>
                    <a:pt x="1771" y="5398"/>
                  </a:lnTo>
                  <a:lnTo>
                    <a:pt x="1719" y="5383"/>
                  </a:lnTo>
                  <a:lnTo>
                    <a:pt x="1668" y="5366"/>
                  </a:lnTo>
                  <a:lnTo>
                    <a:pt x="1618" y="5350"/>
                  </a:lnTo>
                  <a:lnTo>
                    <a:pt x="1568" y="5333"/>
                  </a:lnTo>
                  <a:lnTo>
                    <a:pt x="1519" y="5314"/>
                  </a:lnTo>
                  <a:lnTo>
                    <a:pt x="1471" y="5295"/>
                  </a:lnTo>
                  <a:lnTo>
                    <a:pt x="1423" y="5276"/>
                  </a:lnTo>
                  <a:lnTo>
                    <a:pt x="1375" y="5255"/>
                  </a:lnTo>
                  <a:lnTo>
                    <a:pt x="1329" y="5234"/>
                  </a:lnTo>
                  <a:lnTo>
                    <a:pt x="1283" y="5213"/>
                  </a:lnTo>
                  <a:lnTo>
                    <a:pt x="1237" y="5190"/>
                  </a:lnTo>
                  <a:lnTo>
                    <a:pt x="1193" y="5167"/>
                  </a:lnTo>
                  <a:lnTo>
                    <a:pt x="1150" y="5143"/>
                  </a:lnTo>
                  <a:lnTo>
                    <a:pt x="1107" y="5119"/>
                  </a:lnTo>
                  <a:lnTo>
                    <a:pt x="1064" y="5093"/>
                  </a:lnTo>
                  <a:lnTo>
                    <a:pt x="1024" y="5067"/>
                  </a:lnTo>
                  <a:lnTo>
                    <a:pt x="983" y="5041"/>
                  </a:lnTo>
                  <a:lnTo>
                    <a:pt x="944" y="5013"/>
                  </a:lnTo>
                  <a:lnTo>
                    <a:pt x="905" y="4985"/>
                  </a:lnTo>
                  <a:lnTo>
                    <a:pt x="867" y="4956"/>
                  </a:lnTo>
                  <a:lnTo>
                    <a:pt x="830" y="4927"/>
                  </a:lnTo>
                  <a:lnTo>
                    <a:pt x="794" y="4897"/>
                  </a:lnTo>
                  <a:lnTo>
                    <a:pt x="757" y="4866"/>
                  </a:lnTo>
                  <a:lnTo>
                    <a:pt x="721" y="4832"/>
                  </a:lnTo>
                  <a:lnTo>
                    <a:pt x="686" y="4800"/>
                  </a:lnTo>
                  <a:lnTo>
                    <a:pt x="652" y="4765"/>
                  </a:lnTo>
                  <a:lnTo>
                    <a:pt x="620" y="4730"/>
                  </a:lnTo>
                  <a:lnTo>
                    <a:pt x="588" y="4695"/>
                  </a:lnTo>
                  <a:lnTo>
                    <a:pt x="557" y="4658"/>
                  </a:lnTo>
                  <a:lnTo>
                    <a:pt x="528" y="4622"/>
                  </a:lnTo>
                  <a:lnTo>
                    <a:pt x="500" y="4584"/>
                  </a:lnTo>
                  <a:lnTo>
                    <a:pt x="472" y="4547"/>
                  </a:lnTo>
                  <a:lnTo>
                    <a:pt x="447" y="4507"/>
                  </a:lnTo>
                  <a:lnTo>
                    <a:pt x="422" y="4468"/>
                  </a:lnTo>
                  <a:lnTo>
                    <a:pt x="398" y="4428"/>
                  </a:lnTo>
                  <a:lnTo>
                    <a:pt x="376" y="4386"/>
                  </a:lnTo>
                  <a:lnTo>
                    <a:pt x="355" y="4346"/>
                  </a:lnTo>
                  <a:lnTo>
                    <a:pt x="335" y="4304"/>
                  </a:lnTo>
                  <a:lnTo>
                    <a:pt x="317" y="4261"/>
                  </a:lnTo>
                  <a:lnTo>
                    <a:pt x="299" y="4218"/>
                  </a:lnTo>
                  <a:lnTo>
                    <a:pt x="283" y="4174"/>
                  </a:lnTo>
                  <a:lnTo>
                    <a:pt x="269" y="4130"/>
                  </a:lnTo>
                  <a:lnTo>
                    <a:pt x="255" y="4084"/>
                  </a:lnTo>
                  <a:lnTo>
                    <a:pt x="243" y="4038"/>
                  </a:lnTo>
                  <a:lnTo>
                    <a:pt x="233" y="3993"/>
                  </a:lnTo>
                  <a:lnTo>
                    <a:pt x="224" y="3945"/>
                  </a:lnTo>
                  <a:lnTo>
                    <a:pt x="217" y="3897"/>
                  </a:lnTo>
                  <a:lnTo>
                    <a:pt x="210" y="3850"/>
                  </a:lnTo>
                  <a:lnTo>
                    <a:pt x="205" y="3801"/>
                  </a:lnTo>
                  <a:lnTo>
                    <a:pt x="203" y="3752"/>
                  </a:lnTo>
                  <a:lnTo>
                    <a:pt x="201" y="3702"/>
                  </a:lnTo>
                  <a:lnTo>
                    <a:pt x="201" y="3651"/>
                  </a:lnTo>
                  <a:lnTo>
                    <a:pt x="202" y="3601"/>
                  </a:lnTo>
                  <a:lnTo>
                    <a:pt x="204" y="3549"/>
                  </a:lnTo>
                  <a:lnTo>
                    <a:pt x="209" y="3500"/>
                  </a:lnTo>
                  <a:lnTo>
                    <a:pt x="216" y="3445"/>
                  </a:lnTo>
                  <a:lnTo>
                    <a:pt x="221" y="3403"/>
                  </a:lnTo>
                  <a:lnTo>
                    <a:pt x="228" y="3360"/>
                  </a:lnTo>
                  <a:lnTo>
                    <a:pt x="235" y="3317"/>
                  </a:lnTo>
                  <a:lnTo>
                    <a:pt x="245" y="3274"/>
                  </a:lnTo>
                  <a:lnTo>
                    <a:pt x="255" y="3231"/>
                  </a:lnTo>
                  <a:lnTo>
                    <a:pt x="267" y="3187"/>
                  </a:lnTo>
                  <a:lnTo>
                    <a:pt x="278" y="3143"/>
                  </a:lnTo>
                  <a:lnTo>
                    <a:pt x="292" y="3099"/>
                  </a:lnTo>
                  <a:lnTo>
                    <a:pt x="306" y="3053"/>
                  </a:lnTo>
                  <a:lnTo>
                    <a:pt x="322" y="3009"/>
                  </a:lnTo>
                  <a:lnTo>
                    <a:pt x="339" y="2964"/>
                  </a:lnTo>
                  <a:lnTo>
                    <a:pt x="356" y="2919"/>
                  </a:lnTo>
                  <a:lnTo>
                    <a:pt x="376" y="2872"/>
                  </a:lnTo>
                  <a:lnTo>
                    <a:pt x="396" y="2826"/>
                  </a:lnTo>
                  <a:lnTo>
                    <a:pt x="416" y="2779"/>
                  </a:lnTo>
                  <a:lnTo>
                    <a:pt x="440" y="2733"/>
                  </a:lnTo>
                  <a:lnTo>
                    <a:pt x="398" y="2695"/>
                  </a:lnTo>
                  <a:lnTo>
                    <a:pt x="357" y="2654"/>
                  </a:lnTo>
                  <a:lnTo>
                    <a:pt x="319" y="2614"/>
                  </a:lnTo>
                  <a:lnTo>
                    <a:pt x="282" y="2573"/>
                  </a:lnTo>
                  <a:lnTo>
                    <a:pt x="247" y="2531"/>
                  </a:lnTo>
                  <a:lnTo>
                    <a:pt x="214" y="2489"/>
                  </a:lnTo>
                  <a:lnTo>
                    <a:pt x="184" y="2445"/>
                  </a:lnTo>
                  <a:lnTo>
                    <a:pt x="155" y="2401"/>
                  </a:lnTo>
                  <a:lnTo>
                    <a:pt x="129" y="2356"/>
                  </a:lnTo>
                  <a:lnTo>
                    <a:pt x="104" y="2310"/>
                  </a:lnTo>
                  <a:lnTo>
                    <a:pt x="82" y="2263"/>
                  </a:lnTo>
                  <a:lnTo>
                    <a:pt x="62" y="2215"/>
                  </a:lnTo>
                  <a:lnTo>
                    <a:pt x="46" y="2165"/>
                  </a:lnTo>
                  <a:lnTo>
                    <a:pt x="38" y="2141"/>
                  </a:lnTo>
                  <a:lnTo>
                    <a:pt x="31" y="2115"/>
                  </a:lnTo>
                  <a:lnTo>
                    <a:pt x="25" y="2090"/>
                  </a:lnTo>
                  <a:lnTo>
                    <a:pt x="19" y="2064"/>
                  </a:lnTo>
                  <a:lnTo>
                    <a:pt x="14" y="2037"/>
                  </a:lnTo>
                  <a:lnTo>
                    <a:pt x="10" y="2011"/>
                  </a:lnTo>
                  <a:lnTo>
                    <a:pt x="7" y="1984"/>
                  </a:lnTo>
                  <a:lnTo>
                    <a:pt x="3" y="1957"/>
                  </a:lnTo>
                  <a:lnTo>
                    <a:pt x="1" y="1929"/>
                  </a:lnTo>
                  <a:lnTo>
                    <a:pt x="0" y="1902"/>
                  </a:lnTo>
                  <a:lnTo>
                    <a:pt x="0" y="1874"/>
                  </a:lnTo>
                  <a:lnTo>
                    <a:pt x="0" y="1846"/>
                  </a:lnTo>
                  <a:lnTo>
                    <a:pt x="0" y="1817"/>
                  </a:lnTo>
                  <a:lnTo>
                    <a:pt x="2" y="1788"/>
                  </a:lnTo>
                  <a:lnTo>
                    <a:pt x="4" y="1758"/>
                  </a:lnTo>
                  <a:lnTo>
                    <a:pt x="7" y="1729"/>
                  </a:lnTo>
                  <a:lnTo>
                    <a:pt x="11" y="1698"/>
                  </a:lnTo>
                  <a:lnTo>
                    <a:pt x="16" y="1667"/>
                  </a:lnTo>
                  <a:lnTo>
                    <a:pt x="21" y="1637"/>
                  </a:lnTo>
                  <a:lnTo>
                    <a:pt x="28" y="1606"/>
                  </a:lnTo>
                  <a:lnTo>
                    <a:pt x="35" y="1573"/>
                  </a:lnTo>
                  <a:lnTo>
                    <a:pt x="43" y="1542"/>
                  </a:lnTo>
                  <a:lnTo>
                    <a:pt x="51" y="1509"/>
                  </a:lnTo>
                  <a:lnTo>
                    <a:pt x="61" y="1475"/>
                  </a:lnTo>
                  <a:lnTo>
                    <a:pt x="72" y="1443"/>
                  </a:lnTo>
                  <a:lnTo>
                    <a:pt x="83" y="1409"/>
                  </a:lnTo>
                  <a:lnTo>
                    <a:pt x="109" y="1340"/>
                  </a:lnTo>
                  <a:lnTo>
                    <a:pt x="138" y="1270"/>
                  </a:lnTo>
                  <a:lnTo>
                    <a:pt x="170" y="1198"/>
                  </a:lnTo>
                  <a:lnTo>
                    <a:pt x="207" y="1124"/>
                  </a:lnTo>
                  <a:lnTo>
                    <a:pt x="247" y="1048"/>
                  </a:lnTo>
                  <a:lnTo>
                    <a:pt x="291" y="970"/>
                  </a:lnTo>
                  <a:lnTo>
                    <a:pt x="232" y="930"/>
                  </a:lnTo>
                  <a:lnTo>
                    <a:pt x="966" y="3"/>
                  </a:lnTo>
                  <a:lnTo>
                    <a:pt x="977" y="2"/>
                  </a:lnTo>
                  <a:lnTo>
                    <a:pt x="1011" y="1"/>
                  </a:lnTo>
                  <a:lnTo>
                    <a:pt x="1062" y="0"/>
                  </a:lnTo>
                  <a:lnTo>
                    <a:pt x="1092" y="1"/>
                  </a:lnTo>
                  <a:lnTo>
                    <a:pt x="1126" y="2"/>
                  </a:lnTo>
                  <a:lnTo>
                    <a:pt x="1161" y="4"/>
                  </a:lnTo>
                  <a:lnTo>
                    <a:pt x="1198" y="9"/>
                  </a:lnTo>
                  <a:lnTo>
                    <a:pt x="1236" y="14"/>
                  </a:lnTo>
                  <a:lnTo>
                    <a:pt x="1276" y="22"/>
                  </a:lnTo>
                  <a:lnTo>
                    <a:pt x="1314" y="31"/>
                  </a:lnTo>
                  <a:lnTo>
                    <a:pt x="1352" y="43"/>
                  </a:lnTo>
                  <a:lnTo>
                    <a:pt x="1372" y="48"/>
                  </a:lnTo>
                  <a:lnTo>
                    <a:pt x="1390" y="57"/>
                  </a:lnTo>
                  <a:lnTo>
                    <a:pt x="1408" y="65"/>
                  </a:lnTo>
                  <a:lnTo>
                    <a:pt x="1426" y="73"/>
                  </a:lnTo>
                  <a:lnTo>
                    <a:pt x="1461" y="93"/>
                  </a:lnTo>
                  <a:lnTo>
                    <a:pt x="1495" y="114"/>
                  </a:lnTo>
                  <a:lnTo>
                    <a:pt x="1527" y="136"/>
                  </a:lnTo>
                  <a:lnTo>
                    <a:pt x="1559" y="159"/>
                  </a:lnTo>
                  <a:lnTo>
                    <a:pt x="1588" y="182"/>
                  </a:lnTo>
                  <a:lnTo>
                    <a:pt x="1616" y="205"/>
                  </a:lnTo>
                  <a:lnTo>
                    <a:pt x="1642" y="230"/>
                  </a:lnTo>
                  <a:lnTo>
                    <a:pt x="1666" y="252"/>
                  </a:lnTo>
                  <a:lnTo>
                    <a:pt x="1707" y="293"/>
                  </a:lnTo>
                  <a:lnTo>
                    <a:pt x="1739" y="327"/>
                  </a:lnTo>
                  <a:lnTo>
                    <a:pt x="1759" y="350"/>
                  </a:lnTo>
                  <a:lnTo>
                    <a:pt x="1765" y="359"/>
                  </a:lnTo>
                  <a:lnTo>
                    <a:pt x="1153" y="1011"/>
                  </a:lnTo>
                  <a:lnTo>
                    <a:pt x="985" y="843"/>
                  </a:lnTo>
                  <a:lnTo>
                    <a:pt x="714" y="1251"/>
                  </a:lnTo>
                  <a:lnTo>
                    <a:pt x="630" y="1196"/>
                  </a:lnTo>
                  <a:lnTo>
                    <a:pt x="603" y="1246"/>
                  </a:lnTo>
                  <a:lnTo>
                    <a:pt x="578" y="1294"/>
                  </a:lnTo>
                  <a:lnTo>
                    <a:pt x="556" y="1342"/>
                  </a:lnTo>
                  <a:lnTo>
                    <a:pt x="535" y="1390"/>
                  </a:lnTo>
                  <a:lnTo>
                    <a:pt x="516" y="1435"/>
                  </a:lnTo>
                  <a:lnTo>
                    <a:pt x="500" y="1480"/>
                  </a:lnTo>
                  <a:lnTo>
                    <a:pt x="485" y="1524"/>
                  </a:lnTo>
                  <a:lnTo>
                    <a:pt x="472" y="1567"/>
                  </a:lnTo>
                  <a:lnTo>
                    <a:pt x="462" y="1609"/>
                  </a:lnTo>
                  <a:lnTo>
                    <a:pt x="452" y="1650"/>
                  </a:lnTo>
                  <a:lnTo>
                    <a:pt x="445" y="1690"/>
                  </a:lnTo>
                  <a:lnTo>
                    <a:pt x="440" y="1729"/>
                  </a:lnTo>
                  <a:lnTo>
                    <a:pt x="436" y="1768"/>
                  </a:lnTo>
                  <a:lnTo>
                    <a:pt x="435" y="1805"/>
                  </a:lnTo>
                  <a:lnTo>
                    <a:pt x="434" y="1842"/>
                  </a:lnTo>
                  <a:lnTo>
                    <a:pt x="436" y="1878"/>
                  </a:lnTo>
                  <a:lnTo>
                    <a:pt x="439" y="1913"/>
                  </a:lnTo>
                  <a:lnTo>
                    <a:pt x="443" y="1948"/>
                  </a:lnTo>
                  <a:lnTo>
                    <a:pt x="450" y="1982"/>
                  </a:lnTo>
                  <a:lnTo>
                    <a:pt x="457" y="2014"/>
                  </a:lnTo>
                  <a:lnTo>
                    <a:pt x="466" y="2047"/>
                  </a:lnTo>
                  <a:lnTo>
                    <a:pt x="477" y="2079"/>
                  </a:lnTo>
                  <a:lnTo>
                    <a:pt x="488" y="2111"/>
                  </a:lnTo>
                  <a:lnTo>
                    <a:pt x="502" y="2141"/>
                  </a:lnTo>
                  <a:lnTo>
                    <a:pt x="516" y="2171"/>
                  </a:lnTo>
                  <a:lnTo>
                    <a:pt x="533" y="2200"/>
                  </a:lnTo>
                  <a:lnTo>
                    <a:pt x="550" y="2229"/>
                  </a:lnTo>
                  <a:lnTo>
                    <a:pt x="569" y="2257"/>
                  </a:lnTo>
                  <a:lnTo>
                    <a:pt x="587" y="2285"/>
                  </a:lnTo>
                  <a:lnTo>
                    <a:pt x="608" y="2313"/>
                  </a:lnTo>
                  <a:lnTo>
                    <a:pt x="630" y="2339"/>
                  </a:lnTo>
                  <a:lnTo>
                    <a:pt x="652" y="2366"/>
                  </a:lnTo>
                  <a:lnTo>
                    <a:pt x="682" y="2322"/>
                  </a:lnTo>
                  <a:lnTo>
                    <a:pt x="713" y="2278"/>
                  </a:lnTo>
                  <a:lnTo>
                    <a:pt x="745" y="2234"/>
                  </a:lnTo>
                  <a:lnTo>
                    <a:pt x="778" y="2188"/>
                  </a:lnTo>
                  <a:lnTo>
                    <a:pt x="811" y="2144"/>
                  </a:lnTo>
                  <a:lnTo>
                    <a:pt x="846" y="2099"/>
                  </a:lnTo>
                  <a:lnTo>
                    <a:pt x="883" y="2054"/>
                  </a:lnTo>
                  <a:lnTo>
                    <a:pt x="920" y="2007"/>
                  </a:lnTo>
                  <a:lnTo>
                    <a:pt x="957" y="1962"/>
                  </a:lnTo>
                  <a:lnTo>
                    <a:pt x="997" y="1916"/>
                  </a:lnTo>
                  <a:lnTo>
                    <a:pt x="1038" y="1870"/>
                  </a:lnTo>
                  <a:lnTo>
                    <a:pt x="1079" y="1824"/>
                  </a:lnTo>
                  <a:lnTo>
                    <a:pt x="1166" y="1730"/>
                  </a:lnTo>
                  <a:lnTo>
                    <a:pt x="1257" y="1636"/>
                  </a:lnTo>
                  <a:lnTo>
                    <a:pt x="1247" y="1611"/>
                  </a:lnTo>
                  <a:lnTo>
                    <a:pt x="1237" y="1586"/>
                  </a:lnTo>
                  <a:lnTo>
                    <a:pt x="1230" y="1560"/>
                  </a:lnTo>
                  <a:lnTo>
                    <a:pt x="1223" y="1534"/>
                  </a:lnTo>
                  <a:lnTo>
                    <a:pt x="1219" y="1507"/>
                  </a:lnTo>
                  <a:lnTo>
                    <a:pt x="1215" y="1479"/>
                  </a:lnTo>
                  <a:lnTo>
                    <a:pt x="1213" y="1451"/>
                  </a:lnTo>
                  <a:lnTo>
                    <a:pt x="1212" y="1423"/>
                  </a:lnTo>
                  <a:lnTo>
                    <a:pt x="1213" y="1397"/>
                  </a:lnTo>
                  <a:lnTo>
                    <a:pt x="1214" y="1370"/>
                  </a:lnTo>
                  <a:lnTo>
                    <a:pt x="1218" y="1344"/>
                  </a:lnTo>
                  <a:lnTo>
                    <a:pt x="1222" y="1319"/>
                  </a:lnTo>
                  <a:lnTo>
                    <a:pt x="1228" y="1293"/>
                  </a:lnTo>
                  <a:lnTo>
                    <a:pt x="1235" y="1269"/>
                  </a:lnTo>
                  <a:lnTo>
                    <a:pt x="1243" y="1244"/>
                  </a:lnTo>
                  <a:lnTo>
                    <a:pt x="1252" y="1221"/>
                  </a:lnTo>
                  <a:lnTo>
                    <a:pt x="1263" y="1198"/>
                  </a:lnTo>
                  <a:lnTo>
                    <a:pt x="1274" y="1175"/>
                  </a:lnTo>
                  <a:lnTo>
                    <a:pt x="1287" y="1154"/>
                  </a:lnTo>
                  <a:lnTo>
                    <a:pt x="1301" y="1132"/>
                  </a:lnTo>
                  <a:lnTo>
                    <a:pt x="1315" y="1112"/>
                  </a:lnTo>
                  <a:lnTo>
                    <a:pt x="1331" y="1092"/>
                  </a:lnTo>
                  <a:lnTo>
                    <a:pt x="1348" y="1073"/>
                  </a:lnTo>
                  <a:lnTo>
                    <a:pt x="1365" y="1055"/>
                  </a:lnTo>
                  <a:lnTo>
                    <a:pt x="1365" y="1054"/>
                  </a:lnTo>
                  <a:lnTo>
                    <a:pt x="1384" y="1037"/>
                  </a:lnTo>
                  <a:lnTo>
                    <a:pt x="1402" y="1020"/>
                  </a:lnTo>
                  <a:lnTo>
                    <a:pt x="1422" y="1005"/>
                  </a:lnTo>
                  <a:lnTo>
                    <a:pt x="1443" y="990"/>
                  </a:lnTo>
                  <a:lnTo>
                    <a:pt x="1464" y="977"/>
                  </a:lnTo>
                  <a:lnTo>
                    <a:pt x="1486" y="965"/>
                  </a:lnTo>
                  <a:lnTo>
                    <a:pt x="1508" y="953"/>
                  </a:lnTo>
                  <a:lnTo>
                    <a:pt x="1531" y="943"/>
                  </a:lnTo>
                  <a:lnTo>
                    <a:pt x="1554" y="933"/>
                  </a:lnTo>
                  <a:lnTo>
                    <a:pt x="1579" y="925"/>
                  </a:lnTo>
                  <a:lnTo>
                    <a:pt x="1603" y="918"/>
                  </a:lnTo>
                  <a:lnTo>
                    <a:pt x="1628" y="912"/>
                  </a:lnTo>
                  <a:lnTo>
                    <a:pt x="1654" y="908"/>
                  </a:lnTo>
                  <a:lnTo>
                    <a:pt x="1681" y="904"/>
                  </a:lnTo>
                  <a:lnTo>
                    <a:pt x="1706" y="902"/>
                  </a:lnTo>
                  <a:lnTo>
                    <a:pt x="1733" y="902"/>
                  </a:lnTo>
                  <a:lnTo>
                    <a:pt x="1760" y="902"/>
                  </a:lnTo>
                  <a:lnTo>
                    <a:pt x="1786" y="904"/>
                  </a:lnTo>
                  <a:lnTo>
                    <a:pt x="1813" y="908"/>
                  </a:lnTo>
                  <a:lnTo>
                    <a:pt x="1839" y="912"/>
                  </a:lnTo>
                  <a:lnTo>
                    <a:pt x="1863" y="918"/>
                  </a:lnTo>
                  <a:lnTo>
                    <a:pt x="1889" y="925"/>
                  </a:lnTo>
                  <a:lnTo>
                    <a:pt x="1913" y="933"/>
                  </a:lnTo>
                  <a:lnTo>
                    <a:pt x="1936" y="943"/>
                  </a:lnTo>
                  <a:lnTo>
                    <a:pt x="1959" y="953"/>
                  </a:lnTo>
                  <a:lnTo>
                    <a:pt x="1981" y="965"/>
                  </a:lnTo>
                  <a:lnTo>
                    <a:pt x="2003" y="977"/>
                  </a:lnTo>
                  <a:lnTo>
                    <a:pt x="2024" y="990"/>
                  </a:lnTo>
                  <a:lnTo>
                    <a:pt x="2045" y="1005"/>
                  </a:lnTo>
                  <a:lnTo>
                    <a:pt x="2065" y="1020"/>
                  </a:lnTo>
                  <a:lnTo>
                    <a:pt x="2084" y="1037"/>
                  </a:lnTo>
                  <a:lnTo>
                    <a:pt x="2102" y="1054"/>
                  </a:lnTo>
                  <a:lnTo>
                    <a:pt x="2102" y="1055"/>
                  </a:lnTo>
                  <a:lnTo>
                    <a:pt x="2118" y="1073"/>
                  </a:lnTo>
                  <a:lnTo>
                    <a:pt x="2136" y="1091"/>
                  </a:lnTo>
                  <a:lnTo>
                    <a:pt x="2151" y="1111"/>
                  </a:lnTo>
                  <a:lnTo>
                    <a:pt x="2165" y="1132"/>
                  </a:lnTo>
                  <a:lnTo>
                    <a:pt x="2179" y="1153"/>
                  </a:lnTo>
                  <a:lnTo>
                    <a:pt x="2192" y="1175"/>
                  </a:lnTo>
                  <a:lnTo>
                    <a:pt x="2203" y="1197"/>
                  </a:lnTo>
                  <a:lnTo>
                    <a:pt x="2214" y="1220"/>
                  </a:lnTo>
                  <a:lnTo>
                    <a:pt x="2223" y="1244"/>
                  </a:lnTo>
                  <a:lnTo>
                    <a:pt x="2231" y="1269"/>
                  </a:lnTo>
                  <a:lnTo>
                    <a:pt x="2238" y="1293"/>
                  </a:lnTo>
                  <a:lnTo>
                    <a:pt x="2244" y="1319"/>
                  </a:lnTo>
                  <a:lnTo>
                    <a:pt x="2248" y="1344"/>
                  </a:lnTo>
                  <a:lnTo>
                    <a:pt x="2252" y="1370"/>
                  </a:lnTo>
                  <a:lnTo>
                    <a:pt x="2254" y="1397"/>
                  </a:lnTo>
                  <a:lnTo>
                    <a:pt x="2254" y="1423"/>
                  </a:lnTo>
                  <a:lnTo>
                    <a:pt x="2254" y="1450"/>
                  </a:lnTo>
                  <a:lnTo>
                    <a:pt x="2252" y="1477"/>
                  </a:lnTo>
                  <a:lnTo>
                    <a:pt x="2248" y="1502"/>
                  </a:lnTo>
                  <a:lnTo>
                    <a:pt x="2244" y="1528"/>
                  </a:lnTo>
                  <a:lnTo>
                    <a:pt x="2238" y="1553"/>
                  </a:lnTo>
                  <a:lnTo>
                    <a:pt x="2231" y="1578"/>
                  </a:lnTo>
                  <a:lnTo>
                    <a:pt x="2223" y="1602"/>
                  </a:lnTo>
                  <a:lnTo>
                    <a:pt x="2214" y="1626"/>
                  </a:lnTo>
                  <a:lnTo>
                    <a:pt x="2203" y="1648"/>
                  </a:lnTo>
                  <a:lnTo>
                    <a:pt x="2192" y="1672"/>
                  </a:lnTo>
                  <a:lnTo>
                    <a:pt x="2179" y="1694"/>
                  </a:lnTo>
                  <a:lnTo>
                    <a:pt x="2166" y="1715"/>
                  </a:lnTo>
                  <a:lnTo>
                    <a:pt x="2151" y="1734"/>
                  </a:lnTo>
                  <a:lnTo>
                    <a:pt x="2136" y="1754"/>
                  </a:lnTo>
                  <a:lnTo>
                    <a:pt x="2120" y="1774"/>
                  </a:lnTo>
                  <a:lnTo>
                    <a:pt x="2102" y="1791"/>
                  </a:lnTo>
                  <a:lnTo>
                    <a:pt x="2084" y="1809"/>
                  </a:lnTo>
                  <a:lnTo>
                    <a:pt x="2065" y="1825"/>
                  </a:lnTo>
                  <a:lnTo>
                    <a:pt x="2045" y="1841"/>
                  </a:lnTo>
                  <a:lnTo>
                    <a:pt x="2024" y="1855"/>
                  </a:lnTo>
                  <a:lnTo>
                    <a:pt x="2003" y="1869"/>
                  </a:lnTo>
                  <a:lnTo>
                    <a:pt x="1981" y="1882"/>
                  </a:lnTo>
                  <a:lnTo>
                    <a:pt x="1959" y="1893"/>
                  </a:lnTo>
                  <a:lnTo>
                    <a:pt x="1936" y="1904"/>
                  </a:lnTo>
                  <a:lnTo>
                    <a:pt x="1913" y="1913"/>
                  </a:lnTo>
                  <a:lnTo>
                    <a:pt x="1889" y="1921"/>
                  </a:lnTo>
                  <a:lnTo>
                    <a:pt x="1863" y="1928"/>
                  </a:lnTo>
                  <a:lnTo>
                    <a:pt x="1839" y="1934"/>
                  </a:lnTo>
                  <a:lnTo>
                    <a:pt x="1813" y="1939"/>
                  </a:lnTo>
                  <a:lnTo>
                    <a:pt x="1786" y="1942"/>
                  </a:lnTo>
                  <a:lnTo>
                    <a:pt x="1760" y="1943"/>
                  </a:lnTo>
                  <a:lnTo>
                    <a:pt x="1733" y="1945"/>
                  </a:lnTo>
                  <a:lnTo>
                    <a:pt x="1710" y="1943"/>
                  </a:lnTo>
                  <a:lnTo>
                    <a:pt x="1685" y="1942"/>
                  </a:lnTo>
                  <a:lnTo>
                    <a:pt x="1662" y="1940"/>
                  </a:lnTo>
                  <a:lnTo>
                    <a:pt x="1640" y="1936"/>
                  </a:lnTo>
                  <a:lnTo>
                    <a:pt x="1617" y="1932"/>
                  </a:lnTo>
                  <a:lnTo>
                    <a:pt x="1595" y="1926"/>
                  </a:lnTo>
                  <a:lnTo>
                    <a:pt x="1573" y="1919"/>
                  </a:lnTo>
                  <a:lnTo>
                    <a:pt x="1552" y="1912"/>
                  </a:lnTo>
                  <a:lnTo>
                    <a:pt x="1465" y="2000"/>
                  </a:lnTo>
                  <a:lnTo>
                    <a:pt x="1384" y="2089"/>
                  </a:lnTo>
                  <a:lnTo>
                    <a:pt x="1306" y="2177"/>
                  </a:lnTo>
                  <a:lnTo>
                    <a:pt x="1233" y="2263"/>
                  </a:lnTo>
                  <a:lnTo>
                    <a:pt x="1164" y="2349"/>
                  </a:lnTo>
                  <a:lnTo>
                    <a:pt x="1099" y="2433"/>
                  </a:lnTo>
                  <a:lnTo>
                    <a:pt x="1069" y="2475"/>
                  </a:lnTo>
                  <a:lnTo>
                    <a:pt x="1039" y="2517"/>
                  </a:lnTo>
                  <a:lnTo>
                    <a:pt x="1011" y="2558"/>
                  </a:lnTo>
                  <a:lnTo>
                    <a:pt x="983" y="2599"/>
                  </a:lnTo>
                  <a:lnTo>
                    <a:pt x="961" y="2633"/>
                  </a:lnTo>
                  <a:lnTo>
                    <a:pt x="1020" y="2674"/>
                  </a:lnTo>
                  <a:lnTo>
                    <a:pt x="1081" y="2714"/>
                  </a:lnTo>
                  <a:lnTo>
                    <a:pt x="1143" y="2755"/>
                  </a:lnTo>
                  <a:lnTo>
                    <a:pt x="1207" y="2796"/>
                  </a:lnTo>
                  <a:lnTo>
                    <a:pt x="1341" y="2878"/>
                  </a:lnTo>
                  <a:lnTo>
                    <a:pt x="1479" y="2962"/>
                  </a:lnTo>
                  <a:lnTo>
                    <a:pt x="1583" y="3026"/>
                  </a:lnTo>
                  <a:lnTo>
                    <a:pt x="1689" y="3089"/>
                  </a:lnTo>
                  <a:lnTo>
                    <a:pt x="1795" y="3156"/>
                  </a:lnTo>
                  <a:lnTo>
                    <a:pt x="1900" y="3223"/>
                  </a:lnTo>
                  <a:lnTo>
                    <a:pt x="2003" y="3293"/>
                  </a:lnTo>
                  <a:lnTo>
                    <a:pt x="2056" y="3329"/>
                  </a:lnTo>
                  <a:lnTo>
                    <a:pt x="2107" y="3365"/>
                  </a:lnTo>
                  <a:lnTo>
                    <a:pt x="2157" y="3402"/>
                  </a:lnTo>
                  <a:lnTo>
                    <a:pt x="2207" y="3439"/>
                  </a:lnTo>
                  <a:lnTo>
                    <a:pt x="2255" y="3477"/>
                  </a:lnTo>
                  <a:lnTo>
                    <a:pt x="2304" y="3517"/>
                  </a:lnTo>
                  <a:lnTo>
                    <a:pt x="2304" y="1261"/>
                  </a:lnTo>
                  <a:lnTo>
                    <a:pt x="2305" y="1225"/>
                  </a:lnTo>
                  <a:lnTo>
                    <a:pt x="2308" y="1189"/>
                  </a:lnTo>
                  <a:lnTo>
                    <a:pt x="2312" y="1154"/>
                  </a:lnTo>
                  <a:lnTo>
                    <a:pt x="2319" y="1119"/>
                  </a:lnTo>
                  <a:lnTo>
                    <a:pt x="2326" y="1084"/>
                  </a:lnTo>
                  <a:lnTo>
                    <a:pt x="2337" y="1051"/>
                  </a:lnTo>
                  <a:lnTo>
                    <a:pt x="2347" y="1018"/>
                  </a:lnTo>
                  <a:lnTo>
                    <a:pt x="2360" y="987"/>
                  </a:lnTo>
                  <a:lnTo>
                    <a:pt x="2374" y="955"/>
                  </a:lnTo>
                  <a:lnTo>
                    <a:pt x="2390" y="924"/>
                  </a:lnTo>
                  <a:lnTo>
                    <a:pt x="2407" y="895"/>
                  </a:lnTo>
                  <a:lnTo>
                    <a:pt x="2425" y="866"/>
                  </a:lnTo>
                  <a:lnTo>
                    <a:pt x="2445" y="838"/>
                  </a:lnTo>
                  <a:lnTo>
                    <a:pt x="2467" y="811"/>
                  </a:lnTo>
                  <a:lnTo>
                    <a:pt x="2489" y="786"/>
                  </a:lnTo>
                  <a:lnTo>
                    <a:pt x="2512" y="761"/>
                  </a:lnTo>
                  <a:lnTo>
                    <a:pt x="2536" y="738"/>
                  </a:lnTo>
                  <a:lnTo>
                    <a:pt x="2562" y="716"/>
                  </a:lnTo>
                  <a:lnTo>
                    <a:pt x="2589" y="694"/>
                  </a:lnTo>
                  <a:lnTo>
                    <a:pt x="2616" y="674"/>
                  </a:lnTo>
                  <a:lnTo>
                    <a:pt x="2645" y="656"/>
                  </a:lnTo>
                  <a:lnTo>
                    <a:pt x="2674" y="639"/>
                  </a:lnTo>
                  <a:lnTo>
                    <a:pt x="2706" y="623"/>
                  </a:lnTo>
                  <a:lnTo>
                    <a:pt x="2737" y="609"/>
                  </a:lnTo>
                  <a:lnTo>
                    <a:pt x="2769" y="597"/>
                  </a:lnTo>
                  <a:lnTo>
                    <a:pt x="2802" y="586"/>
                  </a:lnTo>
                  <a:lnTo>
                    <a:pt x="2835" y="576"/>
                  </a:lnTo>
                  <a:lnTo>
                    <a:pt x="2870" y="567"/>
                  </a:lnTo>
                  <a:lnTo>
                    <a:pt x="2904" y="562"/>
                  </a:lnTo>
                  <a:lnTo>
                    <a:pt x="2939" y="557"/>
                  </a:lnTo>
                  <a:lnTo>
                    <a:pt x="2975" y="555"/>
                  </a:lnTo>
                  <a:lnTo>
                    <a:pt x="3011" y="554"/>
                  </a:lnTo>
                  <a:close/>
                  <a:moveTo>
                    <a:pt x="1887" y="1269"/>
                  </a:moveTo>
                  <a:lnTo>
                    <a:pt x="1887" y="1269"/>
                  </a:lnTo>
                  <a:lnTo>
                    <a:pt x="1871" y="1255"/>
                  </a:lnTo>
                  <a:lnTo>
                    <a:pt x="1855" y="1242"/>
                  </a:lnTo>
                  <a:lnTo>
                    <a:pt x="1837" y="1232"/>
                  </a:lnTo>
                  <a:lnTo>
                    <a:pt x="1818" y="1222"/>
                  </a:lnTo>
                  <a:lnTo>
                    <a:pt x="1798" y="1215"/>
                  </a:lnTo>
                  <a:lnTo>
                    <a:pt x="1777" y="1210"/>
                  </a:lnTo>
                  <a:lnTo>
                    <a:pt x="1755" y="1206"/>
                  </a:lnTo>
                  <a:lnTo>
                    <a:pt x="1733" y="1205"/>
                  </a:lnTo>
                  <a:lnTo>
                    <a:pt x="1711" y="1206"/>
                  </a:lnTo>
                  <a:lnTo>
                    <a:pt x="1689" y="1210"/>
                  </a:lnTo>
                  <a:lnTo>
                    <a:pt x="1668" y="1215"/>
                  </a:lnTo>
                  <a:lnTo>
                    <a:pt x="1648" y="1222"/>
                  </a:lnTo>
                  <a:lnTo>
                    <a:pt x="1630" y="1232"/>
                  </a:lnTo>
                  <a:lnTo>
                    <a:pt x="1611" y="1242"/>
                  </a:lnTo>
                  <a:lnTo>
                    <a:pt x="1595" y="1255"/>
                  </a:lnTo>
                  <a:lnTo>
                    <a:pt x="1580" y="1269"/>
                  </a:lnTo>
                  <a:lnTo>
                    <a:pt x="1579" y="1269"/>
                  </a:lnTo>
                  <a:lnTo>
                    <a:pt x="1565" y="1284"/>
                  </a:lnTo>
                  <a:lnTo>
                    <a:pt x="1552" y="1301"/>
                  </a:lnTo>
                  <a:lnTo>
                    <a:pt x="1541" y="1319"/>
                  </a:lnTo>
                  <a:lnTo>
                    <a:pt x="1532" y="1338"/>
                  </a:lnTo>
                  <a:lnTo>
                    <a:pt x="1525" y="1358"/>
                  </a:lnTo>
                  <a:lnTo>
                    <a:pt x="1519" y="1379"/>
                  </a:lnTo>
                  <a:lnTo>
                    <a:pt x="1517" y="1401"/>
                  </a:lnTo>
                  <a:lnTo>
                    <a:pt x="1516" y="1423"/>
                  </a:lnTo>
                  <a:lnTo>
                    <a:pt x="1517" y="1445"/>
                  </a:lnTo>
                  <a:lnTo>
                    <a:pt x="1519" y="1467"/>
                  </a:lnTo>
                  <a:lnTo>
                    <a:pt x="1525" y="1488"/>
                  </a:lnTo>
                  <a:lnTo>
                    <a:pt x="1532" y="1508"/>
                  </a:lnTo>
                  <a:lnTo>
                    <a:pt x="1541" y="1527"/>
                  </a:lnTo>
                  <a:lnTo>
                    <a:pt x="1553" y="1545"/>
                  </a:lnTo>
                  <a:lnTo>
                    <a:pt x="1565" y="1561"/>
                  </a:lnTo>
                  <a:lnTo>
                    <a:pt x="1580" y="1576"/>
                  </a:lnTo>
                  <a:lnTo>
                    <a:pt x="1580" y="1578"/>
                  </a:lnTo>
                  <a:lnTo>
                    <a:pt x="1595" y="1592"/>
                  </a:lnTo>
                  <a:lnTo>
                    <a:pt x="1611" y="1604"/>
                  </a:lnTo>
                  <a:lnTo>
                    <a:pt x="1630" y="1615"/>
                  </a:lnTo>
                  <a:lnTo>
                    <a:pt x="1648" y="1624"/>
                  </a:lnTo>
                  <a:lnTo>
                    <a:pt x="1668" y="1631"/>
                  </a:lnTo>
                  <a:lnTo>
                    <a:pt x="1689" y="1637"/>
                  </a:lnTo>
                  <a:lnTo>
                    <a:pt x="1711" y="1639"/>
                  </a:lnTo>
                  <a:lnTo>
                    <a:pt x="1733" y="1640"/>
                  </a:lnTo>
                  <a:lnTo>
                    <a:pt x="1755" y="1639"/>
                  </a:lnTo>
                  <a:lnTo>
                    <a:pt x="1777" y="1637"/>
                  </a:lnTo>
                  <a:lnTo>
                    <a:pt x="1798" y="1631"/>
                  </a:lnTo>
                  <a:lnTo>
                    <a:pt x="1818" y="1624"/>
                  </a:lnTo>
                  <a:lnTo>
                    <a:pt x="1837" y="1615"/>
                  </a:lnTo>
                  <a:lnTo>
                    <a:pt x="1855" y="1603"/>
                  </a:lnTo>
                  <a:lnTo>
                    <a:pt x="1871" y="1592"/>
                  </a:lnTo>
                  <a:lnTo>
                    <a:pt x="1887" y="1576"/>
                  </a:lnTo>
                  <a:lnTo>
                    <a:pt x="1901" y="1561"/>
                  </a:lnTo>
                  <a:lnTo>
                    <a:pt x="1914" y="1545"/>
                  </a:lnTo>
                  <a:lnTo>
                    <a:pt x="1925" y="1527"/>
                  </a:lnTo>
                  <a:lnTo>
                    <a:pt x="1934" y="1508"/>
                  </a:lnTo>
                  <a:lnTo>
                    <a:pt x="1941" y="1488"/>
                  </a:lnTo>
                  <a:lnTo>
                    <a:pt x="1947" y="1467"/>
                  </a:lnTo>
                  <a:lnTo>
                    <a:pt x="1950" y="1445"/>
                  </a:lnTo>
                  <a:lnTo>
                    <a:pt x="1951" y="1423"/>
                  </a:lnTo>
                  <a:lnTo>
                    <a:pt x="1950" y="1401"/>
                  </a:lnTo>
                  <a:lnTo>
                    <a:pt x="1947" y="1379"/>
                  </a:lnTo>
                  <a:lnTo>
                    <a:pt x="1941" y="1358"/>
                  </a:lnTo>
                  <a:lnTo>
                    <a:pt x="1934" y="1338"/>
                  </a:lnTo>
                  <a:lnTo>
                    <a:pt x="1925" y="1319"/>
                  </a:lnTo>
                  <a:lnTo>
                    <a:pt x="1914" y="1301"/>
                  </a:lnTo>
                  <a:lnTo>
                    <a:pt x="1901" y="1284"/>
                  </a:lnTo>
                  <a:lnTo>
                    <a:pt x="1887" y="1269"/>
                  </a:lnTo>
                  <a:close/>
                  <a:moveTo>
                    <a:pt x="2304" y="5100"/>
                  </a:moveTo>
                  <a:lnTo>
                    <a:pt x="2304" y="4074"/>
                  </a:lnTo>
                  <a:lnTo>
                    <a:pt x="2277" y="4045"/>
                  </a:lnTo>
                  <a:lnTo>
                    <a:pt x="2251" y="4017"/>
                  </a:lnTo>
                  <a:lnTo>
                    <a:pt x="2224" y="3989"/>
                  </a:lnTo>
                  <a:lnTo>
                    <a:pt x="2195" y="3961"/>
                  </a:lnTo>
                  <a:lnTo>
                    <a:pt x="2138" y="3908"/>
                  </a:lnTo>
                  <a:lnTo>
                    <a:pt x="2078" y="3856"/>
                  </a:lnTo>
                  <a:lnTo>
                    <a:pt x="2016" y="3805"/>
                  </a:lnTo>
                  <a:lnTo>
                    <a:pt x="1952" y="3755"/>
                  </a:lnTo>
                  <a:lnTo>
                    <a:pt x="1887" y="3706"/>
                  </a:lnTo>
                  <a:lnTo>
                    <a:pt x="1821" y="3659"/>
                  </a:lnTo>
                  <a:lnTo>
                    <a:pt x="1754" y="3613"/>
                  </a:lnTo>
                  <a:lnTo>
                    <a:pt x="1687" y="3567"/>
                  </a:lnTo>
                  <a:lnTo>
                    <a:pt x="1617" y="3522"/>
                  </a:lnTo>
                  <a:lnTo>
                    <a:pt x="1548" y="3478"/>
                  </a:lnTo>
                  <a:lnTo>
                    <a:pt x="1409" y="3392"/>
                  </a:lnTo>
                  <a:lnTo>
                    <a:pt x="1270" y="3308"/>
                  </a:lnTo>
                  <a:lnTo>
                    <a:pt x="1140" y="3230"/>
                  </a:lnTo>
                  <a:lnTo>
                    <a:pt x="1012" y="3151"/>
                  </a:lnTo>
                  <a:lnTo>
                    <a:pt x="949" y="3111"/>
                  </a:lnTo>
                  <a:lnTo>
                    <a:pt x="888" y="3071"/>
                  </a:lnTo>
                  <a:lnTo>
                    <a:pt x="826" y="3030"/>
                  </a:lnTo>
                  <a:lnTo>
                    <a:pt x="765" y="2988"/>
                  </a:lnTo>
                  <a:lnTo>
                    <a:pt x="737" y="3056"/>
                  </a:lnTo>
                  <a:lnTo>
                    <a:pt x="710" y="3122"/>
                  </a:lnTo>
                  <a:lnTo>
                    <a:pt x="687" y="3186"/>
                  </a:lnTo>
                  <a:lnTo>
                    <a:pt x="667" y="3250"/>
                  </a:lnTo>
                  <a:lnTo>
                    <a:pt x="650" y="3313"/>
                  </a:lnTo>
                  <a:lnTo>
                    <a:pt x="636" y="3375"/>
                  </a:lnTo>
                  <a:lnTo>
                    <a:pt x="624" y="3435"/>
                  </a:lnTo>
                  <a:lnTo>
                    <a:pt x="615" y="3496"/>
                  </a:lnTo>
                  <a:lnTo>
                    <a:pt x="612" y="3533"/>
                  </a:lnTo>
                  <a:lnTo>
                    <a:pt x="608" y="3577"/>
                  </a:lnTo>
                  <a:lnTo>
                    <a:pt x="606" y="3615"/>
                  </a:lnTo>
                  <a:lnTo>
                    <a:pt x="605" y="3652"/>
                  </a:lnTo>
                  <a:lnTo>
                    <a:pt x="605" y="3691"/>
                  </a:lnTo>
                  <a:lnTo>
                    <a:pt x="606" y="3728"/>
                  </a:lnTo>
                  <a:lnTo>
                    <a:pt x="609" y="3765"/>
                  </a:lnTo>
                  <a:lnTo>
                    <a:pt x="613" y="3801"/>
                  </a:lnTo>
                  <a:lnTo>
                    <a:pt x="617" y="3837"/>
                  </a:lnTo>
                  <a:lnTo>
                    <a:pt x="623" y="3873"/>
                  </a:lnTo>
                  <a:lnTo>
                    <a:pt x="630" y="3908"/>
                  </a:lnTo>
                  <a:lnTo>
                    <a:pt x="638" y="3943"/>
                  </a:lnTo>
                  <a:lnTo>
                    <a:pt x="646" y="3976"/>
                  </a:lnTo>
                  <a:lnTo>
                    <a:pt x="657" y="4010"/>
                  </a:lnTo>
                  <a:lnTo>
                    <a:pt x="668" y="4044"/>
                  </a:lnTo>
                  <a:lnTo>
                    <a:pt x="680" y="4076"/>
                  </a:lnTo>
                  <a:lnTo>
                    <a:pt x="693" y="4109"/>
                  </a:lnTo>
                  <a:lnTo>
                    <a:pt x="707" y="4141"/>
                  </a:lnTo>
                  <a:lnTo>
                    <a:pt x="722" y="4173"/>
                  </a:lnTo>
                  <a:lnTo>
                    <a:pt x="738" y="4204"/>
                  </a:lnTo>
                  <a:lnTo>
                    <a:pt x="755" y="4234"/>
                  </a:lnTo>
                  <a:lnTo>
                    <a:pt x="773" y="4264"/>
                  </a:lnTo>
                  <a:lnTo>
                    <a:pt x="791" y="4295"/>
                  </a:lnTo>
                  <a:lnTo>
                    <a:pt x="811" y="4324"/>
                  </a:lnTo>
                  <a:lnTo>
                    <a:pt x="832" y="4353"/>
                  </a:lnTo>
                  <a:lnTo>
                    <a:pt x="853" y="4380"/>
                  </a:lnTo>
                  <a:lnTo>
                    <a:pt x="875" y="4408"/>
                  </a:lnTo>
                  <a:lnTo>
                    <a:pt x="898" y="4436"/>
                  </a:lnTo>
                  <a:lnTo>
                    <a:pt x="923" y="4463"/>
                  </a:lnTo>
                  <a:lnTo>
                    <a:pt x="947" y="4488"/>
                  </a:lnTo>
                  <a:lnTo>
                    <a:pt x="973" y="4515"/>
                  </a:lnTo>
                  <a:lnTo>
                    <a:pt x="999" y="4540"/>
                  </a:lnTo>
                  <a:lnTo>
                    <a:pt x="1027" y="4565"/>
                  </a:lnTo>
                  <a:lnTo>
                    <a:pt x="1055" y="4589"/>
                  </a:lnTo>
                  <a:lnTo>
                    <a:pt x="1084" y="4614"/>
                  </a:lnTo>
                  <a:lnTo>
                    <a:pt x="1114" y="4637"/>
                  </a:lnTo>
                  <a:lnTo>
                    <a:pt x="1144" y="4660"/>
                  </a:lnTo>
                  <a:lnTo>
                    <a:pt x="1176" y="4684"/>
                  </a:lnTo>
                  <a:lnTo>
                    <a:pt x="1208" y="4706"/>
                  </a:lnTo>
                  <a:lnTo>
                    <a:pt x="1242" y="4728"/>
                  </a:lnTo>
                  <a:lnTo>
                    <a:pt x="1276" y="4749"/>
                  </a:lnTo>
                  <a:lnTo>
                    <a:pt x="1309" y="4769"/>
                  </a:lnTo>
                  <a:lnTo>
                    <a:pt x="1344" y="4789"/>
                  </a:lnTo>
                  <a:lnTo>
                    <a:pt x="1380" y="4809"/>
                  </a:lnTo>
                  <a:lnTo>
                    <a:pt x="1416" y="4829"/>
                  </a:lnTo>
                  <a:lnTo>
                    <a:pt x="1453" y="4847"/>
                  </a:lnTo>
                  <a:lnTo>
                    <a:pt x="1490" y="4865"/>
                  </a:lnTo>
                  <a:lnTo>
                    <a:pt x="1529" y="4882"/>
                  </a:lnTo>
                  <a:lnTo>
                    <a:pt x="1568" y="4899"/>
                  </a:lnTo>
                  <a:lnTo>
                    <a:pt x="1608" y="4916"/>
                  </a:lnTo>
                  <a:lnTo>
                    <a:pt x="1647" y="4931"/>
                  </a:lnTo>
                  <a:lnTo>
                    <a:pt x="1688" y="4947"/>
                  </a:lnTo>
                  <a:lnTo>
                    <a:pt x="1728" y="4961"/>
                  </a:lnTo>
                  <a:lnTo>
                    <a:pt x="1770" y="4975"/>
                  </a:lnTo>
                  <a:lnTo>
                    <a:pt x="1855" y="5002"/>
                  </a:lnTo>
                  <a:lnTo>
                    <a:pt x="1941" y="5026"/>
                  </a:lnTo>
                  <a:lnTo>
                    <a:pt x="2029" y="5048"/>
                  </a:lnTo>
                  <a:lnTo>
                    <a:pt x="2120" y="5068"/>
                  </a:lnTo>
                  <a:lnTo>
                    <a:pt x="2211" y="5085"/>
                  </a:lnTo>
                  <a:lnTo>
                    <a:pt x="2304" y="5100"/>
                  </a:lnTo>
                  <a:close/>
                  <a:moveTo>
                    <a:pt x="2991" y="1292"/>
                  </a:moveTo>
                  <a:lnTo>
                    <a:pt x="2991" y="3627"/>
                  </a:lnTo>
                  <a:lnTo>
                    <a:pt x="5477" y="3627"/>
                  </a:lnTo>
                  <a:lnTo>
                    <a:pt x="5477" y="1292"/>
                  </a:lnTo>
                  <a:lnTo>
                    <a:pt x="2991" y="1292"/>
                  </a:lnTo>
                  <a:close/>
                  <a:moveTo>
                    <a:pt x="4212" y="3997"/>
                  </a:moveTo>
                  <a:lnTo>
                    <a:pt x="4212" y="3997"/>
                  </a:lnTo>
                  <a:lnTo>
                    <a:pt x="4181" y="3998"/>
                  </a:lnTo>
                  <a:lnTo>
                    <a:pt x="4150" y="4000"/>
                  </a:lnTo>
                  <a:lnTo>
                    <a:pt x="4120" y="4003"/>
                  </a:lnTo>
                  <a:lnTo>
                    <a:pt x="4090" y="4007"/>
                  </a:lnTo>
                  <a:lnTo>
                    <a:pt x="4060" y="4012"/>
                  </a:lnTo>
                  <a:lnTo>
                    <a:pt x="4030" y="4018"/>
                  </a:lnTo>
                  <a:lnTo>
                    <a:pt x="4001" y="4026"/>
                  </a:lnTo>
                  <a:lnTo>
                    <a:pt x="3974" y="4034"/>
                  </a:lnTo>
                  <a:lnTo>
                    <a:pt x="3946" y="4044"/>
                  </a:lnTo>
                  <a:lnTo>
                    <a:pt x="3918" y="4054"/>
                  </a:lnTo>
                  <a:lnTo>
                    <a:pt x="3891" y="4066"/>
                  </a:lnTo>
                  <a:lnTo>
                    <a:pt x="3864" y="4079"/>
                  </a:lnTo>
                  <a:lnTo>
                    <a:pt x="3839" y="4091"/>
                  </a:lnTo>
                  <a:lnTo>
                    <a:pt x="3813" y="4105"/>
                  </a:lnTo>
                  <a:lnTo>
                    <a:pt x="3789" y="4120"/>
                  </a:lnTo>
                  <a:lnTo>
                    <a:pt x="3765" y="4137"/>
                  </a:lnTo>
                  <a:lnTo>
                    <a:pt x="4227" y="4599"/>
                  </a:lnTo>
                  <a:lnTo>
                    <a:pt x="4676" y="4149"/>
                  </a:lnTo>
                  <a:lnTo>
                    <a:pt x="4652" y="4132"/>
                  </a:lnTo>
                  <a:lnTo>
                    <a:pt x="4626" y="4116"/>
                  </a:lnTo>
                  <a:lnTo>
                    <a:pt x="4599" y="4100"/>
                  </a:lnTo>
                  <a:lnTo>
                    <a:pt x="4573" y="4086"/>
                  </a:lnTo>
                  <a:lnTo>
                    <a:pt x="4546" y="4072"/>
                  </a:lnTo>
                  <a:lnTo>
                    <a:pt x="4518" y="4059"/>
                  </a:lnTo>
                  <a:lnTo>
                    <a:pt x="4489" y="4048"/>
                  </a:lnTo>
                  <a:lnTo>
                    <a:pt x="4460" y="4038"/>
                  </a:lnTo>
                  <a:lnTo>
                    <a:pt x="4431" y="4029"/>
                  </a:lnTo>
                  <a:lnTo>
                    <a:pt x="4401" y="4021"/>
                  </a:lnTo>
                  <a:lnTo>
                    <a:pt x="4371" y="4014"/>
                  </a:lnTo>
                  <a:lnTo>
                    <a:pt x="4339" y="4008"/>
                  </a:lnTo>
                  <a:lnTo>
                    <a:pt x="4308" y="4003"/>
                  </a:lnTo>
                  <a:lnTo>
                    <a:pt x="4277" y="4000"/>
                  </a:lnTo>
                  <a:lnTo>
                    <a:pt x="4244" y="3998"/>
                  </a:lnTo>
                  <a:lnTo>
                    <a:pt x="4212" y="3997"/>
                  </a:lnTo>
                  <a:close/>
                  <a:moveTo>
                    <a:pt x="4858" y="4335"/>
                  </a:moveTo>
                  <a:lnTo>
                    <a:pt x="4411" y="4783"/>
                  </a:lnTo>
                  <a:lnTo>
                    <a:pt x="4859" y="5233"/>
                  </a:lnTo>
                  <a:lnTo>
                    <a:pt x="4876" y="5208"/>
                  </a:lnTo>
                  <a:lnTo>
                    <a:pt x="4891" y="5184"/>
                  </a:lnTo>
                  <a:lnTo>
                    <a:pt x="4906" y="5158"/>
                  </a:lnTo>
                  <a:lnTo>
                    <a:pt x="4919" y="5133"/>
                  </a:lnTo>
                  <a:lnTo>
                    <a:pt x="4931" y="5106"/>
                  </a:lnTo>
                  <a:lnTo>
                    <a:pt x="4943" y="5079"/>
                  </a:lnTo>
                  <a:lnTo>
                    <a:pt x="4953" y="5052"/>
                  </a:lnTo>
                  <a:lnTo>
                    <a:pt x="4963" y="5024"/>
                  </a:lnTo>
                  <a:lnTo>
                    <a:pt x="4971" y="4995"/>
                  </a:lnTo>
                  <a:lnTo>
                    <a:pt x="4978" y="4967"/>
                  </a:lnTo>
                  <a:lnTo>
                    <a:pt x="4985" y="4937"/>
                  </a:lnTo>
                  <a:lnTo>
                    <a:pt x="4989" y="4908"/>
                  </a:lnTo>
                  <a:lnTo>
                    <a:pt x="4994" y="4877"/>
                  </a:lnTo>
                  <a:lnTo>
                    <a:pt x="4996" y="4847"/>
                  </a:lnTo>
                  <a:lnTo>
                    <a:pt x="4999" y="4816"/>
                  </a:lnTo>
                  <a:lnTo>
                    <a:pt x="5000" y="4786"/>
                  </a:lnTo>
                  <a:lnTo>
                    <a:pt x="4999" y="4754"/>
                  </a:lnTo>
                  <a:lnTo>
                    <a:pt x="4996" y="4723"/>
                  </a:lnTo>
                  <a:lnTo>
                    <a:pt x="4994" y="4693"/>
                  </a:lnTo>
                  <a:lnTo>
                    <a:pt x="4989" y="4663"/>
                  </a:lnTo>
                  <a:lnTo>
                    <a:pt x="4985" y="4632"/>
                  </a:lnTo>
                  <a:lnTo>
                    <a:pt x="4978" y="4603"/>
                  </a:lnTo>
                  <a:lnTo>
                    <a:pt x="4971" y="4574"/>
                  </a:lnTo>
                  <a:lnTo>
                    <a:pt x="4963" y="4545"/>
                  </a:lnTo>
                  <a:lnTo>
                    <a:pt x="4952" y="4517"/>
                  </a:lnTo>
                  <a:lnTo>
                    <a:pt x="4942" y="4490"/>
                  </a:lnTo>
                  <a:lnTo>
                    <a:pt x="4930" y="4463"/>
                  </a:lnTo>
                  <a:lnTo>
                    <a:pt x="4917" y="4436"/>
                  </a:lnTo>
                  <a:lnTo>
                    <a:pt x="4905" y="4411"/>
                  </a:lnTo>
                  <a:lnTo>
                    <a:pt x="4890" y="4385"/>
                  </a:lnTo>
                  <a:lnTo>
                    <a:pt x="4874" y="4360"/>
                  </a:lnTo>
                  <a:lnTo>
                    <a:pt x="4858" y="4335"/>
                  </a:lnTo>
                  <a:close/>
                  <a:moveTo>
                    <a:pt x="4678" y="5420"/>
                  </a:moveTo>
                  <a:lnTo>
                    <a:pt x="4227" y="4968"/>
                  </a:lnTo>
                  <a:lnTo>
                    <a:pt x="3762" y="5431"/>
                  </a:lnTo>
                  <a:lnTo>
                    <a:pt x="3787" y="5448"/>
                  </a:lnTo>
                  <a:lnTo>
                    <a:pt x="3811" y="5464"/>
                  </a:lnTo>
                  <a:lnTo>
                    <a:pt x="3837" y="5478"/>
                  </a:lnTo>
                  <a:lnTo>
                    <a:pt x="3863" y="5492"/>
                  </a:lnTo>
                  <a:lnTo>
                    <a:pt x="3890" y="5503"/>
                  </a:lnTo>
                  <a:lnTo>
                    <a:pt x="3917" y="5515"/>
                  </a:lnTo>
                  <a:lnTo>
                    <a:pt x="3945" y="5526"/>
                  </a:lnTo>
                  <a:lnTo>
                    <a:pt x="3972" y="5536"/>
                  </a:lnTo>
                  <a:lnTo>
                    <a:pt x="4000" y="5544"/>
                  </a:lnTo>
                  <a:lnTo>
                    <a:pt x="4029" y="5552"/>
                  </a:lnTo>
                  <a:lnTo>
                    <a:pt x="4060" y="5558"/>
                  </a:lnTo>
                  <a:lnTo>
                    <a:pt x="4089" y="5564"/>
                  </a:lnTo>
                  <a:lnTo>
                    <a:pt x="4119" y="5567"/>
                  </a:lnTo>
                  <a:lnTo>
                    <a:pt x="4150" y="5571"/>
                  </a:lnTo>
                  <a:lnTo>
                    <a:pt x="4180" y="5572"/>
                  </a:lnTo>
                  <a:lnTo>
                    <a:pt x="4212" y="5573"/>
                  </a:lnTo>
                  <a:lnTo>
                    <a:pt x="4244" y="5572"/>
                  </a:lnTo>
                  <a:lnTo>
                    <a:pt x="4277" y="5569"/>
                  </a:lnTo>
                  <a:lnTo>
                    <a:pt x="4308" y="5567"/>
                  </a:lnTo>
                  <a:lnTo>
                    <a:pt x="4340" y="5562"/>
                  </a:lnTo>
                  <a:lnTo>
                    <a:pt x="4371" y="5557"/>
                  </a:lnTo>
                  <a:lnTo>
                    <a:pt x="4402" y="5550"/>
                  </a:lnTo>
                  <a:lnTo>
                    <a:pt x="4432" y="5542"/>
                  </a:lnTo>
                  <a:lnTo>
                    <a:pt x="4461" y="5532"/>
                  </a:lnTo>
                  <a:lnTo>
                    <a:pt x="4490" y="5522"/>
                  </a:lnTo>
                  <a:lnTo>
                    <a:pt x="4519" y="5510"/>
                  </a:lnTo>
                  <a:lnTo>
                    <a:pt x="4547" y="5497"/>
                  </a:lnTo>
                  <a:lnTo>
                    <a:pt x="4575" y="5485"/>
                  </a:lnTo>
                  <a:lnTo>
                    <a:pt x="4602" y="5470"/>
                  </a:lnTo>
                  <a:lnTo>
                    <a:pt x="4627" y="5454"/>
                  </a:lnTo>
                  <a:lnTo>
                    <a:pt x="4653" y="5437"/>
                  </a:lnTo>
                  <a:lnTo>
                    <a:pt x="4678" y="5420"/>
                  </a:lnTo>
                  <a:close/>
                  <a:moveTo>
                    <a:pt x="3575" y="5249"/>
                  </a:moveTo>
                  <a:lnTo>
                    <a:pt x="4042" y="4783"/>
                  </a:lnTo>
                  <a:lnTo>
                    <a:pt x="3578" y="4319"/>
                  </a:lnTo>
                  <a:lnTo>
                    <a:pt x="3560" y="4343"/>
                  </a:lnTo>
                  <a:lnTo>
                    <a:pt x="3543" y="4369"/>
                  </a:lnTo>
                  <a:lnTo>
                    <a:pt x="3528" y="4396"/>
                  </a:lnTo>
                  <a:lnTo>
                    <a:pt x="3513" y="4422"/>
                  </a:lnTo>
                  <a:lnTo>
                    <a:pt x="3499" y="4450"/>
                  </a:lnTo>
                  <a:lnTo>
                    <a:pt x="3487" y="4478"/>
                  </a:lnTo>
                  <a:lnTo>
                    <a:pt x="3476" y="4506"/>
                  </a:lnTo>
                  <a:lnTo>
                    <a:pt x="3465" y="4536"/>
                  </a:lnTo>
                  <a:lnTo>
                    <a:pt x="3456" y="4565"/>
                  </a:lnTo>
                  <a:lnTo>
                    <a:pt x="3448" y="4595"/>
                  </a:lnTo>
                  <a:lnTo>
                    <a:pt x="3441" y="4625"/>
                  </a:lnTo>
                  <a:lnTo>
                    <a:pt x="3435" y="4657"/>
                  </a:lnTo>
                  <a:lnTo>
                    <a:pt x="3430" y="4688"/>
                  </a:lnTo>
                  <a:lnTo>
                    <a:pt x="3427" y="4721"/>
                  </a:lnTo>
                  <a:lnTo>
                    <a:pt x="3426" y="4752"/>
                  </a:lnTo>
                  <a:lnTo>
                    <a:pt x="3424" y="4786"/>
                  </a:lnTo>
                  <a:lnTo>
                    <a:pt x="3426" y="4817"/>
                  </a:lnTo>
                  <a:lnTo>
                    <a:pt x="3427" y="4850"/>
                  </a:lnTo>
                  <a:lnTo>
                    <a:pt x="3430" y="4881"/>
                  </a:lnTo>
                  <a:lnTo>
                    <a:pt x="3435" y="4912"/>
                  </a:lnTo>
                  <a:lnTo>
                    <a:pt x="3441" y="4944"/>
                  </a:lnTo>
                  <a:lnTo>
                    <a:pt x="3448" y="4974"/>
                  </a:lnTo>
                  <a:lnTo>
                    <a:pt x="3456" y="5004"/>
                  </a:lnTo>
                  <a:lnTo>
                    <a:pt x="3464" y="5033"/>
                  </a:lnTo>
                  <a:lnTo>
                    <a:pt x="3474" y="5062"/>
                  </a:lnTo>
                  <a:lnTo>
                    <a:pt x="3486" y="5091"/>
                  </a:lnTo>
                  <a:lnTo>
                    <a:pt x="3499" y="5119"/>
                  </a:lnTo>
                  <a:lnTo>
                    <a:pt x="3512" y="5147"/>
                  </a:lnTo>
                  <a:lnTo>
                    <a:pt x="3527" y="5174"/>
                  </a:lnTo>
                  <a:lnTo>
                    <a:pt x="3542" y="5199"/>
                  </a:lnTo>
                  <a:lnTo>
                    <a:pt x="3558" y="5225"/>
                  </a:lnTo>
                  <a:lnTo>
                    <a:pt x="3575" y="52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720844" y="2571214"/>
              <a:ext cx="1358917" cy="135891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4171562" y="2893485"/>
              <a:ext cx="457481" cy="714374"/>
            </a:xfrm>
            <a:custGeom>
              <a:avLst/>
              <a:gdLst>
                <a:gd name="T0" fmla="*/ 2147483647 w 3864"/>
                <a:gd name="T1" fmla="*/ 2147483647 h 6111"/>
                <a:gd name="T2" fmla="*/ 2147483647 w 3864"/>
                <a:gd name="T3" fmla="*/ 2147483647 h 6111"/>
                <a:gd name="T4" fmla="*/ 2147483647 w 3864"/>
                <a:gd name="T5" fmla="*/ 2147483647 h 6111"/>
                <a:gd name="T6" fmla="*/ 2147483647 w 3864"/>
                <a:gd name="T7" fmla="*/ 2147483647 h 6111"/>
                <a:gd name="T8" fmla="*/ 2147483647 w 3864"/>
                <a:gd name="T9" fmla="*/ 2147483647 h 6111"/>
                <a:gd name="T10" fmla="*/ 2147483647 w 3864"/>
                <a:gd name="T11" fmla="*/ 2147483647 h 6111"/>
                <a:gd name="T12" fmla="*/ 2147483647 w 3864"/>
                <a:gd name="T13" fmla="*/ 2147483647 h 6111"/>
                <a:gd name="T14" fmla="*/ 2147483647 w 3864"/>
                <a:gd name="T15" fmla="*/ 2147483647 h 6111"/>
                <a:gd name="T16" fmla="*/ 2147483647 w 3864"/>
                <a:gd name="T17" fmla="*/ 2147483647 h 6111"/>
                <a:gd name="T18" fmla="*/ 2147483647 w 3864"/>
                <a:gd name="T19" fmla="*/ 2147483647 h 6111"/>
                <a:gd name="T20" fmla="*/ 2147483647 w 3864"/>
                <a:gd name="T21" fmla="*/ 2147483647 h 6111"/>
                <a:gd name="T22" fmla="*/ 2147483647 w 3864"/>
                <a:gd name="T23" fmla="*/ 2147483647 h 6111"/>
                <a:gd name="T24" fmla="*/ 2147483647 w 3864"/>
                <a:gd name="T25" fmla="*/ 2147483647 h 6111"/>
                <a:gd name="T26" fmla="*/ 2147483647 w 3864"/>
                <a:gd name="T27" fmla="*/ 2147483647 h 6111"/>
                <a:gd name="T28" fmla="*/ 2147483647 w 3864"/>
                <a:gd name="T29" fmla="*/ 2147483647 h 6111"/>
                <a:gd name="T30" fmla="*/ 2147483647 w 3864"/>
                <a:gd name="T31" fmla="*/ 2147483647 h 6111"/>
                <a:gd name="T32" fmla="*/ 2147483647 w 3864"/>
                <a:gd name="T33" fmla="*/ 2147483647 h 6111"/>
                <a:gd name="T34" fmla="*/ 2147483647 w 3864"/>
                <a:gd name="T35" fmla="*/ 2147483647 h 6111"/>
                <a:gd name="T36" fmla="*/ 2147483647 w 3864"/>
                <a:gd name="T37" fmla="*/ 2147483647 h 6111"/>
                <a:gd name="T38" fmla="*/ 2147483647 w 3864"/>
                <a:gd name="T39" fmla="*/ 2147483647 h 6111"/>
                <a:gd name="T40" fmla="*/ 2147483647 w 3864"/>
                <a:gd name="T41" fmla="*/ 2147483647 h 6111"/>
                <a:gd name="T42" fmla="*/ 2147483647 w 3864"/>
                <a:gd name="T43" fmla="*/ 2147483647 h 6111"/>
                <a:gd name="T44" fmla="*/ 2147483647 w 3864"/>
                <a:gd name="T45" fmla="*/ 2147483647 h 6111"/>
                <a:gd name="T46" fmla="*/ 2147483647 w 3864"/>
                <a:gd name="T47" fmla="*/ 2147483647 h 6111"/>
                <a:gd name="T48" fmla="*/ 2147483647 w 3864"/>
                <a:gd name="T49" fmla="*/ 2147483647 h 6111"/>
                <a:gd name="T50" fmla="*/ 2147483647 w 3864"/>
                <a:gd name="T51" fmla="*/ 2147483647 h 6111"/>
                <a:gd name="T52" fmla="*/ 2147483647 w 3864"/>
                <a:gd name="T53" fmla="*/ 2147483647 h 6111"/>
                <a:gd name="T54" fmla="*/ 2147483647 w 3864"/>
                <a:gd name="T55" fmla="*/ 2147483647 h 6111"/>
                <a:gd name="T56" fmla="*/ 2147483647 w 3864"/>
                <a:gd name="T57" fmla="*/ 2147483647 h 6111"/>
                <a:gd name="T58" fmla="*/ 2147483647 w 3864"/>
                <a:gd name="T59" fmla="*/ 2147483647 h 6111"/>
                <a:gd name="T60" fmla="*/ 2147483647 w 3864"/>
                <a:gd name="T61" fmla="*/ 2147483647 h 6111"/>
                <a:gd name="T62" fmla="*/ 2147483647 w 3864"/>
                <a:gd name="T63" fmla="*/ 2147483647 h 6111"/>
                <a:gd name="T64" fmla="*/ 2147483647 w 3864"/>
                <a:gd name="T65" fmla="*/ 2147483647 h 6111"/>
                <a:gd name="T66" fmla="*/ 2147483647 w 3864"/>
                <a:gd name="T67" fmla="*/ 2147483647 h 6111"/>
                <a:gd name="T68" fmla="*/ 2147483647 w 3864"/>
                <a:gd name="T69" fmla="*/ 2147483647 h 6111"/>
                <a:gd name="T70" fmla="*/ 2147483647 w 3864"/>
                <a:gd name="T71" fmla="*/ 2147483647 h 6111"/>
                <a:gd name="T72" fmla="*/ 2147483647 w 3864"/>
                <a:gd name="T73" fmla="*/ 2147483647 h 6111"/>
                <a:gd name="T74" fmla="*/ 2147483647 w 3864"/>
                <a:gd name="T75" fmla="*/ 2147483647 h 6111"/>
                <a:gd name="T76" fmla="*/ 2147483647 w 3864"/>
                <a:gd name="T77" fmla="*/ 2147483647 h 6111"/>
                <a:gd name="T78" fmla="*/ 2147483647 w 3864"/>
                <a:gd name="T79" fmla="*/ 2147483647 h 6111"/>
                <a:gd name="T80" fmla="*/ 2147483647 w 3864"/>
                <a:gd name="T81" fmla="*/ 2147483647 h 6111"/>
                <a:gd name="T82" fmla="*/ 2147483647 w 3864"/>
                <a:gd name="T83" fmla="*/ 2147483647 h 6111"/>
                <a:gd name="T84" fmla="*/ 2147483647 w 3864"/>
                <a:gd name="T85" fmla="*/ 2147483647 h 6111"/>
                <a:gd name="T86" fmla="*/ 2147483647 w 3864"/>
                <a:gd name="T87" fmla="*/ 2147483647 h 6111"/>
                <a:gd name="T88" fmla="*/ 2147483647 w 3864"/>
                <a:gd name="T89" fmla="*/ 2147483647 h 6111"/>
                <a:gd name="T90" fmla="*/ 2147483647 w 3864"/>
                <a:gd name="T91" fmla="*/ 2147483647 h 6111"/>
                <a:gd name="T92" fmla="*/ 2147483647 w 3864"/>
                <a:gd name="T93" fmla="*/ 2147483647 h 6111"/>
                <a:gd name="T94" fmla="*/ 2147483647 w 3864"/>
                <a:gd name="T95" fmla="*/ 2147483647 h 6111"/>
                <a:gd name="T96" fmla="*/ 2147483647 w 3864"/>
                <a:gd name="T97" fmla="*/ 2147483647 h 6111"/>
                <a:gd name="T98" fmla="*/ 2147483647 w 3864"/>
                <a:gd name="T99" fmla="*/ 2147483647 h 6111"/>
                <a:gd name="T100" fmla="*/ 2147483647 w 3864"/>
                <a:gd name="T101" fmla="*/ 2147483647 h 6111"/>
                <a:gd name="T102" fmla="*/ 2147483647 w 3864"/>
                <a:gd name="T103" fmla="*/ 2147483647 h 6111"/>
                <a:gd name="T104" fmla="*/ 2147483647 w 3864"/>
                <a:gd name="T105" fmla="*/ 2147483647 h 6111"/>
                <a:gd name="T106" fmla="*/ 2147483647 w 3864"/>
                <a:gd name="T107" fmla="*/ 2147483647 h 6111"/>
                <a:gd name="T108" fmla="*/ 2147483647 w 3864"/>
                <a:gd name="T109" fmla="*/ 2147483647 h 6111"/>
                <a:gd name="T110" fmla="*/ 2147483647 w 3864"/>
                <a:gd name="T111" fmla="*/ 2147483647 h 6111"/>
                <a:gd name="T112" fmla="*/ 2147483647 w 3864"/>
                <a:gd name="T113" fmla="*/ 2147483647 h 6111"/>
                <a:gd name="T114" fmla="*/ 2147483647 w 3864"/>
                <a:gd name="T115" fmla="*/ 2147483647 h 6111"/>
                <a:gd name="T116" fmla="*/ 2147483647 w 3864"/>
                <a:gd name="T117" fmla="*/ 2147483647 h 6111"/>
                <a:gd name="T118" fmla="*/ 2147483647 w 3864"/>
                <a:gd name="T119" fmla="*/ 2147483647 h 61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64"/>
                <a:gd name="T181" fmla="*/ 0 h 6111"/>
                <a:gd name="T182" fmla="*/ 3864 w 3864"/>
                <a:gd name="T183" fmla="*/ 6111 h 611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64" h="6111">
                  <a:moveTo>
                    <a:pt x="1932" y="0"/>
                  </a:moveTo>
                  <a:lnTo>
                    <a:pt x="1932" y="0"/>
                  </a:lnTo>
                  <a:lnTo>
                    <a:pt x="1982" y="0"/>
                  </a:lnTo>
                  <a:lnTo>
                    <a:pt x="2031" y="2"/>
                  </a:lnTo>
                  <a:lnTo>
                    <a:pt x="2081" y="5"/>
                  </a:lnTo>
                  <a:lnTo>
                    <a:pt x="2129" y="9"/>
                  </a:lnTo>
                  <a:lnTo>
                    <a:pt x="2178" y="15"/>
                  </a:lnTo>
                  <a:lnTo>
                    <a:pt x="2226" y="22"/>
                  </a:lnTo>
                  <a:lnTo>
                    <a:pt x="2273" y="30"/>
                  </a:lnTo>
                  <a:lnTo>
                    <a:pt x="2321" y="39"/>
                  </a:lnTo>
                  <a:lnTo>
                    <a:pt x="2367" y="48"/>
                  </a:lnTo>
                  <a:lnTo>
                    <a:pt x="2415" y="60"/>
                  </a:lnTo>
                  <a:lnTo>
                    <a:pt x="2460" y="73"/>
                  </a:lnTo>
                  <a:lnTo>
                    <a:pt x="2507" y="87"/>
                  </a:lnTo>
                  <a:lnTo>
                    <a:pt x="2551" y="101"/>
                  </a:lnTo>
                  <a:lnTo>
                    <a:pt x="2596" y="117"/>
                  </a:lnTo>
                  <a:lnTo>
                    <a:pt x="2640" y="133"/>
                  </a:lnTo>
                  <a:lnTo>
                    <a:pt x="2683" y="152"/>
                  </a:lnTo>
                  <a:lnTo>
                    <a:pt x="2727" y="170"/>
                  </a:lnTo>
                  <a:lnTo>
                    <a:pt x="2769" y="190"/>
                  </a:lnTo>
                  <a:lnTo>
                    <a:pt x="2811" y="211"/>
                  </a:lnTo>
                  <a:lnTo>
                    <a:pt x="2853" y="233"/>
                  </a:lnTo>
                  <a:lnTo>
                    <a:pt x="2893" y="255"/>
                  </a:lnTo>
                  <a:lnTo>
                    <a:pt x="2934" y="279"/>
                  </a:lnTo>
                  <a:lnTo>
                    <a:pt x="2973" y="304"/>
                  </a:lnTo>
                  <a:lnTo>
                    <a:pt x="3012" y="329"/>
                  </a:lnTo>
                  <a:lnTo>
                    <a:pt x="3050" y="356"/>
                  </a:lnTo>
                  <a:lnTo>
                    <a:pt x="3087" y="383"/>
                  </a:lnTo>
                  <a:lnTo>
                    <a:pt x="3124" y="412"/>
                  </a:lnTo>
                  <a:lnTo>
                    <a:pt x="3160" y="441"/>
                  </a:lnTo>
                  <a:lnTo>
                    <a:pt x="3196" y="471"/>
                  </a:lnTo>
                  <a:lnTo>
                    <a:pt x="3231" y="501"/>
                  </a:lnTo>
                  <a:lnTo>
                    <a:pt x="3265" y="532"/>
                  </a:lnTo>
                  <a:lnTo>
                    <a:pt x="3297" y="565"/>
                  </a:lnTo>
                  <a:lnTo>
                    <a:pt x="3330" y="599"/>
                  </a:lnTo>
                  <a:lnTo>
                    <a:pt x="3362" y="632"/>
                  </a:lnTo>
                  <a:lnTo>
                    <a:pt x="3393" y="667"/>
                  </a:lnTo>
                  <a:lnTo>
                    <a:pt x="3423" y="702"/>
                  </a:lnTo>
                  <a:lnTo>
                    <a:pt x="3452" y="739"/>
                  </a:lnTo>
                  <a:lnTo>
                    <a:pt x="3480" y="775"/>
                  </a:lnTo>
                  <a:lnTo>
                    <a:pt x="3507" y="813"/>
                  </a:lnTo>
                  <a:lnTo>
                    <a:pt x="3534" y="852"/>
                  </a:lnTo>
                  <a:lnTo>
                    <a:pt x="3560" y="890"/>
                  </a:lnTo>
                  <a:lnTo>
                    <a:pt x="3584" y="930"/>
                  </a:lnTo>
                  <a:lnTo>
                    <a:pt x="3607" y="970"/>
                  </a:lnTo>
                  <a:lnTo>
                    <a:pt x="3631" y="1011"/>
                  </a:lnTo>
                  <a:lnTo>
                    <a:pt x="3653" y="1051"/>
                  </a:lnTo>
                  <a:lnTo>
                    <a:pt x="3674" y="1094"/>
                  </a:lnTo>
                  <a:lnTo>
                    <a:pt x="3693" y="1136"/>
                  </a:lnTo>
                  <a:lnTo>
                    <a:pt x="3712" y="1179"/>
                  </a:lnTo>
                  <a:lnTo>
                    <a:pt x="3729" y="1223"/>
                  </a:lnTo>
                  <a:lnTo>
                    <a:pt x="3747" y="1267"/>
                  </a:lnTo>
                  <a:lnTo>
                    <a:pt x="3762" y="1312"/>
                  </a:lnTo>
                  <a:lnTo>
                    <a:pt x="3777" y="1357"/>
                  </a:lnTo>
                  <a:lnTo>
                    <a:pt x="3791" y="1402"/>
                  </a:lnTo>
                  <a:lnTo>
                    <a:pt x="3802" y="1449"/>
                  </a:lnTo>
                  <a:lnTo>
                    <a:pt x="3814" y="1495"/>
                  </a:lnTo>
                  <a:lnTo>
                    <a:pt x="3824" y="1543"/>
                  </a:lnTo>
                  <a:lnTo>
                    <a:pt x="3834" y="1589"/>
                  </a:lnTo>
                  <a:lnTo>
                    <a:pt x="3842" y="1638"/>
                  </a:lnTo>
                  <a:lnTo>
                    <a:pt x="3848" y="1685"/>
                  </a:lnTo>
                  <a:lnTo>
                    <a:pt x="3853" y="1734"/>
                  </a:lnTo>
                  <a:lnTo>
                    <a:pt x="3858" y="1783"/>
                  </a:lnTo>
                  <a:lnTo>
                    <a:pt x="3862" y="1832"/>
                  </a:lnTo>
                  <a:lnTo>
                    <a:pt x="3863" y="1882"/>
                  </a:lnTo>
                  <a:lnTo>
                    <a:pt x="3864" y="1932"/>
                  </a:lnTo>
                  <a:lnTo>
                    <a:pt x="3863" y="1999"/>
                  </a:lnTo>
                  <a:lnTo>
                    <a:pt x="3859" y="2065"/>
                  </a:lnTo>
                  <a:lnTo>
                    <a:pt x="3853" y="2130"/>
                  </a:lnTo>
                  <a:lnTo>
                    <a:pt x="3845" y="2195"/>
                  </a:lnTo>
                  <a:lnTo>
                    <a:pt x="3836" y="2260"/>
                  </a:lnTo>
                  <a:lnTo>
                    <a:pt x="3823" y="2324"/>
                  </a:lnTo>
                  <a:lnTo>
                    <a:pt x="3809" y="2387"/>
                  </a:lnTo>
                  <a:lnTo>
                    <a:pt x="3793" y="2449"/>
                  </a:lnTo>
                  <a:lnTo>
                    <a:pt x="3776" y="2511"/>
                  </a:lnTo>
                  <a:lnTo>
                    <a:pt x="3755" y="2571"/>
                  </a:lnTo>
                  <a:lnTo>
                    <a:pt x="3733" y="2631"/>
                  </a:lnTo>
                  <a:lnTo>
                    <a:pt x="3709" y="2690"/>
                  </a:lnTo>
                  <a:lnTo>
                    <a:pt x="3683" y="2747"/>
                  </a:lnTo>
                  <a:lnTo>
                    <a:pt x="3656" y="2804"/>
                  </a:lnTo>
                  <a:lnTo>
                    <a:pt x="3626" y="2859"/>
                  </a:lnTo>
                  <a:lnTo>
                    <a:pt x="3596" y="2914"/>
                  </a:lnTo>
                  <a:lnTo>
                    <a:pt x="3566" y="2963"/>
                  </a:lnTo>
                  <a:lnTo>
                    <a:pt x="3534" y="3011"/>
                  </a:lnTo>
                  <a:lnTo>
                    <a:pt x="3502" y="3058"/>
                  </a:lnTo>
                  <a:lnTo>
                    <a:pt x="3467" y="3103"/>
                  </a:lnTo>
                  <a:lnTo>
                    <a:pt x="3432" y="3148"/>
                  </a:lnTo>
                  <a:lnTo>
                    <a:pt x="3395" y="3193"/>
                  </a:lnTo>
                  <a:lnTo>
                    <a:pt x="3358" y="3234"/>
                  </a:lnTo>
                  <a:lnTo>
                    <a:pt x="3318" y="3276"/>
                  </a:lnTo>
                  <a:lnTo>
                    <a:pt x="3278" y="3317"/>
                  </a:lnTo>
                  <a:lnTo>
                    <a:pt x="3237" y="3356"/>
                  </a:lnTo>
                  <a:lnTo>
                    <a:pt x="3194" y="3393"/>
                  </a:lnTo>
                  <a:lnTo>
                    <a:pt x="3150" y="3431"/>
                  </a:lnTo>
                  <a:lnTo>
                    <a:pt x="3106" y="3465"/>
                  </a:lnTo>
                  <a:lnTo>
                    <a:pt x="3059" y="3500"/>
                  </a:lnTo>
                  <a:lnTo>
                    <a:pt x="3013" y="3533"/>
                  </a:lnTo>
                  <a:lnTo>
                    <a:pt x="2965" y="3564"/>
                  </a:lnTo>
                  <a:lnTo>
                    <a:pt x="2965" y="3763"/>
                  </a:lnTo>
                  <a:lnTo>
                    <a:pt x="3040" y="3756"/>
                  </a:lnTo>
                  <a:lnTo>
                    <a:pt x="3184" y="3744"/>
                  </a:lnTo>
                  <a:lnTo>
                    <a:pt x="3240" y="3879"/>
                  </a:lnTo>
                  <a:lnTo>
                    <a:pt x="3257" y="3921"/>
                  </a:lnTo>
                  <a:lnTo>
                    <a:pt x="3272" y="3961"/>
                  </a:lnTo>
                  <a:lnTo>
                    <a:pt x="3283" y="4003"/>
                  </a:lnTo>
                  <a:lnTo>
                    <a:pt x="3293" y="4044"/>
                  </a:lnTo>
                  <a:lnTo>
                    <a:pt x="3301" y="4084"/>
                  </a:lnTo>
                  <a:lnTo>
                    <a:pt x="3305" y="4125"/>
                  </a:lnTo>
                  <a:lnTo>
                    <a:pt x="3309" y="4166"/>
                  </a:lnTo>
                  <a:lnTo>
                    <a:pt x="3310" y="4206"/>
                  </a:lnTo>
                  <a:lnTo>
                    <a:pt x="3309" y="4248"/>
                  </a:lnTo>
                  <a:lnTo>
                    <a:pt x="3305" y="4289"/>
                  </a:lnTo>
                  <a:lnTo>
                    <a:pt x="3300" y="4329"/>
                  </a:lnTo>
                  <a:lnTo>
                    <a:pt x="3292" y="4370"/>
                  </a:lnTo>
                  <a:lnTo>
                    <a:pt x="3282" y="4409"/>
                  </a:lnTo>
                  <a:lnTo>
                    <a:pt x="3269" y="4449"/>
                  </a:lnTo>
                  <a:lnTo>
                    <a:pt x="3256" y="4487"/>
                  </a:lnTo>
                  <a:lnTo>
                    <a:pt x="3239" y="4527"/>
                  </a:lnTo>
                  <a:lnTo>
                    <a:pt x="3224" y="4560"/>
                  </a:lnTo>
                  <a:lnTo>
                    <a:pt x="3240" y="4600"/>
                  </a:lnTo>
                  <a:lnTo>
                    <a:pt x="3257" y="4642"/>
                  </a:lnTo>
                  <a:lnTo>
                    <a:pt x="3272" y="4682"/>
                  </a:lnTo>
                  <a:lnTo>
                    <a:pt x="3283" y="4724"/>
                  </a:lnTo>
                  <a:lnTo>
                    <a:pt x="3293" y="4765"/>
                  </a:lnTo>
                  <a:lnTo>
                    <a:pt x="3301" y="4805"/>
                  </a:lnTo>
                  <a:lnTo>
                    <a:pt x="3305" y="4846"/>
                  </a:lnTo>
                  <a:lnTo>
                    <a:pt x="3309" y="4888"/>
                  </a:lnTo>
                  <a:lnTo>
                    <a:pt x="3310" y="4927"/>
                  </a:lnTo>
                  <a:lnTo>
                    <a:pt x="3309" y="4969"/>
                  </a:lnTo>
                  <a:lnTo>
                    <a:pt x="3305" y="5010"/>
                  </a:lnTo>
                  <a:lnTo>
                    <a:pt x="3300" y="5050"/>
                  </a:lnTo>
                  <a:lnTo>
                    <a:pt x="3292" y="5091"/>
                  </a:lnTo>
                  <a:lnTo>
                    <a:pt x="3282" y="5130"/>
                  </a:lnTo>
                  <a:lnTo>
                    <a:pt x="3269" y="5170"/>
                  </a:lnTo>
                  <a:lnTo>
                    <a:pt x="3256" y="5209"/>
                  </a:lnTo>
                  <a:lnTo>
                    <a:pt x="3239" y="5248"/>
                  </a:lnTo>
                  <a:lnTo>
                    <a:pt x="3191" y="5356"/>
                  </a:lnTo>
                  <a:lnTo>
                    <a:pt x="3073" y="5366"/>
                  </a:lnTo>
                  <a:lnTo>
                    <a:pt x="886" y="5559"/>
                  </a:lnTo>
                  <a:lnTo>
                    <a:pt x="735" y="5573"/>
                  </a:lnTo>
                  <a:lnTo>
                    <a:pt x="681" y="5430"/>
                  </a:lnTo>
                  <a:lnTo>
                    <a:pt x="668" y="5395"/>
                  </a:lnTo>
                  <a:lnTo>
                    <a:pt x="656" y="5359"/>
                  </a:lnTo>
                  <a:lnTo>
                    <a:pt x="646" y="5323"/>
                  </a:lnTo>
                  <a:lnTo>
                    <a:pt x="636" y="5286"/>
                  </a:lnTo>
                  <a:lnTo>
                    <a:pt x="628" y="5249"/>
                  </a:lnTo>
                  <a:lnTo>
                    <a:pt x="623" y="5210"/>
                  </a:lnTo>
                  <a:lnTo>
                    <a:pt x="618" y="5172"/>
                  </a:lnTo>
                  <a:lnTo>
                    <a:pt x="616" y="5133"/>
                  </a:lnTo>
                  <a:lnTo>
                    <a:pt x="614" y="5091"/>
                  </a:lnTo>
                  <a:lnTo>
                    <a:pt x="617" y="5049"/>
                  </a:lnTo>
                  <a:lnTo>
                    <a:pt x="621" y="5006"/>
                  </a:lnTo>
                  <a:lnTo>
                    <a:pt x="628" y="4963"/>
                  </a:lnTo>
                  <a:lnTo>
                    <a:pt x="633" y="4941"/>
                  </a:lnTo>
                  <a:lnTo>
                    <a:pt x="638" y="4919"/>
                  </a:lnTo>
                  <a:lnTo>
                    <a:pt x="645" y="4897"/>
                  </a:lnTo>
                  <a:lnTo>
                    <a:pt x="652" y="4875"/>
                  </a:lnTo>
                  <a:lnTo>
                    <a:pt x="659" y="4853"/>
                  </a:lnTo>
                  <a:lnTo>
                    <a:pt x="668" y="4831"/>
                  </a:lnTo>
                  <a:lnTo>
                    <a:pt x="677" y="4808"/>
                  </a:lnTo>
                  <a:lnTo>
                    <a:pt x="688" y="4786"/>
                  </a:lnTo>
                  <a:lnTo>
                    <a:pt x="700" y="4759"/>
                  </a:lnTo>
                  <a:lnTo>
                    <a:pt x="681" y="4709"/>
                  </a:lnTo>
                  <a:lnTo>
                    <a:pt x="668" y="4674"/>
                  </a:lnTo>
                  <a:lnTo>
                    <a:pt x="656" y="4638"/>
                  </a:lnTo>
                  <a:lnTo>
                    <a:pt x="646" y="4602"/>
                  </a:lnTo>
                  <a:lnTo>
                    <a:pt x="636" y="4565"/>
                  </a:lnTo>
                  <a:lnTo>
                    <a:pt x="628" y="4528"/>
                  </a:lnTo>
                  <a:lnTo>
                    <a:pt x="623" y="4489"/>
                  </a:lnTo>
                  <a:lnTo>
                    <a:pt x="618" y="4451"/>
                  </a:lnTo>
                  <a:lnTo>
                    <a:pt x="616" y="4412"/>
                  </a:lnTo>
                  <a:lnTo>
                    <a:pt x="614" y="4370"/>
                  </a:lnTo>
                  <a:lnTo>
                    <a:pt x="617" y="4327"/>
                  </a:lnTo>
                  <a:lnTo>
                    <a:pt x="621" y="4285"/>
                  </a:lnTo>
                  <a:lnTo>
                    <a:pt x="628" y="4242"/>
                  </a:lnTo>
                  <a:lnTo>
                    <a:pt x="633" y="4220"/>
                  </a:lnTo>
                  <a:lnTo>
                    <a:pt x="638" y="4198"/>
                  </a:lnTo>
                  <a:lnTo>
                    <a:pt x="645" y="4176"/>
                  </a:lnTo>
                  <a:lnTo>
                    <a:pt x="652" y="4154"/>
                  </a:lnTo>
                  <a:lnTo>
                    <a:pt x="659" y="4132"/>
                  </a:lnTo>
                  <a:lnTo>
                    <a:pt x="668" y="4110"/>
                  </a:lnTo>
                  <a:lnTo>
                    <a:pt x="677" y="4087"/>
                  </a:lnTo>
                  <a:lnTo>
                    <a:pt x="688" y="4064"/>
                  </a:lnTo>
                  <a:lnTo>
                    <a:pt x="736" y="3960"/>
                  </a:lnTo>
                  <a:lnTo>
                    <a:pt x="851" y="3950"/>
                  </a:lnTo>
                  <a:lnTo>
                    <a:pt x="934" y="3943"/>
                  </a:lnTo>
                  <a:lnTo>
                    <a:pt x="934" y="3586"/>
                  </a:lnTo>
                  <a:lnTo>
                    <a:pt x="885" y="3555"/>
                  </a:lnTo>
                  <a:lnTo>
                    <a:pt x="836" y="3522"/>
                  </a:lnTo>
                  <a:lnTo>
                    <a:pt x="789" y="3489"/>
                  </a:lnTo>
                  <a:lnTo>
                    <a:pt x="742" y="3454"/>
                  </a:lnTo>
                  <a:lnTo>
                    <a:pt x="697" y="3417"/>
                  </a:lnTo>
                  <a:lnTo>
                    <a:pt x="653" y="3378"/>
                  </a:lnTo>
                  <a:lnTo>
                    <a:pt x="610" y="3340"/>
                  </a:lnTo>
                  <a:lnTo>
                    <a:pt x="568" y="3299"/>
                  </a:lnTo>
                  <a:lnTo>
                    <a:pt x="527" y="3258"/>
                  </a:lnTo>
                  <a:lnTo>
                    <a:pt x="488" y="3215"/>
                  </a:lnTo>
                  <a:lnTo>
                    <a:pt x="450" y="3170"/>
                  </a:lnTo>
                  <a:lnTo>
                    <a:pt x="414" y="3125"/>
                  </a:lnTo>
                  <a:lnTo>
                    <a:pt x="378" y="3079"/>
                  </a:lnTo>
                  <a:lnTo>
                    <a:pt x="344" y="3031"/>
                  </a:lnTo>
                  <a:lnTo>
                    <a:pt x="311" y="2982"/>
                  </a:lnTo>
                  <a:lnTo>
                    <a:pt x="280" y="2934"/>
                  </a:lnTo>
                  <a:lnTo>
                    <a:pt x="248" y="2878"/>
                  </a:lnTo>
                  <a:lnTo>
                    <a:pt x="217" y="2821"/>
                  </a:lnTo>
                  <a:lnTo>
                    <a:pt x="188" y="2763"/>
                  </a:lnTo>
                  <a:lnTo>
                    <a:pt x="162" y="2705"/>
                  </a:lnTo>
                  <a:lnTo>
                    <a:pt x="136" y="2644"/>
                  </a:lnTo>
                  <a:lnTo>
                    <a:pt x="113" y="2584"/>
                  </a:lnTo>
                  <a:lnTo>
                    <a:pt x="92" y="2523"/>
                  </a:lnTo>
                  <a:lnTo>
                    <a:pt x="73" y="2460"/>
                  </a:lnTo>
                  <a:lnTo>
                    <a:pt x="56" y="2396"/>
                  </a:lnTo>
                  <a:lnTo>
                    <a:pt x="42" y="2332"/>
                  </a:lnTo>
                  <a:lnTo>
                    <a:pt x="29" y="2267"/>
                  </a:lnTo>
                  <a:lnTo>
                    <a:pt x="19" y="2201"/>
                  </a:lnTo>
                  <a:lnTo>
                    <a:pt x="11" y="2135"/>
                  </a:lnTo>
                  <a:lnTo>
                    <a:pt x="5" y="2067"/>
                  </a:lnTo>
                  <a:lnTo>
                    <a:pt x="1" y="2000"/>
                  </a:lnTo>
                  <a:lnTo>
                    <a:pt x="0" y="1932"/>
                  </a:lnTo>
                  <a:lnTo>
                    <a:pt x="0" y="1882"/>
                  </a:lnTo>
                  <a:lnTo>
                    <a:pt x="3" y="1832"/>
                  </a:lnTo>
                  <a:lnTo>
                    <a:pt x="5" y="1783"/>
                  </a:lnTo>
                  <a:lnTo>
                    <a:pt x="10" y="1734"/>
                  </a:lnTo>
                  <a:lnTo>
                    <a:pt x="15" y="1685"/>
                  </a:lnTo>
                  <a:lnTo>
                    <a:pt x="22" y="1638"/>
                  </a:lnTo>
                  <a:lnTo>
                    <a:pt x="30" y="1589"/>
                  </a:lnTo>
                  <a:lnTo>
                    <a:pt x="39" y="1543"/>
                  </a:lnTo>
                  <a:lnTo>
                    <a:pt x="49" y="1495"/>
                  </a:lnTo>
                  <a:lnTo>
                    <a:pt x="61" y="1449"/>
                  </a:lnTo>
                  <a:lnTo>
                    <a:pt x="73" y="1402"/>
                  </a:lnTo>
                  <a:lnTo>
                    <a:pt x="86" y="1357"/>
                  </a:lnTo>
                  <a:lnTo>
                    <a:pt x="101" y="1312"/>
                  </a:lnTo>
                  <a:lnTo>
                    <a:pt x="118" y="1267"/>
                  </a:lnTo>
                  <a:lnTo>
                    <a:pt x="134" y="1223"/>
                  </a:lnTo>
                  <a:lnTo>
                    <a:pt x="151" y="1179"/>
                  </a:lnTo>
                  <a:lnTo>
                    <a:pt x="171" y="1136"/>
                  </a:lnTo>
                  <a:lnTo>
                    <a:pt x="191" y="1094"/>
                  </a:lnTo>
                  <a:lnTo>
                    <a:pt x="212" y="1051"/>
                  </a:lnTo>
                  <a:lnTo>
                    <a:pt x="232" y="1011"/>
                  </a:lnTo>
                  <a:lnTo>
                    <a:pt x="256" y="970"/>
                  </a:lnTo>
                  <a:lnTo>
                    <a:pt x="279" y="930"/>
                  </a:lnTo>
                  <a:lnTo>
                    <a:pt x="304" y="890"/>
                  </a:lnTo>
                  <a:lnTo>
                    <a:pt x="330" y="852"/>
                  </a:lnTo>
                  <a:lnTo>
                    <a:pt x="357" y="813"/>
                  </a:lnTo>
                  <a:lnTo>
                    <a:pt x="383" y="775"/>
                  </a:lnTo>
                  <a:lnTo>
                    <a:pt x="411" y="739"/>
                  </a:lnTo>
                  <a:lnTo>
                    <a:pt x="441" y="702"/>
                  </a:lnTo>
                  <a:lnTo>
                    <a:pt x="470" y="667"/>
                  </a:lnTo>
                  <a:lnTo>
                    <a:pt x="502" y="632"/>
                  </a:lnTo>
                  <a:lnTo>
                    <a:pt x="533" y="599"/>
                  </a:lnTo>
                  <a:lnTo>
                    <a:pt x="566" y="565"/>
                  </a:lnTo>
                  <a:lnTo>
                    <a:pt x="599" y="532"/>
                  </a:lnTo>
                  <a:lnTo>
                    <a:pt x="633" y="501"/>
                  </a:lnTo>
                  <a:lnTo>
                    <a:pt x="668" y="471"/>
                  </a:lnTo>
                  <a:lnTo>
                    <a:pt x="703" y="441"/>
                  </a:lnTo>
                  <a:lnTo>
                    <a:pt x="739" y="412"/>
                  </a:lnTo>
                  <a:lnTo>
                    <a:pt x="776" y="383"/>
                  </a:lnTo>
                  <a:lnTo>
                    <a:pt x="813" y="356"/>
                  </a:lnTo>
                  <a:lnTo>
                    <a:pt x="851" y="329"/>
                  </a:lnTo>
                  <a:lnTo>
                    <a:pt x="891" y="304"/>
                  </a:lnTo>
                  <a:lnTo>
                    <a:pt x="930" y="279"/>
                  </a:lnTo>
                  <a:lnTo>
                    <a:pt x="970" y="255"/>
                  </a:lnTo>
                  <a:lnTo>
                    <a:pt x="1010" y="233"/>
                  </a:lnTo>
                  <a:lnTo>
                    <a:pt x="1052" y="211"/>
                  </a:lnTo>
                  <a:lnTo>
                    <a:pt x="1094" y="190"/>
                  </a:lnTo>
                  <a:lnTo>
                    <a:pt x="1137" y="170"/>
                  </a:lnTo>
                  <a:lnTo>
                    <a:pt x="1180" y="152"/>
                  </a:lnTo>
                  <a:lnTo>
                    <a:pt x="1224" y="133"/>
                  </a:lnTo>
                  <a:lnTo>
                    <a:pt x="1268" y="117"/>
                  </a:lnTo>
                  <a:lnTo>
                    <a:pt x="1312" y="101"/>
                  </a:lnTo>
                  <a:lnTo>
                    <a:pt x="1357" y="87"/>
                  </a:lnTo>
                  <a:lnTo>
                    <a:pt x="1403" y="73"/>
                  </a:lnTo>
                  <a:lnTo>
                    <a:pt x="1449" y="60"/>
                  </a:lnTo>
                  <a:lnTo>
                    <a:pt x="1496" y="48"/>
                  </a:lnTo>
                  <a:lnTo>
                    <a:pt x="1542" y="39"/>
                  </a:lnTo>
                  <a:lnTo>
                    <a:pt x="1590" y="30"/>
                  </a:lnTo>
                  <a:lnTo>
                    <a:pt x="1637" y="22"/>
                  </a:lnTo>
                  <a:lnTo>
                    <a:pt x="1686" y="15"/>
                  </a:lnTo>
                  <a:lnTo>
                    <a:pt x="1735" y="9"/>
                  </a:lnTo>
                  <a:lnTo>
                    <a:pt x="1783" y="5"/>
                  </a:lnTo>
                  <a:lnTo>
                    <a:pt x="1832" y="2"/>
                  </a:lnTo>
                  <a:lnTo>
                    <a:pt x="1882" y="0"/>
                  </a:lnTo>
                  <a:lnTo>
                    <a:pt x="1932" y="0"/>
                  </a:lnTo>
                  <a:close/>
                  <a:moveTo>
                    <a:pt x="1507" y="2300"/>
                  </a:moveTo>
                  <a:lnTo>
                    <a:pt x="1507" y="2300"/>
                  </a:lnTo>
                  <a:lnTo>
                    <a:pt x="1533" y="2310"/>
                  </a:lnTo>
                  <a:lnTo>
                    <a:pt x="1557" y="2318"/>
                  </a:lnTo>
                  <a:lnTo>
                    <a:pt x="1569" y="2321"/>
                  </a:lnTo>
                  <a:lnTo>
                    <a:pt x="1580" y="2323"/>
                  </a:lnTo>
                  <a:lnTo>
                    <a:pt x="1592" y="2324"/>
                  </a:lnTo>
                  <a:lnTo>
                    <a:pt x="1604" y="2324"/>
                  </a:lnTo>
                  <a:lnTo>
                    <a:pt x="1619" y="2324"/>
                  </a:lnTo>
                  <a:lnTo>
                    <a:pt x="1633" y="2322"/>
                  </a:lnTo>
                  <a:lnTo>
                    <a:pt x="1648" y="2318"/>
                  </a:lnTo>
                  <a:lnTo>
                    <a:pt x="1663" y="2314"/>
                  </a:lnTo>
                  <a:lnTo>
                    <a:pt x="1677" y="2308"/>
                  </a:lnTo>
                  <a:lnTo>
                    <a:pt x="1691" y="2300"/>
                  </a:lnTo>
                  <a:lnTo>
                    <a:pt x="1705" y="2289"/>
                  </a:lnTo>
                  <a:lnTo>
                    <a:pt x="1718" y="2279"/>
                  </a:lnTo>
                  <a:lnTo>
                    <a:pt x="1750" y="2251"/>
                  </a:lnTo>
                  <a:lnTo>
                    <a:pt x="1782" y="2276"/>
                  </a:lnTo>
                  <a:lnTo>
                    <a:pt x="1801" y="2290"/>
                  </a:lnTo>
                  <a:lnTo>
                    <a:pt x="1819" y="2303"/>
                  </a:lnTo>
                  <a:lnTo>
                    <a:pt x="1838" y="2314"/>
                  </a:lnTo>
                  <a:lnTo>
                    <a:pt x="1855" y="2323"/>
                  </a:lnTo>
                  <a:lnTo>
                    <a:pt x="1873" y="2330"/>
                  </a:lnTo>
                  <a:lnTo>
                    <a:pt x="1890" y="2336"/>
                  </a:lnTo>
                  <a:lnTo>
                    <a:pt x="1908" y="2339"/>
                  </a:lnTo>
                  <a:lnTo>
                    <a:pt x="1924" y="2340"/>
                  </a:lnTo>
                  <a:lnTo>
                    <a:pt x="1939" y="2340"/>
                  </a:lnTo>
                  <a:lnTo>
                    <a:pt x="1954" y="2338"/>
                  </a:lnTo>
                  <a:lnTo>
                    <a:pt x="1969" y="2333"/>
                  </a:lnTo>
                  <a:lnTo>
                    <a:pt x="1984" y="2328"/>
                  </a:lnTo>
                  <a:lnTo>
                    <a:pt x="1999" y="2319"/>
                  </a:lnTo>
                  <a:lnTo>
                    <a:pt x="2013" y="2309"/>
                  </a:lnTo>
                  <a:lnTo>
                    <a:pt x="2028" y="2296"/>
                  </a:lnTo>
                  <a:lnTo>
                    <a:pt x="2044" y="2282"/>
                  </a:lnTo>
                  <a:lnTo>
                    <a:pt x="2077" y="2246"/>
                  </a:lnTo>
                  <a:lnTo>
                    <a:pt x="2113" y="2279"/>
                  </a:lnTo>
                  <a:lnTo>
                    <a:pt x="2134" y="2295"/>
                  </a:lnTo>
                  <a:lnTo>
                    <a:pt x="2154" y="2308"/>
                  </a:lnTo>
                  <a:lnTo>
                    <a:pt x="2175" y="2319"/>
                  </a:lnTo>
                  <a:lnTo>
                    <a:pt x="2194" y="2326"/>
                  </a:lnTo>
                  <a:lnTo>
                    <a:pt x="2215" y="2332"/>
                  </a:lnTo>
                  <a:lnTo>
                    <a:pt x="2235" y="2336"/>
                  </a:lnTo>
                  <a:lnTo>
                    <a:pt x="2255" y="2337"/>
                  </a:lnTo>
                  <a:lnTo>
                    <a:pt x="2275" y="2336"/>
                  </a:lnTo>
                  <a:lnTo>
                    <a:pt x="2291" y="2333"/>
                  </a:lnTo>
                  <a:lnTo>
                    <a:pt x="2308" y="2330"/>
                  </a:lnTo>
                  <a:lnTo>
                    <a:pt x="2324" y="2325"/>
                  </a:lnTo>
                  <a:lnTo>
                    <a:pt x="2342" y="2319"/>
                  </a:lnTo>
                  <a:lnTo>
                    <a:pt x="2359" y="2314"/>
                  </a:lnTo>
                  <a:lnTo>
                    <a:pt x="2377" y="2307"/>
                  </a:lnTo>
                  <a:lnTo>
                    <a:pt x="2412" y="2290"/>
                  </a:lnTo>
                  <a:lnTo>
                    <a:pt x="2484" y="2175"/>
                  </a:lnTo>
                  <a:lnTo>
                    <a:pt x="2653" y="2281"/>
                  </a:lnTo>
                  <a:lnTo>
                    <a:pt x="2239" y="2948"/>
                  </a:lnTo>
                  <a:lnTo>
                    <a:pt x="2239" y="3826"/>
                  </a:lnTo>
                  <a:lnTo>
                    <a:pt x="2564" y="3799"/>
                  </a:lnTo>
                  <a:lnTo>
                    <a:pt x="2564" y="3450"/>
                  </a:lnTo>
                  <a:lnTo>
                    <a:pt x="2564" y="3332"/>
                  </a:lnTo>
                  <a:lnTo>
                    <a:pt x="2668" y="3274"/>
                  </a:lnTo>
                  <a:lnTo>
                    <a:pt x="2712" y="3248"/>
                  </a:lnTo>
                  <a:lnTo>
                    <a:pt x="2756" y="3222"/>
                  </a:lnTo>
                  <a:lnTo>
                    <a:pt x="2799" y="3194"/>
                  </a:lnTo>
                  <a:lnTo>
                    <a:pt x="2841" y="3163"/>
                  </a:lnTo>
                  <a:lnTo>
                    <a:pt x="2882" y="3132"/>
                  </a:lnTo>
                  <a:lnTo>
                    <a:pt x="2921" y="3100"/>
                  </a:lnTo>
                  <a:lnTo>
                    <a:pt x="2960" y="3066"/>
                  </a:lnTo>
                  <a:lnTo>
                    <a:pt x="2997" y="3031"/>
                  </a:lnTo>
                  <a:lnTo>
                    <a:pt x="3033" y="2995"/>
                  </a:lnTo>
                  <a:lnTo>
                    <a:pt x="3067" y="2958"/>
                  </a:lnTo>
                  <a:lnTo>
                    <a:pt x="3101" y="2918"/>
                  </a:lnTo>
                  <a:lnTo>
                    <a:pt x="3134" y="2879"/>
                  </a:lnTo>
                  <a:lnTo>
                    <a:pt x="3165" y="2838"/>
                  </a:lnTo>
                  <a:lnTo>
                    <a:pt x="3195" y="2797"/>
                  </a:lnTo>
                  <a:lnTo>
                    <a:pt x="3223" y="2754"/>
                  </a:lnTo>
                  <a:lnTo>
                    <a:pt x="3250" y="2711"/>
                  </a:lnTo>
                  <a:lnTo>
                    <a:pt x="3275" y="2667"/>
                  </a:lnTo>
                  <a:lnTo>
                    <a:pt x="3299" y="2624"/>
                  </a:lnTo>
                  <a:lnTo>
                    <a:pt x="3319" y="2578"/>
                  </a:lnTo>
                  <a:lnTo>
                    <a:pt x="3340" y="2533"/>
                  </a:lnTo>
                  <a:lnTo>
                    <a:pt x="3359" y="2487"/>
                  </a:lnTo>
                  <a:lnTo>
                    <a:pt x="3376" y="2439"/>
                  </a:lnTo>
                  <a:lnTo>
                    <a:pt x="3393" y="2391"/>
                  </a:lnTo>
                  <a:lnTo>
                    <a:pt x="3406" y="2343"/>
                  </a:lnTo>
                  <a:lnTo>
                    <a:pt x="3419" y="2293"/>
                  </a:lnTo>
                  <a:lnTo>
                    <a:pt x="3431" y="2243"/>
                  </a:lnTo>
                  <a:lnTo>
                    <a:pt x="3440" y="2193"/>
                  </a:lnTo>
                  <a:lnTo>
                    <a:pt x="3448" y="2142"/>
                  </a:lnTo>
                  <a:lnTo>
                    <a:pt x="3454" y="2089"/>
                  </a:lnTo>
                  <a:lnTo>
                    <a:pt x="3459" y="2037"/>
                  </a:lnTo>
                  <a:lnTo>
                    <a:pt x="3461" y="1985"/>
                  </a:lnTo>
                  <a:lnTo>
                    <a:pt x="3462" y="1932"/>
                  </a:lnTo>
                  <a:lnTo>
                    <a:pt x="3462" y="1892"/>
                  </a:lnTo>
                  <a:lnTo>
                    <a:pt x="3460" y="1853"/>
                  </a:lnTo>
                  <a:lnTo>
                    <a:pt x="3458" y="1814"/>
                  </a:lnTo>
                  <a:lnTo>
                    <a:pt x="3454" y="1775"/>
                  </a:lnTo>
                  <a:lnTo>
                    <a:pt x="3449" y="1737"/>
                  </a:lnTo>
                  <a:lnTo>
                    <a:pt x="3445" y="1698"/>
                  </a:lnTo>
                  <a:lnTo>
                    <a:pt x="3438" y="1661"/>
                  </a:lnTo>
                  <a:lnTo>
                    <a:pt x="3431" y="1623"/>
                  </a:lnTo>
                  <a:lnTo>
                    <a:pt x="3423" y="1586"/>
                  </a:lnTo>
                  <a:lnTo>
                    <a:pt x="3415" y="1548"/>
                  </a:lnTo>
                  <a:lnTo>
                    <a:pt x="3404" y="1512"/>
                  </a:lnTo>
                  <a:lnTo>
                    <a:pt x="3394" y="1476"/>
                  </a:lnTo>
                  <a:lnTo>
                    <a:pt x="3382" y="1440"/>
                  </a:lnTo>
                  <a:lnTo>
                    <a:pt x="3369" y="1406"/>
                  </a:lnTo>
                  <a:lnTo>
                    <a:pt x="3357" y="1371"/>
                  </a:lnTo>
                  <a:lnTo>
                    <a:pt x="3341" y="1336"/>
                  </a:lnTo>
                  <a:lnTo>
                    <a:pt x="3328" y="1301"/>
                  </a:lnTo>
                  <a:lnTo>
                    <a:pt x="3311" y="1267"/>
                  </a:lnTo>
                  <a:lnTo>
                    <a:pt x="3295" y="1235"/>
                  </a:lnTo>
                  <a:lnTo>
                    <a:pt x="3278" y="1202"/>
                  </a:lnTo>
                  <a:lnTo>
                    <a:pt x="3259" y="1170"/>
                  </a:lnTo>
                  <a:lnTo>
                    <a:pt x="3240" y="1137"/>
                  </a:lnTo>
                  <a:lnTo>
                    <a:pt x="3221" y="1106"/>
                  </a:lnTo>
                  <a:lnTo>
                    <a:pt x="3201" y="1076"/>
                  </a:lnTo>
                  <a:lnTo>
                    <a:pt x="3180" y="1046"/>
                  </a:lnTo>
                  <a:lnTo>
                    <a:pt x="3158" y="1015"/>
                  </a:lnTo>
                  <a:lnTo>
                    <a:pt x="3136" y="986"/>
                  </a:lnTo>
                  <a:lnTo>
                    <a:pt x="3113" y="957"/>
                  </a:lnTo>
                  <a:lnTo>
                    <a:pt x="3090" y="930"/>
                  </a:lnTo>
                  <a:lnTo>
                    <a:pt x="3065" y="902"/>
                  </a:lnTo>
                  <a:lnTo>
                    <a:pt x="3040" y="875"/>
                  </a:lnTo>
                  <a:lnTo>
                    <a:pt x="3014" y="849"/>
                  </a:lnTo>
                  <a:lnTo>
                    <a:pt x="2987" y="824"/>
                  </a:lnTo>
                  <a:lnTo>
                    <a:pt x="2961" y="798"/>
                  </a:lnTo>
                  <a:lnTo>
                    <a:pt x="2934" y="774"/>
                  </a:lnTo>
                  <a:lnTo>
                    <a:pt x="2905" y="751"/>
                  </a:lnTo>
                  <a:lnTo>
                    <a:pt x="2877" y="728"/>
                  </a:lnTo>
                  <a:lnTo>
                    <a:pt x="2848" y="704"/>
                  </a:lnTo>
                  <a:lnTo>
                    <a:pt x="2818" y="683"/>
                  </a:lnTo>
                  <a:lnTo>
                    <a:pt x="2788" y="663"/>
                  </a:lnTo>
                  <a:lnTo>
                    <a:pt x="2756" y="642"/>
                  </a:lnTo>
                  <a:lnTo>
                    <a:pt x="2725" y="622"/>
                  </a:lnTo>
                  <a:lnTo>
                    <a:pt x="2694" y="603"/>
                  </a:lnTo>
                  <a:lnTo>
                    <a:pt x="2661" y="586"/>
                  </a:lnTo>
                  <a:lnTo>
                    <a:pt x="2629" y="568"/>
                  </a:lnTo>
                  <a:lnTo>
                    <a:pt x="2595" y="552"/>
                  </a:lnTo>
                  <a:lnTo>
                    <a:pt x="2561" y="536"/>
                  </a:lnTo>
                  <a:lnTo>
                    <a:pt x="2528" y="521"/>
                  </a:lnTo>
                  <a:lnTo>
                    <a:pt x="2493" y="507"/>
                  </a:lnTo>
                  <a:lnTo>
                    <a:pt x="2458" y="494"/>
                  </a:lnTo>
                  <a:lnTo>
                    <a:pt x="2423" y="481"/>
                  </a:lnTo>
                  <a:lnTo>
                    <a:pt x="2387" y="470"/>
                  </a:lnTo>
                  <a:lnTo>
                    <a:pt x="2351" y="459"/>
                  </a:lnTo>
                  <a:lnTo>
                    <a:pt x="2314" y="449"/>
                  </a:lnTo>
                  <a:lnTo>
                    <a:pt x="2277" y="440"/>
                  </a:lnTo>
                  <a:lnTo>
                    <a:pt x="2240" y="431"/>
                  </a:lnTo>
                  <a:lnTo>
                    <a:pt x="2203" y="424"/>
                  </a:lnTo>
                  <a:lnTo>
                    <a:pt x="2164" y="419"/>
                  </a:lnTo>
                  <a:lnTo>
                    <a:pt x="2127" y="413"/>
                  </a:lnTo>
                  <a:lnTo>
                    <a:pt x="2088" y="408"/>
                  </a:lnTo>
                  <a:lnTo>
                    <a:pt x="2049" y="405"/>
                  </a:lnTo>
                  <a:lnTo>
                    <a:pt x="2011" y="402"/>
                  </a:lnTo>
                  <a:lnTo>
                    <a:pt x="1972" y="401"/>
                  </a:lnTo>
                  <a:lnTo>
                    <a:pt x="1932" y="401"/>
                  </a:lnTo>
                  <a:lnTo>
                    <a:pt x="1893" y="401"/>
                  </a:lnTo>
                  <a:lnTo>
                    <a:pt x="1853" y="402"/>
                  </a:lnTo>
                  <a:lnTo>
                    <a:pt x="1814" y="405"/>
                  </a:lnTo>
                  <a:lnTo>
                    <a:pt x="1775" y="408"/>
                  </a:lnTo>
                  <a:lnTo>
                    <a:pt x="1737" y="413"/>
                  </a:lnTo>
                  <a:lnTo>
                    <a:pt x="1699" y="419"/>
                  </a:lnTo>
                  <a:lnTo>
                    <a:pt x="1660" y="424"/>
                  </a:lnTo>
                  <a:lnTo>
                    <a:pt x="1623" y="431"/>
                  </a:lnTo>
                  <a:lnTo>
                    <a:pt x="1586" y="440"/>
                  </a:lnTo>
                  <a:lnTo>
                    <a:pt x="1549" y="449"/>
                  </a:lnTo>
                  <a:lnTo>
                    <a:pt x="1513" y="459"/>
                  </a:lnTo>
                  <a:lnTo>
                    <a:pt x="1477" y="470"/>
                  </a:lnTo>
                  <a:lnTo>
                    <a:pt x="1441" y="481"/>
                  </a:lnTo>
                  <a:lnTo>
                    <a:pt x="1405" y="494"/>
                  </a:lnTo>
                  <a:lnTo>
                    <a:pt x="1370" y="507"/>
                  </a:lnTo>
                  <a:lnTo>
                    <a:pt x="1335" y="521"/>
                  </a:lnTo>
                  <a:lnTo>
                    <a:pt x="1302" y="536"/>
                  </a:lnTo>
                  <a:lnTo>
                    <a:pt x="1268" y="552"/>
                  </a:lnTo>
                  <a:lnTo>
                    <a:pt x="1234" y="568"/>
                  </a:lnTo>
                  <a:lnTo>
                    <a:pt x="1202" y="586"/>
                  </a:lnTo>
                  <a:lnTo>
                    <a:pt x="1169" y="603"/>
                  </a:lnTo>
                  <a:lnTo>
                    <a:pt x="1138" y="622"/>
                  </a:lnTo>
                  <a:lnTo>
                    <a:pt x="1107" y="642"/>
                  </a:lnTo>
                  <a:lnTo>
                    <a:pt x="1076" y="663"/>
                  </a:lnTo>
                  <a:lnTo>
                    <a:pt x="1045" y="683"/>
                  </a:lnTo>
                  <a:lnTo>
                    <a:pt x="1016" y="704"/>
                  </a:lnTo>
                  <a:lnTo>
                    <a:pt x="987" y="728"/>
                  </a:lnTo>
                  <a:lnTo>
                    <a:pt x="958" y="751"/>
                  </a:lnTo>
                  <a:lnTo>
                    <a:pt x="930" y="774"/>
                  </a:lnTo>
                  <a:lnTo>
                    <a:pt x="902" y="798"/>
                  </a:lnTo>
                  <a:lnTo>
                    <a:pt x="876" y="824"/>
                  </a:lnTo>
                  <a:lnTo>
                    <a:pt x="849" y="849"/>
                  </a:lnTo>
                  <a:lnTo>
                    <a:pt x="823" y="875"/>
                  </a:lnTo>
                  <a:lnTo>
                    <a:pt x="799" y="902"/>
                  </a:lnTo>
                  <a:lnTo>
                    <a:pt x="775" y="930"/>
                  </a:lnTo>
                  <a:lnTo>
                    <a:pt x="750" y="957"/>
                  </a:lnTo>
                  <a:lnTo>
                    <a:pt x="728" y="986"/>
                  </a:lnTo>
                  <a:lnTo>
                    <a:pt x="705" y="1015"/>
                  </a:lnTo>
                  <a:lnTo>
                    <a:pt x="684" y="1046"/>
                  </a:lnTo>
                  <a:lnTo>
                    <a:pt x="662" y="1076"/>
                  </a:lnTo>
                  <a:lnTo>
                    <a:pt x="642" y="1106"/>
                  </a:lnTo>
                  <a:lnTo>
                    <a:pt x="623" y="1137"/>
                  </a:lnTo>
                  <a:lnTo>
                    <a:pt x="604" y="1170"/>
                  </a:lnTo>
                  <a:lnTo>
                    <a:pt x="585" y="1202"/>
                  </a:lnTo>
                  <a:lnTo>
                    <a:pt x="569" y="1235"/>
                  </a:lnTo>
                  <a:lnTo>
                    <a:pt x="552" y="1267"/>
                  </a:lnTo>
                  <a:lnTo>
                    <a:pt x="537" y="1301"/>
                  </a:lnTo>
                  <a:lnTo>
                    <a:pt x="522" y="1336"/>
                  </a:lnTo>
                  <a:lnTo>
                    <a:pt x="508" y="1371"/>
                  </a:lnTo>
                  <a:lnTo>
                    <a:pt x="494" y="1406"/>
                  </a:lnTo>
                  <a:lnTo>
                    <a:pt x="482" y="1440"/>
                  </a:lnTo>
                  <a:lnTo>
                    <a:pt x="470" y="1476"/>
                  </a:lnTo>
                  <a:lnTo>
                    <a:pt x="459" y="1512"/>
                  </a:lnTo>
                  <a:lnTo>
                    <a:pt x="450" y="1548"/>
                  </a:lnTo>
                  <a:lnTo>
                    <a:pt x="440" y="1586"/>
                  </a:lnTo>
                  <a:lnTo>
                    <a:pt x="432" y="1623"/>
                  </a:lnTo>
                  <a:lnTo>
                    <a:pt x="425" y="1661"/>
                  </a:lnTo>
                  <a:lnTo>
                    <a:pt x="418" y="1698"/>
                  </a:lnTo>
                  <a:lnTo>
                    <a:pt x="414" y="1737"/>
                  </a:lnTo>
                  <a:lnTo>
                    <a:pt x="409" y="1775"/>
                  </a:lnTo>
                  <a:lnTo>
                    <a:pt x="405" y="1814"/>
                  </a:lnTo>
                  <a:lnTo>
                    <a:pt x="403" y="1853"/>
                  </a:lnTo>
                  <a:lnTo>
                    <a:pt x="402" y="1892"/>
                  </a:lnTo>
                  <a:lnTo>
                    <a:pt x="401" y="1932"/>
                  </a:lnTo>
                  <a:lnTo>
                    <a:pt x="402" y="1986"/>
                  </a:lnTo>
                  <a:lnTo>
                    <a:pt x="405" y="2040"/>
                  </a:lnTo>
                  <a:lnTo>
                    <a:pt x="410" y="2093"/>
                  </a:lnTo>
                  <a:lnTo>
                    <a:pt x="416" y="2146"/>
                  </a:lnTo>
                  <a:lnTo>
                    <a:pt x="424" y="2199"/>
                  </a:lnTo>
                  <a:lnTo>
                    <a:pt x="434" y="2251"/>
                  </a:lnTo>
                  <a:lnTo>
                    <a:pt x="446" y="2301"/>
                  </a:lnTo>
                  <a:lnTo>
                    <a:pt x="459" y="2352"/>
                  </a:lnTo>
                  <a:lnTo>
                    <a:pt x="474" y="2402"/>
                  </a:lnTo>
                  <a:lnTo>
                    <a:pt x="490" y="2451"/>
                  </a:lnTo>
                  <a:lnTo>
                    <a:pt x="509" y="2498"/>
                  </a:lnTo>
                  <a:lnTo>
                    <a:pt x="529" y="2546"/>
                  </a:lnTo>
                  <a:lnTo>
                    <a:pt x="549" y="2592"/>
                  </a:lnTo>
                  <a:lnTo>
                    <a:pt x="573" y="2638"/>
                  </a:lnTo>
                  <a:lnTo>
                    <a:pt x="597" y="2682"/>
                  </a:lnTo>
                  <a:lnTo>
                    <a:pt x="623" y="2726"/>
                  </a:lnTo>
                  <a:lnTo>
                    <a:pt x="650" y="2770"/>
                  </a:lnTo>
                  <a:lnTo>
                    <a:pt x="679" y="2814"/>
                  </a:lnTo>
                  <a:lnTo>
                    <a:pt x="711" y="2856"/>
                  </a:lnTo>
                  <a:lnTo>
                    <a:pt x="743" y="2896"/>
                  </a:lnTo>
                  <a:lnTo>
                    <a:pt x="777" y="2937"/>
                  </a:lnTo>
                  <a:lnTo>
                    <a:pt x="812" y="2975"/>
                  </a:lnTo>
                  <a:lnTo>
                    <a:pt x="848" y="3014"/>
                  </a:lnTo>
                  <a:lnTo>
                    <a:pt x="885" y="3050"/>
                  </a:lnTo>
                  <a:lnTo>
                    <a:pt x="924" y="3085"/>
                  </a:lnTo>
                  <a:lnTo>
                    <a:pt x="964" y="3118"/>
                  </a:lnTo>
                  <a:lnTo>
                    <a:pt x="1004" y="3151"/>
                  </a:lnTo>
                  <a:lnTo>
                    <a:pt x="1047" y="3182"/>
                  </a:lnTo>
                  <a:lnTo>
                    <a:pt x="1090" y="3211"/>
                  </a:lnTo>
                  <a:lnTo>
                    <a:pt x="1135" y="3239"/>
                  </a:lnTo>
                  <a:lnTo>
                    <a:pt x="1180" y="3266"/>
                  </a:lnTo>
                  <a:lnTo>
                    <a:pt x="1226" y="3291"/>
                  </a:lnTo>
                  <a:lnTo>
                    <a:pt x="1335" y="3348"/>
                  </a:lnTo>
                  <a:lnTo>
                    <a:pt x="1335" y="3469"/>
                  </a:lnTo>
                  <a:lnTo>
                    <a:pt x="1335" y="3838"/>
                  </a:lnTo>
                  <a:lnTo>
                    <a:pt x="1674" y="3838"/>
                  </a:lnTo>
                  <a:lnTo>
                    <a:pt x="1674" y="2948"/>
                  </a:lnTo>
                  <a:lnTo>
                    <a:pt x="1260" y="2281"/>
                  </a:lnTo>
                  <a:lnTo>
                    <a:pt x="1431" y="2175"/>
                  </a:lnTo>
                  <a:lnTo>
                    <a:pt x="1507" y="2300"/>
                  </a:lnTo>
                  <a:close/>
                  <a:moveTo>
                    <a:pt x="2326" y="2429"/>
                  </a:moveTo>
                  <a:lnTo>
                    <a:pt x="2326" y="2429"/>
                  </a:lnTo>
                  <a:lnTo>
                    <a:pt x="2305" y="2432"/>
                  </a:lnTo>
                  <a:lnTo>
                    <a:pt x="2284" y="2435"/>
                  </a:lnTo>
                  <a:lnTo>
                    <a:pt x="2258" y="2437"/>
                  </a:lnTo>
                  <a:lnTo>
                    <a:pt x="2234" y="2437"/>
                  </a:lnTo>
                  <a:lnTo>
                    <a:pt x="2208" y="2433"/>
                  </a:lnTo>
                  <a:lnTo>
                    <a:pt x="2184" y="2429"/>
                  </a:lnTo>
                  <a:lnTo>
                    <a:pt x="2158" y="2420"/>
                  </a:lnTo>
                  <a:lnTo>
                    <a:pt x="2134" y="2411"/>
                  </a:lnTo>
                  <a:lnTo>
                    <a:pt x="2109" y="2397"/>
                  </a:lnTo>
                  <a:lnTo>
                    <a:pt x="2083" y="2382"/>
                  </a:lnTo>
                  <a:lnTo>
                    <a:pt x="2063" y="2396"/>
                  </a:lnTo>
                  <a:lnTo>
                    <a:pt x="2045" y="2409"/>
                  </a:lnTo>
                  <a:lnTo>
                    <a:pt x="2024" y="2419"/>
                  </a:lnTo>
                  <a:lnTo>
                    <a:pt x="2004" y="2427"/>
                  </a:lnTo>
                  <a:lnTo>
                    <a:pt x="1983" y="2434"/>
                  </a:lnTo>
                  <a:lnTo>
                    <a:pt x="1962" y="2438"/>
                  </a:lnTo>
                  <a:lnTo>
                    <a:pt x="1941" y="2440"/>
                  </a:lnTo>
                  <a:lnTo>
                    <a:pt x="1920" y="2440"/>
                  </a:lnTo>
                  <a:lnTo>
                    <a:pt x="1900" y="2439"/>
                  </a:lnTo>
                  <a:lnTo>
                    <a:pt x="1879" y="2435"/>
                  </a:lnTo>
                  <a:lnTo>
                    <a:pt x="1858" y="2430"/>
                  </a:lnTo>
                  <a:lnTo>
                    <a:pt x="1837" y="2423"/>
                  </a:lnTo>
                  <a:lnTo>
                    <a:pt x="1816" y="2415"/>
                  </a:lnTo>
                  <a:lnTo>
                    <a:pt x="1794" y="2404"/>
                  </a:lnTo>
                  <a:lnTo>
                    <a:pt x="1773" y="2393"/>
                  </a:lnTo>
                  <a:lnTo>
                    <a:pt x="1752" y="2379"/>
                  </a:lnTo>
                  <a:lnTo>
                    <a:pt x="1735" y="2390"/>
                  </a:lnTo>
                  <a:lnTo>
                    <a:pt x="1716" y="2399"/>
                  </a:lnTo>
                  <a:lnTo>
                    <a:pt x="1699" y="2408"/>
                  </a:lnTo>
                  <a:lnTo>
                    <a:pt x="1679" y="2413"/>
                  </a:lnTo>
                  <a:lnTo>
                    <a:pt x="1660" y="2418"/>
                  </a:lnTo>
                  <a:lnTo>
                    <a:pt x="1642" y="2422"/>
                  </a:lnTo>
                  <a:lnTo>
                    <a:pt x="1622" y="2424"/>
                  </a:lnTo>
                  <a:lnTo>
                    <a:pt x="1602" y="2424"/>
                  </a:lnTo>
                  <a:lnTo>
                    <a:pt x="1585" y="2424"/>
                  </a:lnTo>
                  <a:lnTo>
                    <a:pt x="1860" y="2866"/>
                  </a:lnTo>
                  <a:lnTo>
                    <a:pt x="1875" y="2891"/>
                  </a:lnTo>
                  <a:lnTo>
                    <a:pt x="1875" y="2918"/>
                  </a:lnTo>
                  <a:lnTo>
                    <a:pt x="1875" y="3838"/>
                  </a:lnTo>
                  <a:lnTo>
                    <a:pt x="2038" y="3838"/>
                  </a:lnTo>
                  <a:lnTo>
                    <a:pt x="2038" y="2918"/>
                  </a:lnTo>
                  <a:lnTo>
                    <a:pt x="2038" y="2891"/>
                  </a:lnTo>
                  <a:lnTo>
                    <a:pt x="2053" y="2866"/>
                  </a:lnTo>
                  <a:lnTo>
                    <a:pt x="2326" y="2429"/>
                  </a:lnTo>
                  <a:close/>
                  <a:moveTo>
                    <a:pt x="2506" y="5533"/>
                  </a:moveTo>
                  <a:lnTo>
                    <a:pt x="1402" y="5631"/>
                  </a:lnTo>
                  <a:lnTo>
                    <a:pt x="1405" y="5656"/>
                  </a:lnTo>
                  <a:lnTo>
                    <a:pt x="1410" y="5681"/>
                  </a:lnTo>
                  <a:lnTo>
                    <a:pt x="1417" y="5705"/>
                  </a:lnTo>
                  <a:lnTo>
                    <a:pt x="1424" y="5729"/>
                  </a:lnTo>
                  <a:lnTo>
                    <a:pt x="1432" y="5753"/>
                  </a:lnTo>
                  <a:lnTo>
                    <a:pt x="1441" y="5776"/>
                  </a:lnTo>
                  <a:lnTo>
                    <a:pt x="1451" y="5798"/>
                  </a:lnTo>
                  <a:lnTo>
                    <a:pt x="1463" y="5820"/>
                  </a:lnTo>
                  <a:lnTo>
                    <a:pt x="1475" y="5842"/>
                  </a:lnTo>
                  <a:lnTo>
                    <a:pt x="1489" y="5862"/>
                  </a:lnTo>
                  <a:lnTo>
                    <a:pt x="1503" y="5883"/>
                  </a:lnTo>
                  <a:lnTo>
                    <a:pt x="1516" y="5902"/>
                  </a:lnTo>
                  <a:lnTo>
                    <a:pt x="1533" y="5921"/>
                  </a:lnTo>
                  <a:lnTo>
                    <a:pt x="1549" y="5938"/>
                  </a:lnTo>
                  <a:lnTo>
                    <a:pt x="1566" y="5956"/>
                  </a:lnTo>
                  <a:lnTo>
                    <a:pt x="1584" y="5973"/>
                  </a:lnTo>
                  <a:lnTo>
                    <a:pt x="1602" y="5988"/>
                  </a:lnTo>
                  <a:lnTo>
                    <a:pt x="1622" y="6003"/>
                  </a:lnTo>
                  <a:lnTo>
                    <a:pt x="1642" y="6017"/>
                  </a:lnTo>
                  <a:lnTo>
                    <a:pt x="1663" y="6031"/>
                  </a:lnTo>
                  <a:lnTo>
                    <a:pt x="1685" y="6043"/>
                  </a:lnTo>
                  <a:lnTo>
                    <a:pt x="1706" y="6055"/>
                  </a:lnTo>
                  <a:lnTo>
                    <a:pt x="1729" y="6065"/>
                  </a:lnTo>
                  <a:lnTo>
                    <a:pt x="1752" y="6074"/>
                  </a:lnTo>
                  <a:lnTo>
                    <a:pt x="1775" y="6082"/>
                  </a:lnTo>
                  <a:lnTo>
                    <a:pt x="1799" y="6091"/>
                  </a:lnTo>
                  <a:lnTo>
                    <a:pt x="1823" y="6096"/>
                  </a:lnTo>
                  <a:lnTo>
                    <a:pt x="1849" y="6102"/>
                  </a:lnTo>
                  <a:lnTo>
                    <a:pt x="1873" y="6106"/>
                  </a:lnTo>
                  <a:lnTo>
                    <a:pt x="1900" y="6109"/>
                  </a:lnTo>
                  <a:lnTo>
                    <a:pt x="1925" y="6110"/>
                  </a:lnTo>
                  <a:lnTo>
                    <a:pt x="1951" y="6111"/>
                  </a:lnTo>
                  <a:lnTo>
                    <a:pt x="1980" y="6110"/>
                  </a:lnTo>
                  <a:lnTo>
                    <a:pt x="2008" y="6109"/>
                  </a:lnTo>
                  <a:lnTo>
                    <a:pt x="2035" y="6106"/>
                  </a:lnTo>
                  <a:lnTo>
                    <a:pt x="2063" y="6100"/>
                  </a:lnTo>
                  <a:lnTo>
                    <a:pt x="2090" y="6094"/>
                  </a:lnTo>
                  <a:lnTo>
                    <a:pt x="2117" y="6087"/>
                  </a:lnTo>
                  <a:lnTo>
                    <a:pt x="2142" y="6078"/>
                  </a:lnTo>
                  <a:lnTo>
                    <a:pt x="2168" y="6067"/>
                  </a:lnTo>
                  <a:lnTo>
                    <a:pt x="2192" y="6057"/>
                  </a:lnTo>
                  <a:lnTo>
                    <a:pt x="2215" y="6044"/>
                  </a:lnTo>
                  <a:lnTo>
                    <a:pt x="2239" y="6031"/>
                  </a:lnTo>
                  <a:lnTo>
                    <a:pt x="2262" y="6016"/>
                  </a:lnTo>
                  <a:lnTo>
                    <a:pt x="2284" y="6001"/>
                  </a:lnTo>
                  <a:lnTo>
                    <a:pt x="2305" y="5985"/>
                  </a:lnTo>
                  <a:lnTo>
                    <a:pt x="2324" y="5968"/>
                  </a:lnTo>
                  <a:lnTo>
                    <a:pt x="2344" y="5949"/>
                  </a:lnTo>
                  <a:lnTo>
                    <a:pt x="2362" y="5929"/>
                  </a:lnTo>
                  <a:lnTo>
                    <a:pt x="2379" y="5909"/>
                  </a:lnTo>
                  <a:lnTo>
                    <a:pt x="2396" y="5889"/>
                  </a:lnTo>
                  <a:lnTo>
                    <a:pt x="2412" y="5866"/>
                  </a:lnTo>
                  <a:lnTo>
                    <a:pt x="2425" y="5844"/>
                  </a:lnTo>
                  <a:lnTo>
                    <a:pt x="2439" y="5821"/>
                  </a:lnTo>
                  <a:lnTo>
                    <a:pt x="2451" y="5797"/>
                  </a:lnTo>
                  <a:lnTo>
                    <a:pt x="2463" y="5772"/>
                  </a:lnTo>
                  <a:lnTo>
                    <a:pt x="2473" y="5747"/>
                  </a:lnTo>
                  <a:lnTo>
                    <a:pt x="2481" y="5721"/>
                  </a:lnTo>
                  <a:lnTo>
                    <a:pt x="2489" y="5695"/>
                  </a:lnTo>
                  <a:lnTo>
                    <a:pt x="2495" y="5668"/>
                  </a:lnTo>
                  <a:lnTo>
                    <a:pt x="2500" y="5641"/>
                  </a:lnTo>
                  <a:lnTo>
                    <a:pt x="2503" y="5613"/>
                  </a:lnTo>
                  <a:lnTo>
                    <a:pt x="2506" y="5584"/>
                  </a:lnTo>
                  <a:lnTo>
                    <a:pt x="2507" y="5556"/>
                  </a:lnTo>
                  <a:lnTo>
                    <a:pt x="2506" y="5533"/>
                  </a:lnTo>
                  <a:close/>
                  <a:moveTo>
                    <a:pt x="2908" y="4892"/>
                  </a:moveTo>
                  <a:lnTo>
                    <a:pt x="1018" y="5060"/>
                  </a:lnTo>
                  <a:lnTo>
                    <a:pt x="1015" y="5089"/>
                  </a:lnTo>
                  <a:lnTo>
                    <a:pt x="1015" y="5118"/>
                  </a:lnTo>
                  <a:lnTo>
                    <a:pt x="1017" y="5144"/>
                  </a:lnTo>
                  <a:lnTo>
                    <a:pt x="2906" y="4978"/>
                  </a:lnTo>
                  <a:lnTo>
                    <a:pt x="2908" y="4953"/>
                  </a:lnTo>
                  <a:lnTo>
                    <a:pt x="2910" y="4927"/>
                  </a:lnTo>
                  <a:lnTo>
                    <a:pt x="2910" y="4910"/>
                  </a:lnTo>
                  <a:lnTo>
                    <a:pt x="2908" y="4892"/>
                  </a:lnTo>
                  <a:close/>
                  <a:moveTo>
                    <a:pt x="2908" y="4171"/>
                  </a:moveTo>
                  <a:lnTo>
                    <a:pt x="1018" y="4337"/>
                  </a:lnTo>
                  <a:lnTo>
                    <a:pt x="1015" y="4368"/>
                  </a:lnTo>
                  <a:lnTo>
                    <a:pt x="1015" y="4397"/>
                  </a:lnTo>
                  <a:lnTo>
                    <a:pt x="1017" y="4423"/>
                  </a:lnTo>
                  <a:lnTo>
                    <a:pt x="2906" y="4257"/>
                  </a:lnTo>
                  <a:lnTo>
                    <a:pt x="2908" y="4232"/>
                  </a:lnTo>
                  <a:lnTo>
                    <a:pt x="2910" y="4206"/>
                  </a:lnTo>
                  <a:lnTo>
                    <a:pt x="2910" y="4189"/>
                  </a:lnTo>
                  <a:lnTo>
                    <a:pt x="2908" y="41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895520" y="2571214"/>
              <a:ext cx="1358917" cy="1358917"/>
            </a:xfrm>
            <a:prstGeom prst="ellipse">
              <a:avLst/>
            </a:prstGeom>
            <a:solidFill>
              <a:srgbClr val="549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KSO_Shape"/>
            <p:cNvSpPr/>
            <p:nvPr/>
          </p:nvSpPr>
          <p:spPr bwMode="auto">
            <a:xfrm>
              <a:off x="6409581" y="2928676"/>
              <a:ext cx="330794" cy="643992"/>
            </a:xfrm>
            <a:custGeom>
              <a:avLst/>
              <a:gdLst>
                <a:gd name="T0" fmla="*/ 2147483647 w 3408"/>
                <a:gd name="T1" fmla="*/ 2147483647 h 6695"/>
                <a:gd name="T2" fmla="*/ 2147483647 w 3408"/>
                <a:gd name="T3" fmla="*/ 2147483647 h 6695"/>
                <a:gd name="T4" fmla="*/ 0 w 3408"/>
                <a:gd name="T5" fmla="*/ 2147483647 h 6695"/>
                <a:gd name="T6" fmla="*/ 0 w 3408"/>
                <a:gd name="T7" fmla="*/ 2147483647 h 6695"/>
                <a:gd name="T8" fmla="*/ 2147483647 w 3408"/>
                <a:gd name="T9" fmla="*/ 2147483647 h 6695"/>
                <a:gd name="T10" fmla="*/ 2147483647 w 3408"/>
                <a:gd name="T11" fmla="*/ 2147483647 h 6695"/>
                <a:gd name="T12" fmla="*/ 2147483647 w 3408"/>
                <a:gd name="T13" fmla="*/ 2147483647 h 6695"/>
                <a:gd name="T14" fmla="*/ 2147483647 w 3408"/>
                <a:gd name="T15" fmla="*/ 2147483647 h 6695"/>
                <a:gd name="T16" fmla="*/ 2147483647 w 3408"/>
                <a:gd name="T17" fmla="*/ 2147483647 h 6695"/>
                <a:gd name="T18" fmla="*/ 2147483647 w 3408"/>
                <a:gd name="T19" fmla="*/ 2147483647 h 6695"/>
                <a:gd name="T20" fmla="*/ 2147483647 w 3408"/>
                <a:gd name="T21" fmla="*/ 2147483647 h 6695"/>
                <a:gd name="T22" fmla="*/ 2147483647 w 3408"/>
                <a:gd name="T23" fmla="*/ 2147483647 h 6695"/>
                <a:gd name="T24" fmla="*/ 2147483647 w 3408"/>
                <a:gd name="T25" fmla="*/ 2147483647 h 6695"/>
                <a:gd name="T26" fmla="*/ 2147483647 w 3408"/>
                <a:gd name="T27" fmla="*/ 2147483647 h 6695"/>
                <a:gd name="T28" fmla="*/ 2147483647 w 3408"/>
                <a:gd name="T29" fmla="*/ 2147483647 h 6695"/>
                <a:gd name="T30" fmla="*/ 2147483647 w 3408"/>
                <a:gd name="T31" fmla="*/ 2147483647 h 6695"/>
                <a:gd name="T32" fmla="*/ 2147483647 w 3408"/>
                <a:gd name="T33" fmla="*/ 2147483647 h 6695"/>
                <a:gd name="T34" fmla="*/ 2147483647 w 3408"/>
                <a:gd name="T35" fmla="*/ 2147483647 h 6695"/>
                <a:gd name="T36" fmla="*/ 2147483647 w 3408"/>
                <a:gd name="T37" fmla="*/ 2147483647 h 6695"/>
                <a:gd name="T38" fmla="*/ 2147483647 w 3408"/>
                <a:gd name="T39" fmla="*/ 2147483647 h 6695"/>
                <a:gd name="T40" fmla="*/ 2147483647 w 3408"/>
                <a:gd name="T41" fmla="*/ 2147483647 h 6695"/>
                <a:gd name="T42" fmla="*/ 2147483647 w 3408"/>
                <a:gd name="T43" fmla="*/ 2147483647 h 6695"/>
                <a:gd name="T44" fmla="*/ 2147483647 w 3408"/>
                <a:gd name="T45" fmla="*/ 2147483647 h 6695"/>
                <a:gd name="T46" fmla="*/ 2147483647 w 3408"/>
                <a:gd name="T47" fmla="*/ 2147483647 h 6695"/>
                <a:gd name="T48" fmla="*/ 2147483647 w 3408"/>
                <a:gd name="T49" fmla="*/ 2147483647 h 6695"/>
                <a:gd name="T50" fmla="*/ 2147483647 w 3408"/>
                <a:gd name="T51" fmla="*/ 2147483647 h 6695"/>
                <a:gd name="T52" fmla="*/ 2147483647 w 3408"/>
                <a:gd name="T53" fmla="*/ 2147483647 h 6695"/>
                <a:gd name="T54" fmla="*/ 2147483647 w 3408"/>
                <a:gd name="T55" fmla="*/ 2147483647 h 6695"/>
                <a:gd name="T56" fmla="*/ 2147483647 w 3408"/>
                <a:gd name="T57" fmla="*/ 2147483647 h 6695"/>
                <a:gd name="T58" fmla="*/ 2147483647 w 3408"/>
                <a:gd name="T59" fmla="*/ 2147483647 h 6695"/>
                <a:gd name="T60" fmla="*/ 2147483647 w 3408"/>
                <a:gd name="T61" fmla="*/ 2147483647 h 6695"/>
                <a:gd name="T62" fmla="*/ 2147483647 w 3408"/>
                <a:gd name="T63" fmla="*/ 2147483647 h 6695"/>
                <a:gd name="T64" fmla="*/ 2147483647 w 3408"/>
                <a:gd name="T65" fmla="*/ 2147483647 h 6695"/>
                <a:gd name="T66" fmla="*/ 2147483647 w 3408"/>
                <a:gd name="T67" fmla="*/ 2147483647 h 6695"/>
                <a:gd name="T68" fmla="*/ 2147483647 w 3408"/>
                <a:gd name="T69" fmla="*/ 2147483647 h 6695"/>
                <a:gd name="T70" fmla="*/ 2147483647 w 3408"/>
                <a:gd name="T71" fmla="*/ 2147483647 h 6695"/>
                <a:gd name="T72" fmla="*/ 2147483647 w 3408"/>
                <a:gd name="T73" fmla="*/ 2147483647 h 6695"/>
                <a:gd name="T74" fmla="*/ 2147483647 w 3408"/>
                <a:gd name="T75" fmla="*/ 2147483647 h 6695"/>
                <a:gd name="T76" fmla="*/ 2147483647 w 3408"/>
                <a:gd name="T77" fmla="*/ 2147483647 h 6695"/>
                <a:gd name="T78" fmla="*/ 2147483647 w 3408"/>
                <a:gd name="T79" fmla="*/ 2147483647 h 6695"/>
                <a:gd name="T80" fmla="*/ 2147483647 w 3408"/>
                <a:gd name="T81" fmla="*/ 2147483647 h 6695"/>
                <a:gd name="T82" fmla="*/ 2147483647 w 3408"/>
                <a:gd name="T83" fmla="*/ 2147483647 h 6695"/>
                <a:gd name="T84" fmla="*/ 2147483647 w 3408"/>
                <a:gd name="T85" fmla="*/ 2147483647 h 6695"/>
                <a:gd name="T86" fmla="*/ 2147483647 w 3408"/>
                <a:gd name="T87" fmla="*/ 2147483647 h 6695"/>
                <a:gd name="T88" fmla="*/ 2147483647 w 3408"/>
                <a:gd name="T89" fmla="*/ 2147483647 h 6695"/>
                <a:gd name="T90" fmla="*/ 2147483647 w 3408"/>
                <a:gd name="T91" fmla="*/ 2147483647 h 6695"/>
                <a:gd name="T92" fmla="*/ 2147483647 w 3408"/>
                <a:gd name="T93" fmla="*/ 2147483647 h 66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08"/>
                <a:gd name="T142" fmla="*/ 0 h 6695"/>
                <a:gd name="T143" fmla="*/ 3408 w 3408"/>
                <a:gd name="T144" fmla="*/ 6695 h 66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08" h="6695">
                  <a:moveTo>
                    <a:pt x="0" y="2326"/>
                  </a:moveTo>
                  <a:lnTo>
                    <a:pt x="847" y="2730"/>
                  </a:lnTo>
                  <a:lnTo>
                    <a:pt x="847" y="6545"/>
                  </a:lnTo>
                  <a:lnTo>
                    <a:pt x="0" y="6143"/>
                  </a:lnTo>
                  <a:lnTo>
                    <a:pt x="0" y="2326"/>
                  </a:lnTo>
                  <a:close/>
                  <a:moveTo>
                    <a:pt x="2010" y="1223"/>
                  </a:moveTo>
                  <a:lnTo>
                    <a:pt x="2318" y="1123"/>
                  </a:lnTo>
                  <a:lnTo>
                    <a:pt x="2318" y="1310"/>
                  </a:lnTo>
                  <a:lnTo>
                    <a:pt x="2010" y="1410"/>
                  </a:lnTo>
                  <a:lnTo>
                    <a:pt x="2010" y="1223"/>
                  </a:lnTo>
                  <a:close/>
                  <a:moveTo>
                    <a:pt x="1413" y="1403"/>
                  </a:moveTo>
                  <a:lnTo>
                    <a:pt x="1721" y="1303"/>
                  </a:lnTo>
                  <a:lnTo>
                    <a:pt x="1721" y="1491"/>
                  </a:lnTo>
                  <a:lnTo>
                    <a:pt x="1413" y="1591"/>
                  </a:lnTo>
                  <a:lnTo>
                    <a:pt x="1413" y="1403"/>
                  </a:lnTo>
                  <a:close/>
                  <a:moveTo>
                    <a:pt x="1084" y="764"/>
                  </a:moveTo>
                  <a:lnTo>
                    <a:pt x="1086" y="774"/>
                  </a:lnTo>
                  <a:lnTo>
                    <a:pt x="728" y="604"/>
                  </a:lnTo>
                  <a:lnTo>
                    <a:pt x="739" y="2014"/>
                  </a:lnTo>
                  <a:lnTo>
                    <a:pt x="754" y="2022"/>
                  </a:lnTo>
                  <a:lnTo>
                    <a:pt x="388" y="2123"/>
                  </a:lnTo>
                  <a:lnTo>
                    <a:pt x="1179" y="2522"/>
                  </a:lnTo>
                  <a:lnTo>
                    <a:pt x="1164" y="6588"/>
                  </a:lnTo>
                  <a:lnTo>
                    <a:pt x="1200" y="6601"/>
                  </a:lnTo>
                  <a:lnTo>
                    <a:pt x="1236" y="6613"/>
                  </a:lnTo>
                  <a:lnTo>
                    <a:pt x="1272" y="6623"/>
                  </a:lnTo>
                  <a:lnTo>
                    <a:pt x="1308" y="6634"/>
                  </a:lnTo>
                  <a:lnTo>
                    <a:pt x="1344" y="6643"/>
                  </a:lnTo>
                  <a:lnTo>
                    <a:pt x="1380" y="6652"/>
                  </a:lnTo>
                  <a:lnTo>
                    <a:pt x="1414" y="6659"/>
                  </a:lnTo>
                  <a:lnTo>
                    <a:pt x="1450" y="6666"/>
                  </a:lnTo>
                  <a:lnTo>
                    <a:pt x="1486" y="6673"/>
                  </a:lnTo>
                  <a:lnTo>
                    <a:pt x="1522" y="6679"/>
                  </a:lnTo>
                  <a:lnTo>
                    <a:pt x="1557" y="6684"/>
                  </a:lnTo>
                  <a:lnTo>
                    <a:pt x="1593" y="6687"/>
                  </a:lnTo>
                  <a:lnTo>
                    <a:pt x="1629" y="6691"/>
                  </a:lnTo>
                  <a:lnTo>
                    <a:pt x="1664" y="6693"/>
                  </a:lnTo>
                  <a:lnTo>
                    <a:pt x="1700" y="6694"/>
                  </a:lnTo>
                  <a:lnTo>
                    <a:pt x="1735" y="6695"/>
                  </a:lnTo>
                  <a:lnTo>
                    <a:pt x="1771" y="6695"/>
                  </a:lnTo>
                  <a:lnTo>
                    <a:pt x="1806" y="6695"/>
                  </a:lnTo>
                  <a:lnTo>
                    <a:pt x="1842" y="6694"/>
                  </a:lnTo>
                  <a:lnTo>
                    <a:pt x="1877" y="6692"/>
                  </a:lnTo>
                  <a:lnTo>
                    <a:pt x="1912" y="6689"/>
                  </a:lnTo>
                  <a:lnTo>
                    <a:pt x="1947" y="6686"/>
                  </a:lnTo>
                  <a:lnTo>
                    <a:pt x="1983" y="6681"/>
                  </a:lnTo>
                  <a:lnTo>
                    <a:pt x="2018" y="6677"/>
                  </a:lnTo>
                  <a:lnTo>
                    <a:pt x="2053" y="6671"/>
                  </a:lnTo>
                  <a:lnTo>
                    <a:pt x="2089" y="6664"/>
                  </a:lnTo>
                  <a:lnTo>
                    <a:pt x="2159" y="6650"/>
                  </a:lnTo>
                  <a:lnTo>
                    <a:pt x="2229" y="6633"/>
                  </a:lnTo>
                  <a:lnTo>
                    <a:pt x="2299" y="6612"/>
                  </a:lnTo>
                  <a:lnTo>
                    <a:pt x="2369" y="6588"/>
                  </a:lnTo>
                  <a:lnTo>
                    <a:pt x="2440" y="6563"/>
                  </a:lnTo>
                  <a:lnTo>
                    <a:pt x="2509" y="6535"/>
                  </a:lnTo>
                  <a:lnTo>
                    <a:pt x="2579" y="6504"/>
                  </a:lnTo>
                  <a:lnTo>
                    <a:pt x="2649" y="6470"/>
                  </a:lnTo>
                  <a:lnTo>
                    <a:pt x="2718" y="6434"/>
                  </a:lnTo>
                  <a:lnTo>
                    <a:pt x="2787" y="6396"/>
                  </a:lnTo>
                  <a:lnTo>
                    <a:pt x="2856" y="6354"/>
                  </a:lnTo>
                  <a:lnTo>
                    <a:pt x="2926" y="6311"/>
                  </a:lnTo>
                  <a:lnTo>
                    <a:pt x="2994" y="6264"/>
                  </a:lnTo>
                  <a:lnTo>
                    <a:pt x="3064" y="6216"/>
                  </a:lnTo>
                  <a:lnTo>
                    <a:pt x="3133" y="6165"/>
                  </a:lnTo>
                  <a:lnTo>
                    <a:pt x="3201" y="6112"/>
                  </a:lnTo>
                  <a:lnTo>
                    <a:pt x="3271" y="6057"/>
                  </a:lnTo>
                  <a:lnTo>
                    <a:pt x="3339" y="5999"/>
                  </a:lnTo>
                  <a:lnTo>
                    <a:pt x="3408" y="5939"/>
                  </a:lnTo>
                  <a:lnTo>
                    <a:pt x="3408" y="2146"/>
                  </a:lnTo>
                  <a:lnTo>
                    <a:pt x="1402" y="2803"/>
                  </a:lnTo>
                  <a:lnTo>
                    <a:pt x="1402" y="2555"/>
                  </a:lnTo>
                  <a:lnTo>
                    <a:pt x="3408" y="1899"/>
                  </a:lnTo>
                  <a:lnTo>
                    <a:pt x="3408" y="1887"/>
                  </a:lnTo>
                  <a:lnTo>
                    <a:pt x="2673" y="1570"/>
                  </a:lnTo>
                  <a:lnTo>
                    <a:pt x="2668" y="301"/>
                  </a:lnTo>
                  <a:lnTo>
                    <a:pt x="2147" y="23"/>
                  </a:lnTo>
                  <a:lnTo>
                    <a:pt x="2109" y="0"/>
                  </a:lnTo>
                  <a:lnTo>
                    <a:pt x="2068" y="13"/>
                  </a:lnTo>
                  <a:lnTo>
                    <a:pt x="843" y="442"/>
                  </a:lnTo>
                  <a:lnTo>
                    <a:pt x="1075" y="583"/>
                  </a:lnTo>
                  <a:lnTo>
                    <a:pt x="2084" y="219"/>
                  </a:lnTo>
                  <a:lnTo>
                    <a:pt x="2320" y="356"/>
                  </a:lnTo>
                  <a:lnTo>
                    <a:pt x="1084" y="764"/>
                  </a:lnTo>
                  <a:close/>
                  <a:moveTo>
                    <a:pt x="2470" y="538"/>
                  </a:moveTo>
                  <a:lnTo>
                    <a:pt x="1224" y="936"/>
                  </a:lnTo>
                  <a:lnTo>
                    <a:pt x="1230" y="2298"/>
                  </a:lnTo>
                  <a:lnTo>
                    <a:pt x="2470" y="1885"/>
                  </a:lnTo>
                  <a:lnTo>
                    <a:pt x="2470" y="5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flipH="1">
              <a:off x="7851782" y="1809261"/>
              <a:ext cx="2946400" cy="2882822"/>
              <a:chOff x="-247336" y="4164045"/>
              <a:chExt cx="2946400" cy="2882822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790411" y="5289094"/>
                <a:ext cx="1857539" cy="1139147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-247336" y="4164045"/>
                <a:ext cx="2946400" cy="288282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9312991" y="5441099"/>
            <a:ext cx="2631358" cy="1193424"/>
            <a:chOff x="7211047" y="4492464"/>
            <a:chExt cx="4722987" cy="214205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0198023" y="4492464"/>
              <a:ext cx="1736011" cy="121043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8900429" y="4760825"/>
              <a:ext cx="2511969" cy="130643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211047" y="5120814"/>
              <a:ext cx="3798004" cy="1513709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245998" y="209550"/>
            <a:ext cx="11698351" cy="6400800"/>
          </a:xfrm>
          <a:prstGeom prst="rect">
            <a:avLst/>
          </a:prstGeom>
          <a:noFill/>
          <a:ln w="25400">
            <a:solidFill>
              <a:srgbClr val="549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 rot="10800000">
            <a:off x="11085995" y="205250"/>
            <a:ext cx="861031" cy="648134"/>
            <a:chOff x="618587" y="5932061"/>
            <a:chExt cx="861031" cy="648134"/>
          </a:xfrm>
        </p:grpSpPr>
        <p:sp>
          <p:nvSpPr>
            <p:cNvPr id="21" name="矩形 20"/>
            <p:cNvSpPr/>
            <p:nvPr/>
          </p:nvSpPr>
          <p:spPr>
            <a:xfrm>
              <a:off x="618587" y="6364195"/>
              <a:ext cx="216000" cy="216000"/>
            </a:xfrm>
            <a:prstGeom prst="rect">
              <a:avLst/>
            </a:prstGeom>
            <a:solidFill>
              <a:srgbClr val="549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18587" y="6148532"/>
              <a:ext cx="216000" cy="216000"/>
            </a:xfrm>
            <a:prstGeom prst="rect">
              <a:avLst/>
            </a:prstGeom>
            <a:solidFill>
              <a:srgbClr val="549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34581" y="6364195"/>
              <a:ext cx="216000" cy="216000"/>
            </a:xfrm>
            <a:prstGeom prst="rect">
              <a:avLst/>
            </a:prstGeom>
            <a:solidFill>
              <a:srgbClr val="549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34587" y="6149096"/>
              <a:ext cx="216000" cy="216000"/>
            </a:xfrm>
            <a:prstGeom prst="rect">
              <a:avLst/>
            </a:prstGeom>
            <a:solidFill>
              <a:srgbClr val="71AAB7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49999" y="6364195"/>
              <a:ext cx="216000" cy="216000"/>
            </a:xfrm>
            <a:prstGeom prst="rect">
              <a:avLst/>
            </a:prstGeom>
            <a:solidFill>
              <a:srgbClr val="71AAB7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18650" y="5932061"/>
              <a:ext cx="216000" cy="216000"/>
            </a:xfrm>
            <a:prstGeom prst="rect">
              <a:avLst/>
            </a:prstGeom>
            <a:solidFill>
              <a:srgbClr val="71AAB7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263618" y="6364195"/>
              <a:ext cx="216000" cy="216000"/>
            </a:xfrm>
            <a:prstGeom prst="rect">
              <a:avLst/>
            </a:prstGeom>
            <a:solidFill>
              <a:srgbClr val="71AAB7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34581" y="5933971"/>
              <a:ext cx="216000" cy="216000"/>
            </a:xfrm>
            <a:prstGeom prst="rect">
              <a:avLst/>
            </a:prstGeom>
            <a:solidFill>
              <a:srgbClr val="71AAB7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048206" y="6148404"/>
              <a:ext cx="216000" cy="216000"/>
            </a:xfrm>
            <a:prstGeom prst="rect">
              <a:avLst/>
            </a:prstGeom>
            <a:solidFill>
              <a:srgbClr val="71AAB7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453989" y="1408957"/>
            <a:ext cx="3603687" cy="863340"/>
            <a:chOff x="6453989" y="1408957"/>
            <a:chExt cx="3603687" cy="863340"/>
          </a:xfrm>
        </p:grpSpPr>
        <p:sp>
          <p:nvSpPr>
            <p:cNvPr id="31" name="矩形 30"/>
            <p:cNvSpPr/>
            <p:nvPr/>
          </p:nvSpPr>
          <p:spPr>
            <a:xfrm>
              <a:off x="6862617" y="1502856"/>
              <a:ext cx="16657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CN" altLang="zh-CN" sz="4400" kern="100" dirty="0">
                  <a:solidFill>
                    <a:srgbClr val="5496A6"/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8391898" y="1825073"/>
              <a:ext cx="16657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altLang="zh-CN" kern="100" spc="300" dirty="0">
                  <a:solidFill>
                    <a:srgbClr val="5496A6"/>
                  </a:solidFill>
                  <a:cs typeface="+mn-ea"/>
                  <a:sym typeface="+mn-lt"/>
                </a:rPr>
                <a:t>CONTENT</a:t>
              </a:r>
              <a:endParaRPr lang="zh-CN" altLang="zh-CN" kern="100" spc="300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453989" y="1408957"/>
              <a:ext cx="153552" cy="769441"/>
            </a:xfrm>
            <a:prstGeom prst="rect">
              <a:avLst/>
            </a:prstGeom>
            <a:solidFill>
              <a:srgbClr val="549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100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243321" y="811040"/>
            <a:ext cx="5852679" cy="5799310"/>
            <a:chOff x="243321" y="811040"/>
            <a:chExt cx="5852679" cy="5799310"/>
          </a:xfrm>
        </p:grpSpPr>
        <p:grpSp>
          <p:nvGrpSpPr>
            <p:cNvPr id="10" name="组合 9"/>
            <p:cNvGrpSpPr/>
            <p:nvPr/>
          </p:nvGrpSpPr>
          <p:grpSpPr>
            <a:xfrm>
              <a:off x="257903" y="5962216"/>
              <a:ext cx="861031" cy="648134"/>
              <a:chOff x="618587" y="5932061"/>
              <a:chExt cx="861031" cy="648134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618587" y="6364195"/>
                <a:ext cx="216000" cy="216000"/>
              </a:xfrm>
              <a:prstGeom prst="rect">
                <a:avLst/>
              </a:prstGeom>
              <a:solidFill>
                <a:srgbClr val="549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18587" y="6148532"/>
                <a:ext cx="216000" cy="216000"/>
              </a:xfrm>
              <a:prstGeom prst="rect">
                <a:avLst/>
              </a:prstGeom>
              <a:solidFill>
                <a:srgbClr val="549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834581" y="6364195"/>
                <a:ext cx="216000" cy="216000"/>
              </a:xfrm>
              <a:prstGeom prst="rect">
                <a:avLst/>
              </a:prstGeom>
              <a:solidFill>
                <a:srgbClr val="549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834587" y="6149096"/>
                <a:ext cx="216000" cy="216000"/>
              </a:xfrm>
              <a:prstGeom prst="rect">
                <a:avLst/>
              </a:prstGeom>
              <a:solidFill>
                <a:srgbClr val="71AAB7">
                  <a:alpha val="69804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049999" y="6364195"/>
                <a:ext cx="216000" cy="216000"/>
              </a:xfrm>
              <a:prstGeom prst="rect">
                <a:avLst/>
              </a:prstGeom>
              <a:solidFill>
                <a:srgbClr val="71AAB7">
                  <a:alpha val="69804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618650" y="5932061"/>
                <a:ext cx="216000" cy="216000"/>
              </a:xfrm>
              <a:prstGeom prst="rect">
                <a:avLst/>
              </a:prstGeom>
              <a:solidFill>
                <a:srgbClr val="71AAB7">
                  <a:alpha val="69804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263618" y="6364195"/>
                <a:ext cx="216000" cy="216000"/>
              </a:xfrm>
              <a:prstGeom prst="rect">
                <a:avLst/>
              </a:prstGeom>
              <a:solidFill>
                <a:srgbClr val="71AAB7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834581" y="5933971"/>
                <a:ext cx="216000" cy="216000"/>
              </a:xfrm>
              <a:prstGeom prst="rect">
                <a:avLst/>
              </a:prstGeom>
              <a:solidFill>
                <a:srgbClr val="71AAB7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048206" y="6148404"/>
                <a:ext cx="216000" cy="216000"/>
              </a:xfrm>
              <a:prstGeom prst="rect">
                <a:avLst/>
              </a:prstGeom>
              <a:solidFill>
                <a:srgbClr val="71AAB7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243321" y="3759088"/>
              <a:ext cx="5852679" cy="1631317"/>
            </a:xfrm>
            <a:prstGeom prst="rect">
              <a:avLst/>
            </a:prstGeom>
            <a:solidFill>
              <a:srgbClr val="549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2206970" y="811040"/>
              <a:ext cx="1302031" cy="820136"/>
              <a:chOff x="2206970" y="811040"/>
              <a:chExt cx="1302031" cy="820136"/>
            </a:xfrm>
          </p:grpSpPr>
          <p:cxnSp>
            <p:nvCxnSpPr>
              <p:cNvPr id="46" name="直接连接符 45"/>
              <p:cNvCxnSpPr/>
              <p:nvPr/>
            </p:nvCxnSpPr>
            <p:spPr>
              <a:xfrm flipH="1">
                <a:off x="2970202" y="811040"/>
                <a:ext cx="538798" cy="593591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3302918" y="1177591"/>
                <a:ext cx="206083" cy="227039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H="1">
                <a:off x="2359616" y="1071354"/>
                <a:ext cx="302513" cy="333277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2206970" y="1397778"/>
                <a:ext cx="152646" cy="1681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2825891" y="1391855"/>
                <a:ext cx="156633" cy="172561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3094505" y="1404631"/>
                <a:ext cx="205634" cy="226545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直接连接符 51"/>
            <p:cNvCxnSpPr/>
            <p:nvPr/>
          </p:nvCxnSpPr>
          <p:spPr>
            <a:xfrm flipV="1">
              <a:off x="562905" y="5455008"/>
              <a:ext cx="538798" cy="593591"/>
            </a:xfrm>
            <a:prstGeom prst="line">
              <a:avLst/>
            </a:prstGeom>
            <a:ln w="15875">
              <a:solidFill>
                <a:srgbClr val="71AA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562904" y="5455009"/>
              <a:ext cx="206083" cy="227039"/>
            </a:xfrm>
            <a:prstGeom prst="line">
              <a:avLst/>
            </a:prstGeom>
            <a:ln w="15875">
              <a:solidFill>
                <a:srgbClr val="71AA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1409776" y="5455008"/>
              <a:ext cx="302513" cy="333277"/>
            </a:xfrm>
            <a:prstGeom prst="line">
              <a:avLst/>
            </a:prstGeom>
            <a:ln w="15875">
              <a:solidFill>
                <a:srgbClr val="71AA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V="1">
              <a:off x="1712289" y="5293692"/>
              <a:ext cx="152646" cy="168169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1089381" y="5295223"/>
              <a:ext cx="156633" cy="172561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V="1">
              <a:off x="771766" y="5228463"/>
              <a:ext cx="205634" cy="226545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本框 57"/>
            <p:cNvSpPr txBox="1"/>
            <p:nvPr/>
          </p:nvSpPr>
          <p:spPr>
            <a:xfrm>
              <a:off x="328553" y="1905495"/>
              <a:ext cx="19812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b="1" dirty="0">
                  <a:solidFill>
                    <a:srgbClr val="5496A6"/>
                  </a:solidFill>
                  <a:cs typeface="+mn-ea"/>
                  <a:sym typeface="+mn-lt"/>
                </a:rPr>
                <a:t>“</a:t>
              </a:r>
              <a:endParaRPr lang="zh-CN" altLang="en-US" sz="11500" b="1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733648" y="2069748"/>
              <a:ext cx="3321135" cy="3249471"/>
              <a:chOff x="-247336" y="4164045"/>
              <a:chExt cx="2946400" cy="2882822"/>
            </a:xfrm>
          </p:grpSpPr>
          <p:pic>
            <p:nvPicPr>
              <p:cNvPr id="61" name="图片 60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790411" y="5289094"/>
                <a:ext cx="1857539" cy="1139147"/>
              </a:xfrm>
              <a:prstGeom prst="rect">
                <a:avLst/>
              </a:prstGeom>
            </p:spPr>
          </p:pic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-247336" y="4164045"/>
                <a:ext cx="2946400" cy="2882822"/>
              </a:xfrm>
              <a:prstGeom prst="rect">
                <a:avLst/>
              </a:prstGeom>
            </p:spPr>
          </p:pic>
        </p:grp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8986417" y="591275"/>
            <a:ext cx="3224631" cy="1083484"/>
          </a:xfrm>
          <a:prstGeom prst="rect">
            <a:avLst/>
          </a:prstGeom>
        </p:spPr>
      </p:pic>
      <p:grpSp>
        <p:nvGrpSpPr>
          <p:cNvPr id="95" name="组合 94"/>
          <p:cNvGrpSpPr/>
          <p:nvPr/>
        </p:nvGrpSpPr>
        <p:grpSpPr>
          <a:xfrm>
            <a:off x="7385499" y="2421811"/>
            <a:ext cx="2348865" cy="646331"/>
            <a:chOff x="7385499" y="2421811"/>
            <a:chExt cx="2348865" cy="646331"/>
          </a:xfrm>
        </p:grpSpPr>
        <p:sp>
          <p:nvSpPr>
            <p:cNvPr id="37" name="文本框 36"/>
            <p:cNvSpPr txBox="1"/>
            <p:nvPr/>
          </p:nvSpPr>
          <p:spPr>
            <a:xfrm>
              <a:off x="7385499" y="2421811"/>
              <a:ext cx="895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496A6"/>
                  </a:solidFill>
                  <a:cs typeface="+mn-ea"/>
                  <a:sym typeface="+mn-lt"/>
                </a:rPr>
                <a:t>壹</a:t>
              </a:r>
              <a:endParaRPr lang="zh-CN" altLang="en-US" sz="2400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8368189" y="2544921"/>
              <a:ext cx="1366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惊蛰之日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385499" y="3177759"/>
            <a:ext cx="2348865" cy="646331"/>
            <a:chOff x="7385499" y="3177759"/>
            <a:chExt cx="2348865" cy="646331"/>
          </a:xfrm>
        </p:grpSpPr>
        <p:sp>
          <p:nvSpPr>
            <p:cNvPr id="39" name="文本框 38"/>
            <p:cNvSpPr txBox="1"/>
            <p:nvPr/>
          </p:nvSpPr>
          <p:spPr>
            <a:xfrm>
              <a:off x="7385499" y="3177759"/>
              <a:ext cx="895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496A6"/>
                  </a:solidFill>
                  <a:cs typeface="+mn-ea"/>
                  <a:sym typeface="+mn-lt"/>
                </a:rPr>
                <a:t>贰</a:t>
              </a:r>
              <a:endParaRPr lang="zh-CN" altLang="en-US" sz="2400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8368189" y="3276170"/>
              <a:ext cx="1366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春雷乍动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385499" y="3933707"/>
            <a:ext cx="2348865" cy="646331"/>
            <a:chOff x="7385499" y="3933707"/>
            <a:chExt cx="2348865" cy="646331"/>
          </a:xfrm>
        </p:grpSpPr>
        <p:sp>
          <p:nvSpPr>
            <p:cNvPr id="40" name="文本框 39"/>
            <p:cNvSpPr txBox="1"/>
            <p:nvPr/>
          </p:nvSpPr>
          <p:spPr>
            <a:xfrm>
              <a:off x="7385499" y="3933707"/>
              <a:ext cx="895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496A6"/>
                  </a:solidFill>
                  <a:cs typeface="+mn-ea"/>
                  <a:sym typeface="+mn-lt"/>
                </a:rPr>
                <a:t>叁</a:t>
              </a:r>
              <a:endParaRPr lang="zh-CN" altLang="en-US" sz="2400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8368189" y="4041213"/>
              <a:ext cx="1366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大忙春耕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385499" y="4689656"/>
            <a:ext cx="2348865" cy="646331"/>
            <a:chOff x="7385499" y="4689656"/>
            <a:chExt cx="2348865" cy="646331"/>
          </a:xfrm>
        </p:grpSpPr>
        <p:sp>
          <p:nvSpPr>
            <p:cNvPr id="42" name="文本框 41"/>
            <p:cNvSpPr txBox="1"/>
            <p:nvPr/>
          </p:nvSpPr>
          <p:spPr>
            <a:xfrm>
              <a:off x="7385499" y="4689656"/>
              <a:ext cx="895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5496A6"/>
                  </a:solidFill>
                  <a:cs typeface="+mn-ea"/>
                  <a:sym typeface="+mn-lt"/>
                </a:rPr>
                <a:t>肆</a:t>
              </a:r>
              <a:endParaRPr lang="zh-CN" altLang="en-US" sz="2400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8368189" y="4784696"/>
              <a:ext cx="1366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万物回暖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5998" y="209550"/>
            <a:ext cx="11698351" cy="6400800"/>
          </a:xfrm>
          <a:prstGeom prst="rect">
            <a:avLst/>
          </a:prstGeom>
          <a:noFill/>
          <a:ln w="25400">
            <a:solidFill>
              <a:srgbClr val="549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3499" y="383184"/>
            <a:ext cx="2348865" cy="523220"/>
            <a:chOff x="273499" y="383184"/>
            <a:chExt cx="2348865" cy="523220"/>
          </a:xfrm>
        </p:grpSpPr>
        <p:sp>
          <p:nvSpPr>
            <p:cNvPr id="4" name="文本框 3"/>
            <p:cNvSpPr txBox="1"/>
            <p:nvPr/>
          </p:nvSpPr>
          <p:spPr>
            <a:xfrm>
              <a:off x="273499" y="383184"/>
              <a:ext cx="895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5496A6"/>
                  </a:solidFill>
                  <a:cs typeface="+mn-ea"/>
                  <a:sym typeface="+mn-lt"/>
                </a:rPr>
                <a:t>04</a:t>
              </a:r>
              <a:endParaRPr lang="zh-CN" altLang="en-US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56189" y="436721"/>
              <a:ext cx="1366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万物回暖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123941" y="475535"/>
              <a:ext cx="0" cy="32248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888115" y="1556860"/>
            <a:ext cx="5345235" cy="3744279"/>
            <a:chOff x="888115" y="1746797"/>
            <a:chExt cx="5345235" cy="3744279"/>
          </a:xfrm>
        </p:grpSpPr>
        <p:grpSp>
          <p:nvGrpSpPr>
            <p:cNvPr id="22" name="组合 21"/>
            <p:cNvGrpSpPr/>
            <p:nvPr/>
          </p:nvGrpSpPr>
          <p:grpSpPr>
            <a:xfrm>
              <a:off x="2406494" y="1746797"/>
              <a:ext cx="3826856" cy="3744279"/>
              <a:chOff x="-247336" y="4164045"/>
              <a:chExt cx="2946400" cy="2882822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790411" y="5289094"/>
                <a:ext cx="1857539" cy="1139147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-247336" y="4164045"/>
                <a:ext cx="2946400" cy="2882822"/>
              </a:xfrm>
              <a:prstGeom prst="rect">
                <a:avLst/>
              </a:prstGeom>
            </p:spPr>
          </p:pic>
        </p:grpSp>
        <p:sp>
          <p:nvSpPr>
            <p:cNvPr id="7" name="椭圆 6"/>
            <p:cNvSpPr/>
            <p:nvPr/>
          </p:nvSpPr>
          <p:spPr>
            <a:xfrm rot="16200000">
              <a:off x="894072" y="2889460"/>
              <a:ext cx="1660847" cy="1672762"/>
            </a:xfrm>
            <a:prstGeom prst="ellipse">
              <a:avLst/>
            </a:prstGeom>
            <a:solidFill>
              <a:srgbClr val="5496A6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36562" y="3490269"/>
              <a:ext cx="96372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2535203" y="3648457"/>
              <a:ext cx="264847" cy="213500"/>
            </a:xfrm>
            <a:prstGeom prst="triangle">
              <a:avLst/>
            </a:prstGeom>
            <a:solidFill>
              <a:srgbClr val="5496A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2797439" y="3644611"/>
              <a:ext cx="264847" cy="213500"/>
            </a:xfrm>
            <a:prstGeom prst="triangle">
              <a:avLst/>
            </a:prstGeom>
            <a:solidFill>
              <a:srgbClr val="5496A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36328" y="1686841"/>
            <a:ext cx="5853787" cy="938927"/>
            <a:chOff x="5136328" y="1876778"/>
            <a:chExt cx="5853787" cy="938927"/>
          </a:xfrm>
        </p:grpSpPr>
        <p:sp>
          <p:nvSpPr>
            <p:cNvPr id="13" name="椭圆 12"/>
            <p:cNvSpPr/>
            <p:nvPr/>
          </p:nvSpPr>
          <p:spPr>
            <a:xfrm rot="16200000">
              <a:off x="5139696" y="1873410"/>
              <a:ext cx="938927" cy="94566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25272" y="2120151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6361197" y="1933798"/>
              <a:ext cx="4628918" cy="7005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点击此处添加文本内容，如关键词、部分简单介绍等。点击此处添加文本内容，如关键词、部分简单介绍等。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753918" y="3066438"/>
            <a:ext cx="5791223" cy="938927"/>
            <a:chOff x="5753918" y="3256375"/>
            <a:chExt cx="5791223" cy="938927"/>
          </a:xfrm>
        </p:grpSpPr>
        <p:sp>
          <p:nvSpPr>
            <p:cNvPr id="15" name="椭圆 14"/>
            <p:cNvSpPr/>
            <p:nvPr/>
          </p:nvSpPr>
          <p:spPr>
            <a:xfrm rot="16200000">
              <a:off x="5757286" y="3253007"/>
              <a:ext cx="938927" cy="94566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42862" y="3499748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6916223" y="3365641"/>
              <a:ext cx="4628918" cy="7005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点击此处添加文本内容，如关键词、部分简单介绍等。点击此处添加文本内容，如关键词、部分简单介绍等。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199544" y="4553407"/>
            <a:ext cx="5790571" cy="938927"/>
            <a:chOff x="5199544" y="4743344"/>
            <a:chExt cx="5790571" cy="938927"/>
          </a:xfrm>
        </p:grpSpPr>
        <p:sp>
          <p:nvSpPr>
            <p:cNvPr id="17" name="椭圆 16"/>
            <p:cNvSpPr/>
            <p:nvPr/>
          </p:nvSpPr>
          <p:spPr>
            <a:xfrm rot="16200000">
              <a:off x="5202912" y="4739976"/>
              <a:ext cx="938927" cy="94566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8489" y="4986717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6361197" y="4901519"/>
              <a:ext cx="4628918" cy="7005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点击此处添加文本内容，如关键词、部分简单介绍等。点击此处添加文本内容，如关键词、部分简单介绍等。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5998" y="209550"/>
            <a:ext cx="11698351" cy="6400800"/>
          </a:xfrm>
          <a:prstGeom prst="rect">
            <a:avLst/>
          </a:prstGeom>
          <a:noFill/>
          <a:ln w="25400">
            <a:solidFill>
              <a:srgbClr val="549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3499" y="383184"/>
            <a:ext cx="2348865" cy="523220"/>
            <a:chOff x="273499" y="383184"/>
            <a:chExt cx="2348865" cy="523220"/>
          </a:xfrm>
        </p:grpSpPr>
        <p:sp>
          <p:nvSpPr>
            <p:cNvPr id="4" name="文本框 3"/>
            <p:cNvSpPr txBox="1"/>
            <p:nvPr/>
          </p:nvSpPr>
          <p:spPr>
            <a:xfrm>
              <a:off x="273499" y="383184"/>
              <a:ext cx="895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5496A6"/>
                  </a:solidFill>
                  <a:cs typeface="+mn-ea"/>
                  <a:sym typeface="+mn-lt"/>
                </a:rPr>
                <a:t>04</a:t>
              </a:r>
              <a:endParaRPr lang="zh-CN" altLang="en-US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56189" y="436721"/>
              <a:ext cx="1366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万物回暖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123941" y="475535"/>
              <a:ext cx="0" cy="32248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/>
          <p:cNvGrpSpPr/>
          <p:nvPr/>
        </p:nvGrpSpPr>
        <p:grpSpPr>
          <a:xfrm>
            <a:off x="8551075" y="1854874"/>
            <a:ext cx="2482069" cy="908456"/>
            <a:chOff x="8551075" y="1854874"/>
            <a:chExt cx="2482069" cy="908456"/>
          </a:xfrm>
        </p:grpSpPr>
        <p:sp>
          <p:nvSpPr>
            <p:cNvPr id="24" name="TextBox 22"/>
            <p:cNvSpPr txBox="1">
              <a:spLocks noChangeArrowheads="1"/>
            </p:cNvSpPr>
            <p:nvPr/>
          </p:nvSpPr>
          <p:spPr bwMode="auto">
            <a:xfrm>
              <a:off x="8554586" y="1854874"/>
              <a:ext cx="1590636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5496A6"/>
                  </a:solidFill>
                  <a:effectLst/>
                  <a:uLnTx/>
                  <a:uFillTx/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25" name="TextBox 23"/>
            <p:cNvSpPr txBox="1">
              <a:spLocks noChangeArrowheads="1"/>
            </p:cNvSpPr>
            <p:nvPr/>
          </p:nvSpPr>
          <p:spPr bwMode="auto">
            <a:xfrm>
              <a:off x="8551075" y="2338918"/>
              <a:ext cx="2482069" cy="4244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just" defTabSz="96710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</a:t>
              </a:r>
              <a:endPara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551075" y="3102119"/>
            <a:ext cx="2482069" cy="908456"/>
            <a:chOff x="8551075" y="3102119"/>
            <a:chExt cx="2482069" cy="908456"/>
          </a:xfrm>
        </p:grpSpPr>
        <p:sp>
          <p:nvSpPr>
            <p:cNvPr id="26" name="TextBox 24"/>
            <p:cNvSpPr txBox="1">
              <a:spLocks noChangeArrowheads="1"/>
            </p:cNvSpPr>
            <p:nvPr/>
          </p:nvSpPr>
          <p:spPr bwMode="auto">
            <a:xfrm>
              <a:off x="8554586" y="3102119"/>
              <a:ext cx="1590636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27" name="TextBox 25"/>
            <p:cNvSpPr txBox="1">
              <a:spLocks noChangeArrowheads="1"/>
            </p:cNvSpPr>
            <p:nvPr/>
          </p:nvSpPr>
          <p:spPr bwMode="auto">
            <a:xfrm>
              <a:off x="8551075" y="3586163"/>
              <a:ext cx="2482069" cy="4244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just" defTabSz="96710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</a:t>
              </a:r>
              <a:endPara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551075" y="4404363"/>
            <a:ext cx="2482069" cy="906681"/>
            <a:chOff x="8551075" y="4404363"/>
            <a:chExt cx="2482069" cy="906681"/>
          </a:xfrm>
        </p:grpSpPr>
        <p:sp>
          <p:nvSpPr>
            <p:cNvPr id="28" name="TextBox 36"/>
            <p:cNvSpPr txBox="1">
              <a:spLocks noChangeArrowheads="1"/>
            </p:cNvSpPr>
            <p:nvPr/>
          </p:nvSpPr>
          <p:spPr bwMode="auto">
            <a:xfrm>
              <a:off x="8554586" y="4404363"/>
              <a:ext cx="1590636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29" name="TextBox 37"/>
            <p:cNvSpPr txBox="1">
              <a:spLocks noChangeArrowheads="1"/>
            </p:cNvSpPr>
            <p:nvPr/>
          </p:nvSpPr>
          <p:spPr bwMode="auto">
            <a:xfrm>
              <a:off x="8551075" y="4886632"/>
              <a:ext cx="2482069" cy="4244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just" defTabSz="96710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</a:t>
              </a:r>
              <a:endPara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93641" y="1854874"/>
            <a:ext cx="2534725" cy="902132"/>
            <a:chOff x="993641" y="1854874"/>
            <a:chExt cx="2534725" cy="902132"/>
          </a:xfrm>
        </p:grpSpPr>
        <p:sp>
          <p:nvSpPr>
            <p:cNvPr id="30" name="TextBox 38"/>
            <p:cNvSpPr txBox="1">
              <a:spLocks noChangeArrowheads="1"/>
            </p:cNvSpPr>
            <p:nvPr/>
          </p:nvSpPr>
          <p:spPr bwMode="auto">
            <a:xfrm>
              <a:off x="1806514" y="1854874"/>
              <a:ext cx="1721852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5496A6"/>
                  </a:solidFill>
                  <a:effectLst/>
                  <a:uLnTx/>
                  <a:uFillTx/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31" name="TextBox 39"/>
            <p:cNvSpPr txBox="1">
              <a:spLocks noChangeArrowheads="1"/>
            </p:cNvSpPr>
            <p:nvPr/>
          </p:nvSpPr>
          <p:spPr bwMode="auto">
            <a:xfrm>
              <a:off x="993641" y="2332594"/>
              <a:ext cx="2480295" cy="4244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r" defTabSz="96710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</a:t>
              </a:r>
              <a:endPara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93641" y="3102119"/>
            <a:ext cx="2534725" cy="902132"/>
            <a:chOff x="993641" y="3102119"/>
            <a:chExt cx="2534725" cy="902132"/>
          </a:xfrm>
        </p:grpSpPr>
        <p:sp>
          <p:nvSpPr>
            <p:cNvPr id="32" name="TextBox 40"/>
            <p:cNvSpPr txBox="1">
              <a:spLocks noChangeArrowheads="1"/>
            </p:cNvSpPr>
            <p:nvPr/>
          </p:nvSpPr>
          <p:spPr bwMode="auto">
            <a:xfrm>
              <a:off x="1806514" y="3102119"/>
              <a:ext cx="1721852" cy="6155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输入标题文字</a:t>
              </a:r>
            </a:p>
            <a:p>
              <a:pPr marL="0" marR="0" lvl="0" indent="0" algn="l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TextBox 41"/>
            <p:cNvSpPr txBox="1">
              <a:spLocks noChangeArrowheads="1"/>
            </p:cNvSpPr>
            <p:nvPr/>
          </p:nvSpPr>
          <p:spPr bwMode="auto">
            <a:xfrm>
              <a:off x="993641" y="3579839"/>
              <a:ext cx="2480295" cy="4244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r" defTabSz="96710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</a:t>
              </a:r>
              <a:endPara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93641" y="4404363"/>
            <a:ext cx="2534725" cy="900357"/>
            <a:chOff x="993641" y="4404363"/>
            <a:chExt cx="2534725" cy="900357"/>
          </a:xfrm>
        </p:grpSpPr>
        <p:sp>
          <p:nvSpPr>
            <p:cNvPr id="34" name="TextBox 42"/>
            <p:cNvSpPr txBox="1">
              <a:spLocks noChangeArrowheads="1"/>
            </p:cNvSpPr>
            <p:nvPr/>
          </p:nvSpPr>
          <p:spPr bwMode="auto">
            <a:xfrm>
              <a:off x="1806514" y="4404363"/>
              <a:ext cx="1721852" cy="6155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输入标题文字</a:t>
              </a:r>
            </a:p>
            <a:p>
              <a:pPr marL="0" marR="0" lvl="0" indent="0" algn="l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TextBox 43"/>
            <p:cNvSpPr txBox="1">
              <a:spLocks noChangeArrowheads="1"/>
            </p:cNvSpPr>
            <p:nvPr/>
          </p:nvSpPr>
          <p:spPr bwMode="auto">
            <a:xfrm>
              <a:off x="993641" y="4880308"/>
              <a:ext cx="2480295" cy="4244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r" defTabSz="96710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点击此处添加文本内容，如关键词、部分简单介绍等。</a:t>
              </a:r>
              <a:endPara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532203" y="1923603"/>
            <a:ext cx="4894947" cy="3621088"/>
            <a:chOff x="3532203" y="1923603"/>
            <a:chExt cx="4894947" cy="3621088"/>
          </a:xfrm>
        </p:grpSpPr>
        <p:grpSp>
          <p:nvGrpSpPr>
            <p:cNvPr id="7" name="Group 74"/>
            <p:cNvGrpSpPr/>
            <p:nvPr/>
          </p:nvGrpSpPr>
          <p:grpSpPr bwMode="auto">
            <a:xfrm>
              <a:off x="4509774" y="1923603"/>
              <a:ext cx="3505768" cy="3621088"/>
              <a:chOff x="2109" y="2948"/>
              <a:chExt cx="1769" cy="1827"/>
            </a:xfrm>
            <a:solidFill>
              <a:srgbClr val="9EC5CE"/>
            </a:solidFill>
          </p:grpSpPr>
          <p:grpSp>
            <p:nvGrpSpPr>
              <p:cNvPr id="8" name="Group 69"/>
              <p:cNvGrpSpPr/>
              <p:nvPr/>
            </p:nvGrpSpPr>
            <p:grpSpPr bwMode="auto">
              <a:xfrm>
                <a:off x="2109" y="2948"/>
                <a:ext cx="1769" cy="975"/>
                <a:chOff x="2109" y="2948"/>
                <a:chExt cx="1769" cy="975"/>
              </a:xfrm>
              <a:grpFill/>
            </p:grpSpPr>
            <p:sp>
              <p:nvSpPr>
                <p:cNvPr id="15" name="AutoShape 52"/>
                <p:cNvSpPr>
                  <a:spLocks noChangeArrowheads="1"/>
                </p:cNvSpPr>
                <p:nvPr/>
              </p:nvSpPr>
              <p:spPr bwMode="auto">
                <a:xfrm>
                  <a:off x="2699" y="2948"/>
                  <a:ext cx="589" cy="907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p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l" defTabSz="96710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AutoShape 67"/>
                <p:cNvSpPr>
                  <a:spLocks noChangeArrowheads="1"/>
                </p:cNvSpPr>
                <p:nvPr/>
              </p:nvSpPr>
              <p:spPr bwMode="auto">
                <a:xfrm rot="3569258">
                  <a:off x="3130" y="3175"/>
                  <a:ext cx="589" cy="907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p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l" defTabSz="96710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AutoShape 68"/>
                <p:cNvSpPr>
                  <a:spLocks noChangeArrowheads="1"/>
                </p:cNvSpPr>
                <p:nvPr/>
              </p:nvSpPr>
              <p:spPr bwMode="auto">
                <a:xfrm rot="-3390276">
                  <a:off x="2268" y="3175"/>
                  <a:ext cx="589" cy="907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p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l" defTabSz="96710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Group 70"/>
              <p:cNvGrpSpPr/>
              <p:nvPr/>
            </p:nvGrpSpPr>
            <p:grpSpPr bwMode="auto">
              <a:xfrm flipV="1">
                <a:off x="2109" y="3788"/>
                <a:ext cx="1769" cy="987"/>
                <a:chOff x="2109" y="2948"/>
                <a:chExt cx="1769" cy="975"/>
              </a:xfrm>
              <a:grpFill/>
            </p:grpSpPr>
            <p:sp>
              <p:nvSpPr>
                <p:cNvPr id="12" name="AutoShape 71"/>
                <p:cNvSpPr>
                  <a:spLocks noChangeArrowheads="1"/>
                </p:cNvSpPr>
                <p:nvPr/>
              </p:nvSpPr>
              <p:spPr bwMode="auto">
                <a:xfrm>
                  <a:off x="2699" y="2948"/>
                  <a:ext cx="589" cy="907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p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l" defTabSz="96710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AutoShape 72"/>
                <p:cNvSpPr>
                  <a:spLocks noChangeArrowheads="1"/>
                </p:cNvSpPr>
                <p:nvPr/>
              </p:nvSpPr>
              <p:spPr bwMode="auto">
                <a:xfrm rot="3569258">
                  <a:off x="3130" y="3175"/>
                  <a:ext cx="589" cy="907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p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l" defTabSz="96710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AutoShape 73"/>
                <p:cNvSpPr>
                  <a:spLocks noChangeArrowheads="1"/>
                </p:cNvSpPr>
                <p:nvPr/>
              </p:nvSpPr>
              <p:spPr bwMode="auto">
                <a:xfrm rot="-3390276">
                  <a:off x="2268" y="3175"/>
                  <a:ext cx="589" cy="907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grp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l" defTabSz="96710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8" name="TextBox 16"/>
            <p:cNvSpPr txBox="1">
              <a:spLocks noChangeArrowheads="1"/>
            </p:cNvSpPr>
            <p:nvPr/>
          </p:nvSpPr>
          <p:spPr bwMode="auto">
            <a:xfrm>
              <a:off x="6062503" y="2230534"/>
              <a:ext cx="399189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Box 17"/>
            <p:cNvSpPr txBox="1">
              <a:spLocks noChangeArrowheads="1"/>
            </p:cNvSpPr>
            <p:nvPr/>
          </p:nvSpPr>
          <p:spPr bwMode="auto">
            <a:xfrm>
              <a:off x="7247323" y="2869237"/>
              <a:ext cx="39919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TextBox 18"/>
            <p:cNvSpPr txBox="1">
              <a:spLocks noChangeArrowheads="1"/>
            </p:cNvSpPr>
            <p:nvPr/>
          </p:nvSpPr>
          <p:spPr bwMode="auto">
            <a:xfrm>
              <a:off x="7330710" y="4237125"/>
              <a:ext cx="399189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5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Box 19"/>
            <p:cNvSpPr txBox="1">
              <a:spLocks noChangeArrowheads="1"/>
            </p:cNvSpPr>
            <p:nvPr/>
          </p:nvSpPr>
          <p:spPr bwMode="auto">
            <a:xfrm>
              <a:off x="6042660" y="4962762"/>
              <a:ext cx="399189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TextBox 20"/>
            <p:cNvSpPr txBox="1">
              <a:spLocks noChangeArrowheads="1"/>
            </p:cNvSpPr>
            <p:nvPr/>
          </p:nvSpPr>
          <p:spPr bwMode="auto">
            <a:xfrm>
              <a:off x="4912510" y="4237125"/>
              <a:ext cx="39919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TextBox 21"/>
            <p:cNvSpPr txBox="1">
              <a:spLocks noChangeArrowheads="1"/>
            </p:cNvSpPr>
            <p:nvPr/>
          </p:nvSpPr>
          <p:spPr bwMode="auto">
            <a:xfrm>
              <a:off x="4912510" y="2869237"/>
              <a:ext cx="39919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9671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6" name="组合 35"/>
            <p:cNvGrpSpPr/>
            <p:nvPr/>
          </p:nvGrpSpPr>
          <p:grpSpPr bwMode="auto">
            <a:xfrm>
              <a:off x="6521687" y="4558250"/>
              <a:ext cx="1905463" cy="583704"/>
              <a:chOff x="4476081" y="3981586"/>
              <a:chExt cx="1766090" cy="539330"/>
            </a:xfrm>
          </p:grpSpPr>
          <p:cxnSp>
            <p:nvCxnSpPr>
              <p:cNvPr id="37" name="直接连接符 36"/>
              <p:cNvCxnSpPr/>
              <p:nvPr/>
            </p:nvCxnSpPr>
            <p:spPr>
              <a:xfrm flipV="1">
                <a:off x="4476081" y="4520916"/>
                <a:ext cx="1465164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1AAB7"/>
                </a:solidFill>
                <a:prstDash val="dash"/>
                <a:headEnd type="oval" w="sm" len="sm"/>
              </a:ln>
              <a:effectLst/>
            </p:spPr>
          </p:cxnSp>
          <p:cxnSp>
            <p:nvCxnSpPr>
              <p:cNvPr id="38" name="直接连接符 37"/>
              <p:cNvCxnSpPr/>
              <p:nvPr/>
            </p:nvCxnSpPr>
            <p:spPr>
              <a:xfrm>
                <a:off x="5941245" y="3981586"/>
                <a:ext cx="30092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1AAB7"/>
                </a:solidFill>
                <a:prstDash val="dash"/>
                <a:tailEnd type="oval" w="sm" len="sm"/>
              </a:ln>
              <a:effectLst/>
            </p:spPr>
          </p:cxnSp>
          <p:cxnSp>
            <p:nvCxnSpPr>
              <p:cNvPr id="39" name="直接连接符 38"/>
              <p:cNvCxnSpPr/>
              <p:nvPr/>
            </p:nvCxnSpPr>
            <p:spPr>
              <a:xfrm>
                <a:off x="5941245" y="3981586"/>
                <a:ext cx="0" cy="539330"/>
              </a:xfrm>
              <a:prstGeom prst="line">
                <a:avLst/>
              </a:prstGeom>
              <a:noFill/>
              <a:ln w="6350" cap="flat" cmpd="sng" algn="ctr">
                <a:solidFill>
                  <a:srgbClr val="71AAB7"/>
                </a:solidFill>
                <a:prstDash val="dash"/>
                <a:tailEnd type="none" w="sm" len="sm"/>
              </a:ln>
              <a:effectLst/>
            </p:spPr>
          </p:cxnSp>
        </p:grpSp>
        <p:grpSp>
          <p:nvGrpSpPr>
            <p:cNvPr id="40" name="组合 39"/>
            <p:cNvGrpSpPr/>
            <p:nvPr/>
          </p:nvGrpSpPr>
          <p:grpSpPr bwMode="auto">
            <a:xfrm>
              <a:off x="7724577" y="2022956"/>
              <a:ext cx="702573" cy="926119"/>
              <a:chOff x="5652120" y="1579986"/>
              <a:chExt cx="590051" cy="878275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5939695" y="1579986"/>
                <a:ext cx="30247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1AAB7"/>
                </a:solidFill>
                <a:prstDash val="dash"/>
                <a:tailEnd type="oval" w="sm" len="sm"/>
              </a:ln>
              <a:effectLst/>
            </p:spPr>
          </p:cxnSp>
          <p:cxnSp>
            <p:nvCxnSpPr>
              <p:cNvPr id="42" name="直接连接符 41"/>
              <p:cNvCxnSpPr/>
              <p:nvPr/>
            </p:nvCxnSpPr>
            <p:spPr>
              <a:xfrm flipV="1">
                <a:off x="5652120" y="2458261"/>
                <a:ext cx="28757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1AAB7"/>
                </a:solidFill>
                <a:prstDash val="dash"/>
                <a:headEnd type="oval" w="sm" len="sm"/>
              </a:ln>
              <a:effectLst/>
            </p:spPr>
          </p:cxnSp>
          <p:cxnSp>
            <p:nvCxnSpPr>
              <p:cNvPr id="43" name="直接连接符 42"/>
              <p:cNvCxnSpPr/>
              <p:nvPr/>
            </p:nvCxnSpPr>
            <p:spPr>
              <a:xfrm>
                <a:off x="5939695" y="1579986"/>
                <a:ext cx="0" cy="878275"/>
              </a:xfrm>
              <a:prstGeom prst="line">
                <a:avLst/>
              </a:prstGeom>
              <a:noFill/>
              <a:ln w="6350" cap="flat" cmpd="sng" algn="ctr">
                <a:solidFill>
                  <a:srgbClr val="71AAB7"/>
                </a:solidFill>
                <a:prstDash val="dash"/>
                <a:tailEnd type="none" w="sm" len="sm"/>
              </a:ln>
              <a:effectLst/>
            </p:spPr>
          </p:cxnSp>
        </p:grpSp>
        <p:grpSp>
          <p:nvGrpSpPr>
            <p:cNvPr id="44" name="组合 43"/>
            <p:cNvGrpSpPr/>
            <p:nvPr/>
          </p:nvGrpSpPr>
          <p:grpSpPr bwMode="auto">
            <a:xfrm>
              <a:off x="3532203" y="2008763"/>
              <a:ext cx="2796098" cy="221771"/>
              <a:chOff x="2123729" y="1566590"/>
              <a:chExt cx="2352352" cy="210375"/>
            </a:xfrm>
          </p:grpSpPr>
          <p:cxnSp>
            <p:nvCxnSpPr>
              <p:cNvPr id="45" name="直接连接符 44"/>
              <p:cNvCxnSpPr/>
              <p:nvPr/>
            </p:nvCxnSpPr>
            <p:spPr>
              <a:xfrm flipH="1" flipV="1">
                <a:off x="2987950" y="1776965"/>
                <a:ext cx="1488131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1AAB7"/>
                </a:solidFill>
                <a:prstDash val="dash"/>
                <a:headEnd type="oval" w="sm" len="sm"/>
              </a:ln>
              <a:effectLst/>
            </p:spPr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2123729" y="1566590"/>
                <a:ext cx="864221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1AAB7"/>
                </a:solidFill>
                <a:prstDash val="dash"/>
                <a:tailEnd type="oval" w="sm" len="sm"/>
              </a:ln>
              <a:effectLst/>
            </p:spPr>
          </p:cxnSp>
          <p:cxnSp>
            <p:nvCxnSpPr>
              <p:cNvPr id="47" name="直接连接符 46"/>
              <p:cNvCxnSpPr/>
              <p:nvPr/>
            </p:nvCxnSpPr>
            <p:spPr>
              <a:xfrm>
                <a:off x="2987950" y="1580054"/>
                <a:ext cx="0" cy="196911"/>
              </a:xfrm>
              <a:prstGeom prst="line">
                <a:avLst/>
              </a:prstGeom>
              <a:noFill/>
              <a:ln w="6350" cap="flat" cmpd="sng" algn="ctr">
                <a:solidFill>
                  <a:srgbClr val="71AAB7"/>
                </a:solidFill>
                <a:prstDash val="dash"/>
                <a:tailEnd type="none" w="sm" len="sm"/>
              </a:ln>
              <a:effectLst/>
            </p:spPr>
          </p:cxnSp>
        </p:grpSp>
        <p:grpSp>
          <p:nvGrpSpPr>
            <p:cNvPr id="48" name="组合 47"/>
            <p:cNvGrpSpPr/>
            <p:nvPr/>
          </p:nvGrpSpPr>
          <p:grpSpPr bwMode="auto">
            <a:xfrm>
              <a:off x="3532203" y="2949075"/>
              <a:ext cx="1398049" cy="306932"/>
              <a:chOff x="2123731" y="2458260"/>
              <a:chExt cx="1176175" cy="289336"/>
            </a:xfrm>
          </p:grpSpPr>
          <p:cxnSp>
            <p:nvCxnSpPr>
              <p:cNvPr id="49" name="直接连接符 48"/>
              <p:cNvCxnSpPr/>
              <p:nvPr/>
            </p:nvCxnSpPr>
            <p:spPr>
              <a:xfrm flipH="1">
                <a:off x="2987951" y="2458260"/>
                <a:ext cx="31195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1AAB7"/>
                </a:solidFill>
                <a:prstDash val="dash"/>
                <a:headEnd type="oval" w="sm" len="sm"/>
              </a:ln>
              <a:effectLst/>
            </p:spPr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2123731" y="2747596"/>
                <a:ext cx="86422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1AAB7"/>
                </a:solidFill>
                <a:prstDash val="dash"/>
                <a:tailEnd type="oval" w="sm" len="sm"/>
              </a:ln>
              <a:effectLst/>
            </p:spPr>
          </p:cxnSp>
          <p:cxnSp>
            <p:nvCxnSpPr>
              <p:cNvPr id="51" name="直接连接符 50"/>
              <p:cNvCxnSpPr/>
              <p:nvPr/>
            </p:nvCxnSpPr>
            <p:spPr>
              <a:xfrm>
                <a:off x="2987951" y="2458260"/>
                <a:ext cx="0" cy="289336"/>
              </a:xfrm>
              <a:prstGeom prst="line">
                <a:avLst/>
              </a:prstGeom>
              <a:noFill/>
              <a:ln w="6350" cap="flat" cmpd="sng" algn="ctr">
                <a:solidFill>
                  <a:srgbClr val="71AAB7"/>
                </a:solidFill>
                <a:prstDash val="dash"/>
                <a:tailEnd type="none" w="sm" len="sm"/>
              </a:ln>
              <a:effectLst/>
            </p:spPr>
          </p:cxnSp>
        </p:grpSp>
        <p:grpSp>
          <p:nvGrpSpPr>
            <p:cNvPr id="52" name="组合 51"/>
            <p:cNvGrpSpPr/>
            <p:nvPr/>
          </p:nvGrpSpPr>
          <p:grpSpPr bwMode="auto">
            <a:xfrm>
              <a:off x="3532203" y="4412768"/>
              <a:ext cx="1398049" cy="145482"/>
              <a:chOff x="2123731" y="3843303"/>
              <a:chExt cx="1176175" cy="138283"/>
            </a:xfrm>
          </p:grpSpPr>
          <p:cxnSp>
            <p:nvCxnSpPr>
              <p:cNvPr id="53" name="直接连接符 52"/>
              <p:cNvCxnSpPr/>
              <p:nvPr/>
            </p:nvCxnSpPr>
            <p:spPr>
              <a:xfrm flipH="1">
                <a:off x="2987951" y="3843303"/>
                <a:ext cx="311955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1AAB7"/>
                </a:solidFill>
                <a:prstDash val="dash"/>
                <a:headEnd type="oval" w="sm" len="sm"/>
              </a:ln>
              <a:effectLst/>
            </p:spPr>
          </p:cxnSp>
          <p:cxnSp>
            <p:nvCxnSpPr>
              <p:cNvPr id="54" name="直接连接符 53"/>
              <p:cNvCxnSpPr/>
              <p:nvPr/>
            </p:nvCxnSpPr>
            <p:spPr>
              <a:xfrm flipH="1">
                <a:off x="2123731" y="3979900"/>
                <a:ext cx="86422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1AAB7"/>
                </a:solidFill>
                <a:prstDash val="dash"/>
                <a:tailEnd type="oval" w="sm" len="sm"/>
              </a:ln>
              <a:effectLst/>
            </p:spPr>
          </p:cxnSp>
          <p:cxnSp>
            <p:nvCxnSpPr>
              <p:cNvPr id="55" name="直接连接符 54"/>
              <p:cNvCxnSpPr/>
              <p:nvPr/>
            </p:nvCxnSpPr>
            <p:spPr>
              <a:xfrm>
                <a:off x="2987951" y="3843303"/>
                <a:ext cx="0" cy="138283"/>
              </a:xfrm>
              <a:prstGeom prst="line">
                <a:avLst/>
              </a:prstGeom>
              <a:noFill/>
              <a:ln w="6350" cap="flat" cmpd="sng" algn="ctr">
                <a:solidFill>
                  <a:srgbClr val="71AAB7"/>
                </a:solidFill>
                <a:prstDash val="dash"/>
                <a:tailEnd type="none" w="sm" len="sm"/>
              </a:ln>
              <a:effectLst/>
            </p:spPr>
          </p:cxnSp>
        </p:grpSp>
        <p:grpSp>
          <p:nvGrpSpPr>
            <p:cNvPr id="56" name="组合 55"/>
            <p:cNvGrpSpPr/>
            <p:nvPr/>
          </p:nvGrpSpPr>
          <p:grpSpPr bwMode="auto">
            <a:xfrm>
              <a:off x="7726350" y="3256007"/>
              <a:ext cx="700799" cy="1156761"/>
              <a:chOff x="5652665" y="2747596"/>
              <a:chExt cx="590051" cy="1095708"/>
            </a:xfrm>
          </p:grpSpPr>
          <p:cxnSp>
            <p:nvCxnSpPr>
              <p:cNvPr id="57" name="直接连接符 56"/>
              <p:cNvCxnSpPr/>
              <p:nvPr/>
            </p:nvCxnSpPr>
            <p:spPr>
              <a:xfrm>
                <a:off x="5940969" y="2747596"/>
                <a:ext cx="30174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1AAB7"/>
                </a:solidFill>
                <a:prstDash val="dash"/>
                <a:tailEnd type="oval" w="sm" len="sm"/>
              </a:ln>
              <a:effectLst/>
            </p:spPr>
          </p:cxnSp>
          <p:cxnSp>
            <p:nvCxnSpPr>
              <p:cNvPr id="58" name="直接连接符 57"/>
              <p:cNvCxnSpPr/>
              <p:nvPr/>
            </p:nvCxnSpPr>
            <p:spPr>
              <a:xfrm flipV="1">
                <a:off x="5652665" y="3843304"/>
                <a:ext cx="288304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1AAB7"/>
                </a:solidFill>
                <a:prstDash val="dash"/>
                <a:headEnd type="oval" w="sm" len="sm"/>
              </a:ln>
              <a:effectLst/>
            </p:spPr>
          </p:cxnSp>
          <p:cxnSp>
            <p:nvCxnSpPr>
              <p:cNvPr id="59" name="直接连接符 58"/>
              <p:cNvCxnSpPr/>
              <p:nvPr/>
            </p:nvCxnSpPr>
            <p:spPr>
              <a:xfrm>
                <a:off x="5940969" y="2747596"/>
                <a:ext cx="0" cy="1095708"/>
              </a:xfrm>
              <a:prstGeom prst="line">
                <a:avLst/>
              </a:prstGeom>
              <a:noFill/>
              <a:ln w="6350" cap="flat" cmpd="sng" algn="ctr">
                <a:solidFill>
                  <a:srgbClr val="71AAB7"/>
                </a:solidFill>
                <a:prstDash val="dash"/>
                <a:tailEnd type="none" w="sm" len="sm"/>
              </a:ln>
              <a:effectLst/>
            </p:spPr>
          </p:cxnSp>
        </p:grpSp>
        <p:grpSp>
          <p:nvGrpSpPr>
            <p:cNvPr id="60" name="组合 59"/>
            <p:cNvGrpSpPr/>
            <p:nvPr/>
          </p:nvGrpSpPr>
          <p:grpSpPr>
            <a:xfrm>
              <a:off x="4781997" y="2101487"/>
              <a:ext cx="3042704" cy="2977048"/>
              <a:chOff x="-247336" y="4164045"/>
              <a:chExt cx="2946400" cy="2882822"/>
            </a:xfrm>
          </p:grpSpPr>
          <p:pic>
            <p:nvPicPr>
              <p:cNvPr id="61" name="图片 60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790411" y="5289094"/>
                <a:ext cx="1857539" cy="1139147"/>
              </a:xfrm>
              <a:prstGeom prst="rect">
                <a:avLst/>
              </a:prstGeom>
            </p:spPr>
          </p:pic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-247336" y="4164045"/>
                <a:ext cx="2946400" cy="288282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5998" y="209550"/>
            <a:ext cx="11698351" cy="6400800"/>
          </a:xfrm>
          <a:prstGeom prst="rect">
            <a:avLst/>
          </a:prstGeom>
          <a:noFill/>
          <a:ln w="25400">
            <a:solidFill>
              <a:srgbClr val="549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3499" y="383184"/>
            <a:ext cx="2348865" cy="523220"/>
            <a:chOff x="273499" y="383184"/>
            <a:chExt cx="2348865" cy="523220"/>
          </a:xfrm>
        </p:grpSpPr>
        <p:sp>
          <p:nvSpPr>
            <p:cNvPr id="4" name="文本框 3"/>
            <p:cNvSpPr txBox="1"/>
            <p:nvPr/>
          </p:nvSpPr>
          <p:spPr>
            <a:xfrm>
              <a:off x="273499" y="383184"/>
              <a:ext cx="895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5496A6"/>
                  </a:solidFill>
                  <a:cs typeface="+mn-ea"/>
                  <a:sym typeface="+mn-lt"/>
                </a:rPr>
                <a:t>04</a:t>
              </a:r>
              <a:endParaRPr lang="zh-CN" altLang="en-US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56189" y="436721"/>
              <a:ext cx="1366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万物回暖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123941" y="475535"/>
              <a:ext cx="0" cy="32248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Group 65"/>
          <p:cNvGrpSpPr/>
          <p:nvPr/>
        </p:nvGrpSpPr>
        <p:grpSpPr>
          <a:xfrm>
            <a:off x="4419984" y="1783068"/>
            <a:ext cx="3490719" cy="3490717"/>
            <a:chOff x="6719724" y="1526469"/>
            <a:chExt cx="4654292" cy="4654289"/>
          </a:xfrm>
        </p:grpSpPr>
        <p:grpSp>
          <p:nvGrpSpPr>
            <p:cNvPr id="266" name="Group 3"/>
            <p:cNvGrpSpPr/>
            <p:nvPr/>
          </p:nvGrpSpPr>
          <p:grpSpPr>
            <a:xfrm>
              <a:off x="7160508" y="1966944"/>
              <a:ext cx="3773030" cy="3773028"/>
              <a:chOff x="6452111" y="1451695"/>
              <a:chExt cx="3773030" cy="3773028"/>
            </a:xfrm>
            <a:solidFill>
              <a:srgbClr val="FEAA1E">
                <a:lumMod val="60000"/>
                <a:lumOff val="40000"/>
              </a:srgbClr>
            </a:solidFill>
          </p:grpSpPr>
          <p:sp>
            <p:nvSpPr>
              <p:cNvPr id="323" name="Freeform: Shape 4"/>
              <p:cNvSpPr/>
              <p:nvPr/>
            </p:nvSpPr>
            <p:spPr bwMode="auto">
              <a:xfrm>
                <a:off x="7885392" y="1451695"/>
                <a:ext cx="909413" cy="3773028"/>
              </a:xfrm>
              <a:custGeom>
                <a:avLst/>
                <a:gdLst>
                  <a:gd name="T0" fmla="*/ 285 w 928"/>
                  <a:gd name="T1" fmla="*/ 3832 h 3846"/>
                  <a:gd name="T2" fmla="*/ 107 w 928"/>
                  <a:gd name="T3" fmla="*/ 3766 h 3846"/>
                  <a:gd name="T4" fmla="*/ 27 w 928"/>
                  <a:gd name="T5" fmla="*/ 3674 h 3846"/>
                  <a:gd name="T6" fmla="*/ 0 w 928"/>
                  <a:gd name="T7" fmla="*/ 3553 h 3846"/>
                  <a:gd name="T8" fmla="*/ 53 w 928"/>
                  <a:gd name="T9" fmla="*/ 3267 h 3846"/>
                  <a:gd name="T10" fmla="*/ 260 w 928"/>
                  <a:gd name="T11" fmla="*/ 2694 h 3846"/>
                  <a:gd name="T12" fmla="*/ 383 w 928"/>
                  <a:gd name="T13" fmla="*/ 2216 h 3846"/>
                  <a:gd name="T14" fmla="*/ 401 w 928"/>
                  <a:gd name="T15" fmla="*/ 1774 h 3846"/>
                  <a:gd name="T16" fmla="*/ 303 w 928"/>
                  <a:gd name="T17" fmla="*/ 1281 h 3846"/>
                  <a:gd name="T18" fmla="*/ 107 w 928"/>
                  <a:gd name="T19" fmla="*/ 735 h 3846"/>
                  <a:gd name="T20" fmla="*/ 1 w 928"/>
                  <a:gd name="T21" fmla="*/ 349 h 3846"/>
                  <a:gd name="T22" fmla="*/ 15 w 928"/>
                  <a:gd name="T23" fmla="*/ 202 h 3846"/>
                  <a:gd name="T24" fmla="*/ 73 w 928"/>
                  <a:gd name="T25" fmla="*/ 108 h 3846"/>
                  <a:gd name="T26" fmla="*/ 225 w 928"/>
                  <a:gd name="T27" fmla="*/ 26 h 3846"/>
                  <a:gd name="T28" fmla="*/ 468 w 928"/>
                  <a:gd name="T29" fmla="*/ 0 h 3846"/>
                  <a:gd name="T30" fmla="*/ 680 w 928"/>
                  <a:gd name="T31" fmla="*/ 19 h 3846"/>
                  <a:gd name="T32" fmla="*/ 842 w 928"/>
                  <a:gd name="T33" fmla="*/ 91 h 3846"/>
                  <a:gd name="T34" fmla="*/ 909 w 928"/>
                  <a:gd name="T35" fmla="*/ 184 h 3846"/>
                  <a:gd name="T36" fmla="*/ 928 w 928"/>
                  <a:gd name="T37" fmla="*/ 307 h 3846"/>
                  <a:gd name="T38" fmla="*/ 854 w 928"/>
                  <a:gd name="T39" fmla="*/ 620 h 3846"/>
                  <a:gd name="T40" fmla="*/ 633 w 928"/>
                  <a:gd name="T41" fmla="*/ 1207 h 3846"/>
                  <a:gd name="T42" fmla="*/ 516 w 928"/>
                  <a:gd name="T43" fmla="*/ 1699 h 3846"/>
                  <a:gd name="T44" fmla="*/ 502 w 928"/>
                  <a:gd name="T45" fmla="*/ 1998 h 3846"/>
                  <a:gd name="T46" fmla="*/ 591 w 928"/>
                  <a:gd name="T47" fmla="*/ 2502 h 3846"/>
                  <a:gd name="T48" fmla="*/ 771 w 928"/>
                  <a:gd name="T49" fmla="*/ 3008 h 3846"/>
                  <a:gd name="T50" fmla="*/ 920 w 928"/>
                  <a:gd name="T51" fmla="*/ 3458 h 3846"/>
                  <a:gd name="T52" fmla="*/ 920 w 928"/>
                  <a:gd name="T53" fmla="*/ 3628 h 3846"/>
                  <a:gd name="T54" fmla="*/ 872 w 928"/>
                  <a:gd name="T55" fmla="*/ 3723 h 3846"/>
                  <a:gd name="T56" fmla="*/ 734 w 928"/>
                  <a:gd name="T57" fmla="*/ 3810 h 3846"/>
                  <a:gd name="T58" fmla="*/ 507 w 928"/>
                  <a:gd name="T59" fmla="*/ 3844 h 3846"/>
                  <a:gd name="T60" fmla="*/ 409 w 928"/>
                  <a:gd name="T61" fmla="*/ 2530 h 3846"/>
                  <a:gd name="T62" fmla="*/ 199 w 928"/>
                  <a:gd name="T63" fmla="*/ 3134 h 3846"/>
                  <a:gd name="T64" fmla="*/ 97 w 928"/>
                  <a:gd name="T65" fmla="*/ 3480 h 3846"/>
                  <a:gd name="T66" fmla="*/ 105 w 928"/>
                  <a:gd name="T67" fmla="*/ 3616 h 3846"/>
                  <a:gd name="T68" fmla="*/ 155 w 928"/>
                  <a:gd name="T69" fmla="*/ 3684 h 3846"/>
                  <a:gd name="T70" fmla="*/ 289 w 928"/>
                  <a:gd name="T71" fmla="*/ 3738 h 3846"/>
                  <a:gd name="T72" fmla="*/ 533 w 928"/>
                  <a:gd name="T73" fmla="*/ 3750 h 3846"/>
                  <a:gd name="T74" fmla="*/ 710 w 928"/>
                  <a:gd name="T75" fmla="*/ 3720 h 3846"/>
                  <a:gd name="T76" fmla="*/ 808 w 928"/>
                  <a:gd name="T77" fmla="*/ 3653 h 3846"/>
                  <a:gd name="T78" fmla="*/ 834 w 928"/>
                  <a:gd name="T79" fmla="*/ 3579 h 3846"/>
                  <a:gd name="T80" fmla="*/ 791 w 928"/>
                  <a:gd name="T81" fmla="*/ 3329 h 3846"/>
                  <a:gd name="T82" fmla="*/ 591 w 928"/>
                  <a:gd name="T83" fmla="*/ 2799 h 3846"/>
                  <a:gd name="T84" fmla="*/ 454 w 928"/>
                  <a:gd name="T85" fmla="*/ 2345 h 3846"/>
                  <a:gd name="T86" fmla="*/ 289 w 928"/>
                  <a:gd name="T87" fmla="*/ 106 h 3846"/>
                  <a:gd name="T88" fmla="*/ 155 w 928"/>
                  <a:gd name="T89" fmla="*/ 160 h 3846"/>
                  <a:gd name="T90" fmla="*/ 105 w 928"/>
                  <a:gd name="T91" fmla="*/ 228 h 3846"/>
                  <a:gd name="T92" fmla="*/ 97 w 928"/>
                  <a:gd name="T93" fmla="*/ 364 h 3846"/>
                  <a:gd name="T94" fmla="*/ 199 w 928"/>
                  <a:gd name="T95" fmla="*/ 711 h 3846"/>
                  <a:gd name="T96" fmla="*/ 409 w 928"/>
                  <a:gd name="T97" fmla="*/ 1315 h 3846"/>
                  <a:gd name="T98" fmla="*/ 502 w 928"/>
                  <a:gd name="T99" fmla="*/ 1311 h 3846"/>
                  <a:gd name="T100" fmla="*/ 725 w 928"/>
                  <a:gd name="T101" fmla="*/ 700 h 3846"/>
                  <a:gd name="T102" fmla="*/ 831 w 928"/>
                  <a:gd name="T103" fmla="*/ 359 h 3846"/>
                  <a:gd name="T104" fmla="*/ 820 w 928"/>
                  <a:gd name="T105" fmla="*/ 214 h 3846"/>
                  <a:gd name="T106" fmla="*/ 761 w 928"/>
                  <a:gd name="T107" fmla="*/ 149 h 3846"/>
                  <a:gd name="T108" fmla="*/ 619 w 928"/>
                  <a:gd name="T109" fmla="*/ 102 h 3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28" h="3846">
                    <a:moveTo>
                      <a:pt x="468" y="3846"/>
                    </a:moveTo>
                    <a:lnTo>
                      <a:pt x="468" y="3846"/>
                    </a:lnTo>
                    <a:lnTo>
                      <a:pt x="427" y="3844"/>
                    </a:lnTo>
                    <a:lnTo>
                      <a:pt x="389" y="3843"/>
                    </a:lnTo>
                    <a:lnTo>
                      <a:pt x="352" y="3840"/>
                    </a:lnTo>
                    <a:lnTo>
                      <a:pt x="318" y="3836"/>
                    </a:lnTo>
                    <a:lnTo>
                      <a:pt x="285" y="3832"/>
                    </a:lnTo>
                    <a:lnTo>
                      <a:pt x="254" y="3825"/>
                    </a:lnTo>
                    <a:lnTo>
                      <a:pt x="225" y="3818"/>
                    </a:lnTo>
                    <a:lnTo>
                      <a:pt x="198" y="3810"/>
                    </a:lnTo>
                    <a:lnTo>
                      <a:pt x="173" y="3801"/>
                    </a:lnTo>
                    <a:lnTo>
                      <a:pt x="150" y="3791"/>
                    </a:lnTo>
                    <a:lnTo>
                      <a:pt x="128" y="3779"/>
                    </a:lnTo>
                    <a:lnTo>
                      <a:pt x="107" y="3766"/>
                    </a:lnTo>
                    <a:lnTo>
                      <a:pt x="90" y="3753"/>
                    </a:lnTo>
                    <a:lnTo>
                      <a:pt x="73" y="3738"/>
                    </a:lnTo>
                    <a:lnTo>
                      <a:pt x="58" y="3721"/>
                    </a:lnTo>
                    <a:lnTo>
                      <a:pt x="45" y="3704"/>
                    </a:lnTo>
                    <a:lnTo>
                      <a:pt x="45" y="3704"/>
                    </a:lnTo>
                    <a:lnTo>
                      <a:pt x="35" y="3689"/>
                    </a:lnTo>
                    <a:lnTo>
                      <a:pt x="27" y="3674"/>
                    </a:lnTo>
                    <a:lnTo>
                      <a:pt x="20" y="3659"/>
                    </a:lnTo>
                    <a:lnTo>
                      <a:pt x="15" y="3642"/>
                    </a:lnTo>
                    <a:lnTo>
                      <a:pt x="9" y="3626"/>
                    </a:lnTo>
                    <a:lnTo>
                      <a:pt x="5" y="3608"/>
                    </a:lnTo>
                    <a:lnTo>
                      <a:pt x="2" y="3590"/>
                    </a:lnTo>
                    <a:lnTo>
                      <a:pt x="1" y="3572"/>
                    </a:lnTo>
                    <a:lnTo>
                      <a:pt x="0" y="3553"/>
                    </a:lnTo>
                    <a:lnTo>
                      <a:pt x="0" y="3534"/>
                    </a:lnTo>
                    <a:lnTo>
                      <a:pt x="1" y="3495"/>
                    </a:lnTo>
                    <a:lnTo>
                      <a:pt x="6" y="3452"/>
                    </a:lnTo>
                    <a:lnTo>
                      <a:pt x="15" y="3409"/>
                    </a:lnTo>
                    <a:lnTo>
                      <a:pt x="24" y="3364"/>
                    </a:lnTo>
                    <a:lnTo>
                      <a:pt x="38" y="3316"/>
                    </a:lnTo>
                    <a:lnTo>
                      <a:pt x="53" y="3267"/>
                    </a:lnTo>
                    <a:lnTo>
                      <a:pt x="69" y="3216"/>
                    </a:lnTo>
                    <a:lnTo>
                      <a:pt x="107" y="3110"/>
                    </a:lnTo>
                    <a:lnTo>
                      <a:pt x="151" y="2996"/>
                    </a:lnTo>
                    <a:lnTo>
                      <a:pt x="151" y="2996"/>
                    </a:lnTo>
                    <a:lnTo>
                      <a:pt x="195" y="2880"/>
                    </a:lnTo>
                    <a:lnTo>
                      <a:pt x="239" y="2757"/>
                    </a:lnTo>
                    <a:lnTo>
                      <a:pt x="260" y="2694"/>
                    </a:lnTo>
                    <a:lnTo>
                      <a:pt x="282" y="2629"/>
                    </a:lnTo>
                    <a:lnTo>
                      <a:pt x="303" y="2563"/>
                    </a:lnTo>
                    <a:lnTo>
                      <a:pt x="322" y="2496"/>
                    </a:lnTo>
                    <a:lnTo>
                      <a:pt x="340" y="2428"/>
                    </a:lnTo>
                    <a:lnTo>
                      <a:pt x="356" y="2358"/>
                    </a:lnTo>
                    <a:lnTo>
                      <a:pt x="371" y="2287"/>
                    </a:lnTo>
                    <a:lnTo>
                      <a:pt x="383" y="2216"/>
                    </a:lnTo>
                    <a:lnTo>
                      <a:pt x="393" y="2144"/>
                    </a:lnTo>
                    <a:lnTo>
                      <a:pt x="401" y="2070"/>
                    </a:lnTo>
                    <a:lnTo>
                      <a:pt x="405" y="1996"/>
                    </a:lnTo>
                    <a:lnTo>
                      <a:pt x="408" y="1923"/>
                    </a:lnTo>
                    <a:lnTo>
                      <a:pt x="408" y="1923"/>
                    </a:lnTo>
                    <a:lnTo>
                      <a:pt x="405" y="1848"/>
                    </a:lnTo>
                    <a:lnTo>
                      <a:pt x="401" y="1774"/>
                    </a:lnTo>
                    <a:lnTo>
                      <a:pt x="393" y="1701"/>
                    </a:lnTo>
                    <a:lnTo>
                      <a:pt x="383" y="1629"/>
                    </a:lnTo>
                    <a:lnTo>
                      <a:pt x="371" y="1557"/>
                    </a:lnTo>
                    <a:lnTo>
                      <a:pt x="356" y="1487"/>
                    </a:lnTo>
                    <a:lnTo>
                      <a:pt x="340" y="1417"/>
                    </a:lnTo>
                    <a:lnTo>
                      <a:pt x="322" y="1349"/>
                    </a:lnTo>
                    <a:lnTo>
                      <a:pt x="303" y="1281"/>
                    </a:lnTo>
                    <a:lnTo>
                      <a:pt x="282" y="1215"/>
                    </a:lnTo>
                    <a:lnTo>
                      <a:pt x="260" y="1150"/>
                    </a:lnTo>
                    <a:lnTo>
                      <a:pt x="239" y="1087"/>
                    </a:lnTo>
                    <a:lnTo>
                      <a:pt x="195" y="964"/>
                    </a:lnTo>
                    <a:lnTo>
                      <a:pt x="151" y="848"/>
                    </a:lnTo>
                    <a:lnTo>
                      <a:pt x="151" y="848"/>
                    </a:lnTo>
                    <a:lnTo>
                      <a:pt x="107" y="735"/>
                    </a:lnTo>
                    <a:lnTo>
                      <a:pt x="69" y="628"/>
                    </a:lnTo>
                    <a:lnTo>
                      <a:pt x="53" y="577"/>
                    </a:lnTo>
                    <a:lnTo>
                      <a:pt x="38" y="528"/>
                    </a:lnTo>
                    <a:lnTo>
                      <a:pt x="24" y="481"/>
                    </a:lnTo>
                    <a:lnTo>
                      <a:pt x="15" y="435"/>
                    </a:lnTo>
                    <a:lnTo>
                      <a:pt x="6" y="392"/>
                    </a:lnTo>
                    <a:lnTo>
                      <a:pt x="1" y="349"/>
                    </a:lnTo>
                    <a:lnTo>
                      <a:pt x="0" y="310"/>
                    </a:lnTo>
                    <a:lnTo>
                      <a:pt x="0" y="291"/>
                    </a:lnTo>
                    <a:lnTo>
                      <a:pt x="1" y="272"/>
                    </a:lnTo>
                    <a:lnTo>
                      <a:pt x="2" y="254"/>
                    </a:lnTo>
                    <a:lnTo>
                      <a:pt x="5" y="236"/>
                    </a:lnTo>
                    <a:lnTo>
                      <a:pt x="9" y="220"/>
                    </a:lnTo>
                    <a:lnTo>
                      <a:pt x="15" y="202"/>
                    </a:lnTo>
                    <a:lnTo>
                      <a:pt x="20" y="187"/>
                    </a:lnTo>
                    <a:lnTo>
                      <a:pt x="27" y="171"/>
                    </a:lnTo>
                    <a:lnTo>
                      <a:pt x="35" y="155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58" y="124"/>
                    </a:lnTo>
                    <a:lnTo>
                      <a:pt x="73" y="108"/>
                    </a:lnTo>
                    <a:lnTo>
                      <a:pt x="90" y="93"/>
                    </a:lnTo>
                    <a:lnTo>
                      <a:pt x="107" y="78"/>
                    </a:lnTo>
                    <a:lnTo>
                      <a:pt x="128" y="65"/>
                    </a:lnTo>
                    <a:lnTo>
                      <a:pt x="150" y="54"/>
                    </a:lnTo>
                    <a:lnTo>
                      <a:pt x="173" y="44"/>
                    </a:lnTo>
                    <a:lnTo>
                      <a:pt x="198" y="34"/>
                    </a:lnTo>
                    <a:lnTo>
                      <a:pt x="225" y="26"/>
                    </a:lnTo>
                    <a:lnTo>
                      <a:pt x="254" y="19"/>
                    </a:lnTo>
                    <a:lnTo>
                      <a:pt x="285" y="13"/>
                    </a:lnTo>
                    <a:lnTo>
                      <a:pt x="318" y="8"/>
                    </a:lnTo>
                    <a:lnTo>
                      <a:pt x="352" y="4"/>
                    </a:lnTo>
                    <a:lnTo>
                      <a:pt x="389" y="1"/>
                    </a:lnTo>
                    <a:lnTo>
                      <a:pt x="427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507" y="0"/>
                    </a:lnTo>
                    <a:lnTo>
                      <a:pt x="546" y="1"/>
                    </a:lnTo>
                    <a:lnTo>
                      <a:pt x="583" y="4"/>
                    </a:lnTo>
                    <a:lnTo>
                      <a:pt x="617" y="8"/>
                    </a:lnTo>
                    <a:lnTo>
                      <a:pt x="649" y="13"/>
                    </a:lnTo>
                    <a:lnTo>
                      <a:pt x="680" y="19"/>
                    </a:lnTo>
                    <a:lnTo>
                      <a:pt x="708" y="26"/>
                    </a:lnTo>
                    <a:lnTo>
                      <a:pt x="734" y="34"/>
                    </a:lnTo>
                    <a:lnTo>
                      <a:pt x="760" y="44"/>
                    </a:lnTo>
                    <a:lnTo>
                      <a:pt x="783" y="53"/>
                    </a:lnTo>
                    <a:lnTo>
                      <a:pt x="804" y="65"/>
                    </a:lnTo>
                    <a:lnTo>
                      <a:pt x="824" y="78"/>
                    </a:lnTo>
                    <a:lnTo>
                      <a:pt x="842" y="91"/>
                    </a:lnTo>
                    <a:lnTo>
                      <a:pt x="858" y="106"/>
                    </a:lnTo>
                    <a:lnTo>
                      <a:pt x="872" y="123"/>
                    </a:lnTo>
                    <a:lnTo>
                      <a:pt x="886" y="139"/>
                    </a:lnTo>
                    <a:lnTo>
                      <a:pt x="886" y="139"/>
                    </a:lnTo>
                    <a:lnTo>
                      <a:pt x="894" y="154"/>
                    </a:lnTo>
                    <a:lnTo>
                      <a:pt x="902" y="169"/>
                    </a:lnTo>
                    <a:lnTo>
                      <a:pt x="909" y="184"/>
                    </a:lnTo>
                    <a:lnTo>
                      <a:pt x="914" y="201"/>
                    </a:lnTo>
                    <a:lnTo>
                      <a:pt x="920" y="217"/>
                    </a:lnTo>
                    <a:lnTo>
                      <a:pt x="923" y="233"/>
                    </a:lnTo>
                    <a:lnTo>
                      <a:pt x="925" y="251"/>
                    </a:lnTo>
                    <a:lnTo>
                      <a:pt x="928" y="269"/>
                    </a:lnTo>
                    <a:lnTo>
                      <a:pt x="928" y="288"/>
                    </a:lnTo>
                    <a:lnTo>
                      <a:pt x="928" y="307"/>
                    </a:lnTo>
                    <a:lnTo>
                      <a:pt x="927" y="345"/>
                    </a:lnTo>
                    <a:lnTo>
                      <a:pt x="920" y="388"/>
                    </a:lnTo>
                    <a:lnTo>
                      <a:pt x="912" y="430"/>
                    </a:lnTo>
                    <a:lnTo>
                      <a:pt x="901" y="475"/>
                    </a:lnTo>
                    <a:lnTo>
                      <a:pt x="887" y="521"/>
                    </a:lnTo>
                    <a:lnTo>
                      <a:pt x="872" y="571"/>
                    </a:lnTo>
                    <a:lnTo>
                      <a:pt x="854" y="620"/>
                    </a:lnTo>
                    <a:lnTo>
                      <a:pt x="815" y="725"/>
                    </a:lnTo>
                    <a:lnTo>
                      <a:pt x="771" y="837"/>
                    </a:lnTo>
                    <a:lnTo>
                      <a:pt x="771" y="837"/>
                    </a:lnTo>
                    <a:lnTo>
                      <a:pt x="725" y="954"/>
                    </a:lnTo>
                    <a:lnTo>
                      <a:pt x="678" y="1077"/>
                    </a:lnTo>
                    <a:lnTo>
                      <a:pt x="655" y="1142"/>
                    </a:lnTo>
                    <a:lnTo>
                      <a:pt x="633" y="1207"/>
                    </a:lnTo>
                    <a:lnTo>
                      <a:pt x="611" y="1274"/>
                    </a:lnTo>
                    <a:lnTo>
                      <a:pt x="591" y="1342"/>
                    </a:lnTo>
                    <a:lnTo>
                      <a:pt x="572" y="1412"/>
                    </a:lnTo>
                    <a:lnTo>
                      <a:pt x="554" y="1482"/>
                    </a:lnTo>
                    <a:lnTo>
                      <a:pt x="539" y="1553"/>
                    </a:lnTo>
                    <a:lnTo>
                      <a:pt x="527" y="1625"/>
                    </a:lnTo>
                    <a:lnTo>
                      <a:pt x="516" y="1699"/>
                    </a:lnTo>
                    <a:lnTo>
                      <a:pt x="507" y="1772"/>
                    </a:lnTo>
                    <a:lnTo>
                      <a:pt x="502" y="1848"/>
                    </a:lnTo>
                    <a:lnTo>
                      <a:pt x="501" y="1884"/>
                    </a:lnTo>
                    <a:lnTo>
                      <a:pt x="501" y="1923"/>
                    </a:lnTo>
                    <a:lnTo>
                      <a:pt x="501" y="1923"/>
                    </a:lnTo>
                    <a:lnTo>
                      <a:pt x="501" y="1960"/>
                    </a:lnTo>
                    <a:lnTo>
                      <a:pt x="502" y="1998"/>
                    </a:lnTo>
                    <a:lnTo>
                      <a:pt x="507" y="2072"/>
                    </a:lnTo>
                    <a:lnTo>
                      <a:pt x="516" y="2147"/>
                    </a:lnTo>
                    <a:lnTo>
                      <a:pt x="527" y="2219"/>
                    </a:lnTo>
                    <a:lnTo>
                      <a:pt x="539" y="2291"/>
                    </a:lnTo>
                    <a:lnTo>
                      <a:pt x="554" y="2362"/>
                    </a:lnTo>
                    <a:lnTo>
                      <a:pt x="572" y="2433"/>
                    </a:lnTo>
                    <a:lnTo>
                      <a:pt x="591" y="2502"/>
                    </a:lnTo>
                    <a:lnTo>
                      <a:pt x="611" y="2570"/>
                    </a:lnTo>
                    <a:lnTo>
                      <a:pt x="633" y="2637"/>
                    </a:lnTo>
                    <a:lnTo>
                      <a:pt x="655" y="2703"/>
                    </a:lnTo>
                    <a:lnTo>
                      <a:pt x="678" y="2767"/>
                    </a:lnTo>
                    <a:lnTo>
                      <a:pt x="725" y="2891"/>
                    </a:lnTo>
                    <a:lnTo>
                      <a:pt x="771" y="3008"/>
                    </a:lnTo>
                    <a:lnTo>
                      <a:pt x="771" y="3008"/>
                    </a:lnTo>
                    <a:lnTo>
                      <a:pt x="815" y="3119"/>
                    </a:lnTo>
                    <a:lnTo>
                      <a:pt x="854" y="3224"/>
                    </a:lnTo>
                    <a:lnTo>
                      <a:pt x="872" y="3275"/>
                    </a:lnTo>
                    <a:lnTo>
                      <a:pt x="887" y="3323"/>
                    </a:lnTo>
                    <a:lnTo>
                      <a:pt x="901" y="3369"/>
                    </a:lnTo>
                    <a:lnTo>
                      <a:pt x="912" y="3414"/>
                    </a:lnTo>
                    <a:lnTo>
                      <a:pt x="920" y="3458"/>
                    </a:lnTo>
                    <a:lnTo>
                      <a:pt x="927" y="3499"/>
                    </a:lnTo>
                    <a:lnTo>
                      <a:pt x="928" y="3538"/>
                    </a:lnTo>
                    <a:lnTo>
                      <a:pt x="928" y="3557"/>
                    </a:lnTo>
                    <a:lnTo>
                      <a:pt x="928" y="3575"/>
                    </a:lnTo>
                    <a:lnTo>
                      <a:pt x="925" y="3593"/>
                    </a:lnTo>
                    <a:lnTo>
                      <a:pt x="923" y="3611"/>
                    </a:lnTo>
                    <a:lnTo>
                      <a:pt x="920" y="3628"/>
                    </a:lnTo>
                    <a:lnTo>
                      <a:pt x="914" y="3645"/>
                    </a:lnTo>
                    <a:lnTo>
                      <a:pt x="909" y="3660"/>
                    </a:lnTo>
                    <a:lnTo>
                      <a:pt x="902" y="3676"/>
                    </a:lnTo>
                    <a:lnTo>
                      <a:pt x="894" y="3690"/>
                    </a:lnTo>
                    <a:lnTo>
                      <a:pt x="886" y="3705"/>
                    </a:lnTo>
                    <a:lnTo>
                      <a:pt x="886" y="3705"/>
                    </a:lnTo>
                    <a:lnTo>
                      <a:pt x="872" y="3723"/>
                    </a:lnTo>
                    <a:lnTo>
                      <a:pt x="858" y="3738"/>
                    </a:lnTo>
                    <a:lnTo>
                      <a:pt x="842" y="3753"/>
                    </a:lnTo>
                    <a:lnTo>
                      <a:pt x="824" y="3768"/>
                    </a:lnTo>
                    <a:lnTo>
                      <a:pt x="804" y="3780"/>
                    </a:lnTo>
                    <a:lnTo>
                      <a:pt x="783" y="3791"/>
                    </a:lnTo>
                    <a:lnTo>
                      <a:pt x="760" y="3802"/>
                    </a:lnTo>
                    <a:lnTo>
                      <a:pt x="734" y="3810"/>
                    </a:lnTo>
                    <a:lnTo>
                      <a:pt x="708" y="3818"/>
                    </a:lnTo>
                    <a:lnTo>
                      <a:pt x="680" y="3827"/>
                    </a:lnTo>
                    <a:lnTo>
                      <a:pt x="649" y="3832"/>
                    </a:lnTo>
                    <a:lnTo>
                      <a:pt x="617" y="3836"/>
                    </a:lnTo>
                    <a:lnTo>
                      <a:pt x="583" y="3840"/>
                    </a:lnTo>
                    <a:lnTo>
                      <a:pt x="546" y="3843"/>
                    </a:lnTo>
                    <a:lnTo>
                      <a:pt x="507" y="3844"/>
                    </a:lnTo>
                    <a:lnTo>
                      <a:pt x="468" y="3846"/>
                    </a:lnTo>
                    <a:lnTo>
                      <a:pt x="468" y="3846"/>
                    </a:lnTo>
                    <a:close/>
                    <a:moveTo>
                      <a:pt x="454" y="2345"/>
                    </a:moveTo>
                    <a:lnTo>
                      <a:pt x="454" y="2345"/>
                    </a:lnTo>
                    <a:lnTo>
                      <a:pt x="445" y="2391"/>
                    </a:lnTo>
                    <a:lnTo>
                      <a:pt x="434" y="2439"/>
                    </a:lnTo>
                    <a:lnTo>
                      <a:pt x="409" y="2530"/>
                    </a:lnTo>
                    <a:lnTo>
                      <a:pt x="383" y="2619"/>
                    </a:lnTo>
                    <a:lnTo>
                      <a:pt x="355" y="2707"/>
                    </a:lnTo>
                    <a:lnTo>
                      <a:pt x="326" y="2791"/>
                    </a:lnTo>
                    <a:lnTo>
                      <a:pt x="296" y="2873"/>
                    </a:lnTo>
                    <a:lnTo>
                      <a:pt x="237" y="3030"/>
                    </a:lnTo>
                    <a:lnTo>
                      <a:pt x="237" y="3030"/>
                    </a:lnTo>
                    <a:lnTo>
                      <a:pt x="199" y="3134"/>
                    </a:lnTo>
                    <a:lnTo>
                      <a:pt x="163" y="3231"/>
                    </a:lnTo>
                    <a:lnTo>
                      <a:pt x="147" y="3277"/>
                    </a:lnTo>
                    <a:lnTo>
                      <a:pt x="133" y="3321"/>
                    </a:lnTo>
                    <a:lnTo>
                      <a:pt x="121" y="3364"/>
                    </a:lnTo>
                    <a:lnTo>
                      <a:pt x="110" y="3405"/>
                    </a:lnTo>
                    <a:lnTo>
                      <a:pt x="102" y="3443"/>
                    </a:lnTo>
                    <a:lnTo>
                      <a:pt x="97" y="3480"/>
                    </a:lnTo>
                    <a:lnTo>
                      <a:pt x="92" y="3514"/>
                    </a:lnTo>
                    <a:lnTo>
                      <a:pt x="92" y="3547"/>
                    </a:lnTo>
                    <a:lnTo>
                      <a:pt x="92" y="3562"/>
                    </a:lnTo>
                    <a:lnTo>
                      <a:pt x="95" y="3577"/>
                    </a:lnTo>
                    <a:lnTo>
                      <a:pt x="97" y="3590"/>
                    </a:lnTo>
                    <a:lnTo>
                      <a:pt x="101" y="3604"/>
                    </a:lnTo>
                    <a:lnTo>
                      <a:pt x="105" y="3616"/>
                    </a:lnTo>
                    <a:lnTo>
                      <a:pt x="109" y="3628"/>
                    </a:lnTo>
                    <a:lnTo>
                      <a:pt x="116" y="3639"/>
                    </a:lnTo>
                    <a:lnTo>
                      <a:pt x="122" y="3650"/>
                    </a:lnTo>
                    <a:lnTo>
                      <a:pt x="122" y="3650"/>
                    </a:lnTo>
                    <a:lnTo>
                      <a:pt x="132" y="3663"/>
                    </a:lnTo>
                    <a:lnTo>
                      <a:pt x="143" y="3675"/>
                    </a:lnTo>
                    <a:lnTo>
                      <a:pt x="155" y="3684"/>
                    </a:lnTo>
                    <a:lnTo>
                      <a:pt x="169" y="3695"/>
                    </a:lnTo>
                    <a:lnTo>
                      <a:pt x="185" y="3704"/>
                    </a:lnTo>
                    <a:lnTo>
                      <a:pt x="203" y="3712"/>
                    </a:lnTo>
                    <a:lnTo>
                      <a:pt x="222" y="3720"/>
                    </a:lnTo>
                    <a:lnTo>
                      <a:pt x="243" y="3727"/>
                    </a:lnTo>
                    <a:lnTo>
                      <a:pt x="264" y="3732"/>
                    </a:lnTo>
                    <a:lnTo>
                      <a:pt x="289" y="3738"/>
                    </a:lnTo>
                    <a:lnTo>
                      <a:pt x="315" y="3742"/>
                    </a:lnTo>
                    <a:lnTo>
                      <a:pt x="342" y="3746"/>
                    </a:lnTo>
                    <a:lnTo>
                      <a:pt x="371" y="3749"/>
                    </a:lnTo>
                    <a:lnTo>
                      <a:pt x="401" y="3750"/>
                    </a:lnTo>
                    <a:lnTo>
                      <a:pt x="468" y="3751"/>
                    </a:lnTo>
                    <a:lnTo>
                      <a:pt x="468" y="3751"/>
                    </a:lnTo>
                    <a:lnTo>
                      <a:pt x="533" y="3750"/>
                    </a:lnTo>
                    <a:lnTo>
                      <a:pt x="563" y="3749"/>
                    </a:lnTo>
                    <a:lnTo>
                      <a:pt x="592" y="3746"/>
                    </a:lnTo>
                    <a:lnTo>
                      <a:pt x="619" y="3742"/>
                    </a:lnTo>
                    <a:lnTo>
                      <a:pt x="644" y="3738"/>
                    </a:lnTo>
                    <a:lnTo>
                      <a:pt x="667" y="3732"/>
                    </a:lnTo>
                    <a:lnTo>
                      <a:pt x="689" y="3727"/>
                    </a:lnTo>
                    <a:lnTo>
                      <a:pt x="710" y="3720"/>
                    </a:lnTo>
                    <a:lnTo>
                      <a:pt x="729" y="3713"/>
                    </a:lnTo>
                    <a:lnTo>
                      <a:pt x="746" y="3705"/>
                    </a:lnTo>
                    <a:lnTo>
                      <a:pt x="761" y="3695"/>
                    </a:lnTo>
                    <a:lnTo>
                      <a:pt x="775" y="3686"/>
                    </a:lnTo>
                    <a:lnTo>
                      <a:pt x="787" y="3676"/>
                    </a:lnTo>
                    <a:lnTo>
                      <a:pt x="798" y="3664"/>
                    </a:lnTo>
                    <a:lnTo>
                      <a:pt x="808" y="3653"/>
                    </a:lnTo>
                    <a:lnTo>
                      <a:pt x="808" y="3653"/>
                    </a:lnTo>
                    <a:lnTo>
                      <a:pt x="815" y="3642"/>
                    </a:lnTo>
                    <a:lnTo>
                      <a:pt x="820" y="3631"/>
                    </a:lnTo>
                    <a:lnTo>
                      <a:pt x="824" y="3619"/>
                    </a:lnTo>
                    <a:lnTo>
                      <a:pt x="828" y="3607"/>
                    </a:lnTo>
                    <a:lnTo>
                      <a:pt x="831" y="3593"/>
                    </a:lnTo>
                    <a:lnTo>
                      <a:pt x="834" y="3579"/>
                    </a:lnTo>
                    <a:lnTo>
                      <a:pt x="835" y="3551"/>
                    </a:lnTo>
                    <a:lnTo>
                      <a:pt x="835" y="3519"/>
                    </a:lnTo>
                    <a:lnTo>
                      <a:pt x="831" y="3485"/>
                    </a:lnTo>
                    <a:lnTo>
                      <a:pt x="824" y="3450"/>
                    </a:lnTo>
                    <a:lnTo>
                      <a:pt x="816" y="3411"/>
                    </a:lnTo>
                    <a:lnTo>
                      <a:pt x="805" y="3372"/>
                    </a:lnTo>
                    <a:lnTo>
                      <a:pt x="791" y="3329"/>
                    </a:lnTo>
                    <a:lnTo>
                      <a:pt x="776" y="3286"/>
                    </a:lnTo>
                    <a:lnTo>
                      <a:pt x="761" y="3241"/>
                    </a:lnTo>
                    <a:lnTo>
                      <a:pt x="725" y="3144"/>
                    </a:lnTo>
                    <a:lnTo>
                      <a:pt x="684" y="3043"/>
                    </a:lnTo>
                    <a:lnTo>
                      <a:pt x="684" y="3043"/>
                    </a:lnTo>
                    <a:lnTo>
                      <a:pt x="622" y="2883"/>
                    </a:lnTo>
                    <a:lnTo>
                      <a:pt x="591" y="2799"/>
                    </a:lnTo>
                    <a:lnTo>
                      <a:pt x="559" y="2713"/>
                    </a:lnTo>
                    <a:lnTo>
                      <a:pt x="531" y="2625"/>
                    </a:lnTo>
                    <a:lnTo>
                      <a:pt x="502" y="2533"/>
                    </a:lnTo>
                    <a:lnTo>
                      <a:pt x="477" y="2440"/>
                    </a:lnTo>
                    <a:lnTo>
                      <a:pt x="465" y="2393"/>
                    </a:lnTo>
                    <a:lnTo>
                      <a:pt x="454" y="2345"/>
                    </a:lnTo>
                    <a:lnTo>
                      <a:pt x="454" y="2345"/>
                    </a:lnTo>
                    <a:close/>
                    <a:moveTo>
                      <a:pt x="468" y="93"/>
                    </a:moveTo>
                    <a:lnTo>
                      <a:pt x="468" y="93"/>
                    </a:lnTo>
                    <a:lnTo>
                      <a:pt x="401" y="94"/>
                    </a:lnTo>
                    <a:lnTo>
                      <a:pt x="371" y="97"/>
                    </a:lnTo>
                    <a:lnTo>
                      <a:pt x="342" y="99"/>
                    </a:lnTo>
                    <a:lnTo>
                      <a:pt x="315" y="102"/>
                    </a:lnTo>
                    <a:lnTo>
                      <a:pt x="289" y="106"/>
                    </a:lnTo>
                    <a:lnTo>
                      <a:pt x="264" y="112"/>
                    </a:lnTo>
                    <a:lnTo>
                      <a:pt x="243" y="119"/>
                    </a:lnTo>
                    <a:lnTo>
                      <a:pt x="222" y="124"/>
                    </a:lnTo>
                    <a:lnTo>
                      <a:pt x="203" y="132"/>
                    </a:lnTo>
                    <a:lnTo>
                      <a:pt x="185" y="140"/>
                    </a:lnTo>
                    <a:lnTo>
                      <a:pt x="169" y="150"/>
                    </a:lnTo>
                    <a:lnTo>
                      <a:pt x="155" y="160"/>
                    </a:lnTo>
                    <a:lnTo>
                      <a:pt x="143" y="171"/>
                    </a:lnTo>
                    <a:lnTo>
                      <a:pt x="132" y="181"/>
                    </a:lnTo>
                    <a:lnTo>
                      <a:pt x="122" y="194"/>
                    </a:lnTo>
                    <a:lnTo>
                      <a:pt x="122" y="194"/>
                    </a:lnTo>
                    <a:lnTo>
                      <a:pt x="116" y="205"/>
                    </a:lnTo>
                    <a:lnTo>
                      <a:pt x="109" y="217"/>
                    </a:lnTo>
                    <a:lnTo>
                      <a:pt x="105" y="228"/>
                    </a:lnTo>
                    <a:lnTo>
                      <a:pt x="101" y="242"/>
                    </a:lnTo>
                    <a:lnTo>
                      <a:pt x="97" y="255"/>
                    </a:lnTo>
                    <a:lnTo>
                      <a:pt x="95" y="269"/>
                    </a:lnTo>
                    <a:lnTo>
                      <a:pt x="92" y="282"/>
                    </a:lnTo>
                    <a:lnTo>
                      <a:pt x="92" y="299"/>
                    </a:lnTo>
                    <a:lnTo>
                      <a:pt x="92" y="330"/>
                    </a:lnTo>
                    <a:lnTo>
                      <a:pt x="97" y="364"/>
                    </a:lnTo>
                    <a:lnTo>
                      <a:pt x="102" y="401"/>
                    </a:lnTo>
                    <a:lnTo>
                      <a:pt x="110" y="440"/>
                    </a:lnTo>
                    <a:lnTo>
                      <a:pt x="121" y="481"/>
                    </a:lnTo>
                    <a:lnTo>
                      <a:pt x="133" y="523"/>
                    </a:lnTo>
                    <a:lnTo>
                      <a:pt x="147" y="568"/>
                    </a:lnTo>
                    <a:lnTo>
                      <a:pt x="163" y="613"/>
                    </a:lnTo>
                    <a:lnTo>
                      <a:pt x="199" y="711"/>
                    </a:lnTo>
                    <a:lnTo>
                      <a:pt x="237" y="815"/>
                    </a:lnTo>
                    <a:lnTo>
                      <a:pt x="237" y="815"/>
                    </a:lnTo>
                    <a:lnTo>
                      <a:pt x="296" y="971"/>
                    </a:lnTo>
                    <a:lnTo>
                      <a:pt x="326" y="1053"/>
                    </a:lnTo>
                    <a:lnTo>
                      <a:pt x="355" y="1137"/>
                    </a:lnTo>
                    <a:lnTo>
                      <a:pt x="383" y="1225"/>
                    </a:lnTo>
                    <a:lnTo>
                      <a:pt x="409" y="1315"/>
                    </a:lnTo>
                    <a:lnTo>
                      <a:pt x="434" y="1406"/>
                    </a:lnTo>
                    <a:lnTo>
                      <a:pt x="445" y="1453"/>
                    </a:lnTo>
                    <a:lnTo>
                      <a:pt x="454" y="1499"/>
                    </a:lnTo>
                    <a:lnTo>
                      <a:pt x="454" y="1499"/>
                    </a:lnTo>
                    <a:lnTo>
                      <a:pt x="465" y="1452"/>
                    </a:lnTo>
                    <a:lnTo>
                      <a:pt x="477" y="1405"/>
                    </a:lnTo>
                    <a:lnTo>
                      <a:pt x="502" y="1311"/>
                    </a:lnTo>
                    <a:lnTo>
                      <a:pt x="531" y="1219"/>
                    </a:lnTo>
                    <a:lnTo>
                      <a:pt x="559" y="1131"/>
                    </a:lnTo>
                    <a:lnTo>
                      <a:pt x="591" y="1045"/>
                    </a:lnTo>
                    <a:lnTo>
                      <a:pt x="622" y="961"/>
                    </a:lnTo>
                    <a:lnTo>
                      <a:pt x="684" y="803"/>
                    </a:lnTo>
                    <a:lnTo>
                      <a:pt x="684" y="803"/>
                    </a:lnTo>
                    <a:lnTo>
                      <a:pt x="725" y="700"/>
                    </a:lnTo>
                    <a:lnTo>
                      <a:pt x="761" y="605"/>
                    </a:lnTo>
                    <a:lnTo>
                      <a:pt x="776" y="558"/>
                    </a:lnTo>
                    <a:lnTo>
                      <a:pt x="791" y="515"/>
                    </a:lnTo>
                    <a:lnTo>
                      <a:pt x="805" y="474"/>
                    </a:lnTo>
                    <a:lnTo>
                      <a:pt x="816" y="434"/>
                    </a:lnTo>
                    <a:lnTo>
                      <a:pt x="824" y="396"/>
                    </a:lnTo>
                    <a:lnTo>
                      <a:pt x="831" y="359"/>
                    </a:lnTo>
                    <a:lnTo>
                      <a:pt x="835" y="326"/>
                    </a:lnTo>
                    <a:lnTo>
                      <a:pt x="835" y="295"/>
                    </a:lnTo>
                    <a:lnTo>
                      <a:pt x="834" y="265"/>
                    </a:lnTo>
                    <a:lnTo>
                      <a:pt x="831" y="251"/>
                    </a:lnTo>
                    <a:lnTo>
                      <a:pt x="828" y="239"/>
                    </a:lnTo>
                    <a:lnTo>
                      <a:pt x="824" y="225"/>
                    </a:lnTo>
                    <a:lnTo>
                      <a:pt x="820" y="214"/>
                    </a:lnTo>
                    <a:lnTo>
                      <a:pt x="815" y="203"/>
                    </a:lnTo>
                    <a:lnTo>
                      <a:pt x="808" y="192"/>
                    </a:lnTo>
                    <a:lnTo>
                      <a:pt x="808" y="192"/>
                    </a:lnTo>
                    <a:lnTo>
                      <a:pt x="798" y="180"/>
                    </a:lnTo>
                    <a:lnTo>
                      <a:pt x="787" y="169"/>
                    </a:lnTo>
                    <a:lnTo>
                      <a:pt x="775" y="158"/>
                    </a:lnTo>
                    <a:lnTo>
                      <a:pt x="761" y="149"/>
                    </a:lnTo>
                    <a:lnTo>
                      <a:pt x="746" y="139"/>
                    </a:lnTo>
                    <a:lnTo>
                      <a:pt x="729" y="131"/>
                    </a:lnTo>
                    <a:lnTo>
                      <a:pt x="710" y="124"/>
                    </a:lnTo>
                    <a:lnTo>
                      <a:pt x="689" y="117"/>
                    </a:lnTo>
                    <a:lnTo>
                      <a:pt x="667" y="112"/>
                    </a:lnTo>
                    <a:lnTo>
                      <a:pt x="644" y="106"/>
                    </a:lnTo>
                    <a:lnTo>
                      <a:pt x="619" y="102"/>
                    </a:lnTo>
                    <a:lnTo>
                      <a:pt x="592" y="99"/>
                    </a:lnTo>
                    <a:lnTo>
                      <a:pt x="563" y="97"/>
                    </a:lnTo>
                    <a:lnTo>
                      <a:pt x="533" y="94"/>
                    </a:lnTo>
                    <a:lnTo>
                      <a:pt x="468" y="93"/>
                    </a:lnTo>
                    <a:lnTo>
                      <a:pt x="468" y="93"/>
                    </a:lnTo>
                    <a:close/>
                  </a:path>
                </a:pathLst>
              </a:custGeom>
              <a:solidFill>
                <a:srgbClr val="5496A6"/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24" name="Freeform: Shape 5"/>
              <p:cNvSpPr/>
              <p:nvPr/>
            </p:nvSpPr>
            <p:spPr bwMode="auto">
              <a:xfrm>
                <a:off x="6808225" y="1801922"/>
                <a:ext cx="3063749" cy="3063747"/>
              </a:xfrm>
              <a:custGeom>
                <a:avLst/>
                <a:gdLst>
                  <a:gd name="T0" fmla="*/ 2783 w 3122"/>
                  <a:gd name="T1" fmla="*/ 3040 h 3123"/>
                  <a:gd name="T2" fmla="*/ 2611 w 3122"/>
                  <a:gd name="T3" fmla="*/ 3119 h 3123"/>
                  <a:gd name="T4" fmla="*/ 2490 w 3122"/>
                  <a:gd name="T5" fmla="*/ 3111 h 3123"/>
                  <a:gd name="T6" fmla="*/ 2385 w 3122"/>
                  <a:gd name="T7" fmla="*/ 3046 h 3123"/>
                  <a:gd name="T8" fmla="*/ 2219 w 3122"/>
                  <a:gd name="T9" fmla="*/ 2805 h 3123"/>
                  <a:gd name="T10" fmla="*/ 1963 w 3122"/>
                  <a:gd name="T11" fmla="*/ 2253 h 3123"/>
                  <a:gd name="T12" fmla="*/ 1710 w 3122"/>
                  <a:gd name="T13" fmla="*/ 1827 h 3123"/>
                  <a:gd name="T14" fmla="*/ 1411 w 3122"/>
                  <a:gd name="T15" fmla="*/ 1504 h 3123"/>
                  <a:gd name="T16" fmla="*/ 993 w 3122"/>
                  <a:gd name="T17" fmla="*/ 1224 h 3123"/>
                  <a:gd name="T18" fmla="*/ 469 w 3122"/>
                  <a:gd name="T19" fmla="*/ 975 h 3123"/>
                  <a:gd name="T20" fmla="*/ 121 w 3122"/>
                  <a:gd name="T21" fmla="*/ 778 h 3123"/>
                  <a:gd name="T22" fmla="*/ 26 w 3122"/>
                  <a:gd name="T23" fmla="*/ 665 h 3123"/>
                  <a:gd name="T24" fmla="*/ 0 w 3122"/>
                  <a:gd name="T25" fmla="*/ 556 h 3123"/>
                  <a:gd name="T26" fmla="*/ 50 w 3122"/>
                  <a:gd name="T27" fmla="*/ 392 h 3123"/>
                  <a:gd name="T28" fmla="*/ 203 w 3122"/>
                  <a:gd name="T29" fmla="*/ 201 h 3123"/>
                  <a:gd name="T30" fmla="*/ 366 w 3122"/>
                  <a:gd name="T31" fmla="*/ 66 h 3123"/>
                  <a:gd name="T32" fmla="*/ 533 w 3122"/>
                  <a:gd name="T33" fmla="*/ 1 h 3123"/>
                  <a:gd name="T34" fmla="*/ 646 w 3122"/>
                  <a:gd name="T35" fmla="*/ 19 h 3123"/>
                  <a:gd name="T36" fmla="*/ 746 w 3122"/>
                  <a:gd name="T37" fmla="*/ 91 h 3123"/>
                  <a:gd name="T38" fmla="*/ 915 w 3122"/>
                  <a:gd name="T39" fmla="*/ 366 h 3123"/>
                  <a:gd name="T40" fmla="*/ 1173 w 3122"/>
                  <a:gd name="T41" fmla="*/ 938 h 3123"/>
                  <a:gd name="T42" fmla="*/ 1438 w 3122"/>
                  <a:gd name="T43" fmla="*/ 1368 h 3123"/>
                  <a:gd name="T44" fmla="*/ 1640 w 3122"/>
                  <a:gd name="T45" fmla="*/ 1590 h 3123"/>
                  <a:gd name="T46" fmla="*/ 2060 w 3122"/>
                  <a:gd name="T47" fmla="*/ 1883 h 3123"/>
                  <a:gd name="T48" fmla="*/ 2544 w 3122"/>
                  <a:gd name="T49" fmla="*/ 2114 h 3123"/>
                  <a:gd name="T50" fmla="*/ 2968 w 3122"/>
                  <a:gd name="T51" fmla="*/ 2326 h 3123"/>
                  <a:gd name="T52" fmla="*/ 3088 w 3122"/>
                  <a:gd name="T53" fmla="*/ 2447 h 3123"/>
                  <a:gd name="T54" fmla="*/ 3122 w 3122"/>
                  <a:gd name="T55" fmla="*/ 2547 h 3123"/>
                  <a:gd name="T56" fmla="*/ 3086 w 3122"/>
                  <a:gd name="T57" fmla="*/ 2707 h 3123"/>
                  <a:gd name="T58" fmla="*/ 2950 w 3122"/>
                  <a:gd name="T59" fmla="*/ 2891 h 3123"/>
                  <a:gd name="T60" fmla="*/ 1950 w 3122"/>
                  <a:gd name="T61" fmla="*/ 2032 h 3123"/>
                  <a:gd name="T62" fmla="*/ 2229 w 3122"/>
                  <a:gd name="T63" fmla="*/ 2607 h 3123"/>
                  <a:gd name="T64" fmla="*/ 2401 w 3122"/>
                  <a:gd name="T65" fmla="*/ 2925 h 3123"/>
                  <a:gd name="T66" fmla="*/ 2503 w 3122"/>
                  <a:gd name="T67" fmla="*/ 3015 h 3123"/>
                  <a:gd name="T68" fmla="*/ 2588 w 3122"/>
                  <a:gd name="T69" fmla="*/ 3028 h 3123"/>
                  <a:gd name="T70" fmla="*/ 2719 w 3122"/>
                  <a:gd name="T71" fmla="*/ 2970 h 3123"/>
                  <a:gd name="T72" fmla="*/ 2901 w 3122"/>
                  <a:gd name="T73" fmla="*/ 2807 h 3123"/>
                  <a:gd name="T74" fmla="*/ 3006 w 3122"/>
                  <a:gd name="T75" fmla="*/ 2660 h 3123"/>
                  <a:gd name="T76" fmla="*/ 3026 w 3122"/>
                  <a:gd name="T77" fmla="*/ 2543 h 3123"/>
                  <a:gd name="T78" fmla="*/ 2993 w 3122"/>
                  <a:gd name="T79" fmla="*/ 2473 h 3123"/>
                  <a:gd name="T80" fmla="*/ 2786 w 3122"/>
                  <a:gd name="T81" fmla="*/ 2326 h 3123"/>
                  <a:gd name="T82" fmla="*/ 2270 w 3122"/>
                  <a:gd name="T83" fmla="*/ 2094 h 3123"/>
                  <a:gd name="T84" fmla="*/ 1852 w 3122"/>
                  <a:gd name="T85" fmla="*/ 1868 h 3123"/>
                  <a:gd name="T86" fmla="*/ 153 w 3122"/>
                  <a:gd name="T87" fmla="*/ 403 h 3123"/>
                  <a:gd name="T88" fmla="*/ 95 w 3122"/>
                  <a:gd name="T89" fmla="*/ 535 h 3123"/>
                  <a:gd name="T90" fmla="*/ 108 w 3122"/>
                  <a:gd name="T91" fmla="*/ 620 h 3123"/>
                  <a:gd name="T92" fmla="*/ 198 w 3122"/>
                  <a:gd name="T93" fmla="*/ 722 h 3123"/>
                  <a:gd name="T94" fmla="*/ 517 w 3122"/>
                  <a:gd name="T95" fmla="*/ 895 h 3123"/>
                  <a:gd name="T96" fmla="*/ 1091 w 3122"/>
                  <a:gd name="T97" fmla="*/ 1172 h 3123"/>
                  <a:gd name="T98" fmla="*/ 1156 w 3122"/>
                  <a:gd name="T99" fmla="*/ 1103 h 3123"/>
                  <a:gd name="T100" fmla="*/ 880 w 3122"/>
                  <a:gd name="T101" fmla="*/ 515 h 3123"/>
                  <a:gd name="T102" fmla="*/ 715 w 3122"/>
                  <a:gd name="T103" fmla="*/ 199 h 3123"/>
                  <a:gd name="T104" fmla="*/ 604 w 3122"/>
                  <a:gd name="T105" fmla="*/ 104 h 3123"/>
                  <a:gd name="T106" fmla="*/ 517 w 3122"/>
                  <a:gd name="T107" fmla="*/ 98 h 3123"/>
                  <a:gd name="T108" fmla="*/ 383 w 3122"/>
                  <a:gd name="T109" fmla="*/ 167 h 3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22" h="3123">
                    <a:moveTo>
                      <a:pt x="2921" y="2920"/>
                    </a:moveTo>
                    <a:lnTo>
                      <a:pt x="2921" y="2920"/>
                    </a:lnTo>
                    <a:lnTo>
                      <a:pt x="2892" y="2949"/>
                    </a:lnTo>
                    <a:lnTo>
                      <a:pt x="2864" y="2974"/>
                    </a:lnTo>
                    <a:lnTo>
                      <a:pt x="2836" y="2999"/>
                    </a:lnTo>
                    <a:lnTo>
                      <a:pt x="2809" y="3021"/>
                    </a:lnTo>
                    <a:lnTo>
                      <a:pt x="2783" y="3040"/>
                    </a:lnTo>
                    <a:lnTo>
                      <a:pt x="2757" y="3058"/>
                    </a:lnTo>
                    <a:lnTo>
                      <a:pt x="2731" y="3073"/>
                    </a:lnTo>
                    <a:lnTo>
                      <a:pt x="2707" y="3086"/>
                    </a:lnTo>
                    <a:lnTo>
                      <a:pt x="2682" y="3097"/>
                    </a:lnTo>
                    <a:lnTo>
                      <a:pt x="2659" y="3107"/>
                    </a:lnTo>
                    <a:lnTo>
                      <a:pt x="2634" y="3114"/>
                    </a:lnTo>
                    <a:lnTo>
                      <a:pt x="2611" y="3119"/>
                    </a:lnTo>
                    <a:lnTo>
                      <a:pt x="2589" y="3122"/>
                    </a:lnTo>
                    <a:lnTo>
                      <a:pt x="2566" y="3123"/>
                    </a:lnTo>
                    <a:lnTo>
                      <a:pt x="2544" y="3122"/>
                    </a:lnTo>
                    <a:lnTo>
                      <a:pt x="2522" y="3119"/>
                    </a:lnTo>
                    <a:lnTo>
                      <a:pt x="2522" y="3119"/>
                    </a:lnTo>
                    <a:lnTo>
                      <a:pt x="2506" y="3115"/>
                    </a:lnTo>
                    <a:lnTo>
                      <a:pt x="2490" y="3111"/>
                    </a:lnTo>
                    <a:lnTo>
                      <a:pt x="2473" y="3104"/>
                    </a:lnTo>
                    <a:lnTo>
                      <a:pt x="2458" y="3097"/>
                    </a:lnTo>
                    <a:lnTo>
                      <a:pt x="2443" y="3089"/>
                    </a:lnTo>
                    <a:lnTo>
                      <a:pt x="2428" y="3080"/>
                    </a:lnTo>
                    <a:lnTo>
                      <a:pt x="2413" y="3069"/>
                    </a:lnTo>
                    <a:lnTo>
                      <a:pt x="2398" y="3058"/>
                    </a:lnTo>
                    <a:lnTo>
                      <a:pt x="2385" y="3046"/>
                    </a:lnTo>
                    <a:lnTo>
                      <a:pt x="2371" y="3032"/>
                    </a:lnTo>
                    <a:lnTo>
                      <a:pt x="2344" y="3002"/>
                    </a:lnTo>
                    <a:lnTo>
                      <a:pt x="2318" y="2969"/>
                    </a:lnTo>
                    <a:lnTo>
                      <a:pt x="2293" y="2932"/>
                    </a:lnTo>
                    <a:lnTo>
                      <a:pt x="2268" y="2893"/>
                    </a:lnTo>
                    <a:lnTo>
                      <a:pt x="2244" y="2850"/>
                    </a:lnTo>
                    <a:lnTo>
                      <a:pt x="2219" y="2805"/>
                    </a:lnTo>
                    <a:lnTo>
                      <a:pt x="2196" y="2757"/>
                    </a:lnTo>
                    <a:lnTo>
                      <a:pt x="2148" y="2655"/>
                    </a:lnTo>
                    <a:lnTo>
                      <a:pt x="2098" y="2544"/>
                    </a:lnTo>
                    <a:lnTo>
                      <a:pt x="2098" y="2544"/>
                    </a:lnTo>
                    <a:lnTo>
                      <a:pt x="2047" y="2431"/>
                    </a:lnTo>
                    <a:lnTo>
                      <a:pt x="1991" y="2313"/>
                    </a:lnTo>
                    <a:lnTo>
                      <a:pt x="1963" y="2253"/>
                    </a:lnTo>
                    <a:lnTo>
                      <a:pt x="1931" y="2192"/>
                    </a:lnTo>
                    <a:lnTo>
                      <a:pt x="1898" y="2130"/>
                    </a:lnTo>
                    <a:lnTo>
                      <a:pt x="1866" y="2069"/>
                    </a:lnTo>
                    <a:lnTo>
                      <a:pt x="1829" y="2008"/>
                    </a:lnTo>
                    <a:lnTo>
                      <a:pt x="1792" y="1947"/>
                    </a:lnTo>
                    <a:lnTo>
                      <a:pt x="1752" y="1887"/>
                    </a:lnTo>
                    <a:lnTo>
                      <a:pt x="1710" y="1827"/>
                    </a:lnTo>
                    <a:lnTo>
                      <a:pt x="1666" y="1770"/>
                    </a:lnTo>
                    <a:lnTo>
                      <a:pt x="1620" y="1713"/>
                    </a:lnTo>
                    <a:lnTo>
                      <a:pt x="1571" y="1657"/>
                    </a:lnTo>
                    <a:lnTo>
                      <a:pt x="1520" y="1603"/>
                    </a:lnTo>
                    <a:lnTo>
                      <a:pt x="1520" y="1603"/>
                    </a:lnTo>
                    <a:lnTo>
                      <a:pt x="1466" y="1551"/>
                    </a:lnTo>
                    <a:lnTo>
                      <a:pt x="1411" y="1504"/>
                    </a:lnTo>
                    <a:lnTo>
                      <a:pt x="1354" y="1457"/>
                    </a:lnTo>
                    <a:lnTo>
                      <a:pt x="1295" y="1412"/>
                    </a:lnTo>
                    <a:lnTo>
                      <a:pt x="1236" y="1371"/>
                    </a:lnTo>
                    <a:lnTo>
                      <a:pt x="1176" y="1332"/>
                    </a:lnTo>
                    <a:lnTo>
                      <a:pt x="1115" y="1293"/>
                    </a:lnTo>
                    <a:lnTo>
                      <a:pt x="1053" y="1258"/>
                    </a:lnTo>
                    <a:lnTo>
                      <a:pt x="993" y="1224"/>
                    </a:lnTo>
                    <a:lnTo>
                      <a:pt x="932" y="1192"/>
                    </a:lnTo>
                    <a:lnTo>
                      <a:pt x="870" y="1161"/>
                    </a:lnTo>
                    <a:lnTo>
                      <a:pt x="810" y="1132"/>
                    </a:lnTo>
                    <a:lnTo>
                      <a:pt x="691" y="1076"/>
                    </a:lnTo>
                    <a:lnTo>
                      <a:pt x="578" y="1026"/>
                    </a:lnTo>
                    <a:lnTo>
                      <a:pt x="578" y="1026"/>
                    </a:lnTo>
                    <a:lnTo>
                      <a:pt x="469" y="975"/>
                    </a:lnTo>
                    <a:lnTo>
                      <a:pt x="366" y="927"/>
                    </a:lnTo>
                    <a:lnTo>
                      <a:pt x="319" y="903"/>
                    </a:lnTo>
                    <a:lnTo>
                      <a:pt x="274" y="879"/>
                    </a:lnTo>
                    <a:lnTo>
                      <a:pt x="230" y="855"/>
                    </a:lnTo>
                    <a:lnTo>
                      <a:pt x="190" y="830"/>
                    </a:lnTo>
                    <a:lnTo>
                      <a:pt x="155" y="804"/>
                    </a:lnTo>
                    <a:lnTo>
                      <a:pt x="121" y="778"/>
                    </a:lnTo>
                    <a:lnTo>
                      <a:pt x="92" y="752"/>
                    </a:lnTo>
                    <a:lnTo>
                      <a:pt x="78" y="739"/>
                    </a:lnTo>
                    <a:lnTo>
                      <a:pt x="66" y="724"/>
                    </a:lnTo>
                    <a:lnTo>
                      <a:pt x="54" y="710"/>
                    </a:lnTo>
                    <a:lnTo>
                      <a:pt x="44" y="695"/>
                    </a:lnTo>
                    <a:lnTo>
                      <a:pt x="35" y="680"/>
                    </a:lnTo>
                    <a:lnTo>
                      <a:pt x="26" y="665"/>
                    </a:lnTo>
                    <a:lnTo>
                      <a:pt x="20" y="650"/>
                    </a:lnTo>
                    <a:lnTo>
                      <a:pt x="13" y="634"/>
                    </a:lnTo>
                    <a:lnTo>
                      <a:pt x="9" y="617"/>
                    </a:lnTo>
                    <a:lnTo>
                      <a:pt x="5" y="600"/>
                    </a:lnTo>
                    <a:lnTo>
                      <a:pt x="5" y="600"/>
                    </a:lnTo>
                    <a:lnTo>
                      <a:pt x="2" y="578"/>
                    </a:lnTo>
                    <a:lnTo>
                      <a:pt x="0" y="556"/>
                    </a:lnTo>
                    <a:lnTo>
                      <a:pt x="2" y="534"/>
                    </a:lnTo>
                    <a:lnTo>
                      <a:pt x="5" y="511"/>
                    </a:lnTo>
                    <a:lnTo>
                      <a:pt x="10" y="488"/>
                    </a:lnTo>
                    <a:lnTo>
                      <a:pt x="17" y="464"/>
                    </a:lnTo>
                    <a:lnTo>
                      <a:pt x="26" y="441"/>
                    </a:lnTo>
                    <a:lnTo>
                      <a:pt x="37" y="417"/>
                    </a:lnTo>
                    <a:lnTo>
                      <a:pt x="50" y="392"/>
                    </a:lnTo>
                    <a:lnTo>
                      <a:pt x="66" y="366"/>
                    </a:lnTo>
                    <a:lnTo>
                      <a:pt x="84" y="340"/>
                    </a:lnTo>
                    <a:lnTo>
                      <a:pt x="103" y="314"/>
                    </a:lnTo>
                    <a:lnTo>
                      <a:pt x="125" y="287"/>
                    </a:lnTo>
                    <a:lnTo>
                      <a:pt x="149" y="258"/>
                    </a:lnTo>
                    <a:lnTo>
                      <a:pt x="175" y="231"/>
                    </a:lnTo>
                    <a:lnTo>
                      <a:pt x="203" y="201"/>
                    </a:lnTo>
                    <a:lnTo>
                      <a:pt x="203" y="201"/>
                    </a:lnTo>
                    <a:lnTo>
                      <a:pt x="231" y="173"/>
                    </a:lnTo>
                    <a:lnTo>
                      <a:pt x="260" y="147"/>
                    </a:lnTo>
                    <a:lnTo>
                      <a:pt x="287" y="123"/>
                    </a:lnTo>
                    <a:lnTo>
                      <a:pt x="315" y="102"/>
                    </a:lnTo>
                    <a:lnTo>
                      <a:pt x="340" y="82"/>
                    </a:lnTo>
                    <a:lnTo>
                      <a:pt x="366" y="66"/>
                    </a:lnTo>
                    <a:lnTo>
                      <a:pt x="391" y="49"/>
                    </a:lnTo>
                    <a:lnTo>
                      <a:pt x="416" y="37"/>
                    </a:lnTo>
                    <a:lnTo>
                      <a:pt x="440" y="26"/>
                    </a:lnTo>
                    <a:lnTo>
                      <a:pt x="463" y="16"/>
                    </a:lnTo>
                    <a:lnTo>
                      <a:pt x="487" y="10"/>
                    </a:lnTo>
                    <a:lnTo>
                      <a:pt x="510" y="4"/>
                    </a:lnTo>
                    <a:lnTo>
                      <a:pt x="533" y="1"/>
                    </a:lnTo>
                    <a:lnTo>
                      <a:pt x="555" y="0"/>
                    </a:lnTo>
                    <a:lnTo>
                      <a:pt x="577" y="1"/>
                    </a:lnTo>
                    <a:lnTo>
                      <a:pt x="597" y="4"/>
                    </a:lnTo>
                    <a:lnTo>
                      <a:pt x="597" y="4"/>
                    </a:lnTo>
                    <a:lnTo>
                      <a:pt x="614" y="8"/>
                    </a:lnTo>
                    <a:lnTo>
                      <a:pt x="630" y="14"/>
                    </a:lnTo>
                    <a:lnTo>
                      <a:pt x="646" y="19"/>
                    </a:lnTo>
                    <a:lnTo>
                      <a:pt x="661" y="27"/>
                    </a:lnTo>
                    <a:lnTo>
                      <a:pt x="676" y="35"/>
                    </a:lnTo>
                    <a:lnTo>
                      <a:pt x="691" y="45"/>
                    </a:lnTo>
                    <a:lnTo>
                      <a:pt x="705" y="55"/>
                    </a:lnTo>
                    <a:lnTo>
                      <a:pt x="719" y="67"/>
                    </a:lnTo>
                    <a:lnTo>
                      <a:pt x="732" y="79"/>
                    </a:lnTo>
                    <a:lnTo>
                      <a:pt x="746" y="91"/>
                    </a:lnTo>
                    <a:lnTo>
                      <a:pt x="772" y="122"/>
                    </a:lnTo>
                    <a:lnTo>
                      <a:pt x="798" y="154"/>
                    </a:lnTo>
                    <a:lnTo>
                      <a:pt x="822" y="191"/>
                    </a:lnTo>
                    <a:lnTo>
                      <a:pt x="846" y="231"/>
                    </a:lnTo>
                    <a:lnTo>
                      <a:pt x="869" y="273"/>
                    </a:lnTo>
                    <a:lnTo>
                      <a:pt x="892" y="318"/>
                    </a:lnTo>
                    <a:lnTo>
                      <a:pt x="915" y="366"/>
                    </a:lnTo>
                    <a:lnTo>
                      <a:pt x="962" y="468"/>
                    </a:lnTo>
                    <a:lnTo>
                      <a:pt x="1010" y="579"/>
                    </a:lnTo>
                    <a:lnTo>
                      <a:pt x="1010" y="579"/>
                    </a:lnTo>
                    <a:lnTo>
                      <a:pt x="1060" y="694"/>
                    </a:lnTo>
                    <a:lnTo>
                      <a:pt x="1115" y="815"/>
                    </a:lnTo>
                    <a:lnTo>
                      <a:pt x="1143" y="877"/>
                    </a:lnTo>
                    <a:lnTo>
                      <a:pt x="1173" y="938"/>
                    </a:lnTo>
                    <a:lnTo>
                      <a:pt x="1206" y="1001"/>
                    </a:lnTo>
                    <a:lnTo>
                      <a:pt x="1239" y="1064"/>
                    </a:lnTo>
                    <a:lnTo>
                      <a:pt x="1274" y="1125"/>
                    </a:lnTo>
                    <a:lnTo>
                      <a:pt x="1313" y="1188"/>
                    </a:lnTo>
                    <a:lnTo>
                      <a:pt x="1352" y="1250"/>
                    </a:lnTo>
                    <a:lnTo>
                      <a:pt x="1393" y="1310"/>
                    </a:lnTo>
                    <a:lnTo>
                      <a:pt x="1438" y="1368"/>
                    </a:lnTo>
                    <a:lnTo>
                      <a:pt x="1485" y="1427"/>
                    </a:lnTo>
                    <a:lnTo>
                      <a:pt x="1534" y="1483"/>
                    </a:lnTo>
                    <a:lnTo>
                      <a:pt x="1560" y="1510"/>
                    </a:lnTo>
                    <a:lnTo>
                      <a:pt x="1586" y="1538"/>
                    </a:lnTo>
                    <a:lnTo>
                      <a:pt x="1586" y="1538"/>
                    </a:lnTo>
                    <a:lnTo>
                      <a:pt x="1613" y="1564"/>
                    </a:lnTo>
                    <a:lnTo>
                      <a:pt x="1640" y="1590"/>
                    </a:lnTo>
                    <a:lnTo>
                      <a:pt x="1696" y="1639"/>
                    </a:lnTo>
                    <a:lnTo>
                      <a:pt x="1755" y="1685"/>
                    </a:lnTo>
                    <a:lnTo>
                      <a:pt x="1814" y="1729"/>
                    </a:lnTo>
                    <a:lnTo>
                      <a:pt x="1874" y="1771"/>
                    </a:lnTo>
                    <a:lnTo>
                      <a:pt x="1935" y="1811"/>
                    </a:lnTo>
                    <a:lnTo>
                      <a:pt x="1997" y="1848"/>
                    </a:lnTo>
                    <a:lnTo>
                      <a:pt x="2060" y="1883"/>
                    </a:lnTo>
                    <a:lnTo>
                      <a:pt x="2122" y="1917"/>
                    </a:lnTo>
                    <a:lnTo>
                      <a:pt x="2185" y="1949"/>
                    </a:lnTo>
                    <a:lnTo>
                      <a:pt x="2247" y="1980"/>
                    </a:lnTo>
                    <a:lnTo>
                      <a:pt x="2308" y="2009"/>
                    </a:lnTo>
                    <a:lnTo>
                      <a:pt x="2430" y="2064"/>
                    </a:lnTo>
                    <a:lnTo>
                      <a:pt x="2544" y="2114"/>
                    </a:lnTo>
                    <a:lnTo>
                      <a:pt x="2544" y="2114"/>
                    </a:lnTo>
                    <a:lnTo>
                      <a:pt x="2655" y="2162"/>
                    </a:lnTo>
                    <a:lnTo>
                      <a:pt x="2756" y="2208"/>
                    </a:lnTo>
                    <a:lnTo>
                      <a:pt x="2804" y="2232"/>
                    </a:lnTo>
                    <a:lnTo>
                      <a:pt x="2850" y="2255"/>
                    </a:lnTo>
                    <a:lnTo>
                      <a:pt x="2892" y="2278"/>
                    </a:lnTo>
                    <a:lnTo>
                      <a:pt x="2932" y="2301"/>
                    </a:lnTo>
                    <a:lnTo>
                      <a:pt x="2968" y="2326"/>
                    </a:lnTo>
                    <a:lnTo>
                      <a:pt x="3002" y="2352"/>
                    </a:lnTo>
                    <a:lnTo>
                      <a:pt x="3030" y="2378"/>
                    </a:lnTo>
                    <a:lnTo>
                      <a:pt x="3044" y="2390"/>
                    </a:lnTo>
                    <a:lnTo>
                      <a:pt x="3056" y="2404"/>
                    </a:lnTo>
                    <a:lnTo>
                      <a:pt x="3069" y="2419"/>
                    </a:lnTo>
                    <a:lnTo>
                      <a:pt x="3078" y="2432"/>
                    </a:lnTo>
                    <a:lnTo>
                      <a:pt x="3088" y="2447"/>
                    </a:lnTo>
                    <a:lnTo>
                      <a:pt x="3096" y="2462"/>
                    </a:lnTo>
                    <a:lnTo>
                      <a:pt x="3103" y="2477"/>
                    </a:lnTo>
                    <a:lnTo>
                      <a:pt x="3110" y="2492"/>
                    </a:lnTo>
                    <a:lnTo>
                      <a:pt x="3115" y="2509"/>
                    </a:lnTo>
                    <a:lnTo>
                      <a:pt x="3118" y="2525"/>
                    </a:lnTo>
                    <a:lnTo>
                      <a:pt x="3118" y="2525"/>
                    </a:lnTo>
                    <a:lnTo>
                      <a:pt x="3122" y="2547"/>
                    </a:lnTo>
                    <a:lnTo>
                      <a:pt x="3122" y="2569"/>
                    </a:lnTo>
                    <a:lnTo>
                      <a:pt x="3122" y="2591"/>
                    </a:lnTo>
                    <a:lnTo>
                      <a:pt x="3119" y="2614"/>
                    </a:lnTo>
                    <a:lnTo>
                      <a:pt x="3114" y="2636"/>
                    </a:lnTo>
                    <a:lnTo>
                      <a:pt x="3107" y="2659"/>
                    </a:lnTo>
                    <a:lnTo>
                      <a:pt x="3097" y="2684"/>
                    </a:lnTo>
                    <a:lnTo>
                      <a:pt x="3086" y="2707"/>
                    </a:lnTo>
                    <a:lnTo>
                      <a:pt x="3073" y="2731"/>
                    </a:lnTo>
                    <a:lnTo>
                      <a:pt x="3058" y="2757"/>
                    </a:lnTo>
                    <a:lnTo>
                      <a:pt x="3040" y="2783"/>
                    </a:lnTo>
                    <a:lnTo>
                      <a:pt x="3021" y="2809"/>
                    </a:lnTo>
                    <a:lnTo>
                      <a:pt x="2999" y="2835"/>
                    </a:lnTo>
                    <a:lnTo>
                      <a:pt x="2976" y="2864"/>
                    </a:lnTo>
                    <a:lnTo>
                      <a:pt x="2950" y="2891"/>
                    </a:lnTo>
                    <a:lnTo>
                      <a:pt x="2921" y="2920"/>
                    </a:lnTo>
                    <a:lnTo>
                      <a:pt x="2921" y="2920"/>
                    </a:lnTo>
                    <a:close/>
                    <a:moveTo>
                      <a:pt x="1852" y="1868"/>
                    </a:moveTo>
                    <a:lnTo>
                      <a:pt x="1852" y="1868"/>
                    </a:lnTo>
                    <a:lnTo>
                      <a:pt x="1878" y="1909"/>
                    </a:lnTo>
                    <a:lnTo>
                      <a:pt x="1903" y="1950"/>
                    </a:lnTo>
                    <a:lnTo>
                      <a:pt x="1950" y="2032"/>
                    </a:lnTo>
                    <a:lnTo>
                      <a:pt x="1995" y="2113"/>
                    </a:lnTo>
                    <a:lnTo>
                      <a:pt x="2038" y="2195"/>
                    </a:lnTo>
                    <a:lnTo>
                      <a:pt x="2077" y="2275"/>
                    </a:lnTo>
                    <a:lnTo>
                      <a:pt x="2114" y="2354"/>
                    </a:lnTo>
                    <a:lnTo>
                      <a:pt x="2182" y="2506"/>
                    </a:lnTo>
                    <a:lnTo>
                      <a:pt x="2182" y="2506"/>
                    </a:lnTo>
                    <a:lnTo>
                      <a:pt x="2229" y="2607"/>
                    </a:lnTo>
                    <a:lnTo>
                      <a:pt x="2273" y="2701"/>
                    </a:lnTo>
                    <a:lnTo>
                      <a:pt x="2294" y="2745"/>
                    </a:lnTo>
                    <a:lnTo>
                      <a:pt x="2315" y="2786"/>
                    </a:lnTo>
                    <a:lnTo>
                      <a:pt x="2337" y="2826"/>
                    </a:lnTo>
                    <a:lnTo>
                      <a:pt x="2359" y="2861"/>
                    </a:lnTo>
                    <a:lnTo>
                      <a:pt x="2379" y="2895"/>
                    </a:lnTo>
                    <a:lnTo>
                      <a:pt x="2401" y="2925"/>
                    </a:lnTo>
                    <a:lnTo>
                      <a:pt x="2423" y="2951"/>
                    </a:lnTo>
                    <a:lnTo>
                      <a:pt x="2445" y="2974"/>
                    </a:lnTo>
                    <a:lnTo>
                      <a:pt x="2457" y="2984"/>
                    </a:lnTo>
                    <a:lnTo>
                      <a:pt x="2468" y="2994"/>
                    </a:lnTo>
                    <a:lnTo>
                      <a:pt x="2479" y="3002"/>
                    </a:lnTo>
                    <a:lnTo>
                      <a:pt x="2491" y="3009"/>
                    </a:lnTo>
                    <a:lnTo>
                      <a:pt x="2503" y="3015"/>
                    </a:lnTo>
                    <a:lnTo>
                      <a:pt x="2516" y="3021"/>
                    </a:lnTo>
                    <a:lnTo>
                      <a:pt x="2528" y="3025"/>
                    </a:lnTo>
                    <a:lnTo>
                      <a:pt x="2540" y="3028"/>
                    </a:lnTo>
                    <a:lnTo>
                      <a:pt x="2540" y="3028"/>
                    </a:lnTo>
                    <a:lnTo>
                      <a:pt x="2555" y="3029"/>
                    </a:lnTo>
                    <a:lnTo>
                      <a:pt x="2572" y="3029"/>
                    </a:lnTo>
                    <a:lnTo>
                      <a:pt x="2588" y="3028"/>
                    </a:lnTo>
                    <a:lnTo>
                      <a:pt x="2604" y="3025"/>
                    </a:lnTo>
                    <a:lnTo>
                      <a:pt x="2622" y="3020"/>
                    </a:lnTo>
                    <a:lnTo>
                      <a:pt x="2641" y="3014"/>
                    </a:lnTo>
                    <a:lnTo>
                      <a:pt x="2659" y="3006"/>
                    </a:lnTo>
                    <a:lnTo>
                      <a:pt x="2679" y="2995"/>
                    </a:lnTo>
                    <a:lnTo>
                      <a:pt x="2699" y="2984"/>
                    </a:lnTo>
                    <a:lnTo>
                      <a:pt x="2719" y="2970"/>
                    </a:lnTo>
                    <a:lnTo>
                      <a:pt x="2741" y="2955"/>
                    </a:lnTo>
                    <a:lnTo>
                      <a:pt x="2763" y="2939"/>
                    </a:lnTo>
                    <a:lnTo>
                      <a:pt x="2785" y="2920"/>
                    </a:lnTo>
                    <a:lnTo>
                      <a:pt x="2808" y="2901"/>
                    </a:lnTo>
                    <a:lnTo>
                      <a:pt x="2856" y="2854"/>
                    </a:lnTo>
                    <a:lnTo>
                      <a:pt x="2856" y="2854"/>
                    </a:lnTo>
                    <a:lnTo>
                      <a:pt x="2901" y="2807"/>
                    </a:lnTo>
                    <a:lnTo>
                      <a:pt x="2921" y="2785"/>
                    </a:lnTo>
                    <a:lnTo>
                      <a:pt x="2939" y="2761"/>
                    </a:lnTo>
                    <a:lnTo>
                      <a:pt x="2955" y="2741"/>
                    </a:lnTo>
                    <a:lnTo>
                      <a:pt x="2970" y="2719"/>
                    </a:lnTo>
                    <a:lnTo>
                      <a:pt x="2984" y="2700"/>
                    </a:lnTo>
                    <a:lnTo>
                      <a:pt x="2995" y="2679"/>
                    </a:lnTo>
                    <a:lnTo>
                      <a:pt x="3006" y="2660"/>
                    </a:lnTo>
                    <a:lnTo>
                      <a:pt x="3014" y="2643"/>
                    </a:lnTo>
                    <a:lnTo>
                      <a:pt x="3019" y="2625"/>
                    </a:lnTo>
                    <a:lnTo>
                      <a:pt x="3025" y="2607"/>
                    </a:lnTo>
                    <a:lnTo>
                      <a:pt x="3028" y="2591"/>
                    </a:lnTo>
                    <a:lnTo>
                      <a:pt x="3029" y="2574"/>
                    </a:lnTo>
                    <a:lnTo>
                      <a:pt x="3029" y="2558"/>
                    </a:lnTo>
                    <a:lnTo>
                      <a:pt x="3026" y="2543"/>
                    </a:lnTo>
                    <a:lnTo>
                      <a:pt x="3026" y="2543"/>
                    </a:lnTo>
                    <a:lnTo>
                      <a:pt x="3024" y="2531"/>
                    </a:lnTo>
                    <a:lnTo>
                      <a:pt x="3019" y="2520"/>
                    </a:lnTo>
                    <a:lnTo>
                      <a:pt x="3014" y="2507"/>
                    </a:lnTo>
                    <a:lnTo>
                      <a:pt x="3009" y="2496"/>
                    </a:lnTo>
                    <a:lnTo>
                      <a:pt x="3002" y="2484"/>
                    </a:lnTo>
                    <a:lnTo>
                      <a:pt x="2993" y="2473"/>
                    </a:lnTo>
                    <a:lnTo>
                      <a:pt x="2974" y="2451"/>
                    </a:lnTo>
                    <a:lnTo>
                      <a:pt x="2951" y="2430"/>
                    </a:lnTo>
                    <a:lnTo>
                      <a:pt x="2924" y="2409"/>
                    </a:lnTo>
                    <a:lnTo>
                      <a:pt x="2894" y="2387"/>
                    </a:lnTo>
                    <a:lnTo>
                      <a:pt x="2861" y="2367"/>
                    </a:lnTo>
                    <a:lnTo>
                      <a:pt x="2826" y="2346"/>
                    </a:lnTo>
                    <a:lnTo>
                      <a:pt x="2786" y="2326"/>
                    </a:lnTo>
                    <a:lnTo>
                      <a:pt x="2745" y="2305"/>
                    </a:lnTo>
                    <a:lnTo>
                      <a:pt x="2701" y="2285"/>
                    </a:lnTo>
                    <a:lnTo>
                      <a:pt x="2608" y="2242"/>
                    </a:lnTo>
                    <a:lnTo>
                      <a:pt x="2507" y="2199"/>
                    </a:lnTo>
                    <a:lnTo>
                      <a:pt x="2507" y="2199"/>
                    </a:lnTo>
                    <a:lnTo>
                      <a:pt x="2352" y="2130"/>
                    </a:lnTo>
                    <a:lnTo>
                      <a:pt x="2270" y="2094"/>
                    </a:lnTo>
                    <a:lnTo>
                      <a:pt x="2187" y="2055"/>
                    </a:lnTo>
                    <a:lnTo>
                      <a:pt x="2103" y="2013"/>
                    </a:lnTo>
                    <a:lnTo>
                      <a:pt x="2019" y="1968"/>
                    </a:lnTo>
                    <a:lnTo>
                      <a:pt x="1935" y="1920"/>
                    </a:lnTo>
                    <a:lnTo>
                      <a:pt x="1893" y="1894"/>
                    </a:lnTo>
                    <a:lnTo>
                      <a:pt x="1852" y="1868"/>
                    </a:lnTo>
                    <a:lnTo>
                      <a:pt x="1852" y="1868"/>
                    </a:lnTo>
                    <a:close/>
                    <a:moveTo>
                      <a:pt x="269" y="268"/>
                    </a:moveTo>
                    <a:lnTo>
                      <a:pt x="269" y="268"/>
                    </a:lnTo>
                    <a:lnTo>
                      <a:pt x="223" y="315"/>
                    </a:lnTo>
                    <a:lnTo>
                      <a:pt x="203" y="339"/>
                    </a:lnTo>
                    <a:lnTo>
                      <a:pt x="185" y="361"/>
                    </a:lnTo>
                    <a:lnTo>
                      <a:pt x="168" y="382"/>
                    </a:lnTo>
                    <a:lnTo>
                      <a:pt x="153" y="403"/>
                    </a:lnTo>
                    <a:lnTo>
                      <a:pt x="140" y="425"/>
                    </a:lnTo>
                    <a:lnTo>
                      <a:pt x="127" y="444"/>
                    </a:lnTo>
                    <a:lnTo>
                      <a:pt x="118" y="463"/>
                    </a:lnTo>
                    <a:lnTo>
                      <a:pt x="110" y="482"/>
                    </a:lnTo>
                    <a:lnTo>
                      <a:pt x="103" y="500"/>
                    </a:lnTo>
                    <a:lnTo>
                      <a:pt x="99" y="518"/>
                    </a:lnTo>
                    <a:lnTo>
                      <a:pt x="95" y="535"/>
                    </a:lnTo>
                    <a:lnTo>
                      <a:pt x="93" y="552"/>
                    </a:lnTo>
                    <a:lnTo>
                      <a:pt x="95" y="568"/>
                    </a:lnTo>
                    <a:lnTo>
                      <a:pt x="96" y="583"/>
                    </a:lnTo>
                    <a:lnTo>
                      <a:pt x="96" y="583"/>
                    </a:lnTo>
                    <a:lnTo>
                      <a:pt x="99" y="595"/>
                    </a:lnTo>
                    <a:lnTo>
                      <a:pt x="103" y="608"/>
                    </a:lnTo>
                    <a:lnTo>
                      <a:pt x="108" y="620"/>
                    </a:lnTo>
                    <a:lnTo>
                      <a:pt x="114" y="632"/>
                    </a:lnTo>
                    <a:lnTo>
                      <a:pt x="122" y="643"/>
                    </a:lnTo>
                    <a:lnTo>
                      <a:pt x="130" y="656"/>
                    </a:lnTo>
                    <a:lnTo>
                      <a:pt x="138" y="666"/>
                    </a:lnTo>
                    <a:lnTo>
                      <a:pt x="149" y="677"/>
                    </a:lnTo>
                    <a:lnTo>
                      <a:pt x="173" y="701"/>
                    </a:lnTo>
                    <a:lnTo>
                      <a:pt x="198" y="722"/>
                    </a:lnTo>
                    <a:lnTo>
                      <a:pt x="229" y="744"/>
                    </a:lnTo>
                    <a:lnTo>
                      <a:pt x="261" y="765"/>
                    </a:lnTo>
                    <a:lnTo>
                      <a:pt x="298" y="787"/>
                    </a:lnTo>
                    <a:lnTo>
                      <a:pt x="336" y="807"/>
                    </a:lnTo>
                    <a:lnTo>
                      <a:pt x="379" y="829"/>
                    </a:lnTo>
                    <a:lnTo>
                      <a:pt x="422" y="851"/>
                    </a:lnTo>
                    <a:lnTo>
                      <a:pt x="517" y="895"/>
                    </a:lnTo>
                    <a:lnTo>
                      <a:pt x="618" y="940"/>
                    </a:lnTo>
                    <a:lnTo>
                      <a:pt x="618" y="940"/>
                    </a:lnTo>
                    <a:lnTo>
                      <a:pt x="769" y="1009"/>
                    </a:lnTo>
                    <a:lnTo>
                      <a:pt x="848" y="1046"/>
                    </a:lnTo>
                    <a:lnTo>
                      <a:pt x="929" y="1086"/>
                    </a:lnTo>
                    <a:lnTo>
                      <a:pt x="1010" y="1128"/>
                    </a:lnTo>
                    <a:lnTo>
                      <a:pt x="1091" y="1172"/>
                    </a:lnTo>
                    <a:lnTo>
                      <a:pt x="1173" y="1220"/>
                    </a:lnTo>
                    <a:lnTo>
                      <a:pt x="1214" y="1246"/>
                    </a:lnTo>
                    <a:lnTo>
                      <a:pt x="1255" y="1271"/>
                    </a:lnTo>
                    <a:lnTo>
                      <a:pt x="1255" y="1271"/>
                    </a:lnTo>
                    <a:lnTo>
                      <a:pt x="1228" y="1229"/>
                    </a:lnTo>
                    <a:lnTo>
                      <a:pt x="1203" y="1188"/>
                    </a:lnTo>
                    <a:lnTo>
                      <a:pt x="1156" y="1103"/>
                    </a:lnTo>
                    <a:lnTo>
                      <a:pt x="1111" y="1020"/>
                    </a:lnTo>
                    <a:lnTo>
                      <a:pt x="1068" y="935"/>
                    </a:lnTo>
                    <a:lnTo>
                      <a:pt x="1029" y="854"/>
                    </a:lnTo>
                    <a:lnTo>
                      <a:pt x="992" y="772"/>
                    </a:lnTo>
                    <a:lnTo>
                      <a:pt x="924" y="616"/>
                    </a:lnTo>
                    <a:lnTo>
                      <a:pt x="924" y="616"/>
                    </a:lnTo>
                    <a:lnTo>
                      <a:pt x="880" y="515"/>
                    </a:lnTo>
                    <a:lnTo>
                      <a:pt x="839" y="422"/>
                    </a:lnTo>
                    <a:lnTo>
                      <a:pt x="817" y="378"/>
                    </a:lnTo>
                    <a:lnTo>
                      <a:pt x="797" y="336"/>
                    </a:lnTo>
                    <a:lnTo>
                      <a:pt x="776" y="298"/>
                    </a:lnTo>
                    <a:lnTo>
                      <a:pt x="756" y="262"/>
                    </a:lnTo>
                    <a:lnTo>
                      <a:pt x="735" y="228"/>
                    </a:lnTo>
                    <a:lnTo>
                      <a:pt x="715" y="199"/>
                    </a:lnTo>
                    <a:lnTo>
                      <a:pt x="694" y="172"/>
                    </a:lnTo>
                    <a:lnTo>
                      <a:pt x="672" y="149"/>
                    </a:lnTo>
                    <a:lnTo>
                      <a:pt x="650" y="130"/>
                    </a:lnTo>
                    <a:lnTo>
                      <a:pt x="638" y="122"/>
                    </a:lnTo>
                    <a:lnTo>
                      <a:pt x="627" y="115"/>
                    </a:lnTo>
                    <a:lnTo>
                      <a:pt x="616" y="108"/>
                    </a:lnTo>
                    <a:lnTo>
                      <a:pt x="604" y="104"/>
                    </a:lnTo>
                    <a:lnTo>
                      <a:pt x="592" y="100"/>
                    </a:lnTo>
                    <a:lnTo>
                      <a:pt x="579" y="97"/>
                    </a:lnTo>
                    <a:lnTo>
                      <a:pt x="579" y="97"/>
                    </a:lnTo>
                    <a:lnTo>
                      <a:pt x="564" y="94"/>
                    </a:lnTo>
                    <a:lnTo>
                      <a:pt x="549" y="94"/>
                    </a:lnTo>
                    <a:lnTo>
                      <a:pt x="533" y="96"/>
                    </a:lnTo>
                    <a:lnTo>
                      <a:pt x="517" y="98"/>
                    </a:lnTo>
                    <a:lnTo>
                      <a:pt x="499" y="104"/>
                    </a:lnTo>
                    <a:lnTo>
                      <a:pt x="481" y="109"/>
                    </a:lnTo>
                    <a:lnTo>
                      <a:pt x="463" y="117"/>
                    </a:lnTo>
                    <a:lnTo>
                      <a:pt x="444" y="127"/>
                    </a:lnTo>
                    <a:lnTo>
                      <a:pt x="424" y="139"/>
                    </a:lnTo>
                    <a:lnTo>
                      <a:pt x="403" y="152"/>
                    </a:lnTo>
                    <a:lnTo>
                      <a:pt x="383" y="167"/>
                    </a:lnTo>
                    <a:lnTo>
                      <a:pt x="361" y="183"/>
                    </a:lnTo>
                    <a:lnTo>
                      <a:pt x="339" y="202"/>
                    </a:lnTo>
                    <a:lnTo>
                      <a:pt x="316" y="223"/>
                    </a:lnTo>
                    <a:lnTo>
                      <a:pt x="269" y="268"/>
                    </a:lnTo>
                    <a:lnTo>
                      <a:pt x="269" y="268"/>
                    </a:lnTo>
                    <a:close/>
                  </a:path>
                </a:pathLst>
              </a:custGeom>
              <a:solidFill>
                <a:srgbClr val="5496A6"/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25" name="Freeform: Shape 6"/>
              <p:cNvSpPr/>
              <p:nvPr/>
            </p:nvSpPr>
            <p:spPr bwMode="auto">
              <a:xfrm>
                <a:off x="6452111" y="2879089"/>
                <a:ext cx="3773030" cy="912355"/>
              </a:xfrm>
              <a:custGeom>
                <a:avLst/>
                <a:gdLst>
                  <a:gd name="T0" fmla="*/ 3832 w 3845"/>
                  <a:gd name="T1" fmla="*/ 645 h 930"/>
                  <a:gd name="T2" fmla="*/ 3766 w 3845"/>
                  <a:gd name="T3" fmla="*/ 821 h 930"/>
                  <a:gd name="T4" fmla="*/ 3675 w 3845"/>
                  <a:gd name="T5" fmla="*/ 901 h 930"/>
                  <a:gd name="T6" fmla="*/ 3554 w 3845"/>
                  <a:gd name="T7" fmla="*/ 930 h 930"/>
                  <a:gd name="T8" fmla="*/ 3268 w 3845"/>
                  <a:gd name="T9" fmla="*/ 877 h 930"/>
                  <a:gd name="T10" fmla="*/ 2694 w 3845"/>
                  <a:gd name="T11" fmla="*/ 668 h 930"/>
                  <a:gd name="T12" fmla="*/ 2216 w 3845"/>
                  <a:gd name="T13" fmla="*/ 546 h 930"/>
                  <a:gd name="T14" fmla="*/ 1775 w 3845"/>
                  <a:gd name="T15" fmla="*/ 529 h 930"/>
                  <a:gd name="T16" fmla="*/ 1282 w 3845"/>
                  <a:gd name="T17" fmla="*/ 627 h 930"/>
                  <a:gd name="T18" fmla="*/ 736 w 3845"/>
                  <a:gd name="T19" fmla="*/ 821 h 930"/>
                  <a:gd name="T20" fmla="*/ 351 w 3845"/>
                  <a:gd name="T21" fmla="*/ 929 h 930"/>
                  <a:gd name="T22" fmla="*/ 204 w 3845"/>
                  <a:gd name="T23" fmla="*/ 915 h 930"/>
                  <a:gd name="T24" fmla="*/ 108 w 3845"/>
                  <a:gd name="T25" fmla="*/ 856 h 930"/>
                  <a:gd name="T26" fmla="*/ 28 w 3845"/>
                  <a:gd name="T27" fmla="*/ 705 h 930"/>
                  <a:gd name="T28" fmla="*/ 0 w 3845"/>
                  <a:gd name="T29" fmla="*/ 462 h 930"/>
                  <a:gd name="T30" fmla="*/ 19 w 3845"/>
                  <a:gd name="T31" fmla="*/ 250 h 930"/>
                  <a:gd name="T32" fmla="*/ 92 w 3845"/>
                  <a:gd name="T33" fmla="*/ 87 h 930"/>
                  <a:gd name="T34" fmla="*/ 186 w 3845"/>
                  <a:gd name="T35" fmla="*/ 20 h 930"/>
                  <a:gd name="T36" fmla="*/ 308 w 3845"/>
                  <a:gd name="T37" fmla="*/ 0 h 930"/>
                  <a:gd name="T38" fmla="*/ 622 w 3845"/>
                  <a:gd name="T39" fmla="*/ 75 h 930"/>
                  <a:gd name="T40" fmla="*/ 1209 w 3845"/>
                  <a:gd name="T41" fmla="*/ 296 h 930"/>
                  <a:gd name="T42" fmla="*/ 1699 w 3845"/>
                  <a:gd name="T43" fmla="*/ 414 h 930"/>
                  <a:gd name="T44" fmla="*/ 1998 w 3845"/>
                  <a:gd name="T45" fmla="*/ 426 h 930"/>
                  <a:gd name="T46" fmla="*/ 2503 w 3845"/>
                  <a:gd name="T47" fmla="*/ 339 h 930"/>
                  <a:gd name="T48" fmla="*/ 3008 w 3845"/>
                  <a:gd name="T49" fmla="*/ 158 h 930"/>
                  <a:gd name="T50" fmla="*/ 3458 w 3845"/>
                  <a:gd name="T51" fmla="*/ 8 h 930"/>
                  <a:gd name="T52" fmla="*/ 3628 w 3845"/>
                  <a:gd name="T53" fmla="*/ 10 h 930"/>
                  <a:gd name="T54" fmla="*/ 3722 w 3845"/>
                  <a:gd name="T55" fmla="*/ 57 h 930"/>
                  <a:gd name="T56" fmla="*/ 3811 w 3845"/>
                  <a:gd name="T57" fmla="*/ 194 h 930"/>
                  <a:gd name="T58" fmla="*/ 3845 w 3845"/>
                  <a:gd name="T59" fmla="*/ 422 h 930"/>
                  <a:gd name="T60" fmla="*/ 2530 w 3845"/>
                  <a:gd name="T61" fmla="*/ 520 h 930"/>
                  <a:gd name="T62" fmla="*/ 3134 w 3845"/>
                  <a:gd name="T63" fmla="*/ 731 h 930"/>
                  <a:gd name="T64" fmla="*/ 3481 w 3845"/>
                  <a:gd name="T65" fmla="*/ 833 h 930"/>
                  <a:gd name="T66" fmla="*/ 3616 w 3845"/>
                  <a:gd name="T67" fmla="*/ 825 h 930"/>
                  <a:gd name="T68" fmla="*/ 3686 w 3845"/>
                  <a:gd name="T69" fmla="*/ 774 h 930"/>
                  <a:gd name="T70" fmla="*/ 3737 w 3845"/>
                  <a:gd name="T71" fmla="*/ 641 h 930"/>
                  <a:gd name="T72" fmla="*/ 3750 w 3845"/>
                  <a:gd name="T73" fmla="*/ 396 h 930"/>
                  <a:gd name="T74" fmla="*/ 3721 w 3845"/>
                  <a:gd name="T75" fmla="*/ 219 h 930"/>
                  <a:gd name="T76" fmla="*/ 3653 w 3845"/>
                  <a:gd name="T77" fmla="*/ 122 h 930"/>
                  <a:gd name="T78" fmla="*/ 3579 w 3845"/>
                  <a:gd name="T79" fmla="*/ 96 h 930"/>
                  <a:gd name="T80" fmla="*/ 3329 w 3845"/>
                  <a:gd name="T81" fmla="*/ 138 h 930"/>
                  <a:gd name="T82" fmla="*/ 2801 w 3845"/>
                  <a:gd name="T83" fmla="*/ 339 h 930"/>
                  <a:gd name="T84" fmla="*/ 2345 w 3845"/>
                  <a:gd name="T85" fmla="*/ 474 h 930"/>
                  <a:gd name="T86" fmla="*/ 108 w 3845"/>
                  <a:gd name="T87" fmla="*/ 641 h 930"/>
                  <a:gd name="T88" fmla="*/ 160 w 3845"/>
                  <a:gd name="T89" fmla="*/ 774 h 930"/>
                  <a:gd name="T90" fmla="*/ 230 w 3845"/>
                  <a:gd name="T91" fmla="*/ 825 h 930"/>
                  <a:gd name="T92" fmla="*/ 366 w 3845"/>
                  <a:gd name="T93" fmla="*/ 833 h 930"/>
                  <a:gd name="T94" fmla="*/ 712 w 3845"/>
                  <a:gd name="T95" fmla="*/ 731 h 930"/>
                  <a:gd name="T96" fmla="*/ 1315 w 3845"/>
                  <a:gd name="T97" fmla="*/ 520 h 930"/>
                  <a:gd name="T98" fmla="*/ 1312 w 3845"/>
                  <a:gd name="T99" fmla="*/ 426 h 930"/>
                  <a:gd name="T100" fmla="*/ 701 w 3845"/>
                  <a:gd name="T101" fmla="*/ 205 h 930"/>
                  <a:gd name="T102" fmla="*/ 361 w 3845"/>
                  <a:gd name="T103" fmla="*/ 98 h 930"/>
                  <a:gd name="T104" fmla="*/ 215 w 3845"/>
                  <a:gd name="T105" fmla="*/ 109 h 930"/>
                  <a:gd name="T106" fmla="*/ 149 w 3845"/>
                  <a:gd name="T107" fmla="*/ 168 h 930"/>
                  <a:gd name="T108" fmla="*/ 104 w 3845"/>
                  <a:gd name="T109" fmla="*/ 310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45" h="930">
                    <a:moveTo>
                      <a:pt x="3845" y="462"/>
                    </a:moveTo>
                    <a:lnTo>
                      <a:pt x="3845" y="462"/>
                    </a:lnTo>
                    <a:lnTo>
                      <a:pt x="3845" y="503"/>
                    </a:lnTo>
                    <a:lnTo>
                      <a:pt x="3843" y="541"/>
                    </a:lnTo>
                    <a:lnTo>
                      <a:pt x="3840" y="578"/>
                    </a:lnTo>
                    <a:lnTo>
                      <a:pt x="3837" y="612"/>
                    </a:lnTo>
                    <a:lnTo>
                      <a:pt x="3832" y="645"/>
                    </a:lnTo>
                    <a:lnTo>
                      <a:pt x="3826" y="676"/>
                    </a:lnTo>
                    <a:lnTo>
                      <a:pt x="3819" y="705"/>
                    </a:lnTo>
                    <a:lnTo>
                      <a:pt x="3811" y="731"/>
                    </a:lnTo>
                    <a:lnTo>
                      <a:pt x="3802" y="757"/>
                    </a:lnTo>
                    <a:lnTo>
                      <a:pt x="3791" y="780"/>
                    </a:lnTo>
                    <a:lnTo>
                      <a:pt x="3780" y="802"/>
                    </a:lnTo>
                    <a:lnTo>
                      <a:pt x="3766" y="821"/>
                    </a:lnTo>
                    <a:lnTo>
                      <a:pt x="3752" y="840"/>
                    </a:lnTo>
                    <a:lnTo>
                      <a:pt x="3737" y="856"/>
                    </a:lnTo>
                    <a:lnTo>
                      <a:pt x="3721" y="871"/>
                    </a:lnTo>
                    <a:lnTo>
                      <a:pt x="3703" y="885"/>
                    </a:lnTo>
                    <a:lnTo>
                      <a:pt x="3703" y="885"/>
                    </a:lnTo>
                    <a:lnTo>
                      <a:pt x="3690" y="893"/>
                    </a:lnTo>
                    <a:lnTo>
                      <a:pt x="3675" y="901"/>
                    </a:lnTo>
                    <a:lnTo>
                      <a:pt x="3658" y="908"/>
                    </a:lnTo>
                    <a:lnTo>
                      <a:pt x="3642" y="915"/>
                    </a:lnTo>
                    <a:lnTo>
                      <a:pt x="3625" y="919"/>
                    </a:lnTo>
                    <a:lnTo>
                      <a:pt x="3609" y="923"/>
                    </a:lnTo>
                    <a:lnTo>
                      <a:pt x="3591" y="927"/>
                    </a:lnTo>
                    <a:lnTo>
                      <a:pt x="3572" y="929"/>
                    </a:lnTo>
                    <a:lnTo>
                      <a:pt x="3554" y="930"/>
                    </a:lnTo>
                    <a:lnTo>
                      <a:pt x="3535" y="930"/>
                    </a:lnTo>
                    <a:lnTo>
                      <a:pt x="3494" y="929"/>
                    </a:lnTo>
                    <a:lnTo>
                      <a:pt x="3453" y="923"/>
                    </a:lnTo>
                    <a:lnTo>
                      <a:pt x="3410" y="915"/>
                    </a:lnTo>
                    <a:lnTo>
                      <a:pt x="3363" y="904"/>
                    </a:lnTo>
                    <a:lnTo>
                      <a:pt x="3317" y="892"/>
                    </a:lnTo>
                    <a:lnTo>
                      <a:pt x="3268" y="877"/>
                    </a:lnTo>
                    <a:lnTo>
                      <a:pt x="3217" y="859"/>
                    </a:lnTo>
                    <a:lnTo>
                      <a:pt x="3111" y="821"/>
                    </a:lnTo>
                    <a:lnTo>
                      <a:pt x="2997" y="778"/>
                    </a:lnTo>
                    <a:lnTo>
                      <a:pt x="2997" y="778"/>
                    </a:lnTo>
                    <a:lnTo>
                      <a:pt x="2881" y="735"/>
                    </a:lnTo>
                    <a:lnTo>
                      <a:pt x="2758" y="690"/>
                    </a:lnTo>
                    <a:lnTo>
                      <a:pt x="2694" y="668"/>
                    </a:lnTo>
                    <a:lnTo>
                      <a:pt x="2630" y="647"/>
                    </a:lnTo>
                    <a:lnTo>
                      <a:pt x="2563" y="627"/>
                    </a:lnTo>
                    <a:lnTo>
                      <a:pt x="2496" y="608"/>
                    </a:lnTo>
                    <a:lnTo>
                      <a:pt x="2428" y="590"/>
                    </a:lnTo>
                    <a:lnTo>
                      <a:pt x="2358" y="572"/>
                    </a:lnTo>
                    <a:lnTo>
                      <a:pt x="2287" y="559"/>
                    </a:lnTo>
                    <a:lnTo>
                      <a:pt x="2216" y="546"/>
                    </a:lnTo>
                    <a:lnTo>
                      <a:pt x="2144" y="535"/>
                    </a:lnTo>
                    <a:lnTo>
                      <a:pt x="2072" y="529"/>
                    </a:lnTo>
                    <a:lnTo>
                      <a:pt x="1998" y="523"/>
                    </a:lnTo>
                    <a:lnTo>
                      <a:pt x="1923" y="522"/>
                    </a:lnTo>
                    <a:lnTo>
                      <a:pt x="1923" y="522"/>
                    </a:lnTo>
                    <a:lnTo>
                      <a:pt x="1849" y="523"/>
                    </a:lnTo>
                    <a:lnTo>
                      <a:pt x="1775" y="529"/>
                    </a:lnTo>
                    <a:lnTo>
                      <a:pt x="1702" y="535"/>
                    </a:lnTo>
                    <a:lnTo>
                      <a:pt x="1629" y="546"/>
                    </a:lnTo>
                    <a:lnTo>
                      <a:pt x="1558" y="559"/>
                    </a:lnTo>
                    <a:lnTo>
                      <a:pt x="1487" y="572"/>
                    </a:lnTo>
                    <a:lnTo>
                      <a:pt x="1418" y="590"/>
                    </a:lnTo>
                    <a:lnTo>
                      <a:pt x="1349" y="608"/>
                    </a:lnTo>
                    <a:lnTo>
                      <a:pt x="1282" y="627"/>
                    </a:lnTo>
                    <a:lnTo>
                      <a:pt x="1216" y="647"/>
                    </a:lnTo>
                    <a:lnTo>
                      <a:pt x="1151" y="668"/>
                    </a:lnTo>
                    <a:lnTo>
                      <a:pt x="1087" y="690"/>
                    </a:lnTo>
                    <a:lnTo>
                      <a:pt x="966" y="735"/>
                    </a:lnTo>
                    <a:lnTo>
                      <a:pt x="848" y="778"/>
                    </a:lnTo>
                    <a:lnTo>
                      <a:pt x="848" y="778"/>
                    </a:lnTo>
                    <a:lnTo>
                      <a:pt x="736" y="821"/>
                    </a:lnTo>
                    <a:lnTo>
                      <a:pt x="628" y="859"/>
                    </a:lnTo>
                    <a:lnTo>
                      <a:pt x="578" y="877"/>
                    </a:lnTo>
                    <a:lnTo>
                      <a:pt x="529" y="892"/>
                    </a:lnTo>
                    <a:lnTo>
                      <a:pt x="482" y="904"/>
                    </a:lnTo>
                    <a:lnTo>
                      <a:pt x="436" y="915"/>
                    </a:lnTo>
                    <a:lnTo>
                      <a:pt x="392" y="923"/>
                    </a:lnTo>
                    <a:lnTo>
                      <a:pt x="351" y="929"/>
                    </a:lnTo>
                    <a:lnTo>
                      <a:pt x="312" y="930"/>
                    </a:lnTo>
                    <a:lnTo>
                      <a:pt x="292" y="930"/>
                    </a:lnTo>
                    <a:lnTo>
                      <a:pt x="273" y="929"/>
                    </a:lnTo>
                    <a:lnTo>
                      <a:pt x="256" y="927"/>
                    </a:lnTo>
                    <a:lnTo>
                      <a:pt x="238" y="923"/>
                    </a:lnTo>
                    <a:lnTo>
                      <a:pt x="220" y="919"/>
                    </a:lnTo>
                    <a:lnTo>
                      <a:pt x="204" y="915"/>
                    </a:lnTo>
                    <a:lnTo>
                      <a:pt x="187" y="908"/>
                    </a:lnTo>
                    <a:lnTo>
                      <a:pt x="172" y="901"/>
                    </a:lnTo>
                    <a:lnTo>
                      <a:pt x="156" y="893"/>
                    </a:lnTo>
                    <a:lnTo>
                      <a:pt x="142" y="885"/>
                    </a:lnTo>
                    <a:lnTo>
                      <a:pt x="142" y="885"/>
                    </a:lnTo>
                    <a:lnTo>
                      <a:pt x="125" y="871"/>
                    </a:lnTo>
                    <a:lnTo>
                      <a:pt x="108" y="856"/>
                    </a:lnTo>
                    <a:lnTo>
                      <a:pt x="93" y="840"/>
                    </a:lnTo>
                    <a:lnTo>
                      <a:pt x="79" y="821"/>
                    </a:lnTo>
                    <a:lnTo>
                      <a:pt x="66" y="802"/>
                    </a:lnTo>
                    <a:lnTo>
                      <a:pt x="55" y="780"/>
                    </a:lnTo>
                    <a:lnTo>
                      <a:pt x="44" y="757"/>
                    </a:lnTo>
                    <a:lnTo>
                      <a:pt x="36" y="731"/>
                    </a:lnTo>
                    <a:lnTo>
                      <a:pt x="28" y="705"/>
                    </a:lnTo>
                    <a:lnTo>
                      <a:pt x="19" y="676"/>
                    </a:lnTo>
                    <a:lnTo>
                      <a:pt x="14" y="645"/>
                    </a:lnTo>
                    <a:lnTo>
                      <a:pt x="8" y="612"/>
                    </a:lnTo>
                    <a:lnTo>
                      <a:pt x="6" y="578"/>
                    </a:lnTo>
                    <a:lnTo>
                      <a:pt x="3" y="541"/>
                    </a:lnTo>
                    <a:lnTo>
                      <a:pt x="2" y="503"/>
                    </a:lnTo>
                    <a:lnTo>
                      <a:pt x="0" y="462"/>
                    </a:lnTo>
                    <a:lnTo>
                      <a:pt x="0" y="462"/>
                    </a:lnTo>
                    <a:lnTo>
                      <a:pt x="2" y="422"/>
                    </a:lnTo>
                    <a:lnTo>
                      <a:pt x="3" y="384"/>
                    </a:lnTo>
                    <a:lnTo>
                      <a:pt x="6" y="347"/>
                    </a:lnTo>
                    <a:lnTo>
                      <a:pt x="8" y="313"/>
                    </a:lnTo>
                    <a:lnTo>
                      <a:pt x="14" y="280"/>
                    </a:lnTo>
                    <a:lnTo>
                      <a:pt x="19" y="250"/>
                    </a:lnTo>
                    <a:lnTo>
                      <a:pt x="26" y="221"/>
                    </a:lnTo>
                    <a:lnTo>
                      <a:pt x="34" y="194"/>
                    </a:lnTo>
                    <a:lnTo>
                      <a:pt x="44" y="169"/>
                    </a:lnTo>
                    <a:lnTo>
                      <a:pt x="55" y="146"/>
                    </a:lnTo>
                    <a:lnTo>
                      <a:pt x="66" y="126"/>
                    </a:lnTo>
                    <a:lnTo>
                      <a:pt x="78" y="105"/>
                    </a:lnTo>
                    <a:lnTo>
                      <a:pt x="92" y="87"/>
                    </a:lnTo>
                    <a:lnTo>
                      <a:pt x="107" y="71"/>
                    </a:lnTo>
                    <a:lnTo>
                      <a:pt x="123" y="57"/>
                    </a:lnTo>
                    <a:lnTo>
                      <a:pt x="141" y="44"/>
                    </a:lnTo>
                    <a:lnTo>
                      <a:pt x="141" y="44"/>
                    </a:lnTo>
                    <a:lnTo>
                      <a:pt x="155" y="34"/>
                    </a:lnTo>
                    <a:lnTo>
                      <a:pt x="170" y="27"/>
                    </a:lnTo>
                    <a:lnTo>
                      <a:pt x="186" y="20"/>
                    </a:lnTo>
                    <a:lnTo>
                      <a:pt x="201" y="14"/>
                    </a:lnTo>
                    <a:lnTo>
                      <a:pt x="217" y="10"/>
                    </a:lnTo>
                    <a:lnTo>
                      <a:pt x="235" y="5"/>
                    </a:lnTo>
                    <a:lnTo>
                      <a:pt x="252" y="3"/>
                    </a:lnTo>
                    <a:lnTo>
                      <a:pt x="271" y="1"/>
                    </a:lnTo>
                    <a:lnTo>
                      <a:pt x="288" y="0"/>
                    </a:lnTo>
                    <a:lnTo>
                      <a:pt x="308" y="0"/>
                    </a:lnTo>
                    <a:lnTo>
                      <a:pt x="347" y="3"/>
                    </a:lnTo>
                    <a:lnTo>
                      <a:pt x="388" y="8"/>
                    </a:lnTo>
                    <a:lnTo>
                      <a:pt x="432" y="18"/>
                    </a:lnTo>
                    <a:lnTo>
                      <a:pt x="475" y="29"/>
                    </a:lnTo>
                    <a:lnTo>
                      <a:pt x="523" y="42"/>
                    </a:lnTo>
                    <a:lnTo>
                      <a:pt x="571" y="57"/>
                    </a:lnTo>
                    <a:lnTo>
                      <a:pt x="622" y="75"/>
                    </a:lnTo>
                    <a:lnTo>
                      <a:pt x="727" y="115"/>
                    </a:lnTo>
                    <a:lnTo>
                      <a:pt x="837" y="158"/>
                    </a:lnTo>
                    <a:lnTo>
                      <a:pt x="837" y="158"/>
                    </a:lnTo>
                    <a:lnTo>
                      <a:pt x="955" y="205"/>
                    </a:lnTo>
                    <a:lnTo>
                      <a:pt x="1079" y="251"/>
                    </a:lnTo>
                    <a:lnTo>
                      <a:pt x="1143" y="275"/>
                    </a:lnTo>
                    <a:lnTo>
                      <a:pt x="1209" y="296"/>
                    </a:lnTo>
                    <a:lnTo>
                      <a:pt x="1276" y="318"/>
                    </a:lnTo>
                    <a:lnTo>
                      <a:pt x="1342" y="339"/>
                    </a:lnTo>
                    <a:lnTo>
                      <a:pt x="1412" y="358"/>
                    </a:lnTo>
                    <a:lnTo>
                      <a:pt x="1483" y="374"/>
                    </a:lnTo>
                    <a:lnTo>
                      <a:pt x="1554" y="391"/>
                    </a:lnTo>
                    <a:lnTo>
                      <a:pt x="1627" y="403"/>
                    </a:lnTo>
                    <a:lnTo>
                      <a:pt x="1699" y="414"/>
                    </a:lnTo>
                    <a:lnTo>
                      <a:pt x="1773" y="422"/>
                    </a:lnTo>
                    <a:lnTo>
                      <a:pt x="1848" y="426"/>
                    </a:lnTo>
                    <a:lnTo>
                      <a:pt x="1885" y="427"/>
                    </a:lnTo>
                    <a:lnTo>
                      <a:pt x="1923" y="429"/>
                    </a:lnTo>
                    <a:lnTo>
                      <a:pt x="1923" y="429"/>
                    </a:lnTo>
                    <a:lnTo>
                      <a:pt x="1961" y="427"/>
                    </a:lnTo>
                    <a:lnTo>
                      <a:pt x="1998" y="426"/>
                    </a:lnTo>
                    <a:lnTo>
                      <a:pt x="2073" y="422"/>
                    </a:lnTo>
                    <a:lnTo>
                      <a:pt x="2147" y="414"/>
                    </a:lnTo>
                    <a:lnTo>
                      <a:pt x="2220" y="403"/>
                    </a:lnTo>
                    <a:lnTo>
                      <a:pt x="2291" y="391"/>
                    </a:lnTo>
                    <a:lnTo>
                      <a:pt x="2364" y="374"/>
                    </a:lnTo>
                    <a:lnTo>
                      <a:pt x="2433" y="358"/>
                    </a:lnTo>
                    <a:lnTo>
                      <a:pt x="2503" y="339"/>
                    </a:lnTo>
                    <a:lnTo>
                      <a:pt x="2571" y="318"/>
                    </a:lnTo>
                    <a:lnTo>
                      <a:pt x="2637" y="296"/>
                    </a:lnTo>
                    <a:lnTo>
                      <a:pt x="2702" y="275"/>
                    </a:lnTo>
                    <a:lnTo>
                      <a:pt x="2767" y="251"/>
                    </a:lnTo>
                    <a:lnTo>
                      <a:pt x="2891" y="205"/>
                    </a:lnTo>
                    <a:lnTo>
                      <a:pt x="3008" y="158"/>
                    </a:lnTo>
                    <a:lnTo>
                      <a:pt x="3008" y="158"/>
                    </a:lnTo>
                    <a:lnTo>
                      <a:pt x="3120" y="115"/>
                    </a:lnTo>
                    <a:lnTo>
                      <a:pt x="3224" y="75"/>
                    </a:lnTo>
                    <a:lnTo>
                      <a:pt x="3275" y="57"/>
                    </a:lnTo>
                    <a:lnTo>
                      <a:pt x="3324" y="42"/>
                    </a:lnTo>
                    <a:lnTo>
                      <a:pt x="3370" y="29"/>
                    </a:lnTo>
                    <a:lnTo>
                      <a:pt x="3415" y="18"/>
                    </a:lnTo>
                    <a:lnTo>
                      <a:pt x="3458" y="8"/>
                    </a:lnTo>
                    <a:lnTo>
                      <a:pt x="3498" y="3"/>
                    </a:lnTo>
                    <a:lnTo>
                      <a:pt x="3538" y="0"/>
                    </a:lnTo>
                    <a:lnTo>
                      <a:pt x="3557" y="0"/>
                    </a:lnTo>
                    <a:lnTo>
                      <a:pt x="3576" y="1"/>
                    </a:lnTo>
                    <a:lnTo>
                      <a:pt x="3594" y="3"/>
                    </a:lnTo>
                    <a:lnTo>
                      <a:pt x="3610" y="5"/>
                    </a:lnTo>
                    <a:lnTo>
                      <a:pt x="3628" y="10"/>
                    </a:lnTo>
                    <a:lnTo>
                      <a:pt x="3645" y="14"/>
                    </a:lnTo>
                    <a:lnTo>
                      <a:pt x="3661" y="20"/>
                    </a:lnTo>
                    <a:lnTo>
                      <a:pt x="3676" y="27"/>
                    </a:lnTo>
                    <a:lnTo>
                      <a:pt x="3691" y="34"/>
                    </a:lnTo>
                    <a:lnTo>
                      <a:pt x="3705" y="44"/>
                    </a:lnTo>
                    <a:lnTo>
                      <a:pt x="3705" y="44"/>
                    </a:lnTo>
                    <a:lnTo>
                      <a:pt x="3722" y="57"/>
                    </a:lnTo>
                    <a:lnTo>
                      <a:pt x="3739" y="71"/>
                    </a:lnTo>
                    <a:lnTo>
                      <a:pt x="3754" y="87"/>
                    </a:lnTo>
                    <a:lnTo>
                      <a:pt x="3767" y="105"/>
                    </a:lnTo>
                    <a:lnTo>
                      <a:pt x="3780" y="126"/>
                    </a:lnTo>
                    <a:lnTo>
                      <a:pt x="3792" y="146"/>
                    </a:lnTo>
                    <a:lnTo>
                      <a:pt x="3802" y="169"/>
                    </a:lnTo>
                    <a:lnTo>
                      <a:pt x="3811" y="194"/>
                    </a:lnTo>
                    <a:lnTo>
                      <a:pt x="3819" y="221"/>
                    </a:lnTo>
                    <a:lnTo>
                      <a:pt x="3826" y="250"/>
                    </a:lnTo>
                    <a:lnTo>
                      <a:pt x="3832" y="280"/>
                    </a:lnTo>
                    <a:lnTo>
                      <a:pt x="3837" y="313"/>
                    </a:lnTo>
                    <a:lnTo>
                      <a:pt x="3840" y="347"/>
                    </a:lnTo>
                    <a:lnTo>
                      <a:pt x="3843" y="384"/>
                    </a:lnTo>
                    <a:lnTo>
                      <a:pt x="3845" y="422"/>
                    </a:lnTo>
                    <a:lnTo>
                      <a:pt x="3845" y="462"/>
                    </a:lnTo>
                    <a:lnTo>
                      <a:pt x="3845" y="462"/>
                    </a:lnTo>
                    <a:close/>
                    <a:moveTo>
                      <a:pt x="2345" y="474"/>
                    </a:moveTo>
                    <a:lnTo>
                      <a:pt x="2345" y="474"/>
                    </a:lnTo>
                    <a:lnTo>
                      <a:pt x="2393" y="485"/>
                    </a:lnTo>
                    <a:lnTo>
                      <a:pt x="2439" y="496"/>
                    </a:lnTo>
                    <a:lnTo>
                      <a:pt x="2530" y="520"/>
                    </a:lnTo>
                    <a:lnTo>
                      <a:pt x="2621" y="546"/>
                    </a:lnTo>
                    <a:lnTo>
                      <a:pt x="2707" y="574"/>
                    </a:lnTo>
                    <a:lnTo>
                      <a:pt x="2791" y="604"/>
                    </a:lnTo>
                    <a:lnTo>
                      <a:pt x="2874" y="632"/>
                    </a:lnTo>
                    <a:lnTo>
                      <a:pt x="3030" y="691"/>
                    </a:lnTo>
                    <a:lnTo>
                      <a:pt x="3030" y="691"/>
                    </a:lnTo>
                    <a:lnTo>
                      <a:pt x="3134" y="731"/>
                    </a:lnTo>
                    <a:lnTo>
                      <a:pt x="3231" y="766"/>
                    </a:lnTo>
                    <a:lnTo>
                      <a:pt x="3277" y="781"/>
                    </a:lnTo>
                    <a:lnTo>
                      <a:pt x="3322" y="796"/>
                    </a:lnTo>
                    <a:lnTo>
                      <a:pt x="3365" y="809"/>
                    </a:lnTo>
                    <a:lnTo>
                      <a:pt x="3406" y="819"/>
                    </a:lnTo>
                    <a:lnTo>
                      <a:pt x="3444" y="828"/>
                    </a:lnTo>
                    <a:lnTo>
                      <a:pt x="3481" y="833"/>
                    </a:lnTo>
                    <a:lnTo>
                      <a:pt x="3515" y="837"/>
                    </a:lnTo>
                    <a:lnTo>
                      <a:pt x="3546" y="837"/>
                    </a:lnTo>
                    <a:lnTo>
                      <a:pt x="3561" y="836"/>
                    </a:lnTo>
                    <a:lnTo>
                      <a:pt x="3576" y="834"/>
                    </a:lnTo>
                    <a:lnTo>
                      <a:pt x="3590" y="832"/>
                    </a:lnTo>
                    <a:lnTo>
                      <a:pt x="3604" y="829"/>
                    </a:lnTo>
                    <a:lnTo>
                      <a:pt x="3616" y="825"/>
                    </a:lnTo>
                    <a:lnTo>
                      <a:pt x="3628" y="819"/>
                    </a:lnTo>
                    <a:lnTo>
                      <a:pt x="3640" y="814"/>
                    </a:lnTo>
                    <a:lnTo>
                      <a:pt x="3650" y="807"/>
                    </a:lnTo>
                    <a:lnTo>
                      <a:pt x="3650" y="807"/>
                    </a:lnTo>
                    <a:lnTo>
                      <a:pt x="3664" y="798"/>
                    </a:lnTo>
                    <a:lnTo>
                      <a:pt x="3675" y="787"/>
                    </a:lnTo>
                    <a:lnTo>
                      <a:pt x="3686" y="774"/>
                    </a:lnTo>
                    <a:lnTo>
                      <a:pt x="3695" y="759"/>
                    </a:lnTo>
                    <a:lnTo>
                      <a:pt x="3705" y="744"/>
                    </a:lnTo>
                    <a:lnTo>
                      <a:pt x="3713" y="727"/>
                    </a:lnTo>
                    <a:lnTo>
                      <a:pt x="3720" y="707"/>
                    </a:lnTo>
                    <a:lnTo>
                      <a:pt x="3727" y="687"/>
                    </a:lnTo>
                    <a:lnTo>
                      <a:pt x="3733" y="664"/>
                    </a:lnTo>
                    <a:lnTo>
                      <a:pt x="3737" y="641"/>
                    </a:lnTo>
                    <a:lnTo>
                      <a:pt x="3742" y="615"/>
                    </a:lnTo>
                    <a:lnTo>
                      <a:pt x="3746" y="587"/>
                    </a:lnTo>
                    <a:lnTo>
                      <a:pt x="3748" y="559"/>
                    </a:lnTo>
                    <a:lnTo>
                      <a:pt x="3750" y="529"/>
                    </a:lnTo>
                    <a:lnTo>
                      <a:pt x="3752" y="462"/>
                    </a:lnTo>
                    <a:lnTo>
                      <a:pt x="3752" y="462"/>
                    </a:lnTo>
                    <a:lnTo>
                      <a:pt x="3750" y="396"/>
                    </a:lnTo>
                    <a:lnTo>
                      <a:pt x="3748" y="366"/>
                    </a:lnTo>
                    <a:lnTo>
                      <a:pt x="3746" y="337"/>
                    </a:lnTo>
                    <a:lnTo>
                      <a:pt x="3743" y="310"/>
                    </a:lnTo>
                    <a:lnTo>
                      <a:pt x="3737" y="285"/>
                    </a:lnTo>
                    <a:lnTo>
                      <a:pt x="3733" y="261"/>
                    </a:lnTo>
                    <a:lnTo>
                      <a:pt x="3728" y="239"/>
                    </a:lnTo>
                    <a:lnTo>
                      <a:pt x="3721" y="219"/>
                    </a:lnTo>
                    <a:lnTo>
                      <a:pt x="3713" y="201"/>
                    </a:lnTo>
                    <a:lnTo>
                      <a:pt x="3705" y="183"/>
                    </a:lnTo>
                    <a:lnTo>
                      <a:pt x="3696" y="168"/>
                    </a:lnTo>
                    <a:lnTo>
                      <a:pt x="3687" y="153"/>
                    </a:lnTo>
                    <a:lnTo>
                      <a:pt x="3676" y="141"/>
                    </a:lnTo>
                    <a:lnTo>
                      <a:pt x="3665" y="130"/>
                    </a:lnTo>
                    <a:lnTo>
                      <a:pt x="3653" y="122"/>
                    </a:lnTo>
                    <a:lnTo>
                      <a:pt x="3653" y="122"/>
                    </a:lnTo>
                    <a:lnTo>
                      <a:pt x="3642" y="115"/>
                    </a:lnTo>
                    <a:lnTo>
                      <a:pt x="3631" y="109"/>
                    </a:lnTo>
                    <a:lnTo>
                      <a:pt x="3619" y="104"/>
                    </a:lnTo>
                    <a:lnTo>
                      <a:pt x="3606" y="100"/>
                    </a:lnTo>
                    <a:lnTo>
                      <a:pt x="3593" y="97"/>
                    </a:lnTo>
                    <a:lnTo>
                      <a:pt x="3579" y="96"/>
                    </a:lnTo>
                    <a:lnTo>
                      <a:pt x="3550" y="93"/>
                    </a:lnTo>
                    <a:lnTo>
                      <a:pt x="3519" y="94"/>
                    </a:lnTo>
                    <a:lnTo>
                      <a:pt x="3485" y="98"/>
                    </a:lnTo>
                    <a:lnTo>
                      <a:pt x="3449" y="105"/>
                    </a:lnTo>
                    <a:lnTo>
                      <a:pt x="3411" y="113"/>
                    </a:lnTo>
                    <a:lnTo>
                      <a:pt x="3372" y="124"/>
                    </a:lnTo>
                    <a:lnTo>
                      <a:pt x="3329" y="138"/>
                    </a:lnTo>
                    <a:lnTo>
                      <a:pt x="3285" y="152"/>
                    </a:lnTo>
                    <a:lnTo>
                      <a:pt x="3240" y="168"/>
                    </a:lnTo>
                    <a:lnTo>
                      <a:pt x="3145" y="205"/>
                    </a:lnTo>
                    <a:lnTo>
                      <a:pt x="3042" y="244"/>
                    </a:lnTo>
                    <a:lnTo>
                      <a:pt x="3042" y="244"/>
                    </a:lnTo>
                    <a:lnTo>
                      <a:pt x="2884" y="307"/>
                    </a:lnTo>
                    <a:lnTo>
                      <a:pt x="2801" y="339"/>
                    </a:lnTo>
                    <a:lnTo>
                      <a:pt x="2713" y="369"/>
                    </a:lnTo>
                    <a:lnTo>
                      <a:pt x="2625" y="399"/>
                    </a:lnTo>
                    <a:lnTo>
                      <a:pt x="2535" y="426"/>
                    </a:lnTo>
                    <a:lnTo>
                      <a:pt x="2440" y="452"/>
                    </a:lnTo>
                    <a:lnTo>
                      <a:pt x="2393" y="464"/>
                    </a:lnTo>
                    <a:lnTo>
                      <a:pt x="2345" y="474"/>
                    </a:lnTo>
                    <a:lnTo>
                      <a:pt x="2345" y="474"/>
                    </a:lnTo>
                    <a:close/>
                    <a:moveTo>
                      <a:pt x="95" y="462"/>
                    </a:moveTo>
                    <a:lnTo>
                      <a:pt x="95" y="462"/>
                    </a:lnTo>
                    <a:lnTo>
                      <a:pt x="96" y="529"/>
                    </a:lnTo>
                    <a:lnTo>
                      <a:pt x="97" y="559"/>
                    </a:lnTo>
                    <a:lnTo>
                      <a:pt x="100" y="587"/>
                    </a:lnTo>
                    <a:lnTo>
                      <a:pt x="104" y="615"/>
                    </a:lnTo>
                    <a:lnTo>
                      <a:pt x="108" y="641"/>
                    </a:lnTo>
                    <a:lnTo>
                      <a:pt x="114" y="664"/>
                    </a:lnTo>
                    <a:lnTo>
                      <a:pt x="119" y="687"/>
                    </a:lnTo>
                    <a:lnTo>
                      <a:pt x="126" y="707"/>
                    </a:lnTo>
                    <a:lnTo>
                      <a:pt x="133" y="727"/>
                    </a:lnTo>
                    <a:lnTo>
                      <a:pt x="141" y="744"/>
                    </a:lnTo>
                    <a:lnTo>
                      <a:pt x="150" y="759"/>
                    </a:lnTo>
                    <a:lnTo>
                      <a:pt x="160" y="774"/>
                    </a:lnTo>
                    <a:lnTo>
                      <a:pt x="171" y="787"/>
                    </a:lnTo>
                    <a:lnTo>
                      <a:pt x="183" y="798"/>
                    </a:lnTo>
                    <a:lnTo>
                      <a:pt x="196" y="807"/>
                    </a:lnTo>
                    <a:lnTo>
                      <a:pt x="196" y="807"/>
                    </a:lnTo>
                    <a:lnTo>
                      <a:pt x="206" y="814"/>
                    </a:lnTo>
                    <a:lnTo>
                      <a:pt x="217" y="819"/>
                    </a:lnTo>
                    <a:lnTo>
                      <a:pt x="230" y="825"/>
                    </a:lnTo>
                    <a:lnTo>
                      <a:pt x="242" y="829"/>
                    </a:lnTo>
                    <a:lnTo>
                      <a:pt x="256" y="832"/>
                    </a:lnTo>
                    <a:lnTo>
                      <a:pt x="269" y="834"/>
                    </a:lnTo>
                    <a:lnTo>
                      <a:pt x="284" y="836"/>
                    </a:lnTo>
                    <a:lnTo>
                      <a:pt x="299" y="837"/>
                    </a:lnTo>
                    <a:lnTo>
                      <a:pt x="331" y="837"/>
                    </a:lnTo>
                    <a:lnTo>
                      <a:pt x="366" y="833"/>
                    </a:lnTo>
                    <a:lnTo>
                      <a:pt x="402" y="828"/>
                    </a:lnTo>
                    <a:lnTo>
                      <a:pt x="441" y="819"/>
                    </a:lnTo>
                    <a:lnTo>
                      <a:pt x="481" y="809"/>
                    </a:lnTo>
                    <a:lnTo>
                      <a:pt x="523" y="796"/>
                    </a:lnTo>
                    <a:lnTo>
                      <a:pt x="568" y="781"/>
                    </a:lnTo>
                    <a:lnTo>
                      <a:pt x="615" y="766"/>
                    </a:lnTo>
                    <a:lnTo>
                      <a:pt x="712" y="731"/>
                    </a:lnTo>
                    <a:lnTo>
                      <a:pt x="815" y="691"/>
                    </a:lnTo>
                    <a:lnTo>
                      <a:pt x="815" y="691"/>
                    </a:lnTo>
                    <a:lnTo>
                      <a:pt x="971" y="632"/>
                    </a:lnTo>
                    <a:lnTo>
                      <a:pt x="1054" y="604"/>
                    </a:lnTo>
                    <a:lnTo>
                      <a:pt x="1139" y="574"/>
                    </a:lnTo>
                    <a:lnTo>
                      <a:pt x="1226" y="546"/>
                    </a:lnTo>
                    <a:lnTo>
                      <a:pt x="1315" y="520"/>
                    </a:lnTo>
                    <a:lnTo>
                      <a:pt x="1407" y="496"/>
                    </a:lnTo>
                    <a:lnTo>
                      <a:pt x="1453" y="485"/>
                    </a:lnTo>
                    <a:lnTo>
                      <a:pt x="1501" y="474"/>
                    </a:lnTo>
                    <a:lnTo>
                      <a:pt x="1501" y="474"/>
                    </a:lnTo>
                    <a:lnTo>
                      <a:pt x="1453" y="464"/>
                    </a:lnTo>
                    <a:lnTo>
                      <a:pt x="1405" y="452"/>
                    </a:lnTo>
                    <a:lnTo>
                      <a:pt x="1312" y="426"/>
                    </a:lnTo>
                    <a:lnTo>
                      <a:pt x="1221" y="399"/>
                    </a:lnTo>
                    <a:lnTo>
                      <a:pt x="1132" y="369"/>
                    </a:lnTo>
                    <a:lnTo>
                      <a:pt x="1046" y="339"/>
                    </a:lnTo>
                    <a:lnTo>
                      <a:pt x="962" y="307"/>
                    </a:lnTo>
                    <a:lnTo>
                      <a:pt x="803" y="244"/>
                    </a:lnTo>
                    <a:lnTo>
                      <a:pt x="803" y="244"/>
                    </a:lnTo>
                    <a:lnTo>
                      <a:pt x="701" y="205"/>
                    </a:lnTo>
                    <a:lnTo>
                      <a:pt x="605" y="168"/>
                    </a:lnTo>
                    <a:lnTo>
                      <a:pt x="560" y="152"/>
                    </a:lnTo>
                    <a:lnTo>
                      <a:pt x="516" y="138"/>
                    </a:lnTo>
                    <a:lnTo>
                      <a:pt x="474" y="124"/>
                    </a:lnTo>
                    <a:lnTo>
                      <a:pt x="434" y="113"/>
                    </a:lnTo>
                    <a:lnTo>
                      <a:pt x="396" y="105"/>
                    </a:lnTo>
                    <a:lnTo>
                      <a:pt x="361" y="98"/>
                    </a:lnTo>
                    <a:lnTo>
                      <a:pt x="327" y="94"/>
                    </a:lnTo>
                    <a:lnTo>
                      <a:pt x="295" y="93"/>
                    </a:lnTo>
                    <a:lnTo>
                      <a:pt x="267" y="96"/>
                    </a:lnTo>
                    <a:lnTo>
                      <a:pt x="253" y="97"/>
                    </a:lnTo>
                    <a:lnTo>
                      <a:pt x="239" y="100"/>
                    </a:lnTo>
                    <a:lnTo>
                      <a:pt x="227" y="104"/>
                    </a:lnTo>
                    <a:lnTo>
                      <a:pt x="215" y="109"/>
                    </a:lnTo>
                    <a:lnTo>
                      <a:pt x="204" y="115"/>
                    </a:lnTo>
                    <a:lnTo>
                      <a:pt x="193" y="122"/>
                    </a:lnTo>
                    <a:lnTo>
                      <a:pt x="193" y="122"/>
                    </a:lnTo>
                    <a:lnTo>
                      <a:pt x="181" y="130"/>
                    </a:lnTo>
                    <a:lnTo>
                      <a:pt x="170" y="141"/>
                    </a:lnTo>
                    <a:lnTo>
                      <a:pt x="159" y="153"/>
                    </a:lnTo>
                    <a:lnTo>
                      <a:pt x="149" y="168"/>
                    </a:lnTo>
                    <a:lnTo>
                      <a:pt x="141" y="183"/>
                    </a:lnTo>
                    <a:lnTo>
                      <a:pt x="133" y="201"/>
                    </a:lnTo>
                    <a:lnTo>
                      <a:pt x="125" y="219"/>
                    </a:lnTo>
                    <a:lnTo>
                      <a:pt x="119" y="239"/>
                    </a:lnTo>
                    <a:lnTo>
                      <a:pt x="112" y="261"/>
                    </a:lnTo>
                    <a:lnTo>
                      <a:pt x="108" y="285"/>
                    </a:lnTo>
                    <a:lnTo>
                      <a:pt x="104" y="310"/>
                    </a:lnTo>
                    <a:lnTo>
                      <a:pt x="100" y="337"/>
                    </a:lnTo>
                    <a:lnTo>
                      <a:pt x="97" y="366"/>
                    </a:lnTo>
                    <a:lnTo>
                      <a:pt x="96" y="396"/>
                    </a:lnTo>
                    <a:lnTo>
                      <a:pt x="95" y="462"/>
                    </a:lnTo>
                    <a:lnTo>
                      <a:pt x="95" y="462"/>
                    </a:lnTo>
                    <a:close/>
                  </a:path>
                </a:pathLst>
              </a:custGeom>
              <a:solidFill>
                <a:srgbClr val="5496A6"/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26" name="Freeform: Shape 7"/>
              <p:cNvSpPr/>
              <p:nvPr/>
            </p:nvSpPr>
            <p:spPr bwMode="auto">
              <a:xfrm>
                <a:off x="6808225" y="1801922"/>
                <a:ext cx="3060805" cy="3063747"/>
              </a:xfrm>
              <a:custGeom>
                <a:avLst/>
                <a:gdLst>
                  <a:gd name="T0" fmla="*/ 3039 w 3121"/>
                  <a:gd name="T1" fmla="*/ 340 h 3123"/>
                  <a:gd name="T2" fmla="*/ 3117 w 3121"/>
                  <a:gd name="T3" fmla="*/ 511 h 3123"/>
                  <a:gd name="T4" fmla="*/ 3109 w 3121"/>
                  <a:gd name="T5" fmla="*/ 634 h 3123"/>
                  <a:gd name="T6" fmla="*/ 3043 w 3121"/>
                  <a:gd name="T7" fmla="*/ 739 h 3123"/>
                  <a:gd name="T8" fmla="*/ 2803 w 3121"/>
                  <a:gd name="T9" fmla="*/ 903 h 3123"/>
                  <a:gd name="T10" fmla="*/ 2251 w 3121"/>
                  <a:gd name="T11" fmla="*/ 1161 h 3123"/>
                  <a:gd name="T12" fmla="*/ 1827 w 3121"/>
                  <a:gd name="T13" fmla="*/ 1412 h 3123"/>
                  <a:gd name="T14" fmla="*/ 1502 w 3121"/>
                  <a:gd name="T15" fmla="*/ 1713 h 3123"/>
                  <a:gd name="T16" fmla="*/ 1223 w 3121"/>
                  <a:gd name="T17" fmla="*/ 2130 h 3123"/>
                  <a:gd name="T18" fmla="*/ 975 w 3121"/>
                  <a:gd name="T19" fmla="*/ 2655 h 3123"/>
                  <a:gd name="T20" fmla="*/ 778 w 3121"/>
                  <a:gd name="T21" fmla="*/ 3002 h 3123"/>
                  <a:gd name="T22" fmla="*/ 663 w 3121"/>
                  <a:gd name="T23" fmla="*/ 3097 h 3123"/>
                  <a:gd name="T24" fmla="*/ 555 w 3121"/>
                  <a:gd name="T25" fmla="*/ 3123 h 3123"/>
                  <a:gd name="T26" fmla="*/ 390 w 3121"/>
                  <a:gd name="T27" fmla="*/ 3073 h 3123"/>
                  <a:gd name="T28" fmla="*/ 200 w 3121"/>
                  <a:gd name="T29" fmla="*/ 2920 h 3123"/>
                  <a:gd name="T30" fmla="*/ 64 w 3121"/>
                  <a:gd name="T31" fmla="*/ 2757 h 3123"/>
                  <a:gd name="T32" fmla="*/ 0 w 3121"/>
                  <a:gd name="T33" fmla="*/ 2591 h 3123"/>
                  <a:gd name="T34" fmla="*/ 19 w 3121"/>
                  <a:gd name="T35" fmla="*/ 2477 h 3123"/>
                  <a:gd name="T36" fmla="*/ 91 w 3121"/>
                  <a:gd name="T37" fmla="*/ 2378 h 3123"/>
                  <a:gd name="T38" fmla="*/ 366 w 3121"/>
                  <a:gd name="T39" fmla="*/ 2208 h 3123"/>
                  <a:gd name="T40" fmla="*/ 938 w 3121"/>
                  <a:gd name="T41" fmla="*/ 1949 h 3123"/>
                  <a:gd name="T42" fmla="*/ 1368 w 3121"/>
                  <a:gd name="T43" fmla="*/ 1685 h 3123"/>
                  <a:gd name="T44" fmla="*/ 1588 w 3121"/>
                  <a:gd name="T45" fmla="*/ 1483 h 3123"/>
                  <a:gd name="T46" fmla="*/ 1883 w 3121"/>
                  <a:gd name="T47" fmla="*/ 1064 h 3123"/>
                  <a:gd name="T48" fmla="*/ 2112 w 3121"/>
                  <a:gd name="T49" fmla="*/ 579 h 3123"/>
                  <a:gd name="T50" fmla="*/ 2324 w 3121"/>
                  <a:gd name="T51" fmla="*/ 154 h 3123"/>
                  <a:gd name="T52" fmla="*/ 2445 w 3121"/>
                  <a:gd name="T53" fmla="*/ 35 h 3123"/>
                  <a:gd name="T54" fmla="*/ 2545 w 3121"/>
                  <a:gd name="T55" fmla="*/ 1 h 3123"/>
                  <a:gd name="T56" fmla="*/ 2706 w 3121"/>
                  <a:gd name="T57" fmla="*/ 37 h 3123"/>
                  <a:gd name="T58" fmla="*/ 2890 w 3121"/>
                  <a:gd name="T59" fmla="*/ 173 h 3123"/>
                  <a:gd name="T60" fmla="*/ 2030 w 3121"/>
                  <a:gd name="T61" fmla="*/ 1172 h 3123"/>
                  <a:gd name="T62" fmla="*/ 2606 w 3121"/>
                  <a:gd name="T63" fmla="*/ 895 h 3123"/>
                  <a:gd name="T64" fmla="*/ 2923 w 3121"/>
                  <a:gd name="T65" fmla="*/ 722 h 3123"/>
                  <a:gd name="T66" fmla="*/ 3013 w 3121"/>
                  <a:gd name="T67" fmla="*/ 620 h 3123"/>
                  <a:gd name="T68" fmla="*/ 3027 w 3121"/>
                  <a:gd name="T69" fmla="*/ 535 h 3123"/>
                  <a:gd name="T70" fmla="*/ 2970 w 3121"/>
                  <a:gd name="T71" fmla="*/ 403 h 3123"/>
                  <a:gd name="T72" fmla="*/ 2806 w 3121"/>
                  <a:gd name="T73" fmla="*/ 223 h 3123"/>
                  <a:gd name="T74" fmla="*/ 2660 w 3121"/>
                  <a:gd name="T75" fmla="*/ 117 h 3123"/>
                  <a:gd name="T76" fmla="*/ 2542 w 3121"/>
                  <a:gd name="T77" fmla="*/ 97 h 3123"/>
                  <a:gd name="T78" fmla="*/ 2471 w 3121"/>
                  <a:gd name="T79" fmla="*/ 130 h 3123"/>
                  <a:gd name="T80" fmla="*/ 2325 w 3121"/>
                  <a:gd name="T81" fmla="*/ 336 h 3123"/>
                  <a:gd name="T82" fmla="*/ 2093 w 3121"/>
                  <a:gd name="T83" fmla="*/ 854 h 3123"/>
                  <a:gd name="T84" fmla="*/ 1868 w 3121"/>
                  <a:gd name="T85" fmla="*/ 1271 h 3123"/>
                  <a:gd name="T86" fmla="*/ 403 w 3121"/>
                  <a:gd name="T87" fmla="*/ 2970 h 3123"/>
                  <a:gd name="T88" fmla="*/ 534 w 3121"/>
                  <a:gd name="T89" fmla="*/ 3028 h 3123"/>
                  <a:gd name="T90" fmla="*/ 618 w 3121"/>
                  <a:gd name="T91" fmla="*/ 3015 h 3123"/>
                  <a:gd name="T92" fmla="*/ 721 w 3121"/>
                  <a:gd name="T93" fmla="*/ 2925 h 3123"/>
                  <a:gd name="T94" fmla="*/ 893 w 3121"/>
                  <a:gd name="T95" fmla="*/ 2607 h 3123"/>
                  <a:gd name="T96" fmla="*/ 1171 w 3121"/>
                  <a:gd name="T97" fmla="*/ 2032 h 3123"/>
                  <a:gd name="T98" fmla="*/ 1103 w 3121"/>
                  <a:gd name="T99" fmla="*/ 1968 h 3123"/>
                  <a:gd name="T100" fmla="*/ 513 w 3121"/>
                  <a:gd name="T101" fmla="*/ 2242 h 3123"/>
                  <a:gd name="T102" fmla="*/ 198 w 3121"/>
                  <a:gd name="T103" fmla="*/ 2409 h 3123"/>
                  <a:gd name="T104" fmla="*/ 102 w 3121"/>
                  <a:gd name="T105" fmla="*/ 2520 h 3123"/>
                  <a:gd name="T106" fmla="*/ 97 w 3121"/>
                  <a:gd name="T107" fmla="*/ 2607 h 3123"/>
                  <a:gd name="T108" fmla="*/ 166 w 3121"/>
                  <a:gd name="T109" fmla="*/ 2741 h 3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21" h="3123">
                    <a:moveTo>
                      <a:pt x="2919" y="201"/>
                    </a:moveTo>
                    <a:lnTo>
                      <a:pt x="2919" y="201"/>
                    </a:lnTo>
                    <a:lnTo>
                      <a:pt x="2946" y="231"/>
                    </a:lnTo>
                    <a:lnTo>
                      <a:pt x="2974" y="258"/>
                    </a:lnTo>
                    <a:lnTo>
                      <a:pt x="2997" y="287"/>
                    </a:lnTo>
                    <a:lnTo>
                      <a:pt x="3019" y="314"/>
                    </a:lnTo>
                    <a:lnTo>
                      <a:pt x="3039" y="340"/>
                    </a:lnTo>
                    <a:lnTo>
                      <a:pt x="3056" y="366"/>
                    </a:lnTo>
                    <a:lnTo>
                      <a:pt x="3072" y="392"/>
                    </a:lnTo>
                    <a:lnTo>
                      <a:pt x="3084" y="417"/>
                    </a:lnTo>
                    <a:lnTo>
                      <a:pt x="3097" y="441"/>
                    </a:lnTo>
                    <a:lnTo>
                      <a:pt x="3105" y="464"/>
                    </a:lnTo>
                    <a:lnTo>
                      <a:pt x="3113" y="488"/>
                    </a:lnTo>
                    <a:lnTo>
                      <a:pt x="3117" y="511"/>
                    </a:lnTo>
                    <a:lnTo>
                      <a:pt x="3120" y="534"/>
                    </a:lnTo>
                    <a:lnTo>
                      <a:pt x="3121" y="556"/>
                    </a:lnTo>
                    <a:lnTo>
                      <a:pt x="3120" y="578"/>
                    </a:lnTo>
                    <a:lnTo>
                      <a:pt x="3117" y="600"/>
                    </a:lnTo>
                    <a:lnTo>
                      <a:pt x="3117" y="600"/>
                    </a:lnTo>
                    <a:lnTo>
                      <a:pt x="3114" y="617"/>
                    </a:lnTo>
                    <a:lnTo>
                      <a:pt x="3109" y="634"/>
                    </a:lnTo>
                    <a:lnTo>
                      <a:pt x="3103" y="650"/>
                    </a:lnTo>
                    <a:lnTo>
                      <a:pt x="3095" y="665"/>
                    </a:lnTo>
                    <a:lnTo>
                      <a:pt x="3087" y="680"/>
                    </a:lnTo>
                    <a:lnTo>
                      <a:pt x="3077" y="695"/>
                    </a:lnTo>
                    <a:lnTo>
                      <a:pt x="3068" y="710"/>
                    </a:lnTo>
                    <a:lnTo>
                      <a:pt x="3056" y="724"/>
                    </a:lnTo>
                    <a:lnTo>
                      <a:pt x="3043" y="739"/>
                    </a:lnTo>
                    <a:lnTo>
                      <a:pt x="3030" y="752"/>
                    </a:lnTo>
                    <a:lnTo>
                      <a:pt x="3001" y="778"/>
                    </a:lnTo>
                    <a:lnTo>
                      <a:pt x="2968" y="804"/>
                    </a:lnTo>
                    <a:lnTo>
                      <a:pt x="2931" y="830"/>
                    </a:lnTo>
                    <a:lnTo>
                      <a:pt x="2892" y="855"/>
                    </a:lnTo>
                    <a:lnTo>
                      <a:pt x="2849" y="879"/>
                    </a:lnTo>
                    <a:lnTo>
                      <a:pt x="2803" y="903"/>
                    </a:lnTo>
                    <a:lnTo>
                      <a:pt x="2755" y="927"/>
                    </a:lnTo>
                    <a:lnTo>
                      <a:pt x="2653" y="975"/>
                    </a:lnTo>
                    <a:lnTo>
                      <a:pt x="2544" y="1026"/>
                    </a:lnTo>
                    <a:lnTo>
                      <a:pt x="2544" y="1026"/>
                    </a:lnTo>
                    <a:lnTo>
                      <a:pt x="2430" y="1076"/>
                    </a:lnTo>
                    <a:lnTo>
                      <a:pt x="2311" y="1132"/>
                    </a:lnTo>
                    <a:lnTo>
                      <a:pt x="2251" y="1161"/>
                    </a:lnTo>
                    <a:lnTo>
                      <a:pt x="2190" y="1192"/>
                    </a:lnTo>
                    <a:lnTo>
                      <a:pt x="2130" y="1224"/>
                    </a:lnTo>
                    <a:lnTo>
                      <a:pt x="2068" y="1258"/>
                    </a:lnTo>
                    <a:lnTo>
                      <a:pt x="2007" y="1293"/>
                    </a:lnTo>
                    <a:lnTo>
                      <a:pt x="1945" y="1332"/>
                    </a:lnTo>
                    <a:lnTo>
                      <a:pt x="1885" y="1371"/>
                    </a:lnTo>
                    <a:lnTo>
                      <a:pt x="1827" y="1412"/>
                    </a:lnTo>
                    <a:lnTo>
                      <a:pt x="1768" y="1457"/>
                    </a:lnTo>
                    <a:lnTo>
                      <a:pt x="1711" y="1504"/>
                    </a:lnTo>
                    <a:lnTo>
                      <a:pt x="1656" y="1551"/>
                    </a:lnTo>
                    <a:lnTo>
                      <a:pt x="1601" y="1603"/>
                    </a:lnTo>
                    <a:lnTo>
                      <a:pt x="1601" y="1603"/>
                    </a:lnTo>
                    <a:lnTo>
                      <a:pt x="1551" y="1657"/>
                    </a:lnTo>
                    <a:lnTo>
                      <a:pt x="1502" y="1713"/>
                    </a:lnTo>
                    <a:lnTo>
                      <a:pt x="1455" y="1770"/>
                    </a:lnTo>
                    <a:lnTo>
                      <a:pt x="1412" y="1827"/>
                    </a:lnTo>
                    <a:lnTo>
                      <a:pt x="1369" y="1887"/>
                    </a:lnTo>
                    <a:lnTo>
                      <a:pt x="1330" y="1947"/>
                    </a:lnTo>
                    <a:lnTo>
                      <a:pt x="1293" y="2008"/>
                    </a:lnTo>
                    <a:lnTo>
                      <a:pt x="1257" y="2069"/>
                    </a:lnTo>
                    <a:lnTo>
                      <a:pt x="1223" y="2130"/>
                    </a:lnTo>
                    <a:lnTo>
                      <a:pt x="1190" y="2192"/>
                    </a:lnTo>
                    <a:lnTo>
                      <a:pt x="1160" y="2253"/>
                    </a:lnTo>
                    <a:lnTo>
                      <a:pt x="1130" y="2313"/>
                    </a:lnTo>
                    <a:lnTo>
                      <a:pt x="1076" y="2431"/>
                    </a:lnTo>
                    <a:lnTo>
                      <a:pt x="1024" y="2544"/>
                    </a:lnTo>
                    <a:lnTo>
                      <a:pt x="1024" y="2544"/>
                    </a:lnTo>
                    <a:lnTo>
                      <a:pt x="975" y="2655"/>
                    </a:lnTo>
                    <a:lnTo>
                      <a:pt x="926" y="2757"/>
                    </a:lnTo>
                    <a:lnTo>
                      <a:pt x="902" y="2805"/>
                    </a:lnTo>
                    <a:lnTo>
                      <a:pt x="878" y="2850"/>
                    </a:lnTo>
                    <a:lnTo>
                      <a:pt x="853" y="2893"/>
                    </a:lnTo>
                    <a:lnTo>
                      <a:pt x="829" y="2932"/>
                    </a:lnTo>
                    <a:lnTo>
                      <a:pt x="804" y="2969"/>
                    </a:lnTo>
                    <a:lnTo>
                      <a:pt x="778" y="3002"/>
                    </a:lnTo>
                    <a:lnTo>
                      <a:pt x="751" y="3032"/>
                    </a:lnTo>
                    <a:lnTo>
                      <a:pt x="737" y="3046"/>
                    </a:lnTo>
                    <a:lnTo>
                      <a:pt x="723" y="3058"/>
                    </a:lnTo>
                    <a:lnTo>
                      <a:pt x="708" y="3069"/>
                    </a:lnTo>
                    <a:lnTo>
                      <a:pt x="695" y="3080"/>
                    </a:lnTo>
                    <a:lnTo>
                      <a:pt x="680" y="3089"/>
                    </a:lnTo>
                    <a:lnTo>
                      <a:pt x="663" y="3097"/>
                    </a:lnTo>
                    <a:lnTo>
                      <a:pt x="648" y="3104"/>
                    </a:lnTo>
                    <a:lnTo>
                      <a:pt x="632" y="3111"/>
                    </a:lnTo>
                    <a:lnTo>
                      <a:pt x="616" y="3115"/>
                    </a:lnTo>
                    <a:lnTo>
                      <a:pt x="599" y="3119"/>
                    </a:lnTo>
                    <a:lnTo>
                      <a:pt x="599" y="3119"/>
                    </a:lnTo>
                    <a:lnTo>
                      <a:pt x="577" y="3122"/>
                    </a:lnTo>
                    <a:lnTo>
                      <a:pt x="555" y="3123"/>
                    </a:lnTo>
                    <a:lnTo>
                      <a:pt x="532" y="3122"/>
                    </a:lnTo>
                    <a:lnTo>
                      <a:pt x="510" y="3119"/>
                    </a:lnTo>
                    <a:lnTo>
                      <a:pt x="487" y="3114"/>
                    </a:lnTo>
                    <a:lnTo>
                      <a:pt x="464" y="3107"/>
                    </a:lnTo>
                    <a:lnTo>
                      <a:pt x="439" y="3097"/>
                    </a:lnTo>
                    <a:lnTo>
                      <a:pt x="415" y="3086"/>
                    </a:lnTo>
                    <a:lnTo>
                      <a:pt x="390" y="3073"/>
                    </a:lnTo>
                    <a:lnTo>
                      <a:pt x="364" y="3058"/>
                    </a:lnTo>
                    <a:lnTo>
                      <a:pt x="338" y="3040"/>
                    </a:lnTo>
                    <a:lnTo>
                      <a:pt x="312" y="3021"/>
                    </a:lnTo>
                    <a:lnTo>
                      <a:pt x="285" y="2999"/>
                    </a:lnTo>
                    <a:lnTo>
                      <a:pt x="258" y="2974"/>
                    </a:lnTo>
                    <a:lnTo>
                      <a:pt x="229" y="2949"/>
                    </a:lnTo>
                    <a:lnTo>
                      <a:pt x="200" y="2920"/>
                    </a:lnTo>
                    <a:lnTo>
                      <a:pt x="200" y="2920"/>
                    </a:lnTo>
                    <a:lnTo>
                      <a:pt x="172" y="2891"/>
                    </a:lnTo>
                    <a:lnTo>
                      <a:pt x="146" y="2864"/>
                    </a:lnTo>
                    <a:lnTo>
                      <a:pt x="123" y="2835"/>
                    </a:lnTo>
                    <a:lnTo>
                      <a:pt x="101" y="2809"/>
                    </a:lnTo>
                    <a:lnTo>
                      <a:pt x="82" y="2783"/>
                    </a:lnTo>
                    <a:lnTo>
                      <a:pt x="64" y="2757"/>
                    </a:lnTo>
                    <a:lnTo>
                      <a:pt x="49" y="2731"/>
                    </a:lnTo>
                    <a:lnTo>
                      <a:pt x="35" y="2707"/>
                    </a:lnTo>
                    <a:lnTo>
                      <a:pt x="24" y="2684"/>
                    </a:lnTo>
                    <a:lnTo>
                      <a:pt x="15" y="2659"/>
                    </a:lnTo>
                    <a:lnTo>
                      <a:pt x="8" y="2636"/>
                    </a:lnTo>
                    <a:lnTo>
                      <a:pt x="4" y="2614"/>
                    </a:lnTo>
                    <a:lnTo>
                      <a:pt x="0" y="2591"/>
                    </a:lnTo>
                    <a:lnTo>
                      <a:pt x="0" y="2569"/>
                    </a:lnTo>
                    <a:lnTo>
                      <a:pt x="1" y="2547"/>
                    </a:lnTo>
                    <a:lnTo>
                      <a:pt x="4" y="2525"/>
                    </a:lnTo>
                    <a:lnTo>
                      <a:pt x="4" y="2525"/>
                    </a:lnTo>
                    <a:lnTo>
                      <a:pt x="8" y="2509"/>
                    </a:lnTo>
                    <a:lnTo>
                      <a:pt x="12" y="2492"/>
                    </a:lnTo>
                    <a:lnTo>
                      <a:pt x="19" y="2477"/>
                    </a:lnTo>
                    <a:lnTo>
                      <a:pt x="26" y="2462"/>
                    </a:lnTo>
                    <a:lnTo>
                      <a:pt x="34" y="2447"/>
                    </a:lnTo>
                    <a:lnTo>
                      <a:pt x="43" y="2432"/>
                    </a:lnTo>
                    <a:lnTo>
                      <a:pt x="54" y="2419"/>
                    </a:lnTo>
                    <a:lnTo>
                      <a:pt x="65" y="2404"/>
                    </a:lnTo>
                    <a:lnTo>
                      <a:pt x="78" y="2390"/>
                    </a:lnTo>
                    <a:lnTo>
                      <a:pt x="91" y="2378"/>
                    </a:lnTo>
                    <a:lnTo>
                      <a:pt x="121" y="2352"/>
                    </a:lnTo>
                    <a:lnTo>
                      <a:pt x="154" y="2326"/>
                    </a:lnTo>
                    <a:lnTo>
                      <a:pt x="190" y="2301"/>
                    </a:lnTo>
                    <a:lnTo>
                      <a:pt x="229" y="2278"/>
                    </a:lnTo>
                    <a:lnTo>
                      <a:pt x="273" y="2255"/>
                    </a:lnTo>
                    <a:lnTo>
                      <a:pt x="318" y="2232"/>
                    </a:lnTo>
                    <a:lnTo>
                      <a:pt x="366" y="2208"/>
                    </a:lnTo>
                    <a:lnTo>
                      <a:pt x="468" y="2162"/>
                    </a:lnTo>
                    <a:lnTo>
                      <a:pt x="577" y="2114"/>
                    </a:lnTo>
                    <a:lnTo>
                      <a:pt x="577" y="2114"/>
                    </a:lnTo>
                    <a:lnTo>
                      <a:pt x="693" y="2064"/>
                    </a:lnTo>
                    <a:lnTo>
                      <a:pt x="814" y="2009"/>
                    </a:lnTo>
                    <a:lnTo>
                      <a:pt x="875" y="1980"/>
                    </a:lnTo>
                    <a:lnTo>
                      <a:pt x="938" y="1949"/>
                    </a:lnTo>
                    <a:lnTo>
                      <a:pt x="999" y="1917"/>
                    </a:lnTo>
                    <a:lnTo>
                      <a:pt x="1062" y="1883"/>
                    </a:lnTo>
                    <a:lnTo>
                      <a:pt x="1125" y="1848"/>
                    </a:lnTo>
                    <a:lnTo>
                      <a:pt x="1186" y="1811"/>
                    </a:lnTo>
                    <a:lnTo>
                      <a:pt x="1248" y="1771"/>
                    </a:lnTo>
                    <a:lnTo>
                      <a:pt x="1308" y="1729"/>
                    </a:lnTo>
                    <a:lnTo>
                      <a:pt x="1368" y="1685"/>
                    </a:lnTo>
                    <a:lnTo>
                      <a:pt x="1425" y="1639"/>
                    </a:lnTo>
                    <a:lnTo>
                      <a:pt x="1481" y="1590"/>
                    </a:lnTo>
                    <a:lnTo>
                      <a:pt x="1509" y="1564"/>
                    </a:lnTo>
                    <a:lnTo>
                      <a:pt x="1536" y="1538"/>
                    </a:lnTo>
                    <a:lnTo>
                      <a:pt x="1536" y="1538"/>
                    </a:lnTo>
                    <a:lnTo>
                      <a:pt x="1562" y="1510"/>
                    </a:lnTo>
                    <a:lnTo>
                      <a:pt x="1588" y="1483"/>
                    </a:lnTo>
                    <a:lnTo>
                      <a:pt x="1637" y="1427"/>
                    </a:lnTo>
                    <a:lnTo>
                      <a:pt x="1683" y="1368"/>
                    </a:lnTo>
                    <a:lnTo>
                      <a:pt x="1728" y="1310"/>
                    </a:lnTo>
                    <a:lnTo>
                      <a:pt x="1769" y="1250"/>
                    </a:lnTo>
                    <a:lnTo>
                      <a:pt x="1809" y="1188"/>
                    </a:lnTo>
                    <a:lnTo>
                      <a:pt x="1847" y="1125"/>
                    </a:lnTo>
                    <a:lnTo>
                      <a:pt x="1883" y="1064"/>
                    </a:lnTo>
                    <a:lnTo>
                      <a:pt x="1915" y="1001"/>
                    </a:lnTo>
                    <a:lnTo>
                      <a:pt x="1948" y="938"/>
                    </a:lnTo>
                    <a:lnTo>
                      <a:pt x="1978" y="877"/>
                    </a:lnTo>
                    <a:lnTo>
                      <a:pt x="2007" y="815"/>
                    </a:lnTo>
                    <a:lnTo>
                      <a:pt x="2062" y="694"/>
                    </a:lnTo>
                    <a:lnTo>
                      <a:pt x="2112" y="579"/>
                    </a:lnTo>
                    <a:lnTo>
                      <a:pt x="2112" y="579"/>
                    </a:lnTo>
                    <a:lnTo>
                      <a:pt x="2160" y="468"/>
                    </a:lnTo>
                    <a:lnTo>
                      <a:pt x="2206" y="366"/>
                    </a:lnTo>
                    <a:lnTo>
                      <a:pt x="2229" y="318"/>
                    </a:lnTo>
                    <a:lnTo>
                      <a:pt x="2253" y="273"/>
                    </a:lnTo>
                    <a:lnTo>
                      <a:pt x="2276" y="231"/>
                    </a:lnTo>
                    <a:lnTo>
                      <a:pt x="2300" y="191"/>
                    </a:lnTo>
                    <a:lnTo>
                      <a:pt x="2324" y="154"/>
                    </a:lnTo>
                    <a:lnTo>
                      <a:pt x="2350" y="122"/>
                    </a:lnTo>
                    <a:lnTo>
                      <a:pt x="2376" y="91"/>
                    </a:lnTo>
                    <a:lnTo>
                      <a:pt x="2389" y="79"/>
                    </a:lnTo>
                    <a:lnTo>
                      <a:pt x="2403" y="67"/>
                    </a:lnTo>
                    <a:lnTo>
                      <a:pt x="2417" y="55"/>
                    </a:lnTo>
                    <a:lnTo>
                      <a:pt x="2430" y="45"/>
                    </a:lnTo>
                    <a:lnTo>
                      <a:pt x="2445" y="35"/>
                    </a:lnTo>
                    <a:lnTo>
                      <a:pt x="2460" y="27"/>
                    </a:lnTo>
                    <a:lnTo>
                      <a:pt x="2475" y="19"/>
                    </a:lnTo>
                    <a:lnTo>
                      <a:pt x="2492" y="14"/>
                    </a:lnTo>
                    <a:lnTo>
                      <a:pt x="2508" y="8"/>
                    </a:lnTo>
                    <a:lnTo>
                      <a:pt x="2524" y="4"/>
                    </a:lnTo>
                    <a:lnTo>
                      <a:pt x="2524" y="4"/>
                    </a:lnTo>
                    <a:lnTo>
                      <a:pt x="2545" y="1"/>
                    </a:lnTo>
                    <a:lnTo>
                      <a:pt x="2567" y="0"/>
                    </a:lnTo>
                    <a:lnTo>
                      <a:pt x="2590" y="1"/>
                    </a:lnTo>
                    <a:lnTo>
                      <a:pt x="2612" y="4"/>
                    </a:lnTo>
                    <a:lnTo>
                      <a:pt x="2635" y="10"/>
                    </a:lnTo>
                    <a:lnTo>
                      <a:pt x="2658" y="16"/>
                    </a:lnTo>
                    <a:lnTo>
                      <a:pt x="2681" y="26"/>
                    </a:lnTo>
                    <a:lnTo>
                      <a:pt x="2706" y="37"/>
                    </a:lnTo>
                    <a:lnTo>
                      <a:pt x="2731" y="49"/>
                    </a:lnTo>
                    <a:lnTo>
                      <a:pt x="2755" y="66"/>
                    </a:lnTo>
                    <a:lnTo>
                      <a:pt x="2781" y="82"/>
                    </a:lnTo>
                    <a:lnTo>
                      <a:pt x="2807" y="102"/>
                    </a:lnTo>
                    <a:lnTo>
                      <a:pt x="2834" y="123"/>
                    </a:lnTo>
                    <a:lnTo>
                      <a:pt x="2862" y="147"/>
                    </a:lnTo>
                    <a:lnTo>
                      <a:pt x="2890" y="173"/>
                    </a:lnTo>
                    <a:lnTo>
                      <a:pt x="2919" y="201"/>
                    </a:lnTo>
                    <a:lnTo>
                      <a:pt x="2919" y="201"/>
                    </a:lnTo>
                    <a:close/>
                    <a:moveTo>
                      <a:pt x="1868" y="1271"/>
                    </a:moveTo>
                    <a:lnTo>
                      <a:pt x="1868" y="1271"/>
                    </a:lnTo>
                    <a:lnTo>
                      <a:pt x="1907" y="1246"/>
                    </a:lnTo>
                    <a:lnTo>
                      <a:pt x="1948" y="1220"/>
                    </a:lnTo>
                    <a:lnTo>
                      <a:pt x="2030" y="1172"/>
                    </a:lnTo>
                    <a:lnTo>
                      <a:pt x="2112" y="1128"/>
                    </a:lnTo>
                    <a:lnTo>
                      <a:pt x="2194" y="1086"/>
                    </a:lnTo>
                    <a:lnTo>
                      <a:pt x="2273" y="1046"/>
                    </a:lnTo>
                    <a:lnTo>
                      <a:pt x="2352" y="1009"/>
                    </a:lnTo>
                    <a:lnTo>
                      <a:pt x="2505" y="940"/>
                    </a:lnTo>
                    <a:lnTo>
                      <a:pt x="2505" y="940"/>
                    </a:lnTo>
                    <a:lnTo>
                      <a:pt x="2606" y="895"/>
                    </a:lnTo>
                    <a:lnTo>
                      <a:pt x="2699" y="851"/>
                    </a:lnTo>
                    <a:lnTo>
                      <a:pt x="2743" y="829"/>
                    </a:lnTo>
                    <a:lnTo>
                      <a:pt x="2785" y="807"/>
                    </a:lnTo>
                    <a:lnTo>
                      <a:pt x="2823" y="787"/>
                    </a:lnTo>
                    <a:lnTo>
                      <a:pt x="2860" y="765"/>
                    </a:lnTo>
                    <a:lnTo>
                      <a:pt x="2893" y="744"/>
                    </a:lnTo>
                    <a:lnTo>
                      <a:pt x="2923" y="722"/>
                    </a:lnTo>
                    <a:lnTo>
                      <a:pt x="2949" y="701"/>
                    </a:lnTo>
                    <a:lnTo>
                      <a:pt x="2972" y="677"/>
                    </a:lnTo>
                    <a:lnTo>
                      <a:pt x="2983" y="666"/>
                    </a:lnTo>
                    <a:lnTo>
                      <a:pt x="2993" y="656"/>
                    </a:lnTo>
                    <a:lnTo>
                      <a:pt x="3001" y="643"/>
                    </a:lnTo>
                    <a:lnTo>
                      <a:pt x="3008" y="632"/>
                    </a:lnTo>
                    <a:lnTo>
                      <a:pt x="3013" y="620"/>
                    </a:lnTo>
                    <a:lnTo>
                      <a:pt x="3019" y="608"/>
                    </a:lnTo>
                    <a:lnTo>
                      <a:pt x="3023" y="595"/>
                    </a:lnTo>
                    <a:lnTo>
                      <a:pt x="3026" y="583"/>
                    </a:lnTo>
                    <a:lnTo>
                      <a:pt x="3026" y="583"/>
                    </a:lnTo>
                    <a:lnTo>
                      <a:pt x="3027" y="568"/>
                    </a:lnTo>
                    <a:lnTo>
                      <a:pt x="3028" y="552"/>
                    </a:lnTo>
                    <a:lnTo>
                      <a:pt x="3027" y="535"/>
                    </a:lnTo>
                    <a:lnTo>
                      <a:pt x="3023" y="518"/>
                    </a:lnTo>
                    <a:lnTo>
                      <a:pt x="3019" y="500"/>
                    </a:lnTo>
                    <a:lnTo>
                      <a:pt x="3012" y="482"/>
                    </a:lnTo>
                    <a:lnTo>
                      <a:pt x="3004" y="463"/>
                    </a:lnTo>
                    <a:lnTo>
                      <a:pt x="2994" y="444"/>
                    </a:lnTo>
                    <a:lnTo>
                      <a:pt x="2982" y="425"/>
                    </a:lnTo>
                    <a:lnTo>
                      <a:pt x="2970" y="403"/>
                    </a:lnTo>
                    <a:lnTo>
                      <a:pt x="2955" y="382"/>
                    </a:lnTo>
                    <a:lnTo>
                      <a:pt x="2937" y="361"/>
                    </a:lnTo>
                    <a:lnTo>
                      <a:pt x="2919" y="339"/>
                    </a:lnTo>
                    <a:lnTo>
                      <a:pt x="2899" y="315"/>
                    </a:lnTo>
                    <a:lnTo>
                      <a:pt x="2852" y="268"/>
                    </a:lnTo>
                    <a:lnTo>
                      <a:pt x="2852" y="268"/>
                    </a:lnTo>
                    <a:lnTo>
                      <a:pt x="2806" y="223"/>
                    </a:lnTo>
                    <a:lnTo>
                      <a:pt x="2782" y="202"/>
                    </a:lnTo>
                    <a:lnTo>
                      <a:pt x="2761" y="183"/>
                    </a:lnTo>
                    <a:lnTo>
                      <a:pt x="2739" y="167"/>
                    </a:lnTo>
                    <a:lnTo>
                      <a:pt x="2718" y="152"/>
                    </a:lnTo>
                    <a:lnTo>
                      <a:pt x="2698" y="139"/>
                    </a:lnTo>
                    <a:lnTo>
                      <a:pt x="2679" y="127"/>
                    </a:lnTo>
                    <a:lnTo>
                      <a:pt x="2660" y="117"/>
                    </a:lnTo>
                    <a:lnTo>
                      <a:pt x="2640" y="109"/>
                    </a:lnTo>
                    <a:lnTo>
                      <a:pt x="2623" y="104"/>
                    </a:lnTo>
                    <a:lnTo>
                      <a:pt x="2605" y="98"/>
                    </a:lnTo>
                    <a:lnTo>
                      <a:pt x="2589" y="96"/>
                    </a:lnTo>
                    <a:lnTo>
                      <a:pt x="2572" y="94"/>
                    </a:lnTo>
                    <a:lnTo>
                      <a:pt x="2557" y="94"/>
                    </a:lnTo>
                    <a:lnTo>
                      <a:pt x="2542" y="97"/>
                    </a:lnTo>
                    <a:lnTo>
                      <a:pt x="2542" y="97"/>
                    </a:lnTo>
                    <a:lnTo>
                      <a:pt x="2530" y="100"/>
                    </a:lnTo>
                    <a:lnTo>
                      <a:pt x="2518" y="104"/>
                    </a:lnTo>
                    <a:lnTo>
                      <a:pt x="2505" y="108"/>
                    </a:lnTo>
                    <a:lnTo>
                      <a:pt x="2494" y="115"/>
                    </a:lnTo>
                    <a:lnTo>
                      <a:pt x="2483" y="122"/>
                    </a:lnTo>
                    <a:lnTo>
                      <a:pt x="2471" y="130"/>
                    </a:lnTo>
                    <a:lnTo>
                      <a:pt x="2449" y="149"/>
                    </a:lnTo>
                    <a:lnTo>
                      <a:pt x="2429" y="172"/>
                    </a:lnTo>
                    <a:lnTo>
                      <a:pt x="2407" y="199"/>
                    </a:lnTo>
                    <a:lnTo>
                      <a:pt x="2387" y="228"/>
                    </a:lnTo>
                    <a:lnTo>
                      <a:pt x="2366" y="262"/>
                    </a:lnTo>
                    <a:lnTo>
                      <a:pt x="2346" y="298"/>
                    </a:lnTo>
                    <a:lnTo>
                      <a:pt x="2325" y="336"/>
                    </a:lnTo>
                    <a:lnTo>
                      <a:pt x="2305" y="378"/>
                    </a:lnTo>
                    <a:lnTo>
                      <a:pt x="2284" y="422"/>
                    </a:lnTo>
                    <a:lnTo>
                      <a:pt x="2242" y="515"/>
                    </a:lnTo>
                    <a:lnTo>
                      <a:pt x="2198" y="616"/>
                    </a:lnTo>
                    <a:lnTo>
                      <a:pt x="2198" y="616"/>
                    </a:lnTo>
                    <a:lnTo>
                      <a:pt x="2130" y="772"/>
                    </a:lnTo>
                    <a:lnTo>
                      <a:pt x="2093" y="854"/>
                    </a:lnTo>
                    <a:lnTo>
                      <a:pt x="2053" y="935"/>
                    </a:lnTo>
                    <a:lnTo>
                      <a:pt x="2011" y="1020"/>
                    </a:lnTo>
                    <a:lnTo>
                      <a:pt x="1967" y="1103"/>
                    </a:lnTo>
                    <a:lnTo>
                      <a:pt x="1918" y="1188"/>
                    </a:lnTo>
                    <a:lnTo>
                      <a:pt x="1894" y="1229"/>
                    </a:lnTo>
                    <a:lnTo>
                      <a:pt x="1868" y="1271"/>
                    </a:lnTo>
                    <a:lnTo>
                      <a:pt x="1868" y="1271"/>
                    </a:lnTo>
                    <a:close/>
                    <a:moveTo>
                      <a:pt x="266" y="2854"/>
                    </a:moveTo>
                    <a:lnTo>
                      <a:pt x="266" y="2854"/>
                    </a:lnTo>
                    <a:lnTo>
                      <a:pt x="314" y="2901"/>
                    </a:lnTo>
                    <a:lnTo>
                      <a:pt x="337" y="2920"/>
                    </a:lnTo>
                    <a:lnTo>
                      <a:pt x="359" y="2939"/>
                    </a:lnTo>
                    <a:lnTo>
                      <a:pt x="381" y="2955"/>
                    </a:lnTo>
                    <a:lnTo>
                      <a:pt x="403" y="2970"/>
                    </a:lnTo>
                    <a:lnTo>
                      <a:pt x="423" y="2984"/>
                    </a:lnTo>
                    <a:lnTo>
                      <a:pt x="444" y="2995"/>
                    </a:lnTo>
                    <a:lnTo>
                      <a:pt x="463" y="3006"/>
                    </a:lnTo>
                    <a:lnTo>
                      <a:pt x="480" y="3014"/>
                    </a:lnTo>
                    <a:lnTo>
                      <a:pt x="500" y="3020"/>
                    </a:lnTo>
                    <a:lnTo>
                      <a:pt x="517" y="3025"/>
                    </a:lnTo>
                    <a:lnTo>
                      <a:pt x="534" y="3028"/>
                    </a:lnTo>
                    <a:lnTo>
                      <a:pt x="550" y="3029"/>
                    </a:lnTo>
                    <a:lnTo>
                      <a:pt x="566" y="3029"/>
                    </a:lnTo>
                    <a:lnTo>
                      <a:pt x="581" y="3028"/>
                    </a:lnTo>
                    <a:lnTo>
                      <a:pt x="581" y="3028"/>
                    </a:lnTo>
                    <a:lnTo>
                      <a:pt x="595" y="3025"/>
                    </a:lnTo>
                    <a:lnTo>
                      <a:pt x="607" y="3021"/>
                    </a:lnTo>
                    <a:lnTo>
                      <a:pt x="618" y="3015"/>
                    </a:lnTo>
                    <a:lnTo>
                      <a:pt x="631" y="3009"/>
                    </a:lnTo>
                    <a:lnTo>
                      <a:pt x="643" y="3002"/>
                    </a:lnTo>
                    <a:lnTo>
                      <a:pt x="654" y="2994"/>
                    </a:lnTo>
                    <a:lnTo>
                      <a:pt x="666" y="2984"/>
                    </a:lnTo>
                    <a:lnTo>
                      <a:pt x="677" y="2974"/>
                    </a:lnTo>
                    <a:lnTo>
                      <a:pt x="699" y="2951"/>
                    </a:lnTo>
                    <a:lnTo>
                      <a:pt x="721" y="2925"/>
                    </a:lnTo>
                    <a:lnTo>
                      <a:pt x="743" y="2895"/>
                    </a:lnTo>
                    <a:lnTo>
                      <a:pt x="764" y="2861"/>
                    </a:lnTo>
                    <a:lnTo>
                      <a:pt x="785" y="2826"/>
                    </a:lnTo>
                    <a:lnTo>
                      <a:pt x="807" y="2786"/>
                    </a:lnTo>
                    <a:lnTo>
                      <a:pt x="827" y="2745"/>
                    </a:lnTo>
                    <a:lnTo>
                      <a:pt x="849" y="2701"/>
                    </a:lnTo>
                    <a:lnTo>
                      <a:pt x="893" y="2607"/>
                    </a:lnTo>
                    <a:lnTo>
                      <a:pt x="939" y="2506"/>
                    </a:lnTo>
                    <a:lnTo>
                      <a:pt x="939" y="2506"/>
                    </a:lnTo>
                    <a:lnTo>
                      <a:pt x="1007" y="2354"/>
                    </a:lnTo>
                    <a:lnTo>
                      <a:pt x="1044" y="2275"/>
                    </a:lnTo>
                    <a:lnTo>
                      <a:pt x="1084" y="2195"/>
                    </a:lnTo>
                    <a:lnTo>
                      <a:pt x="1126" y="2113"/>
                    </a:lnTo>
                    <a:lnTo>
                      <a:pt x="1171" y="2032"/>
                    </a:lnTo>
                    <a:lnTo>
                      <a:pt x="1219" y="1950"/>
                    </a:lnTo>
                    <a:lnTo>
                      <a:pt x="1244" y="1909"/>
                    </a:lnTo>
                    <a:lnTo>
                      <a:pt x="1270" y="1868"/>
                    </a:lnTo>
                    <a:lnTo>
                      <a:pt x="1270" y="1868"/>
                    </a:lnTo>
                    <a:lnTo>
                      <a:pt x="1229" y="1894"/>
                    </a:lnTo>
                    <a:lnTo>
                      <a:pt x="1186" y="1920"/>
                    </a:lnTo>
                    <a:lnTo>
                      <a:pt x="1103" y="1968"/>
                    </a:lnTo>
                    <a:lnTo>
                      <a:pt x="1018" y="2013"/>
                    </a:lnTo>
                    <a:lnTo>
                      <a:pt x="935" y="2055"/>
                    </a:lnTo>
                    <a:lnTo>
                      <a:pt x="852" y="2094"/>
                    </a:lnTo>
                    <a:lnTo>
                      <a:pt x="771" y="2130"/>
                    </a:lnTo>
                    <a:lnTo>
                      <a:pt x="614" y="2199"/>
                    </a:lnTo>
                    <a:lnTo>
                      <a:pt x="614" y="2199"/>
                    </a:lnTo>
                    <a:lnTo>
                      <a:pt x="513" y="2242"/>
                    </a:lnTo>
                    <a:lnTo>
                      <a:pt x="420" y="2285"/>
                    </a:lnTo>
                    <a:lnTo>
                      <a:pt x="377" y="2305"/>
                    </a:lnTo>
                    <a:lnTo>
                      <a:pt x="336" y="2326"/>
                    </a:lnTo>
                    <a:lnTo>
                      <a:pt x="296" y="2346"/>
                    </a:lnTo>
                    <a:lnTo>
                      <a:pt x="261" y="2367"/>
                    </a:lnTo>
                    <a:lnTo>
                      <a:pt x="228" y="2387"/>
                    </a:lnTo>
                    <a:lnTo>
                      <a:pt x="198" y="2409"/>
                    </a:lnTo>
                    <a:lnTo>
                      <a:pt x="170" y="2430"/>
                    </a:lnTo>
                    <a:lnTo>
                      <a:pt x="149" y="2451"/>
                    </a:lnTo>
                    <a:lnTo>
                      <a:pt x="129" y="2473"/>
                    </a:lnTo>
                    <a:lnTo>
                      <a:pt x="121" y="2484"/>
                    </a:lnTo>
                    <a:lnTo>
                      <a:pt x="113" y="2496"/>
                    </a:lnTo>
                    <a:lnTo>
                      <a:pt x="108" y="2507"/>
                    </a:lnTo>
                    <a:lnTo>
                      <a:pt x="102" y="2520"/>
                    </a:lnTo>
                    <a:lnTo>
                      <a:pt x="98" y="2531"/>
                    </a:lnTo>
                    <a:lnTo>
                      <a:pt x="95" y="2543"/>
                    </a:lnTo>
                    <a:lnTo>
                      <a:pt x="95" y="2543"/>
                    </a:lnTo>
                    <a:lnTo>
                      <a:pt x="94" y="2558"/>
                    </a:lnTo>
                    <a:lnTo>
                      <a:pt x="93" y="2574"/>
                    </a:lnTo>
                    <a:lnTo>
                      <a:pt x="94" y="2591"/>
                    </a:lnTo>
                    <a:lnTo>
                      <a:pt x="97" y="2607"/>
                    </a:lnTo>
                    <a:lnTo>
                      <a:pt x="102" y="2625"/>
                    </a:lnTo>
                    <a:lnTo>
                      <a:pt x="109" y="2643"/>
                    </a:lnTo>
                    <a:lnTo>
                      <a:pt x="117" y="2660"/>
                    </a:lnTo>
                    <a:lnTo>
                      <a:pt x="127" y="2679"/>
                    </a:lnTo>
                    <a:lnTo>
                      <a:pt x="138" y="2700"/>
                    </a:lnTo>
                    <a:lnTo>
                      <a:pt x="151" y="2719"/>
                    </a:lnTo>
                    <a:lnTo>
                      <a:pt x="166" y="2741"/>
                    </a:lnTo>
                    <a:lnTo>
                      <a:pt x="183" y="2761"/>
                    </a:lnTo>
                    <a:lnTo>
                      <a:pt x="200" y="2785"/>
                    </a:lnTo>
                    <a:lnTo>
                      <a:pt x="221" y="2807"/>
                    </a:lnTo>
                    <a:lnTo>
                      <a:pt x="266" y="2854"/>
                    </a:lnTo>
                    <a:lnTo>
                      <a:pt x="266" y="2854"/>
                    </a:lnTo>
                    <a:close/>
                  </a:path>
                </a:pathLst>
              </a:custGeom>
              <a:solidFill>
                <a:srgbClr val="5496A6"/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27" name="Freeform: Shape 8"/>
              <p:cNvSpPr/>
              <p:nvPr/>
            </p:nvSpPr>
            <p:spPr bwMode="auto">
              <a:xfrm>
                <a:off x="7549881" y="2546520"/>
                <a:ext cx="1580436" cy="1580435"/>
              </a:xfrm>
              <a:custGeom>
                <a:avLst/>
                <a:gdLst>
                  <a:gd name="T0" fmla="*/ 1611 w 1611"/>
                  <a:gd name="T1" fmla="*/ 848 h 1612"/>
                  <a:gd name="T2" fmla="*/ 1595 w 1611"/>
                  <a:gd name="T3" fmla="*/ 969 h 1612"/>
                  <a:gd name="T4" fmla="*/ 1564 w 1611"/>
                  <a:gd name="T5" fmla="*/ 1084 h 1612"/>
                  <a:gd name="T6" fmla="*/ 1514 w 1611"/>
                  <a:gd name="T7" fmla="*/ 1190 h 1612"/>
                  <a:gd name="T8" fmla="*/ 1452 w 1611"/>
                  <a:gd name="T9" fmla="*/ 1289 h 1612"/>
                  <a:gd name="T10" fmla="*/ 1375 w 1611"/>
                  <a:gd name="T11" fmla="*/ 1376 h 1612"/>
                  <a:gd name="T12" fmla="*/ 1288 w 1611"/>
                  <a:gd name="T13" fmla="*/ 1453 h 1612"/>
                  <a:gd name="T14" fmla="*/ 1189 w 1611"/>
                  <a:gd name="T15" fmla="*/ 1516 h 1612"/>
                  <a:gd name="T16" fmla="*/ 1083 w 1611"/>
                  <a:gd name="T17" fmla="*/ 1563 h 1612"/>
                  <a:gd name="T18" fmla="*/ 968 w 1611"/>
                  <a:gd name="T19" fmla="*/ 1596 h 1612"/>
                  <a:gd name="T20" fmla="*/ 847 w 1611"/>
                  <a:gd name="T21" fmla="*/ 1611 h 1612"/>
                  <a:gd name="T22" fmla="*/ 765 w 1611"/>
                  <a:gd name="T23" fmla="*/ 1611 h 1612"/>
                  <a:gd name="T24" fmla="*/ 643 w 1611"/>
                  <a:gd name="T25" fmla="*/ 1596 h 1612"/>
                  <a:gd name="T26" fmla="*/ 529 w 1611"/>
                  <a:gd name="T27" fmla="*/ 1563 h 1612"/>
                  <a:gd name="T28" fmla="*/ 422 w 1611"/>
                  <a:gd name="T29" fmla="*/ 1516 h 1612"/>
                  <a:gd name="T30" fmla="*/ 324 w 1611"/>
                  <a:gd name="T31" fmla="*/ 1453 h 1612"/>
                  <a:gd name="T32" fmla="*/ 236 w 1611"/>
                  <a:gd name="T33" fmla="*/ 1376 h 1612"/>
                  <a:gd name="T34" fmla="*/ 160 w 1611"/>
                  <a:gd name="T35" fmla="*/ 1289 h 1612"/>
                  <a:gd name="T36" fmla="*/ 97 w 1611"/>
                  <a:gd name="T37" fmla="*/ 1190 h 1612"/>
                  <a:gd name="T38" fmla="*/ 49 w 1611"/>
                  <a:gd name="T39" fmla="*/ 1084 h 1612"/>
                  <a:gd name="T40" fmla="*/ 17 w 1611"/>
                  <a:gd name="T41" fmla="*/ 969 h 1612"/>
                  <a:gd name="T42" fmla="*/ 2 w 1611"/>
                  <a:gd name="T43" fmla="*/ 848 h 1612"/>
                  <a:gd name="T44" fmla="*/ 2 w 1611"/>
                  <a:gd name="T45" fmla="*/ 764 h 1612"/>
                  <a:gd name="T46" fmla="*/ 17 w 1611"/>
                  <a:gd name="T47" fmla="*/ 644 h 1612"/>
                  <a:gd name="T48" fmla="*/ 49 w 1611"/>
                  <a:gd name="T49" fmla="*/ 529 h 1612"/>
                  <a:gd name="T50" fmla="*/ 97 w 1611"/>
                  <a:gd name="T51" fmla="*/ 422 h 1612"/>
                  <a:gd name="T52" fmla="*/ 160 w 1611"/>
                  <a:gd name="T53" fmla="*/ 323 h 1612"/>
                  <a:gd name="T54" fmla="*/ 236 w 1611"/>
                  <a:gd name="T55" fmla="*/ 236 h 1612"/>
                  <a:gd name="T56" fmla="*/ 324 w 1611"/>
                  <a:gd name="T57" fmla="*/ 161 h 1612"/>
                  <a:gd name="T58" fmla="*/ 422 w 1611"/>
                  <a:gd name="T59" fmla="*/ 98 h 1612"/>
                  <a:gd name="T60" fmla="*/ 529 w 1611"/>
                  <a:gd name="T61" fmla="*/ 49 h 1612"/>
                  <a:gd name="T62" fmla="*/ 643 w 1611"/>
                  <a:gd name="T63" fmla="*/ 16 h 1612"/>
                  <a:gd name="T64" fmla="*/ 765 w 1611"/>
                  <a:gd name="T65" fmla="*/ 1 h 1612"/>
                  <a:gd name="T66" fmla="*/ 847 w 1611"/>
                  <a:gd name="T67" fmla="*/ 1 h 1612"/>
                  <a:gd name="T68" fmla="*/ 968 w 1611"/>
                  <a:gd name="T69" fmla="*/ 16 h 1612"/>
                  <a:gd name="T70" fmla="*/ 1083 w 1611"/>
                  <a:gd name="T71" fmla="*/ 49 h 1612"/>
                  <a:gd name="T72" fmla="*/ 1189 w 1611"/>
                  <a:gd name="T73" fmla="*/ 98 h 1612"/>
                  <a:gd name="T74" fmla="*/ 1288 w 1611"/>
                  <a:gd name="T75" fmla="*/ 161 h 1612"/>
                  <a:gd name="T76" fmla="*/ 1375 w 1611"/>
                  <a:gd name="T77" fmla="*/ 236 h 1612"/>
                  <a:gd name="T78" fmla="*/ 1452 w 1611"/>
                  <a:gd name="T79" fmla="*/ 323 h 1612"/>
                  <a:gd name="T80" fmla="*/ 1514 w 1611"/>
                  <a:gd name="T81" fmla="*/ 422 h 1612"/>
                  <a:gd name="T82" fmla="*/ 1564 w 1611"/>
                  <a:gd name="T83" fmla="*/ 529 h 1612"/>
                  <a:gd name="T84" fmla="*/ 1595 w 1611"/>
                  <a:gd name="T85" fmla="*/ 644 h 1612"/>
                  <a:gd name="T86" fmla="*/ 1611 w 1611"/>
                  <a:gd name="T87" fmla="*/ 764 h 1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11" h="1612">
                    <a:moveTo>
                      <a:pt x="1611" y="807"/>
                    </a:moveTo>
                    <a:lnTo>
                      <a:pt x="1611" y="807"/>
                    </a:lnTo>
                    <a:lnTo>
                      <a:pt x="1611" y="848"/>
                    </a:lnTo>
                    <a:lnTo>
                      <a:pt x="1607" y="889"/>
                    </a:lnTo>
                    <a:lnTo>
                      <a:pt x="1603" y="930"/>
                    </a:lnTo>
                    <a:lnTo>
                      <a:pt x="1595" y="969"/>
                    </a:lnTo>
                    <a:lnTo>
                      <a:pt x="1587" y="1007"/>
                    </a:lnTo>
                    <a:lnTo>
                      <a:pt x="1576" y="1046"/>
                    </a:lnTo>
                    <a:lnTo>
                      <a:pt x="1564" y="1084"/>
                    </a:lnTo>
                    <a:lnTo>
                      <a:pt x="1549" y="1119"/>
                    </a:lnTo>
                    <a:lnTo>
                      <a:pt x="1532" y="1156"/>
                    </a:lnTo>
                    <a:lnTo>
                      <a:pt x="1514" y="1190"/>
                    </a:lnTo>
                    <a:lnTo>
                      <a:pt x="1495" y="1225"/>
                    </a:lnTo>
                    <a:lnTo>
                      <a:pt x="1475" y="1257"/>
                    </a:lnTo>
                    <a:lnTo>
                      <a:pt x="1452" y="1289"/>
                    </a:lnTo>
                    <a:lnTo>
                      <a:pt x="1428" y="1319"/>
                    </a:lnTo>
                    <a:lnTo>
                      <a:pt x="1402" y="1349"/>
                    </a:lnTo>
                    <a:lnTo>
                      <a:pt x="1375" y="1376"/>
                    </a:lnTo>
                    <a:lnTo>
                      <a:pt x="1348" y="1404"/>
                    </a:lnTo>
                    <a:lnTo>
                      <a:pt x="1319" y="1428"/>
                    </a:lnTo>
                    <a:lnTo>
                      <a:pt x="1288" y="1453"/>
                    </a:lnTo>
                    <a:lnTo>
                      <a:pt x="1256" y="1475"/>
                    </a:lnTo>
                    <a:lnTo>
                      <a:pt x="1224" y="1496"/>
                    </a:lnTo>
                    <a:lnTo>
                      <a:pt x="1189" y="1516"/>
                    </a:lnTo>
                    <a:lnTo>
                      <a:pt x="1155" y="1533"/>
                    </a:lnTo>
                    <a:lnTo>
                      <a:pt x="1120" y="1550"/>
                    </a:lnTo>
                    <a:lnTo>
                      <a:pt x="1083" y="1563"/>
                    </a:lnTo>
                    <a:lnTo>
                      <a:pt x="1046" y="1576"/>
                    </a:lnTo>
                    <a:lnTo>
                      <a:pt x="1008" y="1587"/>
                    </a:lnTo>
                    <a:lnTo>
                      <a:pt x="968" y="1596"/>
                    </a:lnTo>
                    <a:lnTo>
                      <a:pt x="929" y="1603"/>
                    </a:lnTo>
                    <a:lnTo>
                      <a:pt x="888" y="1608"/>
                    </a:lnTo>
                    <a:lnTo>
                      <a:pt x="847" y="1611"/>
                    </a:lnTo>
                    <a:lnTo>
                      <a:pt x="806" y="1612"/>
                    </a:lnTo>
                    <a:lnTo>
                      <a:pt x="806" y="1612"/>
                    </a:lnTo>
                    <a:lnTo>
                      <a:pt x="765" y="1611"/>
                    </a:lnTo>
                    <a:lnTo>
                      <a:pt x="724" y="1608"/>
                    </a:lnTo>
                    <a:lnTo>
                      <a:pt x="683" y="1603"/>
                    </a:lnTo>
                    <a:lnTo>
                      <a:pt x="643" y="1596"/>
                    </a:lnTo>
                    <a:lnTo>
                      <a:pt x="605" y="1587"/>
                    </a:lnTo>
                    <a:lnTo>
                      <a:pt x="567" y="1576"/>
                    </a:lnTo>
                    <a:lnTo>
                      <a:pt x="529" y="1563"/>
                    </a:lnTo>
                    <a:lnTo>
                      <a:pt x="492" y="1550"/>
                    </a:lnTo>
                    <a:lnTo>
                      <a:pt x="456" y="1533"/>
                    </a:lnTo>
                    <a:lnTo>
                      <a:pt x="422" y="1516"/>
                    </a:lnTo>
                    <a:lnTo>
                      <a:pt x="388" y="1496"/>
                    </a:lnTo>
                    <a:lnTo>
                      <a:pt x="355" y="1475"/>
                    </a:lnTo>
                    <a:lnTo>
                      <a:pt x="324" y="1453"/>
                    </a:lnTo>
                    <a:lnTo>
                      <a:pt x="294" y="1428"/>
                    </a:lnTo>
                    <a:lnTo>
                      <a:pt x="264" y="1404"/>
                    </a:lnTo>
                    <a:lnTo>
                      <a:pt x="236" y="1376"/>
                    </a:lnTo>
                    <a:lnTo>
                      <a:pt x="209" y="1349"/>
                    </a:lnTo>
                    <a:lnTo>
                      <a:pt x="185" y="1319"/>
                    </a:lnTo>
                    <a:lnTo>
                      <a:pt x="160" y="1289"/>
                    </a:lnTo>
                    <a:lnTo>
                      <a:pt x="138" y="1257"/>
                    </a:lnTo>
                    <a:lnTo>
                      <a:pt x="116" y="1225"/>
                    </a:lnTo>
                    <a:lnTo>
                      <a:pt x="97" y="1190"/>
                    </a:lnTo>
                    <a:lnTo>
                      <a:pt x="79" y="1156"/>
                    </a:lnTo>
                    <a:lnTo>
                      <a:pt x="63" y="1119"/>
                    </a:lnTo>
                    <a:lnTo>
                      <a:pt x="49" y="1084"/>
                    </a:lnTo>
                    <a:lnTo>
                      <a:pt x="36" y="1046"/>
                    </a:lnTo>
                    <a:lnTo>
                      <a:pt x="25" y="1007"/>
                    </a:lnTo>
                    <a:lnTo>
                      <a:pt x="17" y="969"/>
                    </a:lnTo>
                    <a:lnTo>
                      <a:pt x="10" y="930"/>
                    </a:lnTo>
                    <a:lnTo>
                      <a:pt x="4" y="889"/>
                    </a:lnTo>
                    <a:lnTo>
                      <a:pt x="2" y="848"/>
                    </a:lnTo>
                    <a:lnTo>
                      <a:pt x="0" y="807"/>
                    </a:lnTo>
                    <a:lnTo>
                      <a:pt x="0" y="807"/>
                    </a:lnTo>
                    <a:lnTo>
                      <a:pt x="2" y="764"/>
                    </a:lnTo>
                    <a:lnTo>
                      <a:pt x="4" y="723"/>
                    </a:lnTo>
                    <a:lnTo>
                      <a:pt x="10" y="684"/>
                    </a:lnTo>
                    <a:lnTo>
                      <a:pt x="17" y="644"/>
                    </a:lnTo>
                    <a:lnTo>
                      <a:pt x="25" y="605"/>
                    </a:lnTo>
                    <a:lnTo>
                      <a:pt x="36" y="566"/>
                    </a:lnTo>
                    <a:lnTo>
                      <a:pt x="49" y="529"/>
                    </a:lnTo>
                    <a:lnTo>
                      <a:pt x="63" y="493"/>
                    </a:lnTo>
                    <a:lnTo>
                      <a:pt x="79" y="457"/>
                    </a:lnTo>
                    <a:lnTo>
                      <a:pt x="97" y="422"/>
                    </a:lnTo>
                    <a:lnTo>
                      <a:pt x="116" y="389"/>
                    </a:lnTo>
                    <a:lnTo>
                      <a:pt x="138" y="356"/>
                    </a:lnTo>
                    <a:lnTo>
                      <a:pt x="160" y="323"/>
                    </a:lnTo>
                    <a:lnTo>
                      <a:pt x="185" y="293"/>
                    </a:lnTo>
                    <a:lnTo>
                      <a:pt x="209" y="265"/>
                    </a:lnTo>
                    <a:lnTo>
                      <a:pt x="236" y="236"/>
                    </a:lnTo>
                    <a:lnTo>
                      <a:pt x="264" y="210"/>
                    </a:lnTo>
                    <a:lnTo>
                      <a:pt x="294" y="184"/>
                    </a:lnTo>
                    <a:lnTo>
                      <a:pt x="324" y="161"/>
                    </a:lnTo>
                    <a:lnTo>
                      <a:pt x="355" y="138"/>
                    </a:lnTo>
                    <a:lnTo>
                      <a:pt x="388" y="117"/>
                    </a:lnTo>
                    <a:lnTo>
                      <a:pt x="422" y="98"/>
                    </a:lnTo>
                    <a:lnTo>
                      <a:pt x="456" y="80"/>
                    </a:lnTo>
                    <a:lnTo>
                      <a:pt x="492" y="64"/>
                    </a:lnTo>
                    <a:lnTo>
                      <a:pt x="529" y="49"/>
                    </a:lnTo>
                    <a:lnTo>
                      <a:pt x="567" y="36"/>
                    </a:lnTo>
                    <a:lnTo>
                      <a:pt x="605" y="26"/>
                    </a:lnTo>
                    <a:lnTo>
                      <a:pt x="643" y="16"/>
                    </a:lnTo>
                    <a:lnTo>
                      <a:pt x="683" y="9"/>
                    </a:lnTo>
                    <a:lnTo>
                      <a:pt x="724" y="4"/>
                    </a:lnTo>
                    <a:lnTo>
                      <a:pt x="765" y="1"/>
                    </a:lnTo>
                    <a:lnTo>
                      <a:pt x="806" y="0"/>
                    </a:lnTo>
                    <a:lnTo>
                      <a:pt x="806" y="0"/>
                    </a:lnTo>
                    <a:lnTo>
                      <a:pt x="847" y="1"/>
                    </a:lnTo>
                    <a:lnTo>
                      <a:pt x="888" y="4"/>
                    </a:lnTo>
                    <a:lnTo>
                      <a:pt x="929" y="9"/>
                    </a:lnTo>
                    <a:lnTo>
                      <a:pt x="968" y="16"/>
                    </a:lnTo>
                    <a:lnTo>
                      <a:pt x="1008" y="26"/>
                    </a:lnTo>
                    <a:lnTo>
                      <a:pt x="1046" y="36"/>
                    </a:lnTo>
                    <a:lnTo>
                      <a:pt x="1083" y="49"/>
                    </a:lnTo>
                    <a:lnTo>
                      <a:pt x="1120" y="64"/>
                    </a:lnTo>
                    <a:lnTo>
                      <a:pt x="1155" y="80"/>
                    </a:lnTo>
                    <a:lnTo>
                      <a:pt x="1189" y="98"/>
                    </a:lnTo>
                    <a:lnTo>
                      <a:pt x="1224" y="117"/>
                    </a:lnTo>
                    <a:lnTo>
                      <a:pt x="1256" y="138"/>
                    </a:lnTo>
                    <a:lnTo>
                      <a:pt x="1288" y="161"/>
                    </a:lnTo>
                    <a:lnTo>
                      <a:pt x="1319" y="184"/>
                    </a:lnTo>
                    <a:lnTo>
                      <a:pt x="1348" y="210"/>
                    </a:lnTo>
                    <a:lnTo>
                      <a:pt x="1375" y="236"/>
                    </a:lnTo>
                    <a:lnTo>
                      <a:pt x="1402" y="265"/>
                    </a:lnTo>
                    <a:lnTo>
                      <a:pt x="1428" y="293"/>
                    </a:lnTo>
                    <a:lnTo>
                      <a:pt x="1452" y="323"/>
                    </a:lnTo>
                    <a:lnTo>
                      <a:pt x="1475" y="356"/>
                    </a:lnTo>
                    <a:lnTo>
                      <a:pt x="1495" y="389"/>
                    </a:lnTo>
                    <a:lnTo>
                      <a:pt x="1514" y="422"/>
                    </a:lnTo>
                    <a:lnTo>
                      <a:pt x="1532" y="457"/>
                    </a:lnTo>
                    <a:lnTo>
                      <a:pt x="1549" y="493"/>
                    </a:lnTo>
                    <a:lnTo>
                      <a:pt x="1564" y="529"/>
                    </a:lnTo>
                    <a:lnTo>
                      <a:pt x="1576" y="566"/>
                    </a:lnTo>
                    <a:lnTo>
                      <a:pt x="1587" y="605"/>
                    </a:lnTo>
                    <a:lnTo>
                      <a:pt x="1595" y="644"/>
                    </a:lnTo>
                    <a:lnTo>
                      <a:pt x="1603" y="684"/>
                    </a:lnTo>
                    <a:lnTo>
                      <a:pt x="1607" y="723"/>
                    </a:lnTo>
                    <a:lnTo>
                      <a:pt x="1611" y="764"/>
                    </a:lnTo>
                    <a:lnTo>
                      <a:pt x="1611" y="807"/>
                    </a:lnTo>
                    <a:lnTo>
                      <a:pt x="1611" y="807"/>
                    </a:lnTo>
                    <a:close/>
                  </a:path>
                </a:pathLst>
              </a:custGeom>
              <a:solidFill>
                <a:srgbClr val="5496A6"/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267" name="Freeform: Shape 9"/>
            <p:cNvSpPr/>
            <p:nvPr/>
          </p:nvSpPr>
          <p:spPr bwMode="auto">
            <a:xfrm>
              <a:off x="8562402" y="1526469"/>
              <a:ext cx="972189" cy="972189"/>
            </a:xfrm>
            <a:custGeom>
              <a:avLst/>
              <a:gdLst>
                <a:gd name="T0" fmla="*/ 819 w 819"/>
                <a:gd name="T1" fmla="*/ 430 h 819"/>
                <a:gd name="T2" fmla="*/ 811 w 819"/>
                <a:gd name="T3" fmla="*/ 493 h 819"/>
                <a:gd name="T4" fmla="*/ 795 w 819"/>
                <a:gd name="T5" fmla="*/ 550 h 819"/>
                <a:gd name="T6" fmla="*/ 770 w 819"/>
                <a:gd name="T7" fmla="*/ 605 h 819"/>
                <a:gd name="T8" fmla="*/ 739 w 819"/>
                <a:gd name="T9" fmla="*/ 655 h 819"/>
                <a:gd name="T10" fmla="*/ 699 w 819"/>
                <a:gd name="T11" fmla="*/ 699 h 819"/>
                <a:gd name="T12" fmla="*/ 656 w 819"/>
                <a:gd name="T13" fmla="*/ 738 h 819"/>
                <a:gd name="T14" fmla="*/ 605 w 819"/>
                <a:gd name="T15" fmla="*/ 770 h 819"/>
                <a:gd name="T16" fmla="*/ 550 w 819"/>
                <a:gd name="T17" fmla="*/ 794 h 819"/>
                <a:gd name="T18" fmla="*/ 493 w 819"/>
                <a:gd name="T19" fmla="*/ 811 h 819"/>
                <a:gd name="T20" fmla="*/ 432 w 819"/>
                <a:gd name="T21" fmla="*/ 819 h 819"/>
                <a:gd name="T22" fmla="*/ 389 w 819"/>
                <a:gd name="T23" fmla="*/ 819 h 819"/>
                <a:gd name="T24" fmla="*/ 328 w 819"/>
                <a:gd name="T25" fmla="*/ 811 h 819"/>
                <a:gd name="T26" fmla="*/ 269 w 819"/>
                <a:gd name="T27" fmla="*/ 794 h 819"/>
                <a:gd name="T28" fmla="*/ 215 w 819"/>
                <a:gd name="T29" fmla="*/ 770 h 819"/>
                <a:gd name="T30" fmla="*/ 164 w 819"/>
                <a:gd name="T31" fmla="*/ 738 h 819"/>
                <a:gd name="T32" fmla="*/ 120 w 819"/>
                <a:gd name="T33" fmla="*/ 699 h 819"/>
                <a:gd name="T34" fmla="*/ 81 w 819"/>
                <a:gd name="T35" fmla="*/ 655 h 819"/>
                <a:gd name="T36" fmla="*/ 49 w 819"/>
                <a:gd name="T37" fmla="*/ 605 h 819"/>
                <a:gd name="T38" fmla="*/ 25 w 819"/>
                <a:gd name="T39" fmla="*/ 550 h 819"/>
                <a:gd name="T40" fmla="*/ 8 w 819"/>
                <a:gd name="T41" fmla="*/ 493 h 819"/>
                <a:gd name="T42" fmla="*/ 0 w 819"/>
                <a:gd name="T43" fmla="*/ 430 h 819"/>
                <a:gd name="T44" fmla="*/ 0 w 819"/>
                <a:gd name="T45" fmla="*/ 389 h 819"/>
                <a:gd name="T46" fmla="*/ 8 w 819"/>
                <a:gd name="T47" fmla="*/ 326 h 819"/>
                <a:gd name="T48" fmla="*/ 25 w 819"/>
                <a:gd name="T49" fmla="*/ 269 h 819"/>
                <a:gd name="T50" fmla="*/ 49 w 819"/>
                <a:gd name="T51" fmla="*/ 214 h 819"/>
                <a:gd name="T52" fmla="*/ 81 w 819"/>
                <a:gd name="T53" fmla="*/ 163 h 819"/>
                <a:gd name="T54" fmla="*/ 120 w 819"/>
                <a:gd name="T55" fmla="*/ 120 h 819"/>
                <a:gd name="T56" fmla="*/ 164 w 819"/>
                <a:gd name="T57" fmla="*/ 80 h 819"/>
                <a:gd name="T58" fmla="*/ 215 w 819"/>
                <a:gd name="T59" fmla="*/ 49 h 819"/>
                <a:gd name="T60" fmla="*/ 269 w 819"/>
                <a:gd name="T61" fmla="*/ 24 h 819"/>
                <a:gd name="T62" fmla="*/ 328 w 819"/>
                <a:gd name="T63" fmla="*/ 8 h 819"/>
                <a:gd name="T64" fmla="*/ 389 w 819"/>
                <a:gd name="T65" fmla="*/ 0 h 819"/>
                <a:gd name="T66" fmla="*/ 432 w 819"/>
                <a:gd name="T67" fmla="*/ 0 h 819"/>
                <a:gd name="T68" fmla="*/ 493 w 819"/>
                <a:gd name="T69" fmla="*/ 8 h 819"/>
                <a:gd name="T70" fmla="*/ 550 w 819"/>
                <a:gd name="T71" fmla="*/ 24 h 819"/>
                <a:gd name="T72" fmla="*/ 605 w 819"/>
                <a:gd name="T73" fmla="*/ 49 h 819"/>
                <a:gd name="T74" fmla="*/ 656 w 819"/>
                <a:gd name="T75" fmla="*/ 80 h 819"/>
                <a:gd name="T76" fmla="*/ 699 w 819"/>
                <a:gd name="T77" fmla="*/ 120 h 819"/>
                <a:gd name="T78" fmla="*/ 739 w 819"/>
                <a:gd name="T79" fmla="*/ 163 h 819"/>
                <a:gd name="T80" fmla="*/ 770 w 819"/>
                <a:gd name="T81" fmla="*/ 214 h 819"/>
                <a:gd name="T82" fmla="*/ 795 w 819"/>
                <a:gd name="T83" fmla="*/ 269 h 819"/>
                <a:gd name="T84" fmla="*/ 811 w 819"/>
                <a:gd name="T85" fmla="*/ 326 h 819"/>
                <a:gd name="T86" fmla="*/ 819 w 819"/>
                <a:gd name="T87" fmla="*/ 38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9" h="819">
                  <a:moveTo>
                    <a:pt x="819" y="409"/>
                  </a:moveTo>
                  <a:lnTo>
                    <a:pt x="819" y="409"/>
                  </a:lnTo>
                  <a:lnTo>
                    <a:pt x="819" y="430"/>
                  </a:lnTo>
                  <a:lnTo>
                    <a:pt x="818" y="452"/>
                  </a:lnTo>
                  <a:lnTo>
                    <a:pt x="815" y="472"/>
                  </a:lnTo>
                  <a:lnTo>
                    <a:pt x="811" y="493"/>
                  </a:lnTo>
                  <a:lnTo>
                    <a:pt x="807" y="512"/>
                  </a:lnTo>
                  <a:lnTo>
                    <a:pt x="802" y="531"/>
                  </a:lnTo>
                  <a:lnTo>
                    <a:pt x="795" y="550"/>
                  </a:lnTo>
                  <a:lnTo>
                    <a:pt x="788" y="569"/>
                  </a:lnTo>
                  <a:lnTo>
                    <a:pt x="780" y="587"/>
                  </a:lnTo>
                  <a:lnTo>
                    <a:pt x="770" y="605"/>
                  </a:lnTo>
                  <a:lnTo>
                    <a:pt x="761" y="622"/>
                  </a:lnTo>
                  <a:lnTo>
                    <a:pt x="750" y="639"/>
                  </a:lnTo>
                  <a:lnTo>
                    <a:pt x="739" y="655"/>
                  </a:lnTo>
                  <a:lnTo>
                    <a:pt x="727" y="670"/>
                  </a:lnTo>
                  <a:lnTo>
                    <a:pt x="713" y="685"/>
                  </a:lnTo>
                  <a:lnTo>
                    <a:pt x="699" y="699"/>
                  </a:lnTo>
                  <a:lnTo>
                    <a:pt x="686" y="712"/>
                  </a:lnTo>
                  <a:lnTo>
                    <a:pt x="671" y="726"/>
                  </a:lnTo>
                  <a:lnTo>
                    <a:pt x="656" y="738"/>
                  </a:lnTo>
                  <a:lnTo>
                    <a:pt x="639" y="749"/>
                  </a:lnTo>
                  <a:lnTo>
                    <a:pt x="623" y="760"/>
                  </a:lnTo>
                  <a:lnTo>
                    <a:pt x="605" y="770"/>
                  </a:lnTo>
                  <a:lnTo>
                    <a:pt x="587" y="779"/>
                  </a:lnTo>
                  <a:lnTo>
                    <a:pt x="570" y="788"/>
                  </a:lnTo>
                  <a:lnTo>
                    <a:pt x="550" y="794"/>
                  </a:lnTo>
                  <a:lnTo>
                    <a:pt x="531" y="801"/>
                  </a:lnTo>
                  <a:lnTo>
                    <a:pt x="512" y="807"/>
                  </a:lnTo>
                  <a:lnTo>
                    <a:pt x="493" y="811"/>
                  </a:lnTo>
                  <a:lnTo>
                    <a:pt x="473" y="815"/>
                  </a:lnTo>
                  <a:lnTo>
                    <a:pt x="452" y="818"/>
                  </a:lnTo>
                  <a:lnTo>
                    <a:pt x="432" y="819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389" y="819"/>
                  </a:lnTo>
                  <a:lnTo>
                    <a:pt x="367" y="818"/>
                  </a:lnTo>
                  <a:lnTo>
                    <a:pt x="347" y="815"/>
                  </a:lnTo>
                  <a:lnTo>
                    <a:pt x="328" y="811"/>
                  </a:lnTo>
                  <a:lnTo>
                    <a:pt x="307" y="807"/>
                  </a:lnTo>
                  <a:lnTo>
                    <a:pt x="288" y="801"/>
                  </a:lnTo>
                  <a:lnTo>
                    <a:pt x="269" y="794"/>
                  </a:lnTo>
                  <a:lnTo>
                    <a:pt x="250" y="788"/>
                  </a:lnTo>
                  <a:lnTo>
                    <a:pt x="232" y="779"/>
                  </a:lnTo>
                  <a:lnTo>
                    <a:pt x="215" y="770"/>
                  </a:lnTo>
                  <a:lnTo>
                    <a:pt x="197" y="760"/>
                  </a:lnTo>
                  <a:lnTo>
                    <a:pt x="180" y="749"/>
                  </a:lnTo>
                  <a:lnTo>
                    <a:pt x="164" y="738"/>
                  </a:lnTo>
                  <a:lnTo>
                    <a:pt x="149" y="726"/>
                  </a:lnTo>
                  <a:lnTo>
                    <a:pt x="134" y="712"/>
                  </a:lnTo>
                  <a:lnTo>
                    <a:pt x="120" y="699"/>
                  </a:lnTo>
                  <a:lnTo>
                    <a:pt x="107" y="685"/>
                  </a:lnTo>
                  <a:lnTo>
                    <a:pt x="93" y="670"/>
                  </a:lnTo>
                  <a:lnTo>
                    <a:pt x="81" y="655"/>
                  </a:lnTo>
                  <a:lnTo>
                    <a:pt x="70" y="639"/>
                  </a:lnTo>
                  <a:lnTo>
                    <a:pt x="59" y="622"/>
                  </a:lnTo>
                  <a:lnTo>
                    <a:pt x="49" y="605"/>
                  </a:lnTo>
                  <a:lnTo>
                    <a:pt x="40" y="587"/>
                  </a:lnTo>
                  <a:lnTo>
                    <a:pt x="32" y="569"/>
                  </a:lnTo>
                  <a:lnTo>
                    <a:pt x="25" y="550"/>
                  </a:lnTo>
                  <a:lnTo>
                    <a:pt x="18" y="531"/>
                  </a:lnTo>
                  <a:lnTo>
                    <a:pt x="12" y="512"/>
                  </a:lnTo>
                  <a:lnTo>
                    <a:pt x="8" y="493"/>
                  </a:lnTo>
                  <a:lnTo>
                    <a:pt x="4" y="472"/>
                  </a:lnTo>
                  <a:lnTo>
                    <a:pt x="2" y="452"/>
                  </a:lnTo>
                  <a:lnTo>
                    <a:pt x="0" y="430"/>
                  </a:lnTo>
                  <a:lnTo>
                    <a:pt x="0" y="409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2" y="367"/>
                  </a:lnTo>
                  <a:lnTo>
                    <a:pt x="4" y="346"/>
                  </a:lnTo>
                  <a:lnTo>
                    <a:pt x="8" y="326"/>
                  </a:lnTo>
                  <a:lnTo>
                    <a:pt x="12" y="307"/>
                  </a:lnTo>
                  <a:lnTo>
                    <a:pt x="18" y="288"/>
                  </a:lnTo>
                  <a:lnTo>
                    <a:pt x="25" y="269"/>
                  </a:lnTo>
                  <a:lnTo>
                    <a:pt x="32" y="249"/>
                  </a:lnTo>
                  <a:lnTo>
                    <a:pt x="40" y="232"/>
                  </a:lnTo>
                  <a:lnTo>
                    <a:pt x="49" y="214"/>
                  </a:lnTo>
                  <a:lnTo>
                    <a:pt x="59" y="196"/>
                  </a:lnTo>
                  <a:lnTo>
                    <a:pt x="70" y="180"/>
                  </a:lnTo>
                  <a:lnTo>
                    <a:pt x="81" y="163"/>
                  </a:lnTo>
                  <a:lnTo>
                    <a:pt x="93" y="148"/>
                  </a:lnTo>
                  <a:lnTo>
                    <a:pt x="107" y="133"/>
                  </a:lnTo>
                  <a:lnTo>
                    <a:pt x="120" y="120"/>
                  </a:lnTo>
                  <a:lnTo>
                    <a:pt x="134" y="106"/>
                  </a:lnTo>
                  <a:lnTo>
                    <a:pt x="149" y="92"/>
                  </a:lnTo>
                  <a:lnTo>
                    <a:pt x="164" y="80"/>
                  </a:lnTo>
                  <a:lnTo>
                    <a:pt x="180" y="69"/>
                  </a:lnTo>
                  <a:lnTo>
                    <a:pt x="197" y="58"/>
                  </a:lnTo>
                  <a:lnTo>
                    <a:pt x="215" y="49"/>
                  </a:lnTo>
                  <a:lnTo>
                    <a:pt x="232" y="39"/>
                  </a:lnTo>
                  <a:lnTo>
                    <a:pt x="250" y="31"/>
                  </a:lnTo>
                  <a:lnTo>
                    <a:pt x="269" y="24"/>
                  </a:lnTo>
                  <a:lnTo>
                    <a:pt x="288" y="17"/>
                  </a:lnTo>
                  <a:lnTo>
                    <a:pt x="307" y="12"/>
                  </a:lnTo>
                  <a:lnTo>
                    <a:pt x="328" y="8"/>
                  </a:lnTo>
                  <a:lnTo>
                    <a:pt x="347" y="4"/>
                  </a:lnTo>
                  <a:lnTo>
                    <a:pt x="367" y="1"/>
                  </a:lnTo>
                  <a:lnTo>
                    <a:pt x="389" y="0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432" y="0"/>
                  </a:lnTo>
                  <a:lnTo>
                    <a:pt x="452" y="1"/>
                  </a:lnTo>
                  <a:lnTo>
                    <a:pt x="473" y="4"/>
                  </a:lnTo>
                  <a:lnTo>
                    <a:pt x="493" y="8"/>
                  </a:lnTo>
                  <a:lnTo>
                    <a:pt x="512" y="12"/>
                  </a:lnTo>
                  <a:lnTo>
                    <a:pt x="531" y="17"/>
                  </a:lnTo>
                  <a:lnTo>
                    <a:pt x="550" y="24"/>
                  </a:lnTo>
                  <a:lnTo>
                    <a:pt x="570" y="31"/>
                  </a:lnTo>
                  <a:lnTo>
                    <a:pt x="587" y="39"/>
                  </a:lnTo>
                  <a:lnTo>
                    <a:pt x="605" y="49"/>
                  </a:lnTo>
                  <a:lnTo>
                    <a:pt x="623" y="58"/>
                  </a:lnTo>
                  <a:lnTo>
                    <a:pt x="639" y="69"/>
                  </a:lnTo>
                  <a:lnTo>
                    <a:pt x="656" y="80"/>
                  </a:lnTo>
                  <a:lnTo>
                    <a:pt x="671" y="92"/>
                  </a:lnTo>
                  <a:lnTo>
                    <a:pt x="686" y="106"/>
                  </a:lnTo>
                  <a:lnTo>
                    <a:pt x="699" y="120"/>
                  </a:lnTo>
                  <a:lnTo>
                    <a:pt x="713" y="133"/>
                  </a:lnTo>
                  <a:lnTo>
                    <a:pt x="727" y="148"/>
                  </a:lnTo>
                  <a:lnTo>
                    <a:pt x="739" y="163"/>
                  </a:lnTo>
                  <a:lnTo>
                    <a:pt x="750" y="180"/>
                  </a:lnTo>
                  <a:lnTo>
                    <a:pt x="761" y="196"/>
                  </a:lnTo>
                  <a:lnTo>
                    <a:pt x="770" y="214"/>
                  </a:lnTo>
                  <a:lnTo>
                    <a:pt x="780" y="232"/>
                  </a:lnTo>
                  <a:lnTo>
                    <a:pt x="788" y="249"/>
                  </a:lnTo>
                  <a:lnTo>
                    <a:pt x="795" y="269"/>
                  </a:lnTo>
                  <a:lnTo>
                    <a:pt x="802" y="288"/>
                  </a:lnTo>
                  <a:lnTo>
                    <a:pt x="807" y="307"/>
                  </a:lnTo>
                  <a:lnTo>
                    <a:pt x="811" y="326"/>
                  </a:lnTo>
                  <a:lnTo>
                    <a:pt x="815" y="346"/>
                  </a:lnTo>
                  <a:lnTo>
                    <a:pt x="818" y="367"/>
                  </a:lnTo>
                  <a:lnTo>
                    <a:pt x="819" y="389"/>
                  </a:lnTo>
                  <a:lnTo>
                    <a:pt x="819" y="409"/>
                  </a:lnTo>
                  <a:lnTo>
                    <a:pt x="819" y="409"/>
                  </a:lnTo>
                  <a:close/>
                </a:path>
              </a:pathLst>
            </a:custGeom>
            <a:solidFill>
              <a:srgbClr val="5496A6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sz="2400"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268" name="Freeform: Shape 10"/>
            <p:cNvSpPr/>
            <p:nvPr/>
          </p:nvSpPr>
          <p:spPr bwMode="auto">
            <a:xfrm>
              <a:off x="8562402" y="5205010"/>
              <a:ext cx="972189" cy="975748"/>
            </a:xfrm>
            <a:custGeom>
              <a:avLst/>
              <a:gdLst>
                <a:gd name="T0" fmla="*/ 819 w 819"/>
                <a:gd name="T1" fmla="*/ 432 h 821"/>
                <a:gd name="T2" fmla="*/ 811 w 819"/>
                <a:gd name="T3" fmla="*/ 493 h 821"/>
                <a:gd name="T4" fmla="*/ 795 w 819"/>
                <a:gd name="T5" fmla="*/ 552 h 821"/>
                <a:gd name="T6" fmla="*/ 770 w 819"/>
                <a:gd name="T7" fmla="*/ 605 h 821"/>
                <a:gd name="T8" fmla="*/ 739 w 819"/>
                <a:gd name="T9" fmla="*/ 656 h 821"/>
                <a:gd name="T10" fmla="*/ 699 w 819"/>
                <a:gd name="T11" fmla="*/ 701 h 821"/>
                <a:gd name="T12" fmla="*/ 656 w 819"/>
                <a:gd name="T13" fmla="*/ 739 h 821"/>
                <a:gd name="T14" fmla="*/ 605 w 819"/>
                <a:gd name="T15" fmla="*/ 770 h 821"/>
                <a:gd name="T16" fmla="*/ 550 w 819"/>
                <a:gd name="T17" fmla="*/ 795 h 821"/>
                <a:gd name="T18" fmla="*/ 493 w 819"/>
                <a:gd name="T19" fmla="*/ 811 h 821"/>
                <a:gd name="T20" fmla="*/ 432 w 819"/>
                <a:gd name="T21" fmla="*/ 820 h 821"/>
                <a:gd name="T22" fmla="*/ 389 w 819"/>
                <a:gd name="T23" fmla="*/ 820 h 821"/>
                <a:gd name="T24" fmla="*/ 328 w 819"/>
                <a:gd name="T25" fmla="*/ 811 h 821"/>
                <a:gd name="T26" fmla="*/ 269 w 819"/>
                <a:gd name="T27" fmla="*/ 795 h 821"/>
                <a:gd name="T28" fmla="*/ 215 w 819"/>
                <a:gd name="T29" fmla="*/ 770 h 821"/>
                <a:gd name="T30" fmla="*/ 164 w 819"/>
                <a:gd name="T31" fmla="*/ 739 h 821"/>
                <a:gd name="T32" fmla="*/ 120 w 819"/>
                <a:gd name="T33" fmla="*/ 701 h 821"/>
                <a:gd name="T34" fmla="*/ 81 w 819"/>
                <a:gd name="T35" fmla="*/ 656 h 821"/>
                <a:gd name="T36" fmla="*/ 49 w 819"/>
                <a:gd name="T37" fmla="*/ 605 h 821"/>
                <a:gd name="T38" fmla="*/ 25 w 819"/>
                <a:gd name="T39" fmla="*/ 552 h 821"/>
                <a:gd name="T40" fmla="*/ 8 w 819"/>
                <a:gd name="T41" fmla="*/ 493 h 821"/>
                <a:gd name="T42" fmla="*/ 0 w 819"/>
                <a:gd name="T43" fmla="*/ 432 h 821"/>
                <a:gd name="T44" fmla="*/ 0 w 819"/>
                <a:gd name="T45" fmla="*/ 389 h 821"/>
                <a:gd name="T46" fmla="*/ 8 w 819"/>
                <a:gd name="T47" fmla="*/ 328 h 821"/>
                <a:gd name="T48" fmla="*/ 25 w 819"/>
                <a:gd name="T49" fmla="*/ 269 h 821"/>
                <a:gd name="T50" fmla="*/ 49 w 819"/>
                <a:gd name="T51" fmla="*/ 215 h 821"/>
                <a:gd name="T52" fmla="*/ 81 w 819"/>
                <a:gd name="T53" fmla="*/ 165 h 821"/>
                <a:gd name="T54" fmla="*/ 120 w 819"/>
                <a:gd name="T55" fmla="*/ 120 h 821"/>
                <a:gd name="T56" fmla="*/ 164 w 819"/>
                <a:gd name="T57" fmla="*/ 82 h 821"/>
                <a:gd name="T58" fmla="*/ 215 w 819"/>
                <a:gd name="T59" fmla="*/ 49 h 821"/>
                <a:gd name="T60" fmla="*/ 269 w 819"/>
                <a:gd name="T61" fmla="*/ 25 h 821"/>
                <a:gd name="T62" fmla="*/ 328 w 819"/>
                <a:gd name="T63" fmla="*/ 8 h 821"/>
                <a:gd name="T64" fmla="*/ 389 w 819"/>
                <a:gd name="T65" fmla="*/ 0 h 821"/>
                <a:gd name="T66" fmla="*/ 432 w 819"/>
                <a:gd name="T67" fmla="*/ 0 h 821"/>
                <a:gd name="T68" fmla="*/ 493 w 819"/>
                <a:gd name="T69" fmla="*/ 8 h 821"/>
                <a:gd name="T70" fmla="*/ 550 w 819"/>
                <a:gd name="T71" fmla="*/ 25 h 821"/>
                <a:gd name="T72" fmla="*/ 605 w 819"/>
                <a:gd name="T73" fmla="*/ 49 h 821"/>
                <a:gd name="T74" fmla="*/ 656 w 819"/>
                <a:gd name="T75" fmla="*/ 82 h 821"/>
                <a:gd name="T76" fmla="*/ 699 w 819"/>
                <a:gd name="T77" fmla="*/ 120 h 821"/>
                <a:gd name="T78" fmla="*/ 739 w 819"/>
                <a:gd name="T79" fmla="*/ 165 h 821"/>
                <a:gd name="T80" fmla="*/ 770 w 819"/>
                <a:gd name="T81" fmla="*/ 215 h 821"/>
                <a:gd name="T82" fmla="*/ 795 w 819"/>
                <a:gd name="T83" fmla="*/ 269 h 821"/>
                <a:gd name="T84" fmla="*/ 811 w 819"/>
                <a:gd name="T85" fmla="*/ 328 h 821"/>
                <a:gd name="T86" fmla="*/ 819 w 819"/>
                <a:gd name="T87" fmla="*/ 389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9" h="821">
                  <a:moveTo>
                    <a:pt x="819" y="410"/>
                  </a:moveTo>
                  <a:lnTo>
                    <a:pt x="819" y="410"/>
                  </a:lnTo>
                  <a:lnTo>
                    <a:pt x="819" y="432"/>
                  </a:lnTo>
                  <a:lnTo>
                    <a:pt x="818" y="452"/>
                  </a:lnTo>
                  <a:lnTo>
                    <a:pt x="815" y="473"/>
                  </a:lnTo>
                  <a:lnTo>
                    <a:pt x="811" y="493"/>
                  </a:lnTo>
                  <a:lnTo>
                    <a:pt x="807" y="512"/>
                  </a:lnTo>
                  <a:lnTo>
                    <a:pt x="802" y="533"/>
                  </a:lnTo>
                  <a:lnTo>
                    <a:pt x="795" y="552"/>
                  </a:lnTo>
                  <a:lnTo>
                    <a:pt x="788" y="570"/>
                  </a:lnTo>
                  <a:lnTo>
                    <a:pt x="780" y="589"/>
                  </a:lnTo>
                  <a:lnTo>
                    <a:pt x="770" y="605"/>
                  </a:lnTo>
                  <a:lnTo>
                    <a:pt x="761" y="623"/>
                  </a:lnTo>
                  <a:lnTo>
                    <a:pt x="750" y="639"/>
                  </a:lnTo>
                  <a:lnTo>
                    <a:pt x="739" y="656"/>
                  </a:lnTo>
                  <a:lnTo>
                    <a:pt x="727" y="671"/>
                  </a:lnTo>
                  <a:lnTo>
                    <a:pt x="713" y="686"/>
                  </a:lnTo>
                  <a:lnTo>
                    <a:pt x="699" y="701"/>
                  </a:lnTo>
                  <a:lnTo>
                    <a:pt x="686" y="714"/>
                  </a:lnTo>
                  <a:lnTo>
                    <a:pt x="671" y="727"/>
                  </a:lnTo>
                  <a:lnTo>
                    <a:pt x="656" y="739"/>
                  </a:lnTo>
                  <a:lnTo>
                    <a:pt x="639" y="750"/>
                  </a:lnTo>
                  <a:lnTo>
                    <a:pt x="623" y="761"/>
                  </a:lnTo>
                  <a:lnTo>
                    <a:pt x="605" y="770"/>
                  </a:lnTo>
                  <a:lnTo>
                    <a:pt x="587" y="780"/>
                  </a:lnTo>
                  <a:lnTo>
                    <a:pt x="570" y="788"/>
                  </a:lnTo>
                  <a:lnTo>
                    <a:pt x="550" y="795"/>
                  </a:lnTo>
                  <a:lnTo>
                    <a:pt x="531" y="802"/>
                  </a:lnTo>
                  <a:lnTo>
                    <a:pt x="512" y="807"/>
                  </a:lnTo>
                  <a:lnTo>
                    <a:pt x="493" y="811"/>
                  </a:lnTo>
                  <a:lnTo>
                    <a:pt x="473" y="815"/>
                  </a:lnTo>
                  <a:lnTo>
                    <a:pt x="452" y="818"/>
                  </a:lnTo>
                  <a:lnTo>
                    <a:pt x="432" y="820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389" y="820"/>
                  </a:lnTo>
                  <a:lnTo>
                    <a:pt x="367" y="818"/>
                  </a:lnTo>
                  <a:lnTo>
                    <a:pt x="347" y="815"/>
                  </a:lnTo>
                  <a:lnTo>
                    <a:pt x="328" y="811"/>
                  </a:lnTo>
                  <a:lnTo>
                    <a:pt x="307" y="807"/>
                  </a:lnTo>
                  <a:lnTo>
                    <a:pt x="288" y="802"/>
                  </a:lnTo>
                  <a:lnTo>
                    <a:pt x="269" y="795"/>
                  </a:lnTo>
                  <a:lnTo>
                    <a:pt x="250" y="788"/>
                  </a:lnTo>
                  <a:lnTo>
                    <a:pt x="232" y="780"/>
                  </a:lnTo>
                  <a:lnTo>
                    <a:pt x="215" y="770"/>
                  </a:lnTo>
                  <a:lnTo>
                    <a:pt x="197" y="761"/>
                  </a:lnTo>
                  <a:lnTo>
                    <a:pt x="180" y="750"/>
                  </a:lnTo>
                  <a:lnTo>
                    <a:pt x="164" y="739"/>
                  </a:lnTo>
                  <a:lnTo>
                    <a:pt x="149" y="727"/>
                  </a:lnTo>
                  <a:lnTo>
                    <a:pt x="134" y="714"/>
                  </a:lnTo>
                  <a:lnTo>
                    <a:pt x="120" y="701"/>
                  </a:lnTo>
                  <a:lnTo>
                    <a:pt x="107" y="686"/>
                  </a:lnTo>
                  <a:lnTo>
                    <a:pt x="93" y="671"/>
                  </a:lnTo>
                  <a:lnTo>
                    <a:pt x="81" y="656"/>
                  </a:lnTo>
                  <a:lnTo>
                    <a:pt x="70" y="639"/>
                  </a:lnTo>
                  <a:lnTo>
                    <a:pt x="59" y="623"/>
                  </a:lnTo>
                  <a:lnTo>
                    <a:pt x="49" y="605"/>
                  </a:lnTo>
                  <a:lnTo>
                    <a:pt x="40" y="589"/>
                  </a:lnTo>
                  <a:lnTo>
                    <a:pt x="32" y="570"/>
                  </a:lnTo>
                  <a:lnTo>
                    <a:pt x="25" y="552"/>
                  </a:lnTo>
                  <a:lnTo>
                    <a:pt x="18" y="533"/>
                  </a:lnTo>
                  <a:lnTo>
                    <a:pt x="12" y="512"/>
                  </a:lnTo>
                  <a:lnTo>
                    <a:pt x="8" y="493"/>
                  </a:lnTo>
                  <a:lnTo>
                    <a:pt x="4" y="473"/>
                  </a:lnTo>
                  <a:lnTo>
                    <a:pt x="2" y="452"/>
                  </a:lnTo>
                  <a:lnTo>
                    <a:pt x="0" y="432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0" y="389"/>
                  </a:lnTo>
                  <a:lnTo>
                    <a:pt x="2" y="369"/>
                  </a:lnTo>
                  <a:lnTo>
                    <a:pt x="4" y="348"/>
                  </a:lnTo>
                  <a:lnTo>
                    <a:pt x="8" y="328"/>
                  </a:lnTo>
                  <a:lnTo>
                    <a:pt x="12" y="307"/>
                  </a:lnTo>
                  <a:lnTo>
                    <a:pt x="18" y="288"/>
                  </a:lnTo>
                  <a:lnTo>
                    <a:pt x="25" y="269"/>
                  </a:lnTo>
                  <a:lnTo>
                    <a:pt x="32" y="250"/>
                  </a:lnTo>
                  <a:lnTo>
                    <a:pt x="40" y="232"/>
                  </a:lnTo>
                  <a:lnTo>
                    <a:pt x="49" y="215"/>
                  </a:lnTo>
                  <a:lnTo>
                    <a:pt x="59" y="198"/>
                  </a:lnTo>
                  <a:lnTo>
                    <a:pt x="70" y="180"/>
                  </a:lnTo>
                  <a:lnTo>
                    <a:pt x="81" y="165"/>
                  </a:lnTo>
                  <a:lnTo>
                    <a:pt x="93" y="149"/>
                  </a:lnTo>
                  <a:lnTo>
                    <a:pt x="107" y="134"/>
                  </a:lnTo>
                  <a:lnTo>
                    <a:pt x="120" y="120"/>
                  </a:lnTo>
                  <a:lnTo>
                    <a:pt x="134" y="107"/>
                  </a:lnTo>
                  <a:lnTo>
                    <a:pt x="149" y="94"/>
                  </a:lnTo>
                  <a:lnTo>
                    <a:pt x="164" y="82"/>
                  </a:lnTo>
                  <a:lnTo>
                    <a:pt x="180" y="70"/>
                  </a:lnTo>
                  <a:lnTo>
                    <a:pt x="197" y="60"/>
                  </a:lnTo>
                  <a:lnTo>
                    <a:pt x="215" y="49"/>
                  </a:lnTo>
                  <a:lnTo>
                    <a:pt x="232" y="41"/>
                  </a:lnTo>
                  <a:lnTo>
                    <a:pt x="250" y="33"/>
                  </a:lnTo>
                  <a:lnTo>
                    <a:pt x="269" y="25"/>
                  </a:lnTo>
                  <a:lnTo>
                    <a:pt x="288" y="19"/>
                  </a:lnTo>
                  <a:lnTo>
                    <a:pt x="307" y="14"/>
                  </a:lnTo>
                  <a:lnTo>
                    <a:pt x="328" y="8"/>
                  </a:lnTo>
                  <a:lnTo>
                    <a:pt x="347" y="6"/>
                  </a:lnTo>
                  <a:lnTo>
                    <a:pt x="367" y="3"/>
                  </a:lnTo>
                  <a:lnTo>
                    <a:pt x="389" y="0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432" y="0"/>
                  </a:lnTo>
                  <a:lnTo>
                    <a:pt x="452" y="3"/>
                  </a:lnTo>
                  <a:lnTo>
                    <a:pt x="473" y="6"/>
                  </a:lnTo>
                  <a:lnTo>
                    <a:pt x="493" y="8"/>
                  </a:lnTo>
                  <a:lnTo>
                    <a:pt x="512" y="14"/>
                  </a:lnTo>
                  <a:lnTo>
                    <a:pt x="531" y="19"/>
                  </a:lnTo>
                  <a:lnTo>
                    <a:pt x="550" y="25"/>
                  </a:lnTo>
                  <a:lnTo>
                    <a:pt x="570" y="33"/>
                  </a:lnTo>
                  <a:lnTo>
                    <a:pt x="587" y="41"/>
                  </a:lnTo>
                  <a:lnTo>
                    <a:pt x="605" y="49"/>
                  </a:lnTo>
                  <a:lnTo>
                    <a:pt x="623" y="60"/>
                  </a:lnTo>
                  <a:lnTo>
                    <a:pt x="639" y="70"/>
                  </a:lnTo>
                  <a:lnTo>
                    <a:pt x="656" y="82"/>
                  </a:lnTo>
                  <a:lnTo>
                    <a:pt x="671" y="94"/>
                  </a:lnTo>
                  <a:lnTo>
                    <a:pt x="686" y="107"/>
                  </a:lnTo>
                  <a:lnTo>
                    <a:pt x="699" y="120"/>
                  </a:lnTo>
                  <a:lnTo>
                    <a:pt x="713" y="134"/>
                  </a:lnTo>
                  <a:lnTo>
                    <a:pt x="727" y="149"/>
                  </a:lnTo>
                  <a:lnTo>
                    <a:pt x="739" y="165"/>
                  </a:lnTo>
                  <a:lnTo>
                    <a:pt x="750" y="180"/>
                  </a:lnTo>
                  <a:lnTo>
                    <a:pt x="761" y="198"/>
                  </a:lnTo>
                  <a:lnTo>
                    <a:pt x="770" y="215"/>
                  </a:lnTo>
                  <a:lnTo>
                    <a:pt x="780" y="232"/>
                  </a:lnTo>
                  <a:lnTo>
                    <a:pt x="788" y="250"/>
                  </a:lnTo>
                  <a:lnTo>
                    <a:pt x="795" y="269"/>
                  </a:lnTo>
                  <a:lnTo>
                    <a:pt x="802" y="288"/>
                  </a:lnTo>
                  <a:lnTo>
                    <a:pt x="807" y="307"/>
                  </a:lnTo>
                  <a:lnTo>
                    <a:pt x="811" y="328"/>
                  </a:lnTo>
                  <a:lnTo>
                    <a:pt x="815" y="348"/>
                  </a:lnTo>
                  <a:lnTo>
                    <a:pt x="818" y="369"/>
                  </a:lnTo>
                  <a:lnTo>
                    <a:pt x="819" y="389"/>
                  </a:lnTo>
                  <a:lnTo>
                    <a:pt x="819" y="410"/>
                  </a:lnTo>
                  <a:lnTo>
                    <a:pt x="819" y="410"/>
                  </a:lnTo>
                  <a:close/>
                </a:path>
              </a:pathLst>
            </a:custGeom>
            <a:solidFill>
              <a:srgbClr val="5496A6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sz="2400"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269" name="Freeform: Shape 11"/>
            <p:cNvSpPr/>
            <p:nvPr/>
          </p:nvSpPr>
          <p:spPr bwMode="auto">
            <a:xfrm>
              <a:off x="7258307" y="2065052"/>
              <a:ext cx="975748" cy="972189"/>
            </a:xfrm>
            <a:custGeom>
              <a:avLst/>
              <a:gdLst>
                <a:gd name="T0" fmla="*/ 715 w 821"/>
                <a:gd name="T1" fmla="*/ 135 h 820"/>
                <a:gd name="T2" fmla="*/ 754 w 821"/>
                <a:gd name="T3" fmla="*/ 184 h 820"/>
                <a:gd name="T4" fmla="*/ 782 w 821"/>
                <a:gd name="T5" fmla="*/ 237 h 820"/>
                <a:gd name="T6" fmla="*/ 804 w 821"/>
                <a:gd name="T7" fmla="*/ 293 h 820"/>
                <a:gd name="T8" fmla="*/ 817 w 821"/>
                <a:gd name="T9" fmla="*/ 351 h 820"/>
                <a:gd name="T10" fmla="*/ 821 w 821"/>
                <a:gd name="T11" fmla="*/ 409 h 820"/>
                <a:gd name="T12" fmla="*/ 817 w 821"/>
                <a:gd name="T13" fmla="*/ 468 h 820"/>
                <a:gd name="T14" fmla="*/ 804 w 821"/>
                <a:gd name="T15" fmla="*/ 527 h 820"/>
                <a:gd name="T16" fmla="*/ 782 w 821"/>
                <a:gd name="T17" fmla="*/ 583 h 820"/>
                <a:gd name="T18" fmla="*/ 754 w 821"/>
                <a:gd name="T19" fmla="*/ 636 h 820"/>
                <a:gd name="T20" fmla="*/ 715 w 821"/>
                <a:gd name="T21" fmla="*/ 684 h 820"/>
                <a:gd name="T22" fmla="*/ 685 w 821"/>
                <a:gd name="T23" fmla="*/ 714 h 820"/>
                <a:gd name="T24" fmla="*/ 636 w 821"/>
                <a:gd name="T25" fmla="*/ 752 h 820"/>
                <a:gd name="T26" fmla="*/ 583 w 821"/>
                <a:gd name="T27" fmla="*/ 782 h 820"/>
                <a:gd name="T28" fmla="*/ 527 w 821"/>
                <a:gd name="T29" fmla="*/ 803 h 820"/>
                <a:gd name="T30" fmla="*/ 470 w 821"/>
                <a:gd name="T31" fmla="*/ 816 h 820"/>
                <a:gd name="T32" fmla="*/ 411 w 821"/>
                <a:gd name="T33" fmla="*/ 820 h 820"/>
                <a:gd name="T34" fmla="*/ 352 w 821"/>
                <a:gd name="T35" fmla="*/ 816 h 820"/>
                <a:gd name="T36" fmla="*/ 294 w 821"/>
                <a:gd name="T37" fmla="*/ 803 h 820"/>
                <a:gd name="T38" fmla="*/ 238 w 821"/>
                <a:gd name="T39" fmla="*/ 782 h 820"/>
                <a:gd name="T40" fmla="*/ 186 w 821"/>
                <a:gd name="T41" fmla="*/ 752 h 820"/>
                <a:gd name="T42" fmla="*/ 137 w 821"/>
                <a:gd name="T43" fmla="*/ 714 h 820"/>
                <a:gd name="T44" fmla="*/ 106 w 821"/>
                <a:gd name="T45" fmla="*/ 684 h 820"/>
                <a:gd name="T46" fmla="*/ 68 w 821"/>
                <a:gd name="T47" fmla="*/ 636 h 820"/>
                <a:gd name="T48" fmla="*/ 38 w 821"/>
                <a:gd name="T49" fmla="*/ 583 h 820"/>
                <a:gd name="T50" fmla="*/ 18 w 821"/>
                <a:gd name="T51" fmla="*/ 527 h 820"/>
                <a:gd name="T52" fmla="*/ 5 w 821"/>
                <a:gd name="T53" fmla="*/ 468 h 820"/>
                <a:gd name="T54" fmla="*/ 0 w 821"/>
                <a:gd name="T55" fmla="*/ 409 h 820"/>
                <a:gd name="T56" fmla="*/ 5 w 821"/>
                <a:gd name="T57" fmla="*/ 351 h 820"/>
                <a:gd name="T58" fmla="*/ 18 w 821"/>
                <a:gd name="T59" fmla="*/ 293 h 820"/>
                <a:gd name="T60" fmla="*/ 38 w 821"/>
                <a:gd name="T61" fmla="*/ 237 h 820"/>
                <a:gd name="T62" fmla="*/ 68 w 821"/>
                <a:gd name="T63" fmla="*/ 184 h 820"/>
                <a:gd name="T64" fmla="*/ 106 w 821"/>
                <a:gd name="T65" fmla="*/ 135 h 820"/>
                <a:gd name="T66" fmla="*/ 137 w 821"/>
                <a:gd name="T67" fmla="*/ 105 h 820"/>
                <a:gd name="T68" fmla="*/ 186 w 821"/>
                <a:gd name="T69" fmla="*/ 68 h 820"/>
                <a:gd name="T70" fmla="*/ 238 w 821"/>
                <a:gd name="T71" fmla="*/ 38 h 820"/>
                <a:gd name="T72" fmla="*/ 294 w 821"/>
                <a:gd name="T73" fmla="*/ 16 h 820"/>
                <a:gd name="T74" fmla="*/ 352 w 821"/>
                <a:gd name="T75" fmla="*/ 4 h 820"/>
                <a:gd name="T76" fmla="*/ 411 w 821"/>
                <a:gd name="T77" fmla="*/ 0 h 820"/>
                <a:gd name="T78" fmla="*/ 470 w 821"/>
                <a:gd name="T79" fmla="*/ 4 h 820"/>
                <a:gd name="T80" fmla="*/ 527 w 821"/>
                <a:gd name="T81" fmla="*/ 16 h 820"/>
                <a:gd name="T82" fmla="*/ 583 w 821"/>
                <a:gd name="T83" fmla="*/ 38 h 820"/>
                <a:gd name="T84" fmla="*/ 636 w 821"/>
                <a:gd name="T85" fmla="*/ 68 h 820"/>
                <a:gd name="T86" fmla="*/ 685 w 821"/>
                <a:gd name="T87" fmla="*/ 105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1" h="820">
                  <a:moveTo>
                    <a:pt x="700" y="120"/>
                  </a:moveTo>
                  <a:lnTo>
                    <a:pt x="700" y="120"/>
                  </a:lnTo>
                  <a:lnTo>
                    <a:pt x="715" y="135"/>
                  </a:lnTo>
                  <a:lnTo>
                    <a:pt x="729" y="151"/>
                  </a:lnTo>
                  <a:lnTo>
                    <a:pt x="741" y="168"/>
                  </a:lnTo>
                  <a:lnTo>
                    <a:pt x="754" y="184"/>
                  </a:lnTo>
                  <a:lnTo>
                    <a:pt x="763" y="202"/>
                  </a:lnTo>
                  <a:lnTo>
                    <a:pt x="774" y="219"/>
                  </a:lnTo>
                  <a:lnTo>
                    <a:pt x="782" y="237"/>
                  </a:lnTo>
                  <a:lnTo>
                    <a:pt x="791" y="255"/>
                  </a:lnTo>
                  <a:lnTo>
                    <a:pt x="797" y="274"/>
                  </a:lnTo>
                  <a:lnTo>
                    <a:pt x="804" y="293"/>
                  </a:lnTo>
                  <a:lnTo>
                    <a:pt x="808" y="312"/>
                  </a:lnTo>
                  <a:lnTo>
                    <a:pt x="814" y="331"/>
                  </a:lnTo>
                  <a:lnTo>
                    <a:pt x="817" y="351"/>
                  </a:lnTo>
                  <a:lnTo>
                    <a:pt x="819" y="371"/>
                  </a:lnTo>
                  <a:lnTo>
                    <a:pt x="821" y="390"/>
                  </a:lnTo>
                  <a:lnTo>
                    <a:pt x="821" y="409"/>
                  </a:lnTo>
                  <a:lnTo>
                    <a:pt x="821" y="430"/>
                  </a:lnTo>
                  <a:lnTo>
                    <a:pt x="819" y="449"/>
                  </a:lnTo>
                  <a:lnTo>
                    <a:pt x="817" y="468"/>
                  </a:lnTo>
                  <a:lnTo>
                    <a:pt x="814" y="488"/>
                  </a:lnTo>
                  <a:lnTo>
                    <a:pt x="808" y="508"/>
                  </a:lnTo>
                  <a:lnTo>
                    <a:pt x="804" y="527"/>
                  </a:lnTo>
                  <a:lnTo>
                    <a:pt x="797" y="546"/>
                  </a:lnTo>
                  <a:lnTo>
                    <a:pt x="791" y="564"/>
                  </a:lnTo>
                  <a:lnTo>
                    <a:pt x="782" y="583"/>
                  </a:lnTo>
                  <a:lnTo>
                    <a:pt x="774" y="600"/>
                  </a:lnTo>
                  <a:lnTo>
                    <a:pt x="763" y="618"/>
                  </a:lnTo>
                  <a:lnTo>
                    <a:pt x="754" y="636"/>
                  </a:lnTo>
                  <a:lnTo>
                    <a:pt x="741" y="652"/>
                  </a:lnTo>
                  <a:lnTo>
                    <a:pt x="729" y="669"/>
                  </a:lnTo>
                  <a:lnTo>
                    <a:pt x="715" y="684"/>
                  </a:lnTo>
                  <a:lnTo>
                    <a:pt x="700" y="700"/>
                  </a:lnTo>
                  <a:lnTo>
                    <a:pt x="700" y="700"/>
                  </a:lnTo>
                  <a:lnTo>
                    <a:pt x="685" y="714"/>
                  </a:lnTo>
                  <a:lnTo>
                    <a:pt x="669" y="727"/>
                  </a:lnTo>
                  <a:lnTo>
                    <a:pt x="653" y="741"/>
                  </a:lnTo>
                  <a:lnTo>
                    <a:pt x="636" y="752"/>
                  </a:lnTo>
                  <a:lnTo>
                    <a:pt x="619" y="763"/>
                  </a:lnTo>
                  <a:lnTo>
                    <a:pt x="601" y="773"/>
                  </a:lnTo>
                  <a:lnTo>
                    <a:pt x="583" y="782"/>
                  </a:lnTo>
                  <a:lnTo>
                    <a:pt x="565" y="790"/>
                  </a:lnTo>
                  <a:lnTo>
                    <a:pt x="546" y="797"/>
                  </a:lnTo>
                  <a:lnTo>
                    <a:pt x="527" y="803"/>
                  </a:lnTo>
                  <a:lnTo>
                    <a:pt x="508" y="808"/>
                  </a:lnTo>
                  <a:lnTo>
                    <a:pt x="489" y="812"/>
                  </a:lnTo>
                  <a:lnTo>
                    <a:pt x="470" y="816"/>
                  </a:lnTo>
                  <a:lnTo>
                    <a:pt x="451" y="818"/>
                  </a:lnTo>
                  <a:lnTo>
                    <a:pt x="430" y="819"/>
                  </a:lnTo>
                  <a:lnTo>
                    <a:pt x="411" y="820"/>
                  </a:lnTo>
                  <a:lnTo>
                    <a:pt x="391" y="819"/>
                  </a:lnTo>
                  <a:lnTo>
                    <a:pt x="371" y="818"/>
                  </a:lnTo>
                  <a:lnTo>
                    <a:pt x="352" y="816"/>
                  </a:lnTo>
                  <a:lnTo>
                    <a:pt x="332" y="812"/>
                  </a:lnTo>
                  <a:lnTo>
                    <a:pt x="313" y="808"/>
                  </a:lnTo>
                  <a:lnTo>
                    <a:pt x="294" y="803"/>
                  </a:lnTo>
                  <a:lnTo>
                    <a:pt x="274" y="797"/>
                  </a:lnTo>
                  <a:lnTo>
                    <a:pt x="257" y="790"/>
                  </a:lnTo>
                  <a:lnTo>
                    <a:pt x="238" y="782"/>
                  </a:lnTo>
                  <a:lnTo>
                    <a:pt x="220" y="773"/>
                  </a:lnTo>
                  <a:lnTo>
                    <a:pt x="202" y="763"/>
                  </a:lnTo>
                  <a:lnTo>
                    <a:pt x="186" y="752"/>
                  </a:lnTo>
                  <a:lnTo>
                    <a:pt x="168" y="741"/>
                  </a:lnTo>
                  <a:lnTo>
                    <a:pt x="152" y="727"/>
                  </a:lnTo>
                  <a:lnTo>
                    <a:pt x="137" y="714"/>
                  </a:lnTo>
                  <a:lnTo>
                    <a:pt x="120" y="700"/>
                  </a:lnTo>
                  <a:lnTo>
                    <a:pt x="120" y="700"/>
                  </a:lnTo>
                  <a:lnTo>
                    <a:pt x="106" y="684"/>
                  </a:lnTo>
                  <a:lnTo>
                    <a:pt x="93" y="669"/>
                  </a:lnTo>
                  <a:lnTo>
                    <a:pt x="81" y="652"/>
                  </a:lnTo>
                  <a:lnTo>
                    <a:pt x="68" y="636"/>
                  </a:lnTo>
                  <a:lnTo>
                    <a:pt x="57" y="618"/>
                  </a:lnTo>
                  <a:lnTo>
                    <a:pt x="48" y="600"/>
                  </a:lnTo>
                  <a:lnTo>
                    <a:pt x="38" y="583"/>
                  </a:lnTo>
                  <a:lnTo>
                    <a:pt x="30" y="564"/>
                  </a:lnTo>
                  <a:lnTo>
                    <a:pt x="23" y="546"/>
                  </a:lnTo>
                  <a:lnTo>
                    <a:pt x="18" y="527"/>
                  </a:lnTo>
                  <a:lnTo>
                    <a:pt x="12" y="508"/>
                  </a:lnTo>
                  <a:lnTo>
                    <a:pt x="8" y="488"/>
                  </a:lnTo>
                  <a:lnTo>
                    <a:pt x="5" y="468"/>
                  </a:lnTo>
                  <a:lnTo>
                    <a:pt x="3" y="449"/>
                  </a:lnTo>
                  <a:lnTo>
                    <a:pt x="1" y="430"/>
                  </a:lnTo>
                  <a:lnTo>
                    <a:pt x="0" y="409"/>
                  </a:lnTo>
                  <a:lnTo>
                    <a:pt x="1" y="390"/>
                  </a:lnTo>
                  <a:lnTo>
                    <a:pt x="3" y="371"/>
                  </a:lnTo>
                  <a:lnTo>
                    <a:pt x="5" y="351"/>
                  </a:lnTo>
                  <a:lnTo>
                    <a:pt x="8" y="331"/>
                  </a:lnTo>
                  <a:lnTo>
                    <a:pt x="12" y="312"/>
                  </a:lnTo>
                  <a:lnTo>
                    <a:pt x="18" y="293"/>
                  </a:lnTo>
                  <a:lnTo>
                    <a:pt x="23" y="274"/>
                  </a:lnTo>
                  <a:lnTo>
                    <a:pt x="30" y="255"/>
                  </a:lnTo>
                  <a:lnTo>
                    <a:pt x="38" y="237"/>
                  </a:lnTo>
                  <a:lnTo>
                    <a:pt x="48" y="219"/>
                  </a:lnTo>
                  <a:lnTo>
                    <a:pt x="57" y="202"/>
                  </a:lnTo>
                  <a:lnTo>
                    <a:pt x="68" y="184"/>
                  </a:lnTo>
                  <a:lnTo>
                    <a:pt x="81" y="168"/>
                  </a:lnTo>
                  <a:lnTo>
                    <a:pt x="93" y="151"/>
                  </a:lnTo>
                  <a:lnTo>
                    <a:pt x="106" y="135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37" y="105"/>
                  </a:lnTo>
                  <a:lnTo>
                    <a:pt x="152" y="91"/>
                  </a:lnTo>
                  <a:lnTo>
                    <a:pt x="168" y="79"/>
                  </a:lnTo>
                  <a:lnTo>
                    <a:pt x="186" y="68"/>
                  </a:lnTo>
                  <a:lnTo>
                    <a:pt x="202" y="57"/>
                  </a:lnTo>
                  <a:lnTo>
                    <a:pt x="220" y="46"/>
                  </a:lnTo>
                  <a:lnTo>
                    <a:pt x="238" y="38"/>
                  </a:lnTo>
                  <a:lnTo>
                    <a:pt x="257" y="30"/>
                  </a:lnTo>
                  <a:lnTo>
                    <a:pt x="274" y="23"/>
                  </a:lnTo>
                  <a:lnTo>
                    <a:pt x="294" y="16"/>
                  </a:lnTo>
                  <a:lnTo>
                    <a:pt x="313" y="12"/>
                  </a:lnTo>
                  <a:lnTo>
                    <a:pt x="332" y="8"/>
                  </a:lnTo>
                  <a:lnTo>
                    <a:pt x="352" y="4"/>
                  </a:lnTo>
                  <a:lnTo>
                    <a:pt x="371" y="1"/>
                  </a:lnTo>
                  <a:lnTo>
                    <a:pt x="391" y="0"/>
                  </a:lnTo>
                  <a:lnTo>
                    <a:pt x="411" y="0"/>
                  </a:lnTo>
                  <a:lnTo>
                    <a:pt x="430" y="0"/>
                  </a:lnTo>
                  <a:lnTo>
                    <a:pt x="451" y="1"/>
                  </a:lnTo>
                  <a:lnTo>
                    <a:pt x="470" y="4"/>
                  </a:lnTo>
                  <a:lnTo>
                    <a:pt x="489" y="8"/>
                  </a:lnTo>
                  <a:lnTo>
                    <a:pt x="508" y="12"/>
                  </a:lnTo>
                  <a:lnTo>
                    <a:pt x="527" y="16"/>
                  </a:lnTo>
                  <a:lnTo>
                    <a:pt x="546" y="23"/>
                  </a:lnTo>
                  <a:lnTo>
                    <a:pt x="565" y="30"/>
                  </a:lnTo>
                  <a:lnTo>
                    <a:pt x="583" y="38"/>
                  </a:lnTo>
                  <a:lnTo>
                    <a:pt x="601" y="46"/>
                  </a:lnTo>
                  <a:lnTo>
                    <a:pt x="619" y="57"/>
                  </a:lnTo>
                  <a:lnTo>
                    <a:pt x="636" y="68"/>
                  </a:lnTo>
                  <a:lnTo>
                    <a:pt x="653" y="79"/>
                  </a:lnTo>
                  <a:lnTo>
                    <a:pt x="669" y="91"/>
                  </a:lnTo>
                  <a:lnTo>
                    <a:pt x="685" y="105"/>
                  </a:lnTo>
                  <a:lnTo>
                    <a:pt x="700" y="120"/>
                  </a:lnTo>
                  <a:lnTo>
                    <a:pt x="700" y="120"/>
                  </a:lnTo>
                  <a:close/>
                </a:path>
              </a:pathLst>
            </a:custGeom>
            <a:solidFill>
              <a:srgbClr val="424F5D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sz="2400"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270" name="Freeform: Shape 12"/>
            <p:cNvSpPr/>
            <p:nvPr/>
          </p:nvSpPr>
          <p:spPr bwMode="auto">
            <a:xfrm>
              <a:off x="9863244" y="4666734"/>
              <a:ext cx="972189" cy="972189"/>
            </a:xfrm>
            <a:custGeom>
              <a:avLst/>
              <a:gdLst>
                <a:gd name="T0" fmla="*/ 714 w 821"/>
                <a:gd name="T1" fmla="*/ 135 h 820"/>
                <a:gd name="T2" fmla="*/ 752 w 821"/>
                <a:gd name="T3" fmla="*/ 184 h 820"/>
                <a:gd name="T4" fmla="*/ 782 w 821"/>
                <a:gd name="T5" fmla="*/ 238 h 820"/>
                <a:gd name="T6" fmla="*/ 803 w 821"/>
                <a:gd name="T7" fmla="*/ 294 h 820"/>
                <a:gd name="T8" fmla="*/ 817 w 821"/>
                <a:gd name="T9" fmla="*/ 351 h 820"/>
                <a:gd name="T10" fmla="*/ 821 w 821"/>
                <a:gd name="T11" fmla="*/ 410 h 820"/>
                <a:gd name="T12" fmla="*/ 817 w 821"/>
                <a:gd name="T13" fmla="*/ 469 h 820"/>
                <a:gd name="T14" fmla="*/ 803 w 821"/>
                <a:gd name="T15" fmla="*/ 526 h 820"/>
                <a:gd name="T16" fmla="*/ 782 w 821"/>
                <a:gd name="T17" fmla="*/ 582 h 820"/>
                <a:gd name="T18" fmla="*/ 752 w 821"/>
                <a:gd name="T19" fmla="*/ 635 h 820"/>
                <a:gd name="T20" fmla="*/ 714 w 821"/>
                <a:gd name="T21" fmla="*/ 684 h 820"/>
                <a:gd name="T22" fmla="*/ 685 w 821"/>
                <a:gd name="T23" fmla="*/ 714 h 820"/>
                <a:gd name="T24" fmla="*/ 636 w 821"/>
                <a:gd name="T25" fmla="*/ 753 h 820"/>
                <a:gd name="T26" fmla="*/ 583 w 821"/>
                <a:gd name="T27" fmla="*/ 781 h 820"/>
                <a:gd name="T28" fmla="*/ 527 w 821"/>
                <a:gd name="T29" fmla="*/ 803 h 820"/>
                <a:gd name="T30" fmla="*/ 468 w 821"/>
                <a:gd name="T31" fmla="*/ 815 h 820"/>
                <a:gd name="T32" fmla="*/ 410 w 821"/>
                <a:gd name="T33" fmla="*/ 820 h 820"/>
                <a:gd name="T34" fmla="*/ 351 w 821"/>
                <a:gd name="T35" fmla="*/ 815 h 820"/>
                <a:gd name="T36" fmla="*/ 294 w 821"/>
                <a:gd name="T37" fmla="*/ 803 h 820"/>
                <a:gd name="T38" fmla="*/ 238 w 821"/>
                <a:gd name="T39" fmla="*/ 781 h 820"/>
                <a:gd name="T40" fmla="*/ 184 w 821"/>
                <a:gd name="T41" fmla="*/ 753 h 820"/>
                <a:gd name="T42" fmla="*/ 135 w 821"/>
                <a:gd name="T43" fmla="*/ 714 h 820"/>
                <a:gd name="T44" fmla="*/ 105 w 821"/>
                <a:gd name="T45" fmla="*/ 684 h 820"/>
                <a:gd name="T46" fmla="*/ 68 w 821"/>
                <a:gd name="T47" fmla="*/ 635 h 820"/>
                <a:gd name="T48" fmla="*/ 38 w 821"/>
                <a:gd name="T49" fmla="*/ 582 h 820"/>
                <a:gd name="T50" fmla="*/ 16 w 821"/>
                <a:gd name="T51" fmla="*/ 526 h 820"/>
                <a:gd name="T52" fmla="*/ 4 w 821"/>
                <a:gd name="T53" fmla="*/ 469 h 820"/>
                <a:gd name="T54" fmla="*/ 0 w 821"/>
                <a:gd name="T55" fmla="*/ 410 h 820"/>
                <a:gd name="T56" fmla="*/ 4 w 821"/>
                <a:gd name="T57" fmla="*/ 351 h 820"/>
                <a:gd name="T58" fmla="*/ 16 w 821"/>
                <a:gd name="T59" fmla="*/ 294 h 820"/>
                <a:gd name="T60" fmla="*/ 38 w 821"/>
                <a:gd name="T61" fmla="*/ 238 h 820"/>
                <a:gd name="T62" fmla="*/ 68 w 821"/>
                <a:gd name="T63" fmla="*/ 184 h 820"/>
                <a:gd name="T64" fmla="*/ 105 w 821"/>
                <a:gd name="T65" fmla="*/ 135 h 820"/>
                <a:gd name="T66" fmla="*/ 135 w 821"/>
                <a:gd name="T67" fmla="*/ 105 h 820"/>
                <a:gd name="T68" fmla="*/ 184 w 821"/>
                <a:gd name="T69" fmla="*/ 67 h 820"/>
                <a:gd name="T70" fmla="*/ 238 w 821"/>
                <a:gd name="T71" fmla="*/ 38 h 820"/>
                <a:gd name="T72" fmla="*/ 294 w 821"/>
                <a:gd name="T73" fmla="*/ 16 h 820"/>
                <a:gd name="T74" fmla="*/ 351 w 821"/>
                <a:gd name="T75" fmla="*/ 4 h 820"/>
                <a:gd name="T76" fmla="*/ 410 w 821"/>
                <a:gd name="T77" fmla="*/ 0 h 820"/>
                <a:gd name="T78" fmla="*/ 468 w 821"/>
                <a:gd name="T79" fmla="*/ 4 h 820"/>
                <a:gd name="T80" fmla="*/ 527 w 821"/>
                <a:gd name="T81" fmla="*/ 16 h 820"/>
                <a:gd name="T82" fmla="*/ 583 w 821"/>
                <a:gd name="T83" fmla="*/ 38 h 820"/>
                <a:gd name="T84" fmla="*/ 636 w 821"/>
                <a:gd name="T85" fmla="*/ 67 h 820"/>
                <a:gd name="T86" fmla="*/ 685 w 821"/>
                <a:gd name="T87" fmla="*/ 105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1" h="820">
                  <a:moveTo>
                    <a:pt x="700" y="120"/>
                  </a:moveTo>
                  <a:lnTo>
                    <a:pt x="700" y="120"/>
                  </a:lnTo>
                  <a:lnTo>
                    <a:pt x="714" y="135"/>
                  </a:lnTo>
                  <a:lnTo>
                    <a:pt x="728" y="150"/>
                  </a:lnTo>
                  <a:lnTo>
                    <a:pt x="741" y="167"/>
                  </a:lnTo>
                  <a:lnTo>
                    <a:pt x="752" y="184"/>
                  </a:lnTo>
                  <a:lnTo>
                    <a:pt x="763" y="201"/>
                  </a:lnTo>
                  <a:lnTo>
                    <a:pt x="773" y="219"/>
                  </a:lnTo>
                  <a:lnTo>
                    <a:pt x="782" y="238"/>
                  </a:lnTo>
                  <a:lnTo>
                    <a:pt x="791" y="255"/>
                  </a:lnTo>
                  <a:lnTo>
                    <a:pt x="797" y="275"/>
                  </a:lnTo>
                  <a:lnTo>
                    <a:pt x="803" y="294"/>
                  </a:lnTo>
                  <a:lnTo>
                    <a:pt x="808" y="313"/>
                  </a:lnTo>
                  <a:lnTo>
                    <a:pt x="812" y="332"/>
                  </a:lnTo>
                  <a:lnTo>
                    <a:pt x="817" y="351"/>
                  </a:lnTo>
                  <a:lnTo>
                    <a:pt x="818" y="370"/>
                  </a:lnTo>
                  <a:lnTo>
                    <a:pt x="819" y="391"/>
                  </a:lnTo>
                  <a:lnTo>
                    <a:pt x="821" y="410"/>
                  </a:lnTo>
                  <a:lnTo>
                    <a:pt x="819" y="429"/>
                  </a:lnTo>
                  <a:lnTo>
                    <a:pt x="818" y="449"/>
                  </a:lnTo>
                  <a:lnTo>
                    <a:pt x="817" y="469"/>
                  </a:lnTo>
                  <a:lnTo>
                    <a:pt x="812" y="488"/>
                  </a:lnTo>
                  <a:lnTo>
                    <a:pt x="808" y="507"/>
                  </a:lnTo>
                  <a:lnTo>
                    <a:pt x="803" y="526"/>
                  </a:lnTo>
                  <a:lnTo>
                    <a:pt x="797" y="545"/>
                  </a:lnTo>
                  <a:lnTo>
                    <a:pt x="791" y="564"/>
                  </a:lnTo>
                  <a:lnTo>
                    <a:pt x="782" y="582"/>
                  </a:lnTo>
                  <a:lnTo>
                    <a:pt x="773" y="601"/>
                  </a:lnTo>
                  <a:lnTo>
                    <a:pt x="763" y="619"/>
                  </a:lnTo>
                  <a:lnTo>
                    <a:pt x="752" y="635"/>
                  </a:lnTo>
                  <a:lnTo>
                    <a:pt x="741" y="653"/>
                  </a:lnTo>
                  <a:lnTo>
                    <a:pt x="728" y="669"/>
                  </a:lnTo>
                  <a:lnTo>
                    <a:pt x="714" y="684"/>
                  </a:lnTo>
                  <a:lnTo>
                    <a:pt x="700" y="699"/>
                  </a:lnTo>
                  <a:lnTo>
                    <a:pt x="700" y="699"/>
                  </a:lnTo>
                  <a:lnTo>
                    <a:pt x="685" y="714"/>
                  </a:lnTo>
                  <a:lnTo>
                    <a:pt x="669" y="728"/>
                  </a:lnTo>
                  <a:lnTo>
                    <a:pt x="653" y="740"/>
                  </a:lnTo>
                  <a:lnTo>
                    <a:pt x="636" y="753"/>
                  </a:lnTo>
                  <a:lnTo>
                    <a:pt x="619" y="764"/>
                  </a:lnTo>
                  <a:lnTo>
                    <a:pt x="601" y="773"/>
                  </a:lnTo>
                  <a:lnTo>
                    <a:pt x="583" y="781"/>
                  </a:lnTo>
                  <a:lnTo>
                    <a:pt x="564" y="789"/>
                  </a:lnTo>
                  <a:lnTo>
                    <a:pt x="546" y="796"/>
                  </a:lnTo>
                  <a:lnTo>
                    <a:pt x="527" y="803"/>
                  </a:lnTo>
                  <a:lnTo>
                    <a:pt x="508" y="809"/>
                  </a:lnTo>
                  <a:lnTo>
                    <a:pt x="489" y="813"/>
                  </a:lnTo>
                  <a:lnTo>
                    <a:pt x="468" y="815"/>
                  </a:lnTo>
                  <a:lnTo>
                    <a:pt x="449" y="818"/>
                  </a:lnTo>
                  <a:lnTo>
                    <a:pt x="430" y="820"/>
                  </a:lnTo>
                  <a:lnTo>
                    <a:pt x="410" y="820"/>
                  </a:lnTo>
                  <a:lnTo>
                    <a:pt x="391" y="820"/>
                  </a:lnTo>
                  <a:lnTo>
                    <a:pt x="371" y="818"/>
                  </a:lnTo>
                  <a:lnTo>
                    <a:pt x="351" y="815"/>
                  </a:lnTo>
                  <a:lnTo>
                    <a:pt x="332" y="813"/>
                  </a:lnTo>
                  <a:lnTo>
                    <a:pt x="313" y="809"/>
                  </a:lnTo>
                  <a:lnTo>
                    <a:pt x="294" y="803"/>
                  </a:lnTo>
                  <a:lnTo>
                    <a:pt x="274" y="796"/>
                  </a:lnTo>
                  <a:lnTo>
                    <a:pt x="255" y="789"/>
                  </a:lnTo>
                  <a:lnTo>
                    <a:pt x="238" y="781"/>
                  </a:lnTo>
                  <a:lnTo>
                    <a:pt x="220" y="773"/>
                  </a:lnTo>
                  <a:lnTo>
                    <a:pt x="202" y="764"/>
                  </a:lnTo>
                  <a:lnTo>
                    <a:pt x="184" y="753"/>
                  </a:lnTo>
                  <a:lnTo>
                    <a:pt x="168" y="740"/>
                  </a:lnTo>
                  <a:lnTo>
                    <a:pt x="152" y="728"/>
                  </a:lnTo>
                  <a:lnTo>
                    <a:pt x="135" y="714"/>
                  </a:lnTo>
                  <a:lnTo>
                    <a:pt x="120" y="699"/>
                  </a:lnTo>
                  <a:lnTo>
                    <a:pt x="120" y="699"/>
                  </a:lnTo>
                  <a:lnTo>
                    <a:pt x="105" y="684"/>
                  </a:lnTo>
                  <a:lnTo>
                    <a:pt x="91" y="669"/>
                  </a:lnTo>
                  <a:lnTo>
                    <a:pt x="79" y="653"/>
                  </a:lnTo>
                  <a:lnTo>
                    <a:pt x="68" y="635"/>
                  </a:lnTo>
                  <a:lnTo>
                    <a:pt x="57" y="619"/>
                  </a:lnTo>
                  <a:lnTo>
                    <a:pt x="46" y="601"/>
                  </a:lnTo>
                  <a:lnTo>
                    <a:pt x="38" y="582"/>
                  </a:lnTo>
                  <a:lnTo>
                    <a:pt x="30" y="564"/>
                  </a:lnTo>
                  <a:lnTo>
                    <a:pt x="23" y="545"/>
                  </a:lnTo>
                  <a:lnTo>
                    <a:pt x="16" y="526"/>
                  </a:lnTo>
                  <a:lnTo>
                    <a:pt x="12" y="507"/>
                  </a:lnTo>
                  <a:lnTo>
                    <a:pt x="8" y="488"/>
                  </a:lnTo>
                  <a:lnTo>
                    <a:pt x="4" y="469"/>
                  </a:lnTo>
                  <a:lnTo>
                    <a:pt x="1" y="449"/>
                  </a:lnTo>
                  <a:lnTo>
                    <a:pt x="0" y="429"/>
                  </a:lnTo>
                  <a:lnTo>
                    <a:pt x="0" y="410"/>
                  </a:lnTo>
                  <a:lnTo>
                    <a:pt x="0" y="391"/>
                  </a:lnTo>
                  <a:lnTo>
                    <a:pt x="1" y="370"/>
                  </a:lnTo>
                  <a:lnTo>
                    <a:pt x="4" y="351"/>
                  </a:lnTo>
                  <a:lnTo>
                    <a:pt x="8" y="332"/>
                  </a:lnTo>
                  <a:lnTo>
                    <a:pt x="12" y="313"/>
                  </a:lnTo>
                  <a:lnTo>
                    <a:pt x="16" y="294"/>
                  </a:lnTo>
                  <a:lnTo>
                    <a:pt x="23" y="275"/>
                  </a:lnTo>
                  <a:lnTo>
                    <a:pt x="30" y="255"/>
                  </a:lnTo>
                  <a:lnTo>
                    <a:pt x="38" y="238"/>
                  </a:lnTo>
                  <a:lnTo>
                    <a:pt x="46" y="219"/>
                  </a:lnTo>
                  <a:lnTo>
                    <a:pt x="57" y="201"/>
                  </a:lnTo>
                  <a:lnTo>
                    <a:pt x="68" y="184"/>
                  </a:lnTo>
                  <a:lnTo>
                    <a:pt x="79" y="167"/>
                  </a:lnTo>
                  <a:lnTo>
                    <a:pt x="91" y="150"/>
                  </a:lnTo>
                  <a:lnTo>
                    <a:pt x="105" y="135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35" y="105"/>
                  </a:lnTo>
                  <a:lnTo>
                    <a:pt x="152" y="92"/>
                  </a:lnTo>
                  <a:lnTo>
                    <a:pt x="168" y="79"/>
                  </a:lnTo>
                  <a:lnTo>
                    <a:pt x="184" y="67"/>
                  </a:lnTo>
                  <a:lnTo>
                    <a:pt x="202" y="56"/>
                  </a:lnTo>
                  <a:lnTo>
                    <a:pt x="220" y="47"/>
                  </a:lnTo>
                  <a:lnTo>
                    <a:pt x="238" y="38"/>
                  </a:lnTo>
                  <a:lnTo>
                    <a:pt x="255" y="30"/>
                  </a:lnTo>
                  <a:lnTo>
                    <a:pt x="274" y="23"/>
                  </a:lnTo>
                  <a:lnTo>
                    <a:pt x="294" y="16"/>
                  </a:lnTo>
                  <a:lnTo>
                    <a:pt x="313" y="11"/>
                  </a:lnTo>
                  <a:lnTo>
                    <a:pt x="332" y="7"/>
                  </a:lnTo>
                  <a:lnTo>
                    <a:pt x="351" y="4"/>
                  </a:lnTo>
                  <a:lnTo>
                    <a:pt x="371" y="1"/>
                  </a:lnTo>
                  <a:lnTo>
                    <a:pt x="391" y="0"/>
                  </a:lnTo>
                  <a:lnTo>
                    <a:pt x="410" y="0"/>
                  </a:lnTo>
                  <a:lnTo>
                    <a:pt x="430" y="0"/>
                  </a:lnTo>
                  <a:lnTo>
                    <a:pt x="449" y="1"/>
                  </a:lnTo>
                  <a:lnTo>
                    <a:pt x="468" y="4"/>
                  </a:lnTo>
                  <a:lnTo>
                    <a:pt x="489" y="7"/>
                  </a:lnTo>
                  <a:lnTo>
                    <a:pt x="508" y="11"/>
                  </a:lnTo>
                  <a:lnTo>
                    <a:pt x="527" y="16"/>
                  </a:lnTo>
                  <a:lnTo>
                    <a:pt x="546" y="23"/>
                  </a:lnTo>
                  <a:lnTo>
                    <a:pt x="564" y="30"/>
                  </a:lnTo>
                  <a:lnTo>
                    <a:pt x="583" y="38"/>
                  </a:lnTo>
                  <a:lnTo>
                    <a:pt x="601" y="47"/>
                  </a:lnTo>
                  <a:lnTo>
                    <a:pt x="619" y="56"/>
                  </a:lnTo>
                  <a:lnTo>
                    <a:pt x="636" y="67"/>
                  </a:lnTo>
                  <a:lnTo>
                    <a:pt x="653" y="79"/>
                  </a:lnTo>
                  <a:lnTo>
                    <a:pt x="669" y="92"/>
                  </a:lnTo>
                  <a:lnTo>
                    <a:pt x="685" y="105"/>
                  </a:lnTo>
                  <a:lnTo>
                    <a:pt x="700" y="120"/>
                  </a:lnTo>
                  <a:lnTo>
                    <a:pt x="700" y="120"/>
                  </a:lnTo>
                  <a:close/>
                </a:path>
              </a:pathLst>
            </a:custGeom>
            <a:solidFill>
              <a:srgbClr val="424F5D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sz="2400"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271" name="Freeform: Shape 13"/>
            <p:cNvSpPr/>
            <p:nvPr/>
          </p:nvSpPr>
          <p:spPr bwMode="auto">
            <a:xfrm>
              <a:off x="6719724" y="3365893"/>
              <a:ext cx="975748" cy="972189"/>
            </a:xfrm>
            <a:custGeom>
              <a:avLst/>
              <a:gdLst>
                <a:gd name="T0" fmla="*/ 432 w 821"/>
                <a:gd name="T1" fmla="*/ 1 h 820"/>
                <a:gd name="T2" fmla="*/ 493 w 821"/>
                <a:gd name="T3" fmla="*/ 8 h 820"/>
                <a:gd name="T4" fmla="*/ 552 w 821"/>
                <a:gd name="T5" fmla="*/ 26 h 820"/>
                <a:gd name="T6" fmla="*/ 606 w 821"/>
                <a:gd name="T7" fmla="*/ 50 h 820"/>
                <a:gd name="T8" fmla="*/ 655 w 821"/>
                <a:gd name="T9" fmla="*/ 82 h 820"/>
                <a:gd name="T10" fmla="*/ 701 w 821"/>
                <a:gd name="T11" fmla="*/ 120 h 820"/>
                <a:gd name="T12" fmla="*/ 739 w 821"/>
                <a:gd name="T13" fmla="*/ 165 h 820"/>
                <a:gd name="T14" fmla="*/ 770 w 821"/>
                <a:gd name="T15" fmla="*/ 215 h 820"/>
                <a:gd name="T16" fmla="*/ 795 w 821"/>
                <a:gd name="T17" fmla="*/ 269 h 820"/>
                <a:gd name="T18" fmla="*/ 813 w 821"/>
                <a:gd name="T19" fmla="*/ 327 h 820"/>
                <a:gd name="T20" fmla="*/ 819 w 821"/>
                <a:gd name="T21" fmla="*/ 389 h 820"/>
                <a:gd name="T22" fmla="*/ 819 w 821"/>
                <a:gd name="T23" fmla="*/ 431 h 820"/>
                <a:gd name="T24" fmla="*/ 813 w 821"/>
                <a:gd name="T25" fmla="*/ 493 h 820"/>
                <a:gd name="T26" fmla="*/ 795 w 821"/>
                <a:gd name="T27" fmla="*/ 551 h 820"/>
                <a:gd name="T28" fmla="*/ 770 w 821"/>
                <a:gd name="T29" fmla="*/ 606 h 820"/>
                <a:gd name="T30" fmla="*/ 739 w 821"/>
                <a:gd name="T31" fmla="*/ 655 h 820"/>
                <a:gd name="T32" fmla="*/ 701 w 821"/>
                <a:gd name="T33" fmla="*/ 700 h 820"/>
                <a:gd name="T34" fmla="*/ 655 w 821"/>
                <a:gd name="T35" fmla="*/ 738 h 820"/>
                <a:gd name="T36" fmla="*/ 606 w 821"/>
                <a:gd name="T37" fmla="*/ 771 h 820"/>
                <a:gd name="T38" fmla="*/ 552 w 821"/>
                <a:gd name="T39" fmla="*/ 796 h 820"/>
                <a:gd name="T40" fmla="*/ 493 w 821"/>
                <a:gd name="T41" fmla="*/ 812 h 820"/>
                <a:gd name="T42" fmla="*/ 432 w 821"/>
                <a:gd name="T43" fmla="*/ 820 h 820"/>
                <a:gd name="T44" fmla="*/ 389 w 821"/>
                <a:gd name="T45" fmla="*/ 820 h 820"/>
                <a:gd name="T46" fmla="*/ 328 w 821"/>
                <a:gd name="T47" fmla="*/ 812 h 820"/>
                <a:gd name="T48" fmla="*/ 269 w 821"/>
                <a:gd name="T49" fmla="*/ 796 h 820"/>
                <a:gd name="T50" fmla="*/ 214 w 821"/>
                <a:gd name="T51" fmla="*/ 771 h 820"/>
                <a:gd name="T52" fmla="*/ 165 w 821"/>
                <a:gd name="T53" fmla="*/ 738 h 820"/>
                <a:gd name="T54" fmla="*/ 120 w 821"/>
                <a:gd name="T55" fmla="*/ 700 h 820"/>
                <a:gd name="T56" fmla="*/ 82 w 821"/>
                <a:gd name="T57" fmla="*/ 655 h 820"/>
                <a:gd name="T58" fmla="*/ 49 w 821"/>
                <a:gd name="T59" fmla="*/ 606 h 820"/>
                <a:gd name="T60" fmla="*/ 25 w 821"/>
                <a:gd name="T61" fmla="*/ 551 h 820"/>
                <a:gd name="T62" fmla="*/ 8 w 821"/>
                <a:gd name="T63" fmla="*/ 493 h 820"/>
                <a:gd name="T64" fmla="*/ 1 w 821"/>
                <a:gd name="T65" fmla="*/ 431 h 820"/>
                <a:gd name="T66" fmla="*/ 1 w 821"/>
                <a:gd name="T67" fmla="*/ 389 h 820"/>
                <a:gd name="T68" fmla="*/ 8 w 821"/>
                <a:gd name="T69" fmla="*/ 327 h 820"/>
                <a:gd name="T70" fmla="*/ 25 w 821"/>
                <a:gd name="T71" fmla="*/ 269 h 820"/>
                <a:gd name="T72" fmla="*/ 49 w 821"/>
                <a:gd name="T73" fmla="*/ 215 h 820"/>
                <a:gd name="T74" fmla="*/ 82 w 821"/>
                <a:gd name="T75" fmla="*/ 165 h 820"/>
                <a:gd name="T76" fmla="*/ 120 w 821"/>
                <a:gd name="T77" fmla="*/ 120 h 820"/>
                <a:gd name="T78" fmla="*/ 165 w 821"/>
                <a:gd name="T79" fmla="*/ 82 h 820"/>
                <a:gd name="T80" fmla="*/ 214 w 821"/>
                <a:gd name="T81" fmla="*/ 50 h 820"/>
                <a:gd name="T82" fmla="*/ 269 w 821"/>
                <a:gd name="T83" fmla="*/ 26 h 820"/>
                <a:gd name="T84" fmla="*/ 328 w 821"/>
                <a:gd name="T85" fmla="*/ 8 h 820"/>
                <a:gd name="T86" fmla="*/ 389 w 821"/>
                <a:gd name="T87" fmla="*/ 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1" h="820">
                  <a:moveTo>
                    <a:pt x="410" y="0"/>
                  </a:moveTo>
                  <a:lnTo>
                    <a:pt x="410" y="0"/>
                  </a:lnTo>
                  <a:lnTo>
                    <a:pt x="432" y="1"/>
                  </a:lnTo>
                  <a:lnTo>
                    <a:pt x="452" y="2"/>
                  </a:lnTo>
                  <a:lnTo>
                    <a:pt x="473" y="5"/>
                  </a:lnTo>
                  <a:lnTo>
                    <a:pt x="493" y="8"/>
                  </a:lnTo>
                  <a:lnTo>
                    <a:pt x="512" y="13"/>
                  </a:lnTo>
                  <a:lnTo>
                    <a:pt x="533" y="19"/>
                  </a:lnTo>
                  <a:lnTo>
                    <a:pt x="552" y="26"/>
                  </a:lnTo>
                  <a:lnTo>
                    <a:pt x="569" y="32"/>
                  </a:lnTo>
                  <a:lnTo>
                    <a:pt x="589" y="41"/>
                  </a:lnTo>
                  <a:lnTo>
                    <a:pt x="606" y="50"/>
                  </a:lnTo>
                  <a:lnTo>
                    <a:pt x="623" y="60"/>
                  </a:lnTo>
                  <a:lnTo>
                    <a:pt x="639" y="71"/>
                  </a:lnTo>
                  <a:lnTo>
                    <a:pt x="655" y="82"/>
                  </a:lnTo>
                  <a:lnTo>
                    <a:pt x="671" y="94"/>
                  </a:lnTo>
                  <a:lnTo>
                    <a:pt x="686" y="106"/>
                  </a:lnTo>
                  <a:lnTo>
                    <a:pt x="701" y="120"/>
                  </a:lnTo>
                  <a:lnTo>
                    <a:pt x="714" y="135"/>
                  </a:lnTo>
                  <a:lnTo>
                    <a:pt x="726" y="150"/>
                  </a:lnTo>
                  <a:lnTo>
                    <a:pt x="739" y="165"/>
                  </a:lnTo>
                  <a:lnTo>
                    <a:pt x="750" y="181"/>
                  </a:lnTo>
                  <a:lnTo>
                    <a:pt x="761" y="198"/>
                  </a:lnTo>
                  <a:lnTo>
                    <a:pt x="770" y="215"/>
                  </a:lnTo>
                  <a:lnTo>
                    <a:pt x="780" y="232"/>
                  </a:lnTo>
                  <a:lnTo>
                    <a:pt x="788" y="251"/>
                  </a:lnTo>
                  <a:lnTo>
                    <a:pt x="795" y="269"/>
                  </a:lnTo>
                  <a:lnTo>
                    <a:pt x="802" y="288"/>
                  </a:lnTo>
                  <a:lnTo>
                    <a:pt x="807" y="308"/>
                  </a:lnTo>
                  <a:lnTo>
                    <a:pt x="813" y="327"/>
                  </a:lnTo>
                  <a:lnTo>
                    <a:pt x="815" y="348"/>
                  </a:lnTo>
                  <a:lnTo>
                    <a:pt x="818" y="368"/>
                  </a:lnTo>
                  <a:lnTo>
                    <a:pt x="819" y="389"/>
                  </a:lnTo>
                  <a:lnTo>
                    <a:pt x="821" y="411"/>
                  </a:lnTo>
                  <a:lnTo>
                    <a:pt x="821" y="411"/>
                  </a:lnTo>
                  <a:lnTo>
                    <a:pt x="819" y="431"/>
                  </a:lnTo>
                  <a:lnTo>
                    <a:pt x="818" y="452"/>
                  </a:lnTo>
                  <a:lnTo>
                    <a:pt x="815" y="472"/>
                  </a:lnTo>
                  <a:lnTo>
                    <a:pt x="813" y="493"/>
                  </a:lnTo>
                  <a:lnTo>
                    <a:pt x="807" y="513"/>
                  </a:lnTo>
                  <a:lnTo>
                    <a:pt x="802" y="532"/>
                  </a:lnTo>
                  <a:lnTo>
                    <a:pt x="795" y="551"/>
                  </a:lnTo>
                  <a:lnTo>
                    <a:pt x="788" y="570"/>
                  </a:lnTo>
                  <a:lnTo>
                    <a:pt x="780" y="588"/>
                  </a:lnTo>
                  <a:lnTo>
                    <a:pt x="770" y="606"/>
                  </a:lnTo>
                  <a:lnTo>
                    <a:pt x="761" y="622"/>
                  </a:lnTo>
                  <a:lnTo>
                    <a:pt x="750" y="640"/>
                  </a:lnTo>
                  <a:lnTo>
                    <a:pt x="739" y="655"/>
                  </a:lnTo>
                  <a:lnTo>
                    <a:pt x="726" y="672"/>
                  </a:lnTo>
                  <a:lnTo>
                    <a:pt x="714" y="687"/>
                  </a:lnTo>
                  <a:lnTo>
                    <a:pt x="701" y="700"/>
                  </a:lnTo>
                  <a:lnTo>
                    <a:pt x="686" y="714"/>
                  </a:lnTo>
                  <a:lnTo>
                    <a:pt x="671" y="726"/>
                  </a:lnTo>
                  <a:lnTo>
                    <a:pt x="655" y="738"/>
                  </a:lnTo>
                  <a:lnTo>
                    <a:pt x="639" y="751"/>
                  </a:lnTo>
                  <a:lnTo>
                    <a:pt x="623" y="760"/>
                  </a:lnTo>
                  <a:lnTo>
                    <a:pt x="606" y="771"/>
                  </a:lnTo>
                  <a:lnTo>
                    <a:pt x="589" y="779"/>
                  </a:lnTo>
                  <a:lnTo>
                    <a:pt x="569" y="788"/>
                  </a:lnTo>
                  <a:lnTo>
                    <a:pt x="552" y="796"/>
                  </a:lnTo>
                  <a:lnTo>
                    <a:pt x="533" y="801"/>
                  </a:lnTo>
                  <a:lnTo>
                    <a:pt x="512" y="807"/>
                  </a:lnTo>
                  <a:lnTo>
                    <a:pt x="493" y="812"/>
                  </a:lnTo>
                  <a:lnTo>
                    <a:pt x="473" y="815"/>
                  </a:lnTo>
                  <a:lnTo>
                    <a:pt x="452" y="818"/>
                  </a:lnTo>
                  <a:lnTo>
                    <a:pt x="432" y="820"/>
                  </a:lnTo>
                  <a:lnTo>
                    <a:pt x="410" y="820"/>
                  </a:lnTo>
                  <a:lnTo>
                    <a:pt x="410" y="820"/>
                  </a:lnTo>
                  <a:lnTo>
                    <a:pt x="389" y="820"/>
                  </a:lnTo>
                  <a:lnTo>
                    <a:pt x="369" y="818"/>
                  </a:lnTo>
                  <a:lnTo>
                    <a:pt x="348" y="815"/>
                  </a:lnTo>
                  <a:lnTo>
                    <a:pt x="328" y="812"/>
                  </a:lnTo>
                  <a:lnTo>
                    <a:pt x="307" y="807"/>
                  </a:lnTo>
                  <a:lnTo>
                    <a:pt x="288" y="801"/>
                  </a:lnTo>
                  <a:lnTo>
                    <a:pt x="269" y="796"/>
                  </a:lnTo>
                  <a:lnTo>
                    <a:pt x="251" y="788"/>
                  </a:lnTo>
                  <a:lnTo>
                    <a:pt x="232" y="779"/>
                  </a:lnTo>
                  <a:lnTo>
                    <a:pt x="214" y="771"/>
                  </a:lnTo>
                  <a:lnTo>
                    <a:pt x="198" y="760"/>
                  </a:lnTo>
                  <a:lnTo>
                    <a:pt x="182" y="751"/>
                  </a:lnTo>
                  <a:lnTo>
                    <a:pt x="165" y="738"/>
                  </a:lnTo>
                  <a:lnTo>
                    <a:pt x="149" y="726"/>
                  </a:lnTo>
                  <a:lnTo>
                    <a:pt x="135" y="714"/>
                  </a:lnTo>
                  <a:lnTo>
                    <a:pt x="120" y="700"/>
                  </a:lnTo>
                  <a:lnTo>
                    <a:pt x="107" y="687"/>
                  </a:lnTo>
                  <a:lnTo>
                    <a:pt x="94" y="672"/>
                  </a:lnTo>
                  <a:lnTo>
                    <a:pt x="82" y="655"/>
                  </a:lnTo>
                  <a:lnTo>
                    <a:pt x="70" y="640"/>
                  </a:lnTo>
                  <a:lnTo>
                    <a:pt x="60" y="622"/>
                  </a:lnTo>
                  <a:lnTo>
                    <a:pt x="49" y="606"/>
                  </a:lnTo>
                  <a:lnTo>
                    <a:pt x="41" y="588"/>
                  </a:lnTo>
                  <a:lnTo>
                    <a:pt x="33" y="570"/>
                  </a:lnTo>
                  <a:lnTo>
                    <a:pt x="25" y="551"/>
                  </a:lnTo>
                  <a:lnTo>
                    <a:pt x="19" y="532"/>
                  </a:lnTo>
                  <a:lnTo>
                    <a:pt x="14" y="513"/>
                  </a:lnTo>
                  <a:lnTo>
                    <a:pt x="8" y="493"/>
                  </a:lnTo>
                  <a:lnTo>
                    <a:pt x="6" y="472"/>
                  </a:lnTo>
                  <a:lnTo>
                    <a:pt x="3" y="452"/>
                  </a:lnTo>
                  <a:lnTo>
                    <a:pt x="1" y="431"/>
                  </a:lnTo>
                  <a:lnTo>
                    <a:pt x="0" y="411"/>
                  </a:lnTo>
                  <a:lnTo>
                    <a:pt x="0" y="411"/>
                  </a:lnTo>
                  <a:lnTo>
                    <a:pt x="1" y="389"/>
                  </a:lnTo>
                  <a:lnTo>
                    <a:pt x="3" y="368"/>
                  </a:lnTo>
                  <a:lnTo>
                    <a:pt x="6" y="348"/>
                  </a:lnTo>
                  <a:lnTo>
                    <a:pt x="8" y="327"/>
                  </a:lnTo>
                  <a:lnTo>
                    <a:pt x="14" y="308"/>
                  </a:lnTo>
                  <a:lnTo>
                    <a:pt x="19" y="288"/>
                  </a:lnTo>
                  <a:lnTo>
                    <a:pt x="25" y="269"/>
                  </a:lnTo>
                  <a:lnTo>
                    <a:pt x="33" y="251"/>
                  </a:lnTo>
                  <a:lnTo>
                    <a:pt x="41" y="232"/>
                  </a:lnTo>
                  <a:lnTo>
                    <a:pt x="49" y="215"/>
                  </a:lnTo>
                  <a:lnTo>
                    <a:pt x="60" y="198"/>
                  </a:lnTo>
                  <a:lnTo>
                    <a:pt x="70" y="181"/>
                  </a:lnTo>
                  <a:lnTo>
                    <a:pt x="82" y="165"/>
                  </a:lnTo>
                  <a:lnTo>
                    <a:pt x="94" y="150"/>
                  </a:lnTo>
                  <a:lnTo>
                    <a:pt x="107" y="135"/>
                  </a:lnTo>
                  <a:lnTo>
                    <a:pt x="120" y="120"/>
                  </a:lnTo>
                  <a:lnTo>
                    <a:pt x="135" y="106"/>
                  </a:lnTo>
                  <a:lnTo>
                    <a:pt x="149" y="94"/>
                  </a:lnTo>
                  <a:lnTo>
                    <a:pt x="165" y="82"/>
                  </a:lnTo>
                  <a:lnTo>
                    <a:pt x="182" y="71"/>
                  </a:lnTo>
                  <a:lnTo>
                    <a:pt x="198" y="60"/>
                  </a:lnTo>
                  <a:lnTo>
                    <a:pt x="214" y="50"/>
                  </a:lnTo>
                  <a:lnTo>
                    <a:pt x="232" y="41"/>
                  </a:lnTo>
                  <a:lnTo>
                    <a:pt x="251" y="32"/>
                  </a:lnTo>
                  <a:lnTo>
                    <a:pt x="269" y="26"/>
                  </a:lnTo>
                  <a:lnTo>
                    <a:pt x="288" y="19"/>
                  </a:lnTo>
                  <a:lnTo>
                    <a:pt x="307" y="13"/>
                  </a:lnTo>
                  <a:lnTo>
                    <a:pt x="328" y="8"/>
                  </a:lnTo>
                  <a:lnTo>
                    <a:pt x="348" y="5"/>
                  </a:lnTo>
                  <a:lnTo>
                    <a:pt x="369" y="2"/>
                  </a:lnTo>
                  <a:lnTo>
                    <a:pt x="389" y="1"/>
                  </a:lnTo>
                  <a:lnTo>
                    <a:pt x="410" y="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778495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sz="2400"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272" name="Freeform: Shape 14"/>
            <p:cNvSpPr/>
            <p:nvPr/>
          </p:nvSpPr>
          <p:spPr bwMode="auto">
            <a:xfrm>
              <a:off x="10401827" y="3365893"/>
              <a:ext cx="972189" cy="972189"/>
            </a:xfrm>
            <a:custGeom>
              <a:avLst/>
              <a:gdLst>
                <a:gd name="T0" fmla="*/ 431 w 821"/>
                <a:gd name="T1" fmla="*/ 1 h 820"/>
                <a:gd name="T2" fmla="*/ 493 w 821"/>
                <a:gd name="T3" fmla="*/ 8 h 820"/>
                <a:gd name="T4" fmla="*/ 552 w 821"/>
                <a:gd name="T5" fmla="*/ 26 h 820"/>
                <a:gd name="T6" fmla="*/ 606 w 821"/>
                <a:gd name="T7" fmla="*/ 50 h 820"/>
                <a:gd name="T8" fmla="*/ 655 w 821"/>
                <a:gd name="T9" fmla="*/ 82 h 820"/>
                <a:gd name="T10" fmla="*/ 700 w 821"/>
                <a:gd name="T11" fmla="*/ 120 h 820"/>
                <a:gd name="T12" fmla="*/ 739 w 821"/>
                <a:gd name="T13" fmla="*/ 165 h 820"/>
                <a:gd name="T14" fmla="*/ 771 w 821"/>
                <a:gd name="T15" fmla="*/ 215 h 820"/>
                <a:gd name="T16" fmla="*/ 796 w 821"/>
                <a:gd name="T17" fmla="*/ 269 h 820"/>
                <a:gd name="T18" fmla="*/ 812 w 821"/>
                <a:gd name="T19" fmla="*/ 327 h 820"/>
                <a:gd name="T20" fmla="*/ 821 w 821"/>
                <a:gd name="T21" fmla="*/ 389 h 820"/>
                <a:gd name="T22" fmla="*/ 821 w 821"/>
                <a:gd name="T23" fmla="*/ 431 h 820"/>
                <a:gd name="T24" fmla="*/ 812 w 821"/>
                <a:gd name="T25" fmla="*/ 493 h 820"/>
                <a:gd name="T26" fmla="*/ 796 w 821"/>
                <a:gd name="T27" fmla="*/ 551 h 820"/>
                <a:gd name="T28" fmla="*/ 771 w 821"/>
                <a:gd name="T29" fmla="*/ 606 h 820"/>
                <a:gd name="T30" fmla="*/ 739 w 821"/>
                <a:gd name="T31" fmla="*/ 655 h 820"/>
                <a:gd name="T32" fmla="*/ 700 w 821"/>
                <a:gd name="T33" fmla="*/ 700 h 820"/>
                <a:gd name="T34" fmla="*/ 655 w 821"/>
                <a:gd name="T35" fmla="*/ 738 h 820"/>
                <a:gd name="T36" fmla="*/ 606 w 821"/>
                <a:gd name="T37" fmla="*/ 771 h 820"/>
                <a:gd name="T38" fmla="*/ 552 w 821"/>
                <a:gd name="T39" fmla="*/ 796 h 820"/>
                <a:gd name="T40" fmla="*/ 493 w 821"/>
                <a:gd name="T41" fmla="*/ 812 h 820"/>
                <a:gd name="T42" fmla="*/ 431 w 821"/>
                <a:gd name="T43" fmla="*/ 820 h 820"/>
                <a:gd name="T44" fmla="*/ 389 w 821"/>
                <a:gd name="T45" fmla="*/ 820 h 820"/>
                <a:gd name="T46" fmla="*/ 328 w 821"/>
                <a:gd name="T47" fmla="*/ 812 h 820"/>
                <a:gd name="T48" fmla="*/ 269 w 821"/>
                <a:gd name="T49" fmla="*/ 796 h 820"/>
                <a:gd name="T50" fmla="*/ 216 w 821"/>
                <a:gd name="T51" fmla="*/ 771 h 820"/>
                <a:gd name="T52" fmla="*/ 165 w 821"/>
                <a:gd name="T53" fmla="*/ 738 h 820"/>
                <a:gd name="T54" fmla="*/ 120 w 821"/>
                <a:gd name="T55" fmla="*/ 700 h 820"/>
                <a:gd name="T56" fmla="*/ 82 w 821"/>
                <a:gd name="T57" fmla="*/ 655 h 820"/>
                <a:gd name="T58" fmla="*/ 50 w 821"/>
                <a:gd name="T59" fmla="*/ 606 h 820"/>
                <a:gd name="T60" fmla="*/ 26 w 821"/>
                <a:gd name="T61" fmla="*/ 551 h 820"/>
                <a:gd name="T62" fmla="*/ 9 w 821"/>
                <a:gd name="T63" fmla="*/ 493 h 820"/>
                <a:gd name="T64" fmla="*/ 1 w 821"/>
                <a:gd name="T65" fmla="*/ 431 h 820"/>
                <a:gd name="T66" fmla="*/ 1 w 821"/>
                <a:gd name="T67" fmla="*/ 389 h 820"/>
                <a:gd name="T68" fmla="*/ 9 w 821"/>
                <a:gd name="T69" fmla="*/ 327 h 820"/>
                <a:gd name="T70" fmla="*/ 26 w 821"/>
                <a:gd name="T71" fmla="*/ 269 h 820"/>
                <a:gd name="T72" fmla="*/ 50 w 821"/>
                <a:gd name="T73" fmla="*/ 215 h 820"/>
                <a:gd name="T74" fmla="*/ 82 w 821"/>
                <a:gd name="T75" fmla="*/ 165 h 820"/>
                <a:gd name="T76" fmla="*/ 120 w 821"/>
                <a:gd name="T77" fmla="*/ 120 h 820"/>
                <a:gd name="T78" fmla="*/ 165 w 821"/>
                <a:gd name="T79" fmla="*/ 82 h 820"/>
                <a:gd name="T80" fmla="*/ 216 w 821"/>
                <a:gd name="T81" fmla="*/ 50 h 820"/>
                <a:gd name="T82" fmla="*/ 269 w 821"/>
                <a:gd name="T83" fmla="*/ 26 h 820"/>
                <a:gd name="T84" fmla="*/ 328 w 821"/>
                <a:gd name="T85" fmla="*/ 8 h 820"/>
                <a:gd name="T86" fmla="*/ 389 w 821"/>
                <a:gd name="T87" fmla="*/ 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1" h="820">
                  <a:moveTo>
                    <a:pt x="411" y="0"/>
                  </a:moveTo>
                  <a:lnTo>
                    <a:pt x="411" y="0"/>
                  </a:lnTo>
                  <a:lnTo>
                    <a:pt x="431" y="1"/>
                  </a:lnTo>
                  <a:lnTo>
                    <a:pt x="452" y="2"/>
                  </a:lnTo>
                  <a:lnTo>
                    <a:pt x="472" y="5"/>
                  </a:lnTo>
                  <a:lnTo>
                    <a:pt x="493" y="8"/>
                  </a:lnTo>
                  <a:lnTo>
                    <a:pt x="513" y="13"/>
                  </a:lnTo>
                  <a:lnTo>
                    <a:pt x="532" y="19"/>
                  </a:lnTo>
                  <a:lnTo>
                    <a:pt x="552" y="26"/>
                  </a:lnTo>
                  <a:lnTo>
                    <a:pt x="571" y="32"/>
                  </a:lnTo>
                  <a:lnTo>
                    <a:pt x="588" y="41"/>
                  </a:lnTo>
                  <a:lnTo>
                    <a:pt x="606" y="50"/>
                  </a:lnTo>
                  <a:lnTo>
                    <a:pt x="623" y="60"/>
                  </a:lnTo>
                  <a:lnTo>
                    <a:pt x="640" y="71"/>
                  </a:lnTo>
                  <a:lnTo>
                    <a:pt x="655" y="82"/>
                  </a:lnTo>
                  <a:lnTo>
                    <a:pt x="672" y="94"/>
                  </a:lnTo>
                  <a:lnTo>
                    <a:pt x="687" y="106"/>
                  </a:lnTo>
                  <a:lnTo>
                    <a:pt x="700" y="120"/>
                  </a:lnTo>
                  <a:lnTo>
                    <a:pt x="714" y="135"/>
                  </a:lnTo>
                  <a:lnTo>
                    <a:pt x="726" y="150"/>
                  </a:lnTo>
                  <a:lnTo>
                    <a:pt x="739" y="165"/>
                  </a:lnTo>
                  <a:lnTo>
                    <a:pt x="751" y="181"/>
                  </a:lnTo>
                  <a:lnTo>
                    <a:pt x="762" y="198"/>
                  </a:lnTo>
                  <a:lnTo>
                    <a:pt x="771" y="215"/>
                  </a:lnTo>
                  <a:lnTo>
                    <a:pt x="780" y="232"/>
                  </a:lnTo>
                  <a:lnTo>
                    <a:pt x="788" y="251"/>
                  </a:lnTo>
                  <a:lnTo>
                    <a:pt x="796" y="269"/>
                  </a:lnTo>
                  <a:lnTo>
                    <a:pt x="801" y="288"/>
                  </a:lnTo>
                  <a:lnTo>
                    <a:pt x="808" y="308"/>
                  </a:lnTo>
                  <a:lnTo>
                    <a:pt x="812" y="327"/>
                  </a:lnTo>
                  <a:lnTo>
                    <a:pt x="816" y="348"/>
                  </a:lnTo>
                  <a:lnTo>
                    <a:pt x="818" y="368"/>
                  </a:lnTo>
                  <a:lnTo>
                    <a:pt x="821" y="389"/>
                  </a:lnTo>
                  <a:lnTo>
                    <a:pt x="821" y="411"/>
                  </a:lnTo>
                  <a:lnTo>
                    <a:pt x="821" y="411"/>
                  </a:lnTo>
                  <a:lnTo>
                    <a:pt x="821" y="431"/>
                  </a:lnTo>
                  <a:lnTo>
                    <a:pt x="818" y="452"/>
                  </a:lnTo>
                  <a:lnTo>
                    <a:pt x="816" y="472"/>
                  </a:lnTo>
                  <a:lnTo>
                    <a:pt x="812" y="493"/>
                  </a:lnTo>
                  <a:lnTo>
                    <a:pt x="808" y="513"/>
                  </a:lnTo>
                  <a:lnTo>
                    <a:pt x="801" y="532"/>
                  </a:lnTo>
                  <a:lnTo>
                    <a:pt x="796" y="551"/>
                  </a:lnTo>
                  <a:lnTo>
                    <a:pt x="788" y="570"/>
                  </a:lnTo>
                  <a:lnTo>
                    <a:pt x="780" y="588"/>
                  </a:lnTo>
                  <a:lnTo>
                    <a:pt x="771" y="606"/>
                  </a:lnTo>
                  <a:lnTo>
                    <a:pt x="762" y="622"/>
                  </a:lnTo>
                  <a:lnTo>
                    <a:pt x="751" y="640"/>
                  </a:lnTo>
                  <a:lnTo>
                    <a:pt x="739" y="655"/>
                  </a:lnTo>
                  <a:lnTo>
                    <a:pt x="726" y="672"/>
                  </a:lnTo>
                  <a:lnTo>
                    <a:pt x="714" y="687"/>
                  </a:lnTo>
                  <a:lnTo>
                    <a:pt x="700" y="700"/>
                  </a:lnTo>
                  <a:lnTo>
                    <a:pt x="687" y="714"/>
                  </a:lnTo>
                  <a:lnTo>
                    <a:pt x="672" y="726"/>
                  </a:lnTo>
                  <a:lnTo>
                    <a:pt x="655" y="738"/>
                  </a:lnTo>
                  <a:lnTo>
                    <a:pt x="640" y="751"/>
                  </a:lnTo>
                  <a:lnTo>
                    <a:pt x="623" y="760"/>
                  </a:lnTo>
                  <a:lnTo>
                    <a:pt x="606" y="771"/>
                  </a:lnTo>
                  <a:lnTo>
                    <a:pt x="588" y="779"/>
                  </a:lnTo>
                  <a:lnTo>
                    <a:pt x="571" y="788"/>
                  </a:lnTo>
                  <a:lnTo>
                    <a:pt x="552" y="796"/>
                  </a:lnTo>
                  <a:lnTo>
                    <a:pt x="532" y="801"/>
                  </a:lnTo>
                  <a:lnTo>
                    <a:pt x="513" y="807"/>
                  </a:lnTo>
                  <a:lnTo>
                    <a:pt x="493" y="812"/>
                  </a:lnTo>
                  <a:lnTo>
                    <a:pt x="472" y="815"/>
                  </a:lnTo>
                  <a:lnTo>
                    <a:pt x="452" y="818"/>
                  </a:lnTo>
                  <a:lnTo>
                    <a:pt x="431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389" y="820"/>
                  </a:lnTo>
                  <a:lnTo>
                    <a:pt x="369" y="818"/>
                  </a:lnTo>
                  <a:lnTo>
                    <a:pt x="348" y="815"/>
                  </a:lnTo>
                  <a:lnTo>
                    <a:pt x="328" y="812"/>
                  </a:lnTo>
                  <a:lnTo>
                    <a:pt x="308" y="807"/>
                  </a:lnTo>
                  <a:lnTo>
                    <a:pt x="288" y="801"/>
                  </a:lnTo>
                  <a:lnTo>
                    <a:pt x="269" y="796"/>
                  </a:lnTo>
                  <a:lnTo>
                    <a:pt x="251" y="788"/>
                  </a:lnTo>
                  <a:lnTo>
                    <a:pt x="233" y="779"/>
                  </a:lnTo>
                  <a:lnTo>
                    <a:pt x="216" y="771"/>
                  </a:lnTo>
                  <a:lnTo>
                    <a:pt x="198" y="760"/>
                  </a:lnTo>
                  <a:lnTo>
                    <a:pt x="181" y="751"/>
                  </a:lnTo>
                  <a:lnTo>
                    <a:pt x="165" y="738"/>
                  </a:lnTo>
                  <a:lnTo>
                    <a:pt x="150" y="726"/>
                  </a:lnTo>
                  <a:lnTo>
                    <a:pt x="135" y="714"/>
                  </a:lnTo>
                  <a:lnTo>
                    <a:pt x="120" y="700"/>
                  </a:lnTo>
                  <a:lnTo>
                    <a:pt x="106" y="687"/>
                  </a:lnTo>
                  <a:lnTo>
                    <a:pt x="94" y="672"/>
                  </a:lnTo>
                  <a:lnTo>
                    <a:pt x="82" y="655"/>
                  </a:lnTo>
                  <a:lnTo>
                    <a:pt x="71" y="640"/>
                  </a:lnTo>
                  <a:lnTo>
                    <a:pt x="60" y="622"/>
                  </a:lnTo>
                  <a:lnTo>
                    <a:pt x="50" y="606"/>
                  </a:lnTo>
                  <a:lnTo>
                    <a:pt x="41" y="588"/>
                  </a:lnTo>
                  <a:lnTo>
                    <a:pt x="33" y="570"/>
                  </a:lnTo>
                  <a:lnTo>
                    <a:pt x="26" y="551"/>
                  </a:lnTo>
                  <a:lnTo>
                    <a:pt x="19" y="532"/>
                  </a:lnTo>
                  <a:lnTo>
                    <a:pt x="14" y="513"/>
                  </a:lnTo>
                  <a:lnTo>
                    <a:pt x="9" y="493"/>
                  </a:lnTo>
                  <a:lnTo>
                    <a:pt x="5" y="472"/>
                  </a:lnTo>
                  <a:lnTo>
                    <a:pt x="3" y="452"/>
                  </a:lnTo>
                  <a:lnTo>
                    <a:pt x="1" y="431"/>
                  </a:lnTo>
                  <a:lnTo>
                    <a:pt x="0" y="411"/>
                  </a:lnTo>
                  <a:lnTo>
                    <a:pt x="0" y="411"/>
                  </a:lnTo>
                  <a:lnTo>
                    <a:pt x="1" y="389"/>
                  </a:lnTo>
                  <a:lnTo>
                    <a:pt x="3" y="368"/>
                  </a:lnTo>
                  <a:lnTo>
                    <a:pt x="5" y="348"/>
                  </a:lnTo>
                  <a:lnTo>
                    <a:pt x="9" y="327"/>
                  </a:lnTo>
                  <a:lnTo>
                    <a:pt x="14" y="308"/>
                  </a:lnTo>
                  <a:lnTo>
                    <a:pt x="19" y="288"/>
                  </a:lnTo>
                  <a:lnTo>
                    <a:pt x="26" y="269"/>
                  </a:lnTo>
                  <a:lnTo>
                    <a:pt x="33" y="251"/>
                  </a:lnTo>
                  <a:lnTo>
                    <a:pt x="41" y="232"/>
                  </a:lnTo>
                  <a:lnTo>
                    <a:pt x="50" y="215"/>
                  </a:lnTo>
                  <a:lnTo>
                    <a:pt x="60" y="198"/>
                  </a:lnTo>
                  <a:lnTo>
                    <a:pt x="71" y="181"/>
                  </a:lnTo>
                  <a:lnTo>
                    <a:pt x="82" y="165"/>
                  </a:lnTo>
                  <a:lnTo>
                    <a:pt x="94" y="150"/>
                  </a:lnTo>
                  <a:lnTo>
                    <a:pt x="106" y="135"/>
                  </a:lnTo>
                  <a:lnTo>
                    <a:pt x="120" y="120"/>
                  </a:lnTo>
                  <a:lnTo>
                    <a:pt x="135" y="106"/>
                  </a:lnTo>
                  <a:lnTo>
                    <a:pt x="150" y="94"/>
                  </a:lnTo>
                  <a:lnTo>
                    <a:pt x="165" y="82"/>
                  </a:lnTo>
                  <a:lnTo>
                    <a:pt x="181" y="71"/>
                  </a:lnTo>
                  <a:lnTo>
                    <a:pt x="198" y="60"/>
                  </a:lnTo>
                  <a:lnTo>
                    <a:pt x="216" y="50"/>
                  </a:lnTo>
                  <a:lnTo>
                    <a:pt x="233" y="41"/>
                  </a:lnTo>
                  <a:lnTo>
                    <a:pt x="251" y="32"/>
                  </a:lnTo>
                  <a:lnTo>
                    <a:pt x="269" y="26"/>
                  </a:lnTo>
                  <a:lnTo>
                    <a:pt x="288" y="19"/>
                  </a:lnTo>
                  <a:lnTo>
                    <a:pt x="308" y="13"/>
                  </a:lnTo>
                  <a:lnTo>
                    <a:pt x="328" y="8"/>
                  </a:lnTo>
                  <a:lnTo>
                    <a:pt x="348" y="5"/>
                  </a:lnTo>
                  <a:lnTo>
                    <a:pt x="369" y="2"/>
                  </a:lnTo>
                  <a:lnTo>
                    <a:pt x="389" y="1"/>
                  </a:lnTo>
                  <a:lnTo>
                    <a:pt x="411" y="0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5496A6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sz="2400"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273" name="Freeform: Shape 15"/>
            <p:cNvSpPr/>
            <p:nvPr/>
          </p:nvSpPr>
          <p:spPr bwMode="auto">
            <a:xfrm>
              <a:off x="7258307" y="4666734"/>
              <a:ext cx="975748" cy="972189"/>
            </a:xfrm>
            <a:custGeom>
              <a:avLst/>
              <a:gdLst>
                <a:gd name="T0" fmla="*/ 137 w 821"/>
                <a:gd name="T1" fmla="*/ 105 h 820"/>
                <a:gd name="T2" fmla="*/ 186 w 821"/>
                <a:gd name="T3" fmla="*/ 67 h 820"/>
                <a:gd name="T4" fmla="*/ 238 w 821"/>
                <a:gd name="T5" fmla="*/ 38 h 820"/>
                <a:gd name="T6" fmla="*/ 294 w 821"/>
                <a:gd name="T7" fmla="*/ 16 h 820"/>
                <a:gd name="T8" fmla="*/ 352 w 821"/>
                <a:gd name="T9" fmla="*/ 4 h 820"/>
                <a:gd name="T10" fmla="*/ 411 w 821"/>
                <a:gd name="T11" fmla="*/ 0 h 820"/>
                <a:gd name="T12" fmla="*/ 470 w 821"/>
                <a:gd name="T13" fmla="*/ 4 h 820"/>
                <a:gd name="T14" fmla="*/ 527 w 821"/>
                <a:gd name="T15" fmla="*/ 16 h 820"/>
                <a:gd name="T16" fmla="*/ 583 w 821"/>
                <a:gd name="T17" fmla="*/ 38 h 820"/>
                <a:gd name="T18" fmla="*/ 636 w 821"/>
                <a:gd name="T19" fmla="*/ 67 h 820"/>
                <a:gd name="T20" fmla="*/ 685 w 821"/>
                <a:gd name="T21" fmla="*/ 105 h 820"/>
                <a:gd name="T22" fmla="*/ 715 w 821"/>
                <a:gd name="T23" fmla="*/ 135 h 820"/>
                <a:gd name="T24" fmla="*/ 754 w 821"/>
                <a:gd name="T25" fmla="*/ 184 h 820"/>
                <a:gd name="T26" fmla="*/ 782 w 821"/>
                <a:gd name="T27" fmla="*/ 238 h 820"/>
                <a:gd name="T28" fmla="*/ 804 w 821"/>
                <a:gd name="T29" fmla="*/ 294 h 820"/>
                <a:gd name="T30" fmla="*/ 817 w 821"/>
                <a:gd name="T31" fmla="*/ 351 h 820"/>
                <a:gd name="T32" fmla="*/ 821 w 821"/>
                <a:gd name="T33" fmla="*/ 410 h 820"/>
                <a:gd name="T34" fmla="*/ 817 w 821"/>
                <a:gd name="T35" fmla="*/ 469 h 820"/>
                <a:gd name="T36" fmla="*/ 804 w 821"/>
                <a:gd name="T37" fmla="*/ 526 h 820"/>
                <a:gd name="T38" fmla="*/ 782 w 821"/>
                <a:gd name="T39" fmla="*/ 582 h 820"/>
                <a:gd name="T40" fmla="*/ 754 w 821"/>
                <a:gd name="T41" fmla="*/ 635 h 820"/>
                <a:gd name="T42" fmla="*/ 715 w 821"/>
                <a:gd name="T43" fmla="*/ 684 h 820"/>
                <a:gd name="T44" fmla="*/ 685 w 821"/>
                <a:gd name="T45" fmla="*/ 714 h 820"/>
                <a:gd name="T46" fmla="*/ 636 w 821"/>
                <a:gd name="T47" fmla="*/ 753 h 820"/>
                <a:gd name="T48" fmla="*/ 583 w 821"/>
                <a:gd name="T49" fmla="*/ 781 h 820"/>
                <a:gd name="T50" fmla="*/ 527 w 821"/>
                <a:gd name="T51" fmla="*/ 803 h 820"/>
                <a:gd name="T52" fmla="*/ 470 w 821"/>
                <a:gd name="T53" fmla="*/ 815 h 820"/>
                <a:gd name="T54" fmla="*/ 411 w 821"/>
                <a:gd name="T55" fmla="*/ 820 h 820"/>
                <a:gd name="T56" fmla="*/ 352 w 821"/>
                <a:gd name="T57" fmla="*/ 815 h 820"/>
                <a:gd name="T58" fmla="*/ 294 w 821"/>
                <a:gd name="T59" fmla="*/ 803 h 820"/>
                <a:gd name="T60" fmla="*/ 238 w 821"/>
                <a:gd name="T61" fmla="*/ 781 h 820"/>
                <a:gd name="T62" fmla="*/ 186 w 821"/>
                <a:gd name="T63" fmla="*/ 753 h 820"/>
                <a:gd name="T64" fmla="*/ 137 w 821"/>
                <a:gd name="T65" fmla="*/ 714 h 820"/>
                <a:gd name="T66" fmla="*/ 106 w 821"/>
                <a:gd name="T67" fmla="*/ 684 h 820"/>
                <a:gd name="T68" fmla="*/ 68 w 821"/>
                <a:gd name="T69" fmla="*/ 635 h 820"/>
                <a:gd name="T70" fmla="*/ 38 w 821"/>
                <a:gd name="T71" fmla="*/ 582 h 820"/>
                <a:gd name="T72" fmla="*/ 18 w 821"/>
                <a:gd name="T73" fmla="*/ 526 h 820"/>
                <a:gd name="T74" fmla="*/ 5 w 821"/>
                <a:gd name="T75" fmla="*/ 469 h 820"/>
                <a:gd name="T76" fmla="*/ 0 w 821"/>
                <a:gd name="T77" fmla="*/ 410 h 820"/>
                <a:gd name="T78" fmla="*/ 5 w 821"/>
                <a:gd name="T79" fmla="*/ 351 h 820"/>
                <a:gd name="T80" fmla="*/ 18 w 821"/>
                <a:gd name="T81" fmla="*/ 294 h 820"/>
                <a:gd name="T82" fmla="*/ 38 w 821"/>
                <a:gd name="T83" fmla="*/ 238 h 820"/>
                <a:gd name="T84" fmla="*/ 68 w 821"/>
                <a:gd name="T85" fmla="*/ 184 h 820"/>
                <a:gd name="T86" fmla="*/ 106 w 821"/>
                <a:gd name="T87" fmla="*/ 135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1" h="820">
                  <a:moveTo>
                    <a:pt x="120" y="120"/>
                  </a:moveTo>
                  <a:lnTo>
                    <a:pt x="120" y="120"/>
                  </a:lnTo>
                  <a:lnTo>
                    <a:pt x="137" y="105"/>
                  </a:lnTo>
                  <a:lnTo>
                    <a:pt x="152" y="92"/>
                  </a:lnTo>
                  <a:lnTo>
                    <a:pt x="168" y="79"/>
                  </a:lnTo>
                  <a:lnTo>
                    <a:pt x="186" y="67"/>
                  </a:lnTo>
                  <a:lnTo>
                    <a:pt x="202" y="56"/>
                  </a:lnTo>
                  <a:lnTo>
                    <a:pt x="220" y="47"/>
                  </a:lnTo>
                  <a:lnTo>
                    <a:pt x="238" y="38"/>
                  </a:lnTo>
                  <a:lnTo>
                    <a:pt x="257" y="30"/>
                  </a:lnTo>
                  <a:lnTo>
                    <a:pt x="274" y="23"/>
                  </a:lnTo>
                  <a:lnTo>
                    <a:pt x="294" y="16"/>
                  </a:lnTo>
                  <a:lnTo>
                    <a:pt x="313" y="11"/>
                  </a:lnTo>
                  <a:lnTo>
                    <a:pt x="332" y="7"/>
                  </a:lnTo>
                  <a:lnTo>
                    <a:pt x="352" y="4"/>
                  </a:lnTo>
                  <a:lnTo>
                    <a:pt x="371" y="1"/>
                  </a:lnTo>
                  <a:lnTo>
                    <a:pt x="391" y="0"/>
                  </a:lnTo>
                  <a:lnTo>
                    <a:pt x="411" y="0"/>
                  </a:lnTo>
                  <a:lnTo>
                    <a:pt x="430" y="0"/>
                  </a:lnTo>
                  <a:lnTo>
                    <a:pt x="451" y="1"/>
                  </a:lnTo>
                  <a:lnTo>
                    <a:pt x="470" y="4"/>
                  </a:lnTo>
                  <a:lnTo>
                    <a:pt x="489" y="7"/>
                  </a:lnTo>
                  <a:lnTo>
                    <a:pt x="508" y="11"/>
                  </a:lnTo>
                  <a:lnTo>
                    <a:pt x="527" y="16"/>
                  </a:lnTo>
                  <a:lnTo>
                    <a:pt x="546" y="23"/>
                  </a:lnTo>
                  <a:lnTo>
                    <a:pt x="565" y="30"/>
                  </a:lnTo>
                  <a:lnTo>
                    <a:pt x="583" y="38"/>
                  </a:lnTo>
                  <a:lnTo>
                    <a:pt x="601" y="47"/>
                  </a:lnTo>
                  <a:lnTo>
                    <a:pt x="619" y="56"/>
                  </a:lnTo>
                  <a:lnTo>
                    <a:pt x="636" y="67"/>
                  </a:lnTo>
                  <a:lnTo>
                    <a:pt x="653" y="79"/>
                  </a:lnTo>
                  <a:lnTo>
                    <a:pt x="669" y="92"/>
                  </a:lnTo>
                  <a:lnTo>
                    <a:pt x="685" y="105"/>
                  </a:lnTo>
                  <a:lnTo>
                    <a:pt x="700" y="120"/>
                  </a:lnTo>
                  <a:lnTo>
                    <a:pt x="700" y="120"/>
                  </a:lnTo>
                  <a:lnTo>
                    <a:pt x="715" y="135"/>
                  </a:lnTo>
                  <a:lnTo>
                    <a:pt x="729" y="150"/>
                  </a:lnTo>
                  <a:lnTo>
                    <a:pt x="741" y="167"/>
                  </a:lnTo>
                  <a:lnTo>
                    <a:pt x="754" y="184"/>
                  </a:lnTo>
                  <a:lnTo>
                    <a:pt x="763" y="201"/>
                  </a:lnTo>
                  <a:lnTo>
                    <a:pt x="774" y="219"/>
                  </a:lnTo>
                  <a:lnTo>
                    <a:pt x="782" y="238"/>
                  </a:lnTo>
                  <a:lnTo>
                    <a:pt x="791" y="255"/>
                  </a:lnTo>
                  <a:lnTo>
                    <a:pt x="797" y="275"/>
                  </a:lnTo>
                  <a:lnTo>
                    <a:pt x="804" y="294"/>
                  </a:lnTo>
                  <a:lnTo>
                    <a:pt x="808" y="313"/>
                  </a:lnTo>
                  <a:lnTo>
                    <a:pt x="814" y="332"/>
                  </a:lnTo>
                  <a:lnTo>
                    <a:pt x="817" y="351"/>
                  </a:lnTo>
                  <a:lnTo>
                    <a:pt x="819" y="370"/>
                  </a:lnTo>
                  <a:lnTo>
                    <a:pt x="821" y="391"/>
                  </a:lnTo>
                  <a:lnTo>
                    <a:pt x="821" y="410"/>
                  </a:lnTo>
                  <a:lnTo>
                    <a:pt x="821" y="429"/>
                  </a:lnTo>
                  <a:lnTo>
                    <a:pt x="819" y="449"/>
                  </a:lnTo>
                  <a:lnTo>
                    <a:pt x="817" y="469"/>
                  </a:lnTo>
                  <a:lnTo>
                    <a:pt x="814" y="488"/>
                  </a:lnTo>
                  <a:lnTo>
                    <a:pt x="808" y="507"/>
                  </a:lnTo>
                  <a:lnTo>
                    <a:pt x="804" y="526"/>
                  </a:lnTo>
                  <a:lnTo>
                    <a:pt x="797" y="545"/>
                  </a:lnTo>
                  <a:lnTo>
                    <a:pt x="791" y="564"/>
                  </a:lnTo>
                  <a:lnTo>
                    <a:pt x="782" y="582"/>
                  </a:lnTo>
                  <a:lnTo>
                    <a:pt x="774" y="601"/>
                  </a:lnTo>
                  <a:lnTo>
                    <a:pt x="763" y="619"/>
                  </a:lnTo>
                  <a:lnTo>
                    <a:pt x="754" y="635"/>
                  </a:lnTo>
                  <a:lnTo>
                    <a:pt x="741" y="653"/>
                  </a:lnTo>
                  <a:lnTo>
                    <a:pt x="729" y="669"/>
                  </a:lnTo>
                  <a:lnTo>
                    <a:pt x="715" y="684"/>
                  </a:lnTo>
                  <a:lnTo>
                    <a:pt x="700" y="699"/>
                  </a:lnTo>
                  <a:lnTo>
                    <a:pt x="700" y="699"/>
                  </a:lnTo>
                  <a:lnTo>
                    <a:pt x="685" y="714"/>
                  </a:lnTo>
                  <a:lnTo>
                    <a:pt x="669" y="728"/>
                  </a:lnTo>
                  <a:lnTo>
                    <a:pt x="653" y="740"/>
                  </a:lnTo>
                  <a:lnTo>
                    <a:pt x="636" y="753"/>
                  </a:lnTo>
                  <a:lnTo>
                    <a:pt x="619" y="764"/>
                  </a:lnTo>
                  <a:lnTo>
                    <a:pt x="601" y="773"/>
                  </a:lnTo>
                  <a:lnTo>
                    <a:pt x="583" y="781"/>
                  </a:lnTo>
                  <a:lnTo>
                    <a:pt x="565" y="789"/>
                  </a:lnTo>
                  <a:lnTo>
                    <a:pt x="546" y="796"/>
                  </a:lnTo>
                  <a:lnTo>
                    <a:pt x="527" y="803"/>
                  </a:lnTo>
                  <a:lnTo>
                    <a:pt x="508" y="809"/>
                  </a:lnTo>
                  <a:lnTo>
                    <a:pt x="489" y="813"/>
                  </a:lnTo>
                  <a:lnTo>
                    <a:pt x="470" y="815"/>
                  </a:lnTo>
                  <a:lnTo>
                    <a:pt x="451" y="818"/>
                  </a:lnTo>
                  <a:lnTo>
                    <a:pt x="430" y="820"/>
                  </a:lnTo>
                  <a:lnTo>
                    <a:pt x="411" y="820"/>
                  </a:lnTo>
                  <a:lnTo>
                    <a:pt x="391" y="820"/>
                  </a:lnTo>
                  <a:lnTo>
                    <a:pt x="371" y="818"/>
                  </a:lnTo>
                  <a:lnTo>
                    <a:pt x="352" y="815"/>
                  </a:lnTo>
                  <a:lnTo>
                    <a:pt x="332" y="813"/>
                  </a:lnTo>
                  <a:lnTo>
                    <a:pt x="313" y="809"/>
                  </a:lnTo>
                  <a:lnTo>
                    <a:pt x="294" y="803"/>
                  </a:lnTo>
                  <a:lnTo>
                    <a:pt x="274" y="796"/>
                  </a:lnTo>
                  <a:lnTo>
                    <a:pt x="257" y="789"/>
                  </a:lnTo>
                  <a:lnTo>
                    <a:pt x="238" y="781"/>
                  </a:lnTo>
                  <a:lnTo>
                    <a:pt x="220" y="773"/>
                  </a:lnTo>
                  <a:lnTo>
                    <a:pt x="202" y="764"/>
                  </a:lnTo>
                  <a:lnTo>
                    <a:pt x="186" y="753"/>
                  </a:lnTo>
                  <a:lnTo>
                    <a:pt x="168" y="740"/>
                  </a:lnTo>
                  <a:lnTo>
                    <a:pt x="152" y="728"/>
                  </a:lnTo>
                  <a:lnTo>
                    <a:pt x="137" y="714"/>
                  </a:lnTo>
                  <a:lnTo>
                    <a:pt x="120" y="699"/>
                  </a:lnTo>
                  <a:lnTo>
                    <a:pt x="120" y="699"/>
                  </a:lnTo>
                  <a:lnTo>
                    <a:pt x="106" y="684"/>
                  </a:lnTo>
                  <a:lnTo>
                    <a:pt x="93" y="669"/>
                  </a:lnTo>
                  <a:lnTo>
                    <a:pt x="81" y="653"/>
                  </a:lnTo>
                  <a:lnTo>
                    <a:pt x="68" y="635"/>
                  </a:lnTo>
                  <a:lnTo>
                    <a:pt x="57" y="619"/>
                  </a:lnTo>
                  <a:lnTo>
                    <a:pt x="48" y="601"/>
                  </a:lnTo>
                  <a:lnTo>
                    <a:pt x="38" y="582"/>
                  </a:lnTo>
                  <a:lnTo>
                    <a:pt x="30" y="564"/>
                  </a:lnTo>
                  <a:lnTo>
                    <a:pt x="23" y="545"/>
                  </a:lnTo>
                  <a:lnTo>
                    <a:pt x="18" y="526"/>
                  </a:lnTo>
                  <a:lnTo>
                    <a:pt x="12" y="507"/>
                  </a:lnTo>
                  <a:lnTo>
                    <a:pt x="8" y="488"/>
                  </a:lnTo>
                  <a:lnTo>
                    <a:pt x="5" y="469"/>
                  </a:lnTo>
                  <a:lnTo>
                    <a:pt x="3" y="449"/>
                  </a:lnTo>
                  <a:lnTo>
                    <a:pt x="1" y="429"/>
                  </a:lnTo>
                  <a:lnTo>
                    <a:pt x="0" y="410"/>
                  </a:lnTo>
                  <a:lnTo>
                    <a:pt x="1" y="391"/>
                  </a:lnTo>
                  <a:lnTo>
                    <a:pt x="3" y="370"/>
                  </a:lnTo>
                  <a:lnTo>
                    <a:pt x="5" y="351"/>
                  </a:lnTo>
                  <a:lnTo>
                    <a:pt x="8" y="332"/>
                  </a:lnTo>
                  <a:lnTo>
                    <a:pt x="12" y="313"/>
                  </a:lnTo>
                  <a:lnTo>
                    <a:pt x="18" y="294"/>
                  </a:lnTo>
                  <a:lnTo>
                    <a:pt x="23" y="275"/>
                  </a:lnTo>
                  <a:lnTo>
                    <a:pt x="30" y="255"/>
                  </a:lnTo>
                  <a:lnTo>
                    <a:pt x="38" y="238"/>
                  </a:lnTo>
                  <a:lnTo>
                    <a:pt x="48" y="219"/>
                  </a:lnTo>
                  <a:lnTo>
                    <a:pt x="57" y="201"/>
                  </a:lnTo>
                  <a:lnTo>
                    <a:pt x="68" y="184"/>
                  </a:lnTo>
                  <a:lnTo>
                    <a:pt x="81" y="167"/>
                  </a:lnTo>
                  <a:lnTo>
                    <a:pt x="93" y="150"/>
                  </a:lnTo>
                  <a:lnTo>
                    <a:pt x="106" y="135"/>
                  </a:lnTo>
                  <a:lnTo>
                    <a:pt x="120" y="120"/>
                  </a:lnTo>
                  <a:lnTo>
                    <a:pt x="120" y="120"/>
                  </a:lnTo>
                  <a:close/>
                </a:path>
              </a:pathLst>
            </a:custGeom>
            <a:solidFill>
              <a:srgbClr val="424F5D">
                <a:lumMod val="7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sz="2400"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274" name="Freeform: Shape 16"/>
            <p:cNvSpPr/>
            <p:nvPr/>
          </p:nvSpPr>
          <p:spPr bwMode="auto">
            <a:xfrm>
              <a:off x="9863244" y="2065052"/>
              <a:ext cx="972189" cy="972189"/>
            </a:xfrm>
            <a:custGeom>
              <a:avLst/>
              <a:gdLst>
                <a:gd name="T0" fmla="*/ 135 w 821"/>
                <a:gd name="T1" fmla="*/ 105 h 820"/>
                <a:gd name="T2" fmla="*/ 184 w 821"/>
                <a:gd name="T3" fmla="*/ 68 h 820"/>
                <a:gd name="T4" fmla="*/ 238 w 821"/>
                <a:gd name="T5" fmla="*/ 38 h 820"/>
                <a:gd name="T6" fmla="*/ 294 w 821"/>
                <a:gd name="T7" fmla="*/ 16 h 820"/>
                <a:gd name="T8" fmla="*/ 351 w 821"/>
                <a:gd name="T9" fmla="*/ 4 h 820"/>
                <a:gd name="T10" fmla="*/ 410 w 821"/>
                <a:gd name="T11" fmla="*/ 0 h 820"/>
                <a:gd name="T12" fmla="*/ 468 w 821"/>
                <a:gd name="T13" fmla="*/ 4 h 820"/>
                <a:gd name="T14" fmla="*/ 527 w 821"/>
                <a:gd name="T15" fmla="*/ 16 h 820"/>
                <a:gd name="T16" fmla="*/ 583 w 821"/>
                <a:gd name="T17" fmla="*/ 38 h 820"/>
                <a:gd name="T18" fmla="*/ 636 w 821"/>
                <a:gd name="T19" fmla="*/ 68 h 820"/>
                <a:gd name="T20" fmla="*/ 685 w 821"/>
                <a:gd name="T21" fmla="*/ 105 h 820"/>
                <a:gd name="T22" fmla="*/ 714 w 821"/>
                <a:gd name="T23" fmla="*/ 135 h 820"/>
                <a:gd name="T24" fmla="*/ 752 w 821"/>
                <a:gd name="T25" fmla="*/ 184 h 820"/>
                <a:gd name="T26" fmla="*/ 782 w 821"/>
                <a:gd name="T27" fmla="*/ 237 h 820"/>
                <a:gd name="T28" fmla="*/ 803 w 821"/>
                <a:gd name="T29" fmla="*/ 293 h 820"/>
                <a:gd name="T30" fmla="*/ 817 w 821"/>
                <a:gd name="T31" fmla="*/ 351 h 820"/>
                <a:gd name="T32" fmla="*/ 821 w 821"/>
                <a:gd name="T33" fmla="*/ 409 h 820"/>
                <a:gd name="T34" fmla="*/ 817 w 821"/>
                <a:gd name="T35" fmla="*/ 468 h 820"/>
                <a:gd name="T36" fmla="*/ 803 w 821"/>
                <a:gd name="T37" fmla="*/ 527 h 820"/>
                <a:gd name="T38" fmla="*/ 782 w 821"/>
                <a:gd name="T39" fmla="*/ 583 h 820"/>
                <a:gd name="T40" fmla="*/ 752 w 821"/>
                <a:gd name="T41" fmla="*/ 636 h 820"/>
                <a:gd name="T42" fmla="*/ 714 w 821"/>
                <a:gd name="T43" fmla="*/ 684 h 820"/>
                <a:gd name="T44" fmla="*/ 685 w 821"/>
                <a:gd name="T45" fmla="*/ 714 h 820"/>
                <a:gd name="T46" fmla="*/ 636 w 821"/>
                <a:gd name="T47" fmla="*/ 752 h 820"/>
                <a:gd name="T48" fmla="*/ 583 w 821"/>
                <a:gd name="T49" fmla="*/ 782 h 820"/>
                <a:gd name="T50" fmla="*/ 527 w 821"/>
                <a:gd name="T51" fmla="*/ 803 h 820"/>
                <a:gd name="T52" fmla="*/ 468 w 821"/>
                <a:gd name="T53" fmla="*/ 816 h 820"/>
                <a:gd name="T54" fmla="*/ 410 w 821"/>
                <a:gd name="T55" fmla="*/ 820 h 820"/>
                <a:gd name="T56" fmla="*/ 351 w 821"/>
                <a:gd name="T57" fmla="*/ 816 h 820"/>
                <a:gd name="T58" fmla="*/ 294 w 821"/>
                <a:gd name="T59" fmla="*/ 803 h 820"/>
                <a:gd name="T60" fmla="*/ 238 w 821"/>
                <a:gd name="T61" fmla="*/ 782 h 820"/>
                <a:gd name="T62" fmla="*/ 184 w 821"/>
                <a:gd name="T63" fmla="*/ 752 h 820"/>
                <a:gd name="T64" fmla="*/ 135 w 821"/>
                <a:gd name="T65" fmla="*/ 714 h 820"/>
                <a:gd name="T66" fmla="*/ 105 w 821"/>
                <a:gd name="T67" fmla="*/ 684 h 820"/>
                <a:gd name="T68" fmla="*/ 68 w 821"/>
                <a:gd name="T69" fmla="*/ 636 h 820"/>
                <a:gd name="T70" fmla="*/ 38 w 821"/>
                <a:gd name="T71" fmla="*/ 583 h 820"/>
                <a:gd name="T72" fmla="*/ 16 w 821"/>
                <a:gd name="T73" fmla="*/ 527 h 820"/>
                <a:gd name="T74" fmla="*/ 4 w 821"/>
                <a:gd name="T75" fmla="*/ 468 h 820"/>
                <a:gd name="T76" fmla="*/ 0 w 821"/>
                <a:gd name="T77" fmla="*/ 409 h 820"/>
                <a:gd name="T78" fmla="*/ 4 w 821"/>
                <a:gd name="T79" fmla="*/ 351 h 820"/>
                <a:gd name="T80" fmla="*/ 16 w 821"/>
                <a:gd name="T81" fmla="*/ 293 h 820"/>
                <a:gd name="T82" fmla="*/ 38 w 821"/>
                <a:gd name="T83" fmla="*/ 237 h 820"/>
                <a:gd name="T84" fmla="*/ 68 w 821"/>
                <a:gd name="T85" fmla="*/ 184 h 820"/>
                <a:gd name="T86" fmla="*/ 105 w 821"/>
                <a:gd name="T87" fmla="*/ 135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1" h="820">
                  <a:moveTo>
                    <a:pt x="120" y="120"/>
                  </a:moveTo>
                  <a:lnTo>
                    <a:pt x="120" y="120"/>
                  </a:lnTo>
                  <a:lnTo>
                    <a:pt x="135" y="105"/>
                  </a:lnTo>
                  <a:lnTo>
                    <a:pt x="152" y="91"/>
                  </a:lnTo>
                  <a:lnTo>
                    <a:pt x="168" y="79"/>
                  </a:lnTo>
                  <a:lnTo>
                    <a:pt x="184" y="68"/>
                  </a:lnTo>
                  <a:lnTo>
                    <a:pt x="202" y="57"/>
                  </a:lnTo>
                  <a:lnTo>
                    <a:pt x="220" y="46"/>
                  </a:lnTo>
                  <a:lnTo>
                    <a:pt x="238" y="38"/>
                  </a:lnTo>
                  <a:lnTo>
                    <a:pt x="255" y="30"/>
                  </a:lnTo>
                  <a:lnTo>
                    <a:pt x="274" y="23"/>
                  </a:lnTo>
                  <a:lnTo>
                    <a:pt x="294" y="16"/>
                  </a:lnTo>
                  <a:lnTo>
                    <a:pt x="313" y="12"/>
                  </a:lnTo>
                  <a:lnTo>
                    <a:pt x="332" y="8"/>
                  </a:lnTo>
                  <a:lnTo>
                    <a:pt x="351" y="4"/>
                  </a:lnTo>
                  <a:lnTo>
                    <a:pt x="371" y="1"/>
                  </a:lnTo>
                  <a:lnTo>
                    <a:pt x="391" y="0"/>
                  </a:lnTo>
                  <a:lnTo>
                    <a:pt x="410" y="0"/>
                  </a:lnTo>
                  <a:lnTo>
                    <a:pt x="430" y="0"/>
                  </a:lnTo>
                  <a:lnTo>
                    <a:pt x="449" y="1"/>
                  </a:lnTo>
                  <a:lnTo>
                    <a:pt x="468" y="4"/>
                  </a:lnTo>
                  <a:lnTo>
                    <a:pt x="489" y="8"/>
                  </a:lnTo>
                  <a:lnTo>
                    <a:pt x="508" y="12"/>
                  </a:lnTo>
                  <a:lnTo>
                    <a:pt x="527" y="16"/>
                  </a:lnTo>
                  <a:lnTo>
                    <a:pt x="546" y="23"/>
                  </a:lnTo>
                  <a:lnTo>
                    <a:pt x="564" y="30"/>
                  </a:lnTo>
                  <a:lnTo>
                    <a:pt x="583" y="38"/>
                  </a:lnTo>
                  <a:lnTo>
                    <a:pt x="601" y="46"/>
                  </a:lnTo>
                  <a:lnTo>
                    <a:pt x="619" y="57"/>
                  </a:lnTo>
                  <a:lnTo>
                    <a:pt x="636" y="68"/>
                  </a:lnTo>
                  <a:lnTo>
                    <a:pt x="653" y="79"/>
                  </a:lnTo>
                  <a:lnTo>
                    <a:pt x="669" y="91"/>
                  </a:lnTo>
                  <a:lnTo>
                    <a:pt x="685" y="105"/>
                  </a:lnTo>
                  <a:lnTo>
                    <a:pt x="700" y="120"/>
                  </a:lnTo>
                  <a:lnTo>
                    <a:pt x="700" y="120"/>
                  </a:lnTo>
                  <a:lnTo>
                    <a:pt x="714" y="135"/>
                  </a:lnTo>
                  <a:lnTo>
                    <a:pt x="728" y="151"/>
                  </a:lnTo>
                  <a:lnTo>
                    <a:pt x="741" y="168"/>
                  </a:lnTo>
                  <a:lnTo>
                    <a:pt x="752" y="184"/>
                  </a:lnTo>
                  <a:lnTo>
                    <a:pt x="763" y="202"/>
                  </a:lnTo>
                  <a:lnTo>
                    <a:pt x="773" y="219"/>
                  </a:lnTo>
                  <a:lnTo>
                    <a:pt x="782" y="237"/>
                  </a:lnTo>
                  <a:lnTo>
                    <a:pt x="791" y="255"/>
                  </a:lnTo>
                  <a:lnTo>
                    <a:pt x="797" y="274"/>
                  </a:lnTo>
                  <a:lnTo>
                    <a:pt x="803" y="293"/>
                  </a:lnTo>
                  <a:lnTo>
                    <a:pt x="808" y="312"/>
                  </a:lnTo>
                  <a:lnTo>
                    <a:pt x="812" y="331"/>
                  </a:lnTo>
                  <a:lnTo>
                    <a:pt x="817" y="351"/>
                  </a:lnTo>
                  <a:lnTo>
                    <a:pt x="818" y="371"/>
                  </a:lnTo>
                  <a:lnTo>
                    <a:pt x="819" y="390"/>
                  </a:lnTo>
                  <a:lnTo>
                    <a:pt x="821" y="409"/>
                  </a:lnTo>
                  <a:lnTo>
                    <a:pt x="819" y="430"/>
                  </a:lnTo>
                  <a:lnTo>
                    <a:pt x="818" y="449"/>
                  </a:lnTo>
                  <a:lnTo>
                    <a:pt x="817" y="468"/>
                  </a:lnTo>
                  <a:lnTo>
                    <a:pt x="812" y="488"/>
                  </a:lnTo>
                  <a:lnTo>
                    <a:pt x="808" y="508"/>
                  </a:lnTo>
                  <a:lnTo>
                    <a:pt x="803" y="527"/>
                  </a:lnTo>
                  <a:lnTo>
                    <a:pt x="797" y="546"/>
                  </a:lnTo>
                  <a:lnTo>
                    <a:pt x="791" y="564"/>
                  </a:lnTo>
                  <a:lnTo>
                    <a:pt x="782" y="583"/>
                  </a:lnTo>
                  <a:lnTo>
                    <a:pt x="773" y="600"/>
                  </a:lnTo>
                  <a:lnTo>
                    <a:pt x="763" y="618"/>
                  </a:lnTo>
                  <a:lnTo>
                    <a:pt x="752" y="636"/>
                  </a:lnTo>
                  <a:lnTo>
                    <a:pt x="741" y="652"/>
                  </a:lnTo>
                  <a:lnTo>
                    <a:pt x="728" y="669"/>
                  </a:lnTo>
                  <a:lnTo>
                    <a:pt x="714" y="684"/>
                  </a:lnTo>
                  <a:lnTo>
                    <a:pt x="700" y="700"/>
                  </a:lnTo>
                  <a:lnTo>
                    <a:pt x="700" y="700"/>
                  </a:lnTo>
                  <a:lnTo>
                    <a:pt x="685" y="714"/>
                  </a:lnTo>
                  <a:lnTo>
                    <a:pt x="669" y="727"/>
                  </a:lnTo>
                  <a:lnTo>
                    <a:pt x="653" y="741"/>
                  </a:lnTo>
                  <a:lnTo>
                    <a:pt x="636" y="752"/>
                  </a:lnTo>
                  <a:lnTo>
                    <a:pt x="619" y="763"/>
                  </a:lnTo>
                  <a:lnTo>
                    <a:pt x="601" y="773"/>
                  </a:lnTo>
                  <a:lnTo>
                    <a:pt x="583" y="782"/>
                  </a:lnTo>
                  <a:lnTo>
                    <a:pt x="564" y="790"/>
                  </a:lnTo>
                  <a:lnTo>
                    <a:pt x="546" y="797"/>
                  </a:lnTo>
                  <a:lnTo>
                    <a:pt x="527" y="803"/>
                  </a:lnTo>
                  <a:lnTo>
                    <a:pt x="508" y="808"/>
                  </a:lnTo>
                  <a:lnTo>
                    <a:pt x="489" y="812"/>
                  </a:lnTo>
                  <a:lnTo>
                    <a:pt x="468" y="816"/>
                  </a:lnTo>
                  <a:lnTo>
                    <a:pt x="449" y="818"/>
                  </a:lnTo>
                  <a:lnTo>
                    <a:pt x="430" y="819"/>
                  </a:lnTo>
                  <a:lnTo>
                    <a:pt x="410" y="820"/>
                  </a:lnTo>
                  <a:lnTo>
                    <a:pt x="391" y="819"/>
                  </a:lnTo>
                  <a:lnTo>
                    <a:pt x="371" y="818"/>
                  </a:lnTo>
                  <a:lnTo>
                    <a:pt x="351" y="816"/>
                  </a:lnTo>
                  <a:lnTo>
                    <a:pt x="332" y="812"/>
                  </a:lnTo>
                  <a:lnTo>
                    <a:pt x="313" y="808"/>
                  </a:lnTo>
                  <a:lnTo>
                    <a:pt x="294" y="803"/>
                  </a:lnTo>
                  <a:lnTo>
                    <a:pt x="274" y="797"/>
                  </a:lnTo>
                  <a:lnTo>
                    <a:pt x="255" y="790"/>
                  </a:lnTo>
                  <a:lnTo>
                    <a:pt x="238" y="782"/>
                  </a:lnTo>
                  <a:lnTo>
                    <a:pt x="220" y="773"/>
                  </a:lnTo>
                  <a:lnTo>
                    <a:pt x="202" y="763"/>
                  </a:lnTo>
                  <a:lnTo>
                    <a:pt x="184" y="752"/>
                  </a:lnTo>
                  <a:lnTo>
                    <a:pt x="168" y="741"/>
                  </a:lnTo>
                  <a:lnTo>
                    <a:pt x="152" y="727"/>
                  </a:lnTo>
                  <a:lnTo>
                    <a:pt x="135" y="714"/>
                  </a:lnTo>
                  <a:lnTo>
                    <a:pt x="120" y="700"/>
                  </a:lnTo>
                  <a:lnTo>
                    <a:pt x="120" y="700"/>
                  </a:lnTo>
                  <a:lnTo>
                    <a:pt x="105" y="684"/>
                  </a:lnTo>
                  <a:lnTo>
                    <a:pt x="91" y="669"/>
                  </a:lnTo>
                  <a:lnTo>
                    <a:pt x="79" y="652"/>
                  </a:lnTo>
                  <a:lnTo>
                    <a:pt x="68" y="636"/>
                  </a:lnTo>
                  <a:lnTo>
                    <a:pt x="57" y="618"/>
                  </a:lnTo>
                  <a:lnTo>
                    <a:pt x="46" y="600"/>
                  </a:lnTo>
                  <a:lnTo>
                    <a:pt x="38" y="583"/>
                  </a:lnTo>
                  <a:lnTo>
                    <a:pt x="30" y="564"/>
                  </a:lnTo>
                  <a:lnTo>
                    <a:pt x="23" y="546"/>
                  </a:lnTo>
                  <a:lnTo>
                    <a:pt x="16" y="527"/>
                  </a:lnTo>
                  <a:lnTo>
                    <a:pt x="12" y="508"/>
                  </a:lnTo>
                  <a:lnTo>
                    <a:pt x="8" y="488"/>
                  </a:lnTo>
                  <a:lnTo>
                    <a:pt x="4" y="468"/>
                  </a:lnTo>
                  <a:lnTo>
                    <a:pt x="1" y="449"/>
                  </a:lnTo>
                  <a:lnTo>
                    <a:pt x="0" y="430"/>
                  </a:lnTo>
                  <a:lnTo>
                    <a:pt x="0" y="409"/>
                  </a:lnTo>
                  <a:lnTo>
                    <a:pt x="0" y="390"/>
                  </a:lnTo>
                  <a:lnTo>
                    <a:pt x="1" y="371"/>
                  </a:lnTo>
                  <a:lnTo>
                    <a:pt x="4" y="351"/>
                  </a:lnTo>
                  <a:lnTo>
                    <a:pt x="8" y="331"/>
                  </a:lnTo>
                  <a:lnTo>
                    <a:pt x="12" y="312"/>
                  </a:lnTo>
                  <a:lnTo>
                    <a:pt x="16" y="293"/>
                  </a:lnTo>
                  <a:lnTo>
                    <a:pt x="23" y="274"/>
                  </a:lnTo>
                  <a:lnTo>
                    <a:pt x="30" y="255"/>
                  </a:lnTo>
                  <a:lnTo>
                    <a:pt x="38" y="237"/>
                  </a:lnTo>
                  <a:lnTo>
                    <a:pt x="46" y="219"/>
                  </a:lnTo>
                  <a:lnTo>
                    <a:pt x="57" y="202"/>
                  </a:lnTo>
                  <a:lnTo>
                    <a:pt x="68" y="184"/>
                  </a:lnTo>
                  <a:lnTo>
                    <a:pt x="79" y="168"/>
                  </a:lnTo>
                  <a:lnTo>
                    <a:pt x="91" y="151"/>
                  </a:lnTo>
                  <a:lnTo>
                    <a:pt x="105" y="135"/>
                  </a:lnTo>
                  <a:lnTo>
                    <a:pt x="120" y="120"/>
                  </a:lnTo>
                  <a:lnTo>
                    <a:pt x="120" y="120"/>
                  </a:lnTo>
                  <a:close/>
                </a:path>
              </a:pathLst>
            </a:custGeom>
            <a:solidFill>
              <a:srgbClr val="424F5D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sz="2400"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275" name="Freeform: Shape 17"/>
            <p:cNvSpPr/>
            <p:nvPr/>
          </p:nvSpPr>
          <p:spPr bwMode="auto">
            <a:xfrm>
              <a:off x="8337740" y="3141234"/>
              <a:ext cx="1418565" cy="1421509"/>
            </a:xfrm>
            <a:custGeom>
              <a:avLst/>
              <a:gdLst>
                <a:gd name="T0" fmla="*/ 1446 w 1447"/>
                <a:gd name="T1" fmla="*/ 761 h 1448"/>
                <a:gd name="T2" fmla="*/ 1432 w 1447"/>
                <a:gd name="T3" fmla="*/ 868 h 1448"/>
                <a:gd name="T4" fmla="*/ 1404 w 1447"/>
                <a:gd name="T5" fmla="*/ 972 h 1448"/>
                <a:gd name="T6" fmla="*/ 1360 w 1447"/>
                <a:gd name="T7" fmla="*/ 1068 h 1448"/>
                <a:gd name="T8" fmla="*/ 1304 w 1447"/>
                <a:gd name="T9" fmla="*/ 1157 h 1448"/>
                <a:gd name="T10" fmla="*/ 1236 w 1447"/>
                <a:gd name="T11" fmla="*/ 1234 h 1448"/>
                <a:gd name="T12" fmla="*/ 1157 w 1447"/>
                <a:gd name="T13" fmla="*/ 1303 h 1448"/>
                <a:gd name="T14" fmla="*/ 1069 w 1447"/>
                <a:gd name="T15" fmla="*/ 1360 h 1448"/>
                <a:gd name="T16" fmla="*/ 972 w 1447"/>
                <a:gd name="T17" fmla="*/ 1404 h 1448"/>
                <a:gd name="T18" fmla="*/ 870 w 1447"/>
                <a:gd name="T19" fmla="*/ 1433 h 1448"/>
                <a:gd name="T20" fmla="*/ 761 w 1447"/>
                <a:gd name="T21" fmla="*/ 1446 h 1448"/>
                <a:gd name="T22" fmla="*/ 687 w 1447"/>
                <a:gd name="T23" fmla="*/ 1446 h 1448"/>
                <a:gd name="T24" fmla="*/ 578 w 1447"/>
                <a:gd name="T25" fmla="*/ 1433 h 1448"/>
                <a:gd name="T26" fmla="*/ 475 w 1447"/>
                <a:gd name="T27" fmla="*/ 1404 h 1448"/>
                <a:gd name="T28" fmla="*/ 378 w 1447"/>
                <a:gd name="T29" fmla="*/ 1360 h 1448"/>
                <a:gd name="T30" fmla="*/ 291 w 1447"/>
                <a:gd name="T31" fmla="*/ 1303 h 1448"/>
                <a:gd name="T32" fmla="*/ 212 w 1447"/>
                <a:gd name="T33" fmla="*/ 1234 h 1448"/>
                <a:gd name="T34" fmla="*/ 143 w 1447"/>
                <a:gd name="T35" fmla="*/ 1157 h 1448"/>
                <a:gd name="T36" fmla="*/ 88 w 1447"/>
                <a:gd name="T37" fmla="*/ 1068 h 1448"/>
                <a:gd name="T38" fmla="*/ 44 w 1447"/>
                <a:gd name="T39" fmla="*/ 972 h 1448"/>
                <a:gd name="T40" fmla="*/ 15 w 1447"/>
                <a:gd name="T41" fmla="*/ 868 h 1448"/>
                <a:gd name="T42" fmla="*/ 1 w 1447"/>
                <a:gd name="T43" fmla="*/ 761 h 1448"/>
                <a:gd name="T44" fmla="*/ 1 w 1447"/>
                <a:gd name="T45" fmla="*/ 685 h 1448"/>
                <a:gd name="T46" fmla="*/ 15 w 1447"/>
                <a:gd name="T47" fmla="*/ 578 h 1448"/>
                <a:gd name="T48" fmla="*/ 44 w 1447"/>
                <a:gd name="T49" fmla="*/ 474 h 1448"/>
                <a:gd name="T50" fmla="*/ 88 w 1447"/>
                <a:gd name="T51" fmla="*/ 378 h 1448"/>
                <a:gd name="T52" fmla="*/ 143 w 1447"/>
                <a:gd name="T53" fmla="*/ 291 h 1448"/>
                <a:gd name="T54" fmla="*/ 212 w 1447"/>
                <a:gd name="T55" fmla="*/ 212 h 1448"/>
                <a:gd name="T56" fmla="*/ 291 w 1447"/>
                <a:gd name="T57" fmla="*/ 143 h 1448"/>
                <a:gd name="T58" fmla="*/ 378 w 1447"/>
                <a:gd name="T59" fmla="*/ 87 h 1448"/>
                <a:gd name="T60" fmla="*/ 475 w 1447"/>
                <a:gd name="T61" fmla="*/ 44 h 1448"/>
                <a:gd name="T62" fmla="*/ 578 w 1447"/>
                <a:gd name="T63" fmla="*/ 14 h 1448"/>
                <a:gd name="T64" fmla="*/ 687 w 1447"/>
                <a:gd name="T65" fmla="*/ 0 h 1448"/>
                <a:gd name="T66" fmla="*/ 761 w 1447"/>
                <a:gd name="T67" fmla="*/ 0 h 1448"/>
                <a:gd name="T68" fmla="*/ 870 w 1447"/>
                <a:gd name="T69" fmla="*/ 14 h 1448"/>
                <a:gd name="T70" fmla="*/ 972 w 1447"/>
                <a:gd name="T71" fmla="*/ 44 h 1448"/>
                <a:gd name="T72" fmla="*/ 1069 w 1447"/>
                <a:gd name="T73" fmla="*/ 87 h 1448"/>
                <a:gd name="T74" fmla="*/ 1157 w 1447"/>
                <a:gd name="T75" fmla="*/ 143 h 1448"/>
                <a:gd name="T76" fmla="*/ 1236 w 1447"/>
                <a:gd name="T77" fmla="*/ 212 h 1448"/>
                <a:gd name="T78" fmla="*/ 1304 w 1447"/>
                <a:gd name="T79" fmla="*/ 291 h 1448"/>
                <a:gd name="T80" fmla="*/ 1360 w 1447"/>
                <a:gd name="T81" fmla="*/ 378 h 1448"/>
                <a:gd name="T82" fmla="*/ 1404 w 1447"/>
                <a:gd name="T83" fmla="*/ 474 h 1448"/>
                <a:gd name="T84" fmla="*/ 1432 w 1447"/>
                <a:gd name="T85" fmla="*/ 578 h 1448"/>
                <a:gd name="T86" fmla="*/ 1446 w 1447"/>
                <a:gd name="T87" fmla="*/ 685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47" h="1448">
                  <a:moveTo>
                    <a:pt x="1447" y="724"/>
                  </a:moveTo>
                  <a:lnTo>
                    <a:pt x="1447" y="724"/>
                  </a:lnTo>
                  <a:lnTo>
                    <a:pt x="1446" y="761"/>
                  </a:lnTo>
                  <a:lnTo>
                    <a:pt x="1443" y="797"/>
                  </a:lnTo>
                  <a:lnTo>
                    <a:pt x="1439" y="833"/>
                  </a:lnTo>
                  <a:lnTo>
                    <a:pt x="1432" y="868"/>
                  </a:lnTo>
                  <a:lnTo>
                    <a:pt x="1424" y="904"/>
                  </a:lnTo>
                  <a:lnTo>
                    <a:pt x="1415" y="938"/>
                  </a:lnTo>
                  <a:lnTo>
                    <a:pt x="1404" y="972"/>
                  </a:lnTo>
                  <a:lnTo>
                    <a:pt x="1390" y="1005"/>
                  </a:lnTo>
                  <a:lnTo>
                    <a:pt x="1376" y="1036"/>
                  </a:lnTo>
                  <a:lnTo>
                    <a:pt x="1360" y="1068"/>
                  </a:lnTo>
                  <a:lnTo>
                    <a:pt x="1342" y="1098"/>
                  </a:lnTo>
                  <a:lnTo>
                    <a:pt x="1325" y="1128"/>
                  </a:lnTo>
                  <a:lnTo>
                    <a:pt x="1304" y="1157"/>
                  </a:lnTo>
                  <a:lnTo>
                    <a:pt x="1282" y="1184"/>
                  </a:lnTo>
                  <a:lnTo>
                    <a:pt x="1259" y="1210"/>
                  </a:lnTo>
                  <a:lnTo>
                    <a:pt x="1236" y="1234"/>
                  </a:lnTo>
                  <a:lnTo>
                    <a:pt x="1210" y="1259"/>
                  </a:lnTo>
                  <a:lnTo>
                    <a:pt x="1184" y="1282"/>
                  </a:lnTo>
                  <a:lnTo>
                    <a:pt x="1157" y="1303"/>
                  </a:lnTo>
                  <a:lnTo>
                    <a:pt x="1128" y="1323"/>
                  </a:lnTo>
                  <a:lnTo>
                    <a:pt x="1099" y="1342"/>
                  </a:lnTo>
                  <a:lnTo>
                    <a:pt x="1069" y="1360"/>
                  </a:lnTo>
                  <a:lnTo>
                    <a:pt x="1038" y="1375"/>
                  </a:lnTo>
                  <a:lnTo>
                    <a:pt x="1005" y="1390"/>
                  </a:lnTo>
                  <a:lnTo>
                    <a:pt x="972" y="1404"/>
                  </a:lnTo>
                  <a:lnTo>
                    <a:pt x="940" y="1415"/>
                  </a:lnTo>
                  <a:lnTo>
                    <a:pt x="905" y="1424"/>
                  </a:lnTo>
                  <a:lnTo>
                    <a:pt x="870" y="1433"/>
                  </a:lnTo>
                  <a:lnTo>
                    <a:pt x="834" y="1439"/>
                  </a:lnTo>
                  <a:lnTo>
                    <a:pt x="798" y="1443"/>
                  </a:lnTo>
                  <a:lnTo>
                    <a:pt x="761" y="1446"/>
                  </a:lnTo>
                  <a:lnTo>
                    <a:pt x="724" y="1448"/>
                  </a:lnTo>
                  <a:lnTo>
                    <a:pt x="724" y="1448"/>
                  </a:lnTo>
                  <a:lnTo>
                    <a:pt x="687" y="1446"/>
                  </a:lnTo>
                  <a:lnTo>
                    <a:pt x="650" y="1443"/>
                  </a:lnTo>
                  <a:lnTo>
                    <a:pt x="613" y="1439"/>
                  </a:lnTo>
                  <a:lnTo>
                    <a:pt x="578" y="1433"/>
                  </a:lnTo>
                  <a:lnTo>
                    <a:pt x="544" y="1424"/>
                  </a:lnTo>
                  <a:lnTo>
                    <a:pt x="508" y="1415"/>
                  </a:lnTo>
                  <a:lnTo>
                    <a:pt x="475" y="1404"/>
                  </a:lnTo>
                  <a:lnTo>
                    <a:pt x="443" y="1390"/>
                  </a:lnTo>
                  <a:lnTo>
                    <a:pt x="410" y="1375"/>
                  </a:lnTo>
                  <a:lnTo>
                    <a:pt x="378" y="1360"/>
                  </a:lnTo>
                  <a:lnTo>
                    <a:pt x="348" y="1342"/>
                  </a:lnTo>
                  <a:lnTo>
                    <a:pt x="320" y="1323"/>
                  </a:lnTo>
                  <a:lnTo>
                    <a:pt x="291" y="1303"/>
                  </a:lnTo>
                  <a:lnTo>
                    <a:pt x="264" y="1282"/>
                  </a:lnTo>
                  <a:lnTo>
                    <a:pt x="238" y="1259"/>
                  </a:lnTo>
                  <a:lnTo>
                    <a:pt x="212" y="1234"/>
                  </a:lnTo>
                  <a:lnTo>
                    <a:pt x="189" y="1210"/>
                  </a:lnTo>
                  <a:lnTo>
                    <a:pt x="165" y="1184"/>
                  </a:lnTo>
                  <a:lnTo>
                    <a:pt x="143" y="1157"/>
                  </a:lnTo>
                  <a:lnTo>
                    <a:pt x="124" y="1128"/>
                  </a:lnTo>
                  <a:lnTo>
                    <a:pt x="105" y="1098"/>
                  </a:lnTo>
                  <a:lnTo>
                    <a:pt x="88" y="1068"/>
                  </a:lnTo>
                  <a:lnTo>
                    <a:pt x="71" y="1036"/>
                  </a:lnTo>
                  <a:lnTo>
                    <a:pt x="57" y="1005"/>
                  </a:lnTo>
                  <a:lnTo>
                    <a:pt x="44" y="972"/>
                  </a:lnTo>
                  <a:lnTo>
                    <a:pt x="33" y="938"/>
                  </a:lnTo>
                  <a:lnTo>
                    <a:pt x="23" y="904"/>
                  </a:lnTo>
                  <a:lnTo>
                    <a:pt x="15" y="868"/>
                  </a:lnTo>
                  <a:lnTo>
                    <a:pt x="8" y="833"/>
                  </a:lnTo>
                  <a:lnTo>
                    <a:pt x="4" y="797"/>
                  </a:lnTo>
                  <a:lnTo>
                    <a:pt x="1" y="761"/>
                  </a:lnTo>
                  <a:lnTo>
                    <a:pt x="0" y="724"/>
                  </a:lnTo>
                  <a:lnTo>
                    <a:pt x="0" y="724"/>
                  </a:lnTo>
                  <a:lnTo>
                    <a:pt x="1" y="685"/>
                  </a:lnTo>
                  <a:lnTo>
                    <a:pt x="4" y="649"/>
                  </a:lnTo>
                  <a:lnTo>
                    <a:pt x="8" y="613"/>
                  </a:lnTo>
                  <a:lnTo>
                    <a:pt x="15" y="578"/>
                  </a:lnTo>
                  <a:lnTo>
                    <a:pt x="23" y="542"/>
                  </a:lnTo>
                  <a:lnTo>
                    <a:pt x="33" y="508"/>
                  </a:lnTo>
                  <a:lnTo>
                    <a:pt x="44" y="474"/>
                  </a:lnTo>
                  <a:lnTo>
                    <a:pt x="57" y="441"/>
                  </a:lnTo>
                  <a:lnTo>
                    <a:pt x="71" y="410"/>
                  </a:lnTo>
                  <a:lnTo>
                    <a:pt x="88" y="378"/>
                  </a:lnTo>
                  <a:lnTo>
                    <a:pt x="105" y="348"/>
                  </a:lnTo>
                  <a:lnTo>
                    <a:pt x="124" y="318"/>
                  </a:lnTo>
                  <a:lnTo>
                    <a:pt x="143" y="291"/>
                  </a:lnTo>
                  <a:lnTo>
                    <a:pt x="165" y="263"/>
                  </a:lnTo>
                  <a:lnTo>
                    <a:pt x="189" y="236"/>
                  </a:lnTo>
                  <a:lnTo>
                    <a:pt x="212" y="212"/>
                  </a:lnTo>
                  <a:lnTo>
                    <a:pt x="238" y="187"/>
                  </a:lnTo>
                  <a:lnTo>
                    <a:pt x="264" y="165"/>
                  </a:lnTo>
                  <a:lnTo>
                    <a:pt x="291" y="143"/>
                  </a:lnTo>
                  <a:lnTo>
                    <a:pt x="320" y="123"/>
                  </a:lnTo>
                  <a:lnTo>
                    <a:pt x="348" y="104"/>
                  </a:lnTo>
                  <a:lnTo>
                    <a:pt x="378" y="87"/>
                  </a:lnTo>
                  <a:lnTo>
                    <a:pt x="410" y="71"/>
                  </a:lnTo>
                  <a:lnTo>
                    <a:pt x="443" y="56"/>
                  </a:lnTo>
                  <a:lnTo>
                    <a:pt x="475" y="44"/>
                  </a:lnTo>
                  <a:lnTo>
                    <a:pt x="508" y="33"/>
                  </a:lnTo>
                  <a:lnTo>
                    <a:pt x="544" y="22"/>
                  </a:lnTo>
                  <a:lnTo>
                    <a:pt x="578" y="14"/>
                  </a:lnTo>
                  <a:lnTo>
                    <a:pt x="613" y="8"/>
                  </a:lnTo>
                  <a:lnTo>
                    <a:pt x="650" y="3"/>
                  </a:lnTo>
                  <a:lnTo>
                    <a:pt x="687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61" y="0"/>
                  </a:lnTo>
                  <a:lnTo>
                    <a:pt x="798" y="3"/>
                  </a:lnTo>
                  <a:lnTo>
                    <a:pt x="834" y="8"/>
                  </a:lnTo>
                  <a:lnTo>
                    <a:pt x="870" y="14"/>
                  </a:lnTo>
                  <a:lnTo>
                    <a:pt x="905" y="22"/>
                  </a:lnTo>
                  <a:lnTo>
                    <a:pt x="940" y="33"/>
                  </a:lnTo>
                  <a:lnTo>
                    <a:pt x="972" y="44"/>
                  </a:lnTo>
                  <a:lnTo>
                    <a:pt x="1005" y="56"/>
                  </a:lnTo>
                  <a:lnTo>
                    <a:pt x="1038" y="71"/>
                  </a:lnTo>
                  <a:lnTo>
                    <a:pt x="1069" y="87"/>
                  </a:lnTo>
                  <a:lnTo>
                    <a:pt x="1099" y="104"/>
                  </a:lnTo>
                  <a:lnTo>
                    <a:pt x="1128" y="123"/>
                  </a:lnTo>
                  <a:lnTo>
                    <a:pt x="1157" y="143"/>
                  </a:lnTo>
                  <a:lnTo>
                    <a:pt x="1184" y="165"/>
                  </a:lnTo>
                  <a:lnTo>
                    <a:pt x="1210" y="187"/>
                  </a:lnTo>
                  <a:lnTo>
                    <a:pt x="1236" y="212"/>
                  </a:lnTo>
                  <a:lnTo>
                    <a:pt x="1259" y="236"/>
                  </a:lnTo>
                  <a:lnTo>
                    <a:pt x="1282" y="263"/>
                  </a:lnTo>
                  <a:lnTo>
                    <a:pt x="1304" y="291"/>
                  </a:lnTo>
                  <a:lnTo>
                    <a:pt x="1325" y="318"/>
                  </a:lnTo>
                  <a:lnTo>
                    <a:pt x="1342" y="348"/>
                  </a:lnTo>
                  <a:lnTo>
                    <a:pt x="1360" y="378"/>
                  </a:lnTo>
                  <a:lnTo>
                    <a:pt x="1376" y="410"/>
                  </a:lnTo>
                  <a:lnTo>
                    <a:pt x="1390" y="441"/>
                  </a:lnTo>
                  <a:lnTo>
                    <a:pt x="1404" y="474"/>
                  </a:lnTo>
                  <a:lnTo>
                    <a:pt x="1415" y="508"/>
                  </a:lnTo>
                  <a:lnTo>
                    <a:pt x="1424" y="542"/>
                  </a:lnTo>
                  <a:lnTo>
                    <a:pt x="1432" y="578"/>
                  </a:lnTo>
                  <a:lnTo>
                    <a:pt x="1439" y="613"/>
                  </a:lnTo>
                  <a:lnTo>
                    <a:pt x="1443" y="649"/>
                  </a:lnTo>
                  <a:lnTo>
                    <a:pt x="1446" y="685"/>
                  </a:lnTo>
                  <a:lnTo>
                    <a:pt x="1447" y="724"/>
                  </a:lnTo>
                  <a:lnTo>
                    <a:pt x="1447" y="724"/>
                  </a:lnTo>
                  <a:close/>
                </a:path>
              </a:pathLst>
            </a:custGeom>
            <a:solidFill>
              <a:srgbClr val="FDF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sz="2400"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276" name="Rectangle 18"/>
            <p:cNvSpPr/>
            <p:nvPr/>
          </p:nvSpPr>
          <p:spPr>
            <a:xfrm>
              <a:off x="8813625" y="2009722"/>
              <a:ext cx="466794" cy="261610"/>
            </a:xfrm>
            <a:prstGeom prst="rect">
              <a:avLst/>
            </a:prstGeom>
          </p:spPr>
          <p:txBody>
            <a:bodyPr wrap="none" anchor="ctr">
              <a:normAutofit fontScale="85000" lnSpcReduction="20000"/>
            </a:bodyPr>
            <a:lstStyle/>
            <a:p>
              <a:pPr algn="ctr">
                <a:defRPr/>
              </a:pPr>
              <a:r>
                <a:rPr lang="zh-CN" altLang="en-US" sz="900" kern="0" noProof="1" smtClean="0">
                  <a:solidFill>
                    <a:srgbClr val="FFFFFF"/>
                  </a:solidFill>
                  <a:latin typeface="Arial" panose="020B0604020202020204" pitchFamily="34" charset="0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277" name="Rectangle 19"/>
            <p:cNvSpPr/>
            <p:nvPr/>
          </p:nvSpPr>
          <p:spPr>
            <a:xfrm>
              <a:off x="10115941" y="2593047"/>
              <a:ext cx="466794" cy="261610"/>
            </a:xfrm>
            <a:prstGeom prst="rect">
              <a:avLst/>
            </a:prstGeom>
          </p:spPr>
          <p:txBody>
            <a:bodyPr wrap="none" anchor="ctr">
              <a:normAutofit fontScale="85000" lnSpcReduction="20000"/>
            </a:bodyPr>
            <a:lstStyle/>
            <a:p>
              <a:pPr algn="ctr">
                <a:defRPr/>
              </a:pPr>
              <a:r>
                <a:rPr lang="zh-CN" altLang="en-US" sz="900" kern="0" noProof="1" smtClean="0">
                  <a:solidFill>
                    <a:srgbClr val="FFFFFF"/>
                  </a:solidFill>
                  <a:latin typeface="Arial" panose="020B0604020202020204" pitchFamily="34" charset="0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278" name="Rectangle 20"/>
            <p:cNvSpPr/>
            <p:nvPr/>
          </p:nvSpPr>
          <p:spPr>
            <a:xfrm>
              <a:off x="6959486" y="3870182"/>
              <a:ext cx="466794" cy="261610"/>
            </a:xfrm>
            <a:prstGeom prst="rect">
              <a:avLst/>
            </a:prstGeom>
          </p:spPr>
          <p:txBody>
            <a:bodyPr wrap="none" anchor="ctr">
              <a:normAutofit fontScale="85000" lnSpcReduction="20000"/>
            </a:bodyPr>
            <a:lstStyle/>
            <a:p>
              <a:pPr algn="ctr">
                <a:defRPr/>
              </a:pPr>
              <a:r>
                <a:rPr lang="zh-CN" altLang="en-US" sz="900" kern="0" noProof="1" smtClean="0">
                  <a:solidFill>
                    <a:srgbClr val="FFFFFF"/>
                  </a:solidFill>
                  <a:latin typeface="Arial" panose="020B0604020202020204" pitchFamily="34" charset="0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279" name="Rectangle 21"/>
            <p:cNvSpPr/>
            <p:nvPr/>
          </p:nvSpPr>
          <p:spPr>
            <a:xfrm>
              <a:off x="7501394" y="5180015"/>
              <a:ext cx="466794" cy="261610"/>
            </a:xfrm>
            <a:prstGeom prst="rect">
              <a:avLst/>
            </a:prstGeom>
          </p:spPr>
          <p:txBody>
            <a:bodyPr wrap="none" anchor="ctr">
              <a:normAutofit fontScale="85000" lnSpcReduction="20000"/>
            </a:bodyPr>
            <a:lstStyle/>
            <a:p>
              <a:pPr algn="ctr">
                <a:defRPr/>
              </a:pPr>
              <a:r>
                <a:rPr lang="zh-CN" altLang="en-US" sz="900" kern="0" noProof="1" smtClean="0">
                  <a:solidFill>
                    <a:srgbClr val="FFFFFF"/>
                  </a:solidFill>
                  <a:latin typeface="Arial" panose="020B0604020202020204" pitchFamily="34" charset="0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280" name="Rectangle 22"/>
            <p:cNvSpPr/>
            <p:nvPr/>
          </p:nvSpPr>
          <p:spPr>
            <a:xfrm>
              <a:off x="8813625" y="5721609"/>
              <a:ext cx="466794" cy="261610"/>
            </a:xfrm>
            <a:prstGeom prst="rect">
              <a:avLst/>
            </a:prstGeom>
          </p:spPr>
          <p:txBody>
            <a:bodyPr wrap="none" anchor="ctr">
              <a:normAutofit fontScale="85000" lnSpcReduction="20000"/>
            </a:bodyPr>
            <a:lstStyle/>
            <a:p>
              <a:pPr algn="ctr">
                <a:defRPr/>
              </a:pPr>
              <a:r>
                <a:rPr lang="zh-CN" altLang="en-US" sz="900" kern="0" noProof="1" smtClean="0">
                  <a:solidFill>
                    <a:srgbClr val="FFFFFF"/>
                  </a:solidFill>
                  <a:latin typeface="Arial" panose="020B0604020202020204" pitchFamily="34" charset="0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281" name="Rectangle 23"/>
            <p:cNvSpPr/>
            <p:nvPr/>
          </p:nvSpPr>
          <p:spPr>
            <a:xfrm>
              <a:off x="10115941" y="5166934"/>
              <a:ext cx="466794" cy="261610"/>
            </a:xfrm>
            <a:prstGeom prst="rect">
              <a:avLst/>
            </a:prstGeom>
          </p:spPr>
          <p:txBody>
            <a:bodyPr wrap="none" anchor="ctr">
              <a:normAutofit fontScale="85000" lnSpcReduction="20000"/>
            </a:bodyPr>
            <a:lstStyle/>
            <a:p>
              <a:pPr algn="ctr">
                <a:defRPr/>
              </a:pPr>
              <a:r>
                <a:rPr lang="zh-CN" altLang="en-US" sz="900" kern="0" noProof="1" smtClean="0">
                  <a:solidFill>
                    <a:srgbClr val="FFFFFF"/>
                  </a:solidFill>
                  <a:latin typeface="Arial" panose="020B0604020202020204" pitchFamily="34" charset="0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282" name="Rectangle 24"/>
            <p:cNvSpPr/>
            <p:nvPr/>
          </p:nvSpPr>
          <p:spPr>
            <a:xfrm>
              <a:off x="10654524" y="3908929"/>
              <a:ext cx="466794" cy="261610"/>
            </a:xfrm>
            <a:prstGeom prst="rect">
              <a:avLst/>
            </a:prstGeom>
          </p:spPr>
          <p:txBody>
            <a:bodyPr wrap="none" anchor="ctr">
              <a:normAutofit fontScale="85000" lnSpcReduction="20000"/>
            </a:bodyPr>
            <a:lstStyle/>
            <a:p>
              <a:pPr algn="ctr">
                <a:defRPr/>
              </a:pPr>
              <a:r>
                <a:rPr lang="zh-CN" altLang="en-US" sz="900" kern="0" noProof="1" smtClean="0">
                  <a:solidFill>
                    <a:srgbClr val="FFFFFF"/>
                  </a:solidFill>
                  <a:latin typeface="Arial" panose="020B0604020202020204" pitchFamily="34" charset="0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283" name="Rectangle 25"/>
            <p:cNvSpPr/>
            <p:nvPr/>
          </p:nvSpPr>
          <p:spPr>
            <a:xfrm>
              <a:off x="8768692" y="4015787"/>
              <a:ext cx="595035" cy="338554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1400" b="1" kern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cs typeface="+mn-ea"/>
                  <a:sym typeface="+mn-lt"/>
                </a:rPr>
                <a:t>标题</a:t>
              </a:r>
            </a:p>
          </p:txBody>
        </p:sp>
        <p:grpSp>
          <p:nvGrpSpPr>
            <p:cNvPr id="284" name="Group 26"/>
            <p:cNvGrpSpPr/>
            <p:nvPr/>
          </p:nvGrpSpPr>
          <p:grpSpPr>
            <a:xfrm>
              <a:off x="8796586" y="3450637"/>
              <a:ext cx="492125" cy="527050"/>
              <a:chOff x="7315201" y="595313"/>
              <a:chExt cx="492125" cy="527050"/>
            </a:xfrm>
            <a:solidFill>
              <a:srgbClr val="778495"/>
            </a:solidFill>
          </p:grpSpPr>
          <p:sp>
            <p:nvSpPr>
              <p:cNvPr id="320" name="Freeform: Shape 27"/>
              <p:cNvSpPr/>
              <p:nvPr/>
            </p:nvSpPr>
            <p:spPr bwMode="auto">
              <a:xfrm>
                <a:off x="7537451" y="820738"/>
                <a:ext cx="269875" cy="301625"/>
              </a:xfrm>
              <a:custGeom>
                <a:avLst/>
                <a:gdLst>
                  <a:gd name="T0" fmla="*/ 170 w 170"/>
                  <a:gd name="T1" fmla="*/ 87 h 190"/>
                  <a:gd name="T2" fmla="*/ 84 w 170"/>
                  <a:gd name="T3" fmla="*/ 43 h 190"/>
                  <a:gd name="T4" fmla="*/ 0 w 170"/>
                  <a:gd name="T5" fmla="*/ 0 h 190"/>
                  <a:gd name="T6" fmla="*/ 24 w 170"/>
                  <a:gd name="T7" fmla="*/ 92 h 190"/>
                  <a:gd name="T8" fmla="*/ 47 w 170"/>
                  <a:gd name="T9" fmla="*/ 184 h 190"/>
                  <a:gd name="T10" fmla="*/ 68 w 170"/>
                  <a:gd name="T11" fmla="*/ 156 h 190"/>
                  <a:gd name="T12" fmla="*/ 83 w 170"/>
                  <a:gd name="T13" fmla="*/ 137 h 190"/>
                  <a:gd name="T14" fmla="*/ 125 w 170"/>
                  <a:gd name="T15" fmla="*/ 190 h 190"/>
                  <a:gd name="T16" fmla="*/ 157 w 170"/>
                  <a:gd name="T17" fmla="*/ 165 h 190"/>
                  <a:gd name="T18" fmla="*/ 114 w 170"/>
                  <a:gd name="T19" fmla="*/ 112 h 190"/>
                  <a:gd name="T20" fmla="*/ 137 w 170"/>
                  <a:gd name="T21" fmla="*/ 101 h 190"/>
                  <a:gd name="T22" fmla="*/ 170 w 170"/>
                  <a:gd name="T23" fmla="*/ 87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" h="190">
                    <a:moveTo>
                      <a:pt x="170" y="87"/>
                    </a:moveTo>
                    <a:lnTo>
                      <a:pt x="84" y="43"/>
                    </a:lnTo>
                    <a:lnTo>
                      <a:pt x="0" y="0"/>
                    </a:lnTo>
                    <a:lnTo>
                      <a:pt x="24" y="92"/>
                    </a:lnTo>
                    <a:lnTo>
                      <a:pt x="47" y="184"/>
                    </a:lnTo>
                    <a:lnTo>
                      <a:pt x="68" y="156"/>
                    </a:lnTo>
                    <a:lnTo>
                      <a:pt x="83" y="137"/>
                    </a:lnTo>
                    <a:lnTo>
                      <a:pt x="125" y="190"/>
                    </a:lnTo>
                    <a:lnTo>
                      <a:pt x="157" y="165"/>
                    </a:lnTo>
                    <a:lnTo>
                      <a:pt x="114" y="112"/>
                    </a:lnTo>
                    <a:lnTo>
                      <a:pt x="137" y="101"/>
                    </a:lnTo>
                    <a:lnTo>
                      <a:pt x="170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21" name="Freeform: Shape 28"/>
              <p:cNvSpPr/>
              <p:nvPr/>
            </p:nvSpPr>
            <p:spPr bwMode="auto">
              <a:xfrm>
                <a:off x="7399338" y="677863"/>
                <a:ext cx="277813" cy="276225"/>
              </a:xfrm>
              <a:custGeom>
                <a:avLst/>
                <a:gdLst>
                  <a:gd name="T0" fmla="*/ 89 w 175"/>
                  <a:gd name="T1" fmla="*/ 146 h 174"/>
                  <a:gd name="T2" fmla="*/ 87 w 175"/>
                  <a:gd name="T3" fmla="*/ 146 h 174"/>
                  <a:gd name="T4" fmla="*/ 64 w 175"/>
                  <a:gd name="T5" fmla="*/ 141 h 174"/>
                  <a:gd name="T6" fmla="*/ 46 w 175"/>
                  <a:gd name="T7" fmla="*/ 129 h 174"/>
                  <a:gd name="T8" fmla="*/ 34 w 175"/>
                  <a:gd name="T9" fmla="*/ 111 h 174"/>
                  <a:gd name="T10" fmla="*/ 29 w 175"/>
                  <a:gd name="T11" fmla="*/ 88 h 174"/>
                  <a:gd name="T12" fmla="*/ 30 w 175"/>
                  <a:gd name="T13" fmla="*/ 75 h 174"/>
                  <a:gd name="T14" fmla="*/ 39 w 175"/>
                  <a:gd name="T15" fmla="*/ 55 h 174"/>
                  <a:gd name="T16" fmla="*/ 54 w 175"/>
                  <a:gd name="T17" fmla="*/ 39 h 174"/>
                  <a:gd name="T18" fmla="*/ 76 w 175"/>
                  <a:gd name="T19" fmla="*/ 30 h 174"/>
                  <a:gd name="T20" fmla="*/ 87 w 175"/>
                  <a:gd name="T21" fmla="*/ 29 h 174"/>
                  <a:gd name="T22" fmla="*/ 110 w 175"/>
                  <a:gd name="T23" fmla="*/ 33 h 174"/>
                  <a:gd name="T24" fmla="*/ 128 w 175"/>
                  <a:gd name="T25" fmla="*/ 46 h 174"/>
                  <a:gd name="T26" fmla="*/ 141 w 175"/>
                  <a:gd name="T27" fmla="*/ 65 h 174"/>
                  <a:gd name="T28" fmla="*/ 145 w 175"/>
                  <a:gd name="T29" fmla="*/ 88 h 174"/>
                  <a:gd name="T30" fmla="*/ 145 w 175"/>
                  <a:gd name="T31" fmla="*/ 97 h 174"/>
                  <a:gd name="T32" fmla="*/ 169 w 175"/>
                  <a:gd name="T33" fmla="*/ 120 h 174"/>
                  <a:gd name="T34" fmla="*/ 171 w 175"/>
                  <a:gd name="T35" fmla="*/ 112 h 174"/>
                  <a:gd name="T36" fmla="*/ 175 w 175"/>
                  <a:gd name="T37" fmla="*/ 96 h 174"/>
                  <a:gd name="T38" fmla="*/ 175 w 175"/>
                  <a:gd name="T39" fmla="*/ 88 h 174"/>
                  <a:gd name="T40" fmla="*/ 172 w 175"/>
                  <a:gd name="T41" fmla="*/ 70 h 174"/>
                  <a:gd name="T42" fmla="*/ 168 w 175"/>
                  <a:gd name="T43" fmla="*/ 54 h 174"/>
                  <a:gd name="T44" fmla="*/ 160 w 175"/>
                  <a:gd name="T45" fmla="*/ 39 h 174"/>
                  <a:gd name="T46" fmla="*/ 149 w 175"/>
                  <a:gd name="T47" fmla="*/ 25 h 174"/>
                  <a:gd name="T48" fmla="*/ 136 w 175"/>
                  <a:gd name="T49" fmla="*/ 15 h 174"/>
                  <a:gd name="T50" fmla="*/ 121 w 175"/>
                  <a:gd name="T51" fmla="*/ 7 h 174"/>
                  <a:gd name="T52" fmla="*/ 105 w 175"/>
                  <a:gd name="T53" fmla="*/ 1 h 174"/>
                  <a:gd name="T54" fmla="*/ 87 w 175"/>
                  <a:gd name="T55" fmla="*/ 0 h 174"/>
                  <a:gd name="T56" fmla="*/ 78 w 175"/>
                  <a:gd name="T57" fmla="*/ 0 h 174"/>
                  <a:gd name="T58" fmla="*/ 61 w 175"/>
                  <a:gd name="T59" fmla="*/ 4 h 174"/>
                  <a:gd name="T60" fmla="*/ 45 w 175"/>
                  <a:gd name="T61" fmla="*/ 11 h 174"/>
                  <a:gd name="T62" fmla="*/ 31 w 175"/>
                  <a:gd name="T63" fmla="*/ 20 h 174"/>
                  <a:gd name="T64" fmla="*/ 20 w 175"/>
                  <a:gd name="T65" fmla="*/ 32 h 174"/>
                  <a:gd name="T66" fmla="*/ 10 w 175"/>
                  <a:gd name="T67" fmla="*/ 46 h 174"/>
                  <a:gd name="T68" fmla="*/ 4 w 175"/>
                  <a:gd name="T69" fmla="*/ 62 h 174"/>
                  <a:gd name="T70" fmla="*/ 1 w 175"/>
                  <a:gd name="T71" fmla="*/ 79 h 174"/>
                  <a:gd name="T72" fmla="*/ 0 w 175"/>
                  <a:gd name="T73" fmla="*/ 88 h 174"/>
                  <a:gd name="T74" fmla="*/ 2 w 175"/>
                  <a:gd name="T75" fmla="*/ 105 h 174"/>
                  <a:gd name="T76" fmla="*/ 6 w 175"/>
                  <a:gd name="T77" fmla="*/ 122 h 174"/>
                  <a:gd name="T78" fmla="*/ 14 w 175"/>
                  <a:gd name="T79" fmla="*/ 137 h 174"/>
                  <a:gd name="T80" fmla="*/ 26 w 175"/>
                  <a:gd name="T81" fmla="*/ 149 h 174"/>
                  <a:gd name="T82" fmla="*/ 38 w 175"/>
                  <a:gd name="T83" fmla="*/ 160 h 174"/>
                  <a:gd name="T84" fmla="*/ 53 w 175"/>
                  <a:gd name="T85" fmla="*/ 167 h 174"/>
                  <a:gd name="T86" fmla="*/ 70 w 175"/>
                  <a:gd name="T87" fmla="*/ 173 h 174"/>
                  <a:gd name="T88" fmla="*/ 87 w 175"/>
                  <a:gd name="T89" fmla="*/ 174 h 174"/>
                  <a:gd name="T90" fmla="*/ 96 w 175"/>
                  <a:gd name="T9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5" h="174">
                    <a:moveTo>
                      <a:pt x="89" y="146"/>
                    </a:moveTo>
                    <a:lnTo>
                      <a:pt x="89" y="146"/>
                    </a:lnTo>
                    <a:lnTo>
                      <a:pt x="87" y="146"/>
                    </a:lnTo>
                    <a:lnTo>
                      <a:pt x="87" y="146"/>
                    </a:lnTo>
                    <a:lnTo>
                      <a:pt x="76" y="145"/>
                    </a:lnTo>
                    <a:lnTo>
                      <a:pt x="64" y="141"/>
                    </a:lnTo>
                    <a:lnTo>
                      <a:pt x="54" y="136"/>
                    </a:lnTo>
                    <a:lnTo>
                      <a:pt x="46" y="129"/>
                    </a:lnTo>
                    <a:lnTo>
                      <a:pt x="39" y="120"/>
                    </a:lnTo>
                    <a:lnTo>
                      <a:pt x="34" y="111"/>
                    </a:lnTo>
                    <a:lnTo>
                      <a:pt x="30" y="99"/>
                    </a:lnTo>
                    <a:lnTo>
                      <a:pt x="29" y="88"/>
                    </a:lnTo>
                    <a:lnTo>
                      <a:pt x="29" y="88"/>
                    </a:lnTo>
                    <a:lnTo>
                      <a:pt x="30" y="75"/>
                    </a:lnTo>
                    <a:lnTo>
                      <a:pt x="34" y="65"/>
                    </a:lnTo>
                    <a:lnTo>
                      <a:pt x="39" y="55"/>
                    </a:lnTo>
                    <a:lnTo>
                      <a:pt x="46" y="46"/>
                    </a:lnTo>
                    <a:lnTo>
                      <a:pt x="54" y="39"/>
                    </a:lnTo>
                    <a:lnTo>
                      <a:pt x="64" y="33"/>
                    </a:lnTo>
                    <a:lnTo>
                      <a:pt x="76" y="30"/>
                    </a:lnTo>
                    <a:lnTo>
                      <a:pt x="87" y="29"/>
                    </a:lnTo>
                    <a:lnTo>
                      <a:pt x="87" y="29"/>
                    </a:lnTo>
                    <a:lnTo>
                      <a:pt x="99" y="30"/>
                    </a:lnTo>
                    <a:lnTo>
                      <a:pt x="110" y="33"/>
                    </a:lnTo>
                    <a:lnTo>
                      <a:pt x="120" y="39"/>
                    </a:lnTo>
                    <a:lnTo>
                      <a:pt x="128" y="46"/>
                    </a:lnTo>
                    <a:lnTo>
                      <a:pt x="136" y="55"/>
                    </a:lnTo>
                    <a:lnTo>
                      <a:pt x="141" y="65"/>
                    </a:lnTo>
                    <a:lnTo>
                      <a:pt x="144" y="75"/>
                    </a:lnTo>
                    <a:lnTo>
                      <a:pt x="145" y="88"/>
                    </a:lnTo>
                    <a:lnTo>
                      <a:pt x="145" y="88"/>
                    </a:lnTo>
                    <a:lnTo>
                      <a:pt x="145" y="97"/>
                    </a:lnTo>
                    <a:lnTo>
                      <a:pt x="143" y="106"/>
                    </a:lnTo>
                    <a:lnTo>
                      <a:pt x="169" y="120"/>
                    </a:lnTo>
                    <a:lnTo>
                      <a:pt x="169" y="120"/>
                    </a:lnTo>
                    <a:lnTo>
                      <a:pt x="171" y="112"/>
                    </a:lnTo>
                    <a:lnTo>
                      <a:pt x="172" y="104"/>
                    </a:lnTo>
                    <a:lnTo>
                      <a:pt x="175" y="96"/>
                    </a:lnTo>
                    <a:lnTo>
                      <a:pt x="175" y="88"/>
                    </a:lnTo>
                    <a:lnTo>
                      <a:pt x="175" y="88"/>
                    </a:lnTo>
                    <a:lnTo>
                      <a:pt x="174" y="79"/>
                    </a:lnTo>
                    <a:lnTo>
                      <a:pt x="172" y="70"/>
                    </a:lnTo>
                    <a:lnTo>
                      <a:pt x="170" y="62"/>
                    </a:lnTo>
                    <a:lnTo>
                      <a:pt x="168" y="54"/>
                    </a:lnTo>
                    <a:lnTo>
                      <a:pt x="164" y="46"/>
                    </a:lnTo>
                    <a:lnTo>
                      <a:pt x="160" y="39"/>
                    </a:lnTo>
                    <a:lnTo>
                      <a:pt x="154" y="32"/>
                    </a:lnTo>
                    <a:lnTo>
                      <a:pt x="149" y="25"/>
                    </a:lnTo>
                    <a:lnTo>
                      <a:pt x="143" y="20"/>
                    </a:lnTo>
                    <a:lnTo>
                      <a:pt x="136" y="15"/>
                    </a:lnTo>
                    <a:lnTo>
                      <a:pt x="129" y="11"/>
                    </a:lnTo>
                    <a:lnTo>
                      <a:pt x="121" y="7"/>
                    </a:lnTo>
                    <a:lnTo>
                      <a:pt x="113" y="4"/>
                    </a:lnTo>
                    <a:lnTo>
                      <a:pt x="105" y="1"/>
                    </a:lnTo>
                    <a:lnTo>
                      <a:pt x="96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1" y="4"/>
                    </a:lnTo>
                    <a:lnTo>
                      <a:pt x="53" y="7"/>
                    </a:lnTo>
                    <a:lnTo>
                      <a:pt x="45" y="11"/>
                    </a:lnTo>
                    <a:lnTo>
                      <a:pt x="38" y="15"/>
                    </a:lnTo>
                    <a:lnTo>
                      <a:pt x="31" y="20"/>
                    </a:lnTo>
                    <a:lnTo>
                      <a:pt x="26" y="25"/>
                    </a:lnTo>
                    <a:lnTo>
                      <a:pt x="20" y="32"/>
                    </a:lnTo>
                    <a:lnTo>
                      <a:pt x="14" y="39"/>
                    </a:lnTo>
                    <a:lnTo>
                      <a:pt x="10" y="46"/>
                    </a:lnTo>
                    <a:lnTo>
                      <a:pt x="6" y="54"/>
                    </a:lnTo>
                    <a:lnTo>
                      <a:pt x="4" y="62"/>
                    </a:lnTo>
                    <a:lnTo>
                      <a:pt x="2" y="70"/>
                    </a:lnTo>
                    <a:lnTo>
                      <a:pt x="1" y="79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7"/>
                    </a:lnTo>
                    <a:lnTo>
                      <a:pt x="2" y="105"/>
                    </a:lnTo>
                    <a:lnTo>
                      <a:pt x="4" y="113"/>
                    </a:lnTo>
                    <a:lnTo>
                      <a:pt x="6" y="122"/>
                    </a:lnTo>
                    <a:lnTo>
                      <a:pt x="10" y="129"/>
                    </a:lnTo>
                    <a:lnTo>
                      <a:pt x="14" y="137"/>
                    </a:lnTo>
                    <a:lnTo>
                      <a:pt x="20" y="144"/>
                    </a:lnTo>
                    <a:lnTo>
                      <a:pt x="26" y="149"/>
                    </a:lnTo>
                    <a:lnTo>
                      <a:pt x="31" y="155"/>
                    </a:lnTo>
                    <a:lnTo>
                      <a:pt x="38" y="160"/>
                    </a:lnTo>
                    <a:lnTo>
                      <a:pt x="45" y="164"/>
                    </a:lnTo>
                    <a:lnTo>
                      <a:pt x="53" y="167"/>
                    </a:lnTo>
                    <a:lnTo>
                      <a:pt x="61" y="171"/>
                    </a:lnTo>
                    <a:lnTo>
                      <a:pt x="70" y="173"/>
                    </a:lnTo>
                    <a:lnTo>
                      <a:pt x="78" y="174"/>
                    </a:lnTo>
                    <a:lnTo>
                      <a:pt x="87" y="174"/>
                    </a:lnTo>
                    <a:lnTo>
                      <a:pt x="87" y="174"/>
                    </a:lnTo>
                    <a:lnTo>
                      <a:pt x="96" y="174"/>
                    </a:lnTo>
                    <a:lnTo>
                      <a:pt x="89" y="1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22" name="Freeform: Shape 29"/>
              <p:cNvSpPr/>
              <p:nvPr/>
            </p:nvSpPr>
            <p:spPr bwMode="auto">
              <a:xfrm>
                <a:off x="7315201" y="595313"/>
                <a:ext cx="444500" cy="444500"/>
              </a:xfrm>
              <a:custGeom>
                <a:avLst/>
                <a:gdLst>
                  <a:gd name="T0" fmla="*/ 155 w 280"/>
                  <a:gd name="T1" fmla="*/ 249 h 280"/>
                  <a:gd name="T2" fmla="*/ 140 w 280"/>
                  <a:gd name="T3" fmla="*/ 250 h 280"/>
                  <a:gd name="T4" fmla="*/ 117 w 280"/>
                  <a:gd name="T5" fmla="*/ 248 h 280"/>
                  <a:gd name="T6" fmla="*/ 97 w 280"/>
                  <a:gd name="T7" fmla="*/ 241 h 280"/>
                  <a:gd name="T8" fmla="*/ 79 w 280"/>
                  <a:gd name="T9" fmla="*/ 231 h 280"/>
                  <a:gd name="T10" fmla="*/ 62 w 280"/>
                  <a:gd name="T11" fmla="*/ 217 h 280"/>
                  <a:gd name="T12" fmla="*/ 48 w 280"/>
                  <a:gd name="T13" fmla="*/ 201 h 280"/>
                  <a:gd name="T14" fmla="*/ 38 w 280"/>
                  <a:gd name="T15" fmla="*/ 183 h 280"/>
                  <a:gd name="T16" fmla="*/ 32 w 280"/>
                  <a:gd name="T17" fmla="*/ 161 h 280"/>
                  <a:gd name="T18" fmla="*/ 30 w 280"/>
                  <a:gd name="T19" fmla="*/ 140 h 280"/>
                  <a:gd name="T20" fmla="*/ 30 w 280"/>
                  <a:gd name="T21" fmla="*/ 129 h 280"/>
                  <a:gd name="T22" fmla="*/ 34 w 280"/>
                  <a:gd name="T23" fmla="*/ 107 h 280"/>
                  <a:gd name="T24" fmla="*/ 42 w 280"/>
                  <a:gd name="T25" fmla="*/ 86 h 280"/>
                  <a:gd name="T26" fmla="*/ 55 w 280"/>
                  <a:gd name="T27" fmla="*/ 69 h 280"/>
                  <a:gd name="T28" fmla="*/ 70 w 280"/>
                  <a:gd name="T29" fmla="*/ 55 h 280"/>
                  <a:gd name="T30" fmla="*/ 88 w 280"/>
                  <a:gd name="T31" fmla="*/ 42 h 280"/>
                  <a:gd name="T32" fmla="*/ 107 w 280"/>
                  <a:gd name="T33" fmla="*/ 34 h 280"/>
                  <a:gd name="T34" fmla="*/ 129 w 280"/>
                  <a:gd name="T35" fmla="*/ 30 h 280"/>
                  <a:gd name="T36" fmla="*/ 140 w 280"/>
                  <a:gd name="T37" fmla="*/ 28 h 280"/>
                  <a:gd name="T38" fmla="*/ 163 w 280"/>
                  <a:gd name="T39" fmla="*/ 31 h 280"/>
                  <a:gd name="T40" fmla="*/ 183 w 280"/>
                  <a:gd name="T41" fmla="*/ 38 h 280"/>
                  <a:gd name="T42" fmla="*/ 202 w 280"/>
                  <a:gd name="T43" fmla="*/ 48 h 280"/>
                  <a:gd name="T44" fmla="*/ 219 w 280"/>
                  <a:gd name="T45" fmla="*/ 61 h 280"/>
                  <a:gd name="T46" fmla="*/ 232 w 280"/>
                  <a:gd name="T47" fmla="*/ 77 h 280"/>
                  <a:gd name="T48" fmla="*/ 243 w 280"/>
                  <a:gd name="T49" fmla="*/ 97 h 280"/>
                  <a:gd name="T50" fmla="*/ 248 w 280"/>
                  <a:gd name="T51" fmla="*/ 117 h 280"/>
                  <a:gd name="T52" fmla="*/ 250 w 280"/>
                  <a:gd name="T53" fmla="*/ 140 h 280"/>
                  <a:gd name="T54" fmla="*/ 250 w 280"/>
                  <a:gd name="T55" fmla="*/ 150 h 280"/>
                  <a:gd name="T56" fmla="*/ 246 w 280"/>
                  <a:gd name="T57" fmla="*/ 172 h 280"/>
                  <a:gd name="T58" fmla="*/ 269 w 280"/>
                  <a:gd name="T59" fmla="*/ 196 h 280"/>
                  <a:gd name="T60" fmla="*/ 273 w 280"/>
                  <a:gd name="T61" fmla="*/ 182 h 280"/>
                  <a:gd name="T62" fmla="*/ 279 w 280"/>
                  <a:gd name="T63" fmla="*/ 155 h 280"/>
                  <a:gd name="T64" fmla="*/ 280 w 280"/>
                  <a:gd name="T65" fmla="*/ 140 h 280"/>
                  <a:gd name="T66" fmla="*/ 277 w 280"/>
                  <a:gd name="T67" fmla="*/ 111 h 280"/>
                  <a:gd name="T68" fmla="*/ 269 w 280"/>
                  <a:gd name="T69" fmla="*/ 85 h 280"/>
                  <a:gd name="T70" fmla="*/ 256 w 280"/>
                  <a:gd name="T71" fmla="*/ 61 h 280"/>
                  <a:gd name="T72" fmla="*/ 239 w 280"/>
                  <a:gd name="T73" fmla="*/ 41 h 280"/>
                  <a:gd name="T74" fmla="*/ 219 w 280"/>
                  <a:gd name="T75" fmla="*/ 24 h 280"/>
                  <a:gd name="T76" fmla="*/ 195 w 280"/>
                  <a:gd name="T77" fmla="*/ 10 h 280"/>
                  <a:gd name="T78" fmla="*/ 169 w 280"/>
                  <a:gd name="T79" fmla="*/ 2 h 280"/>
                  <a:gd name="T80" fmla="*/ 140 w 280"/>
                  <a:gd name="T81" fmla="*/ 0 h 280"/>
                  <a:gd name="T82" fmla="*/ 125 w 280"/>
                  <a:gd name="T83" fmla="*/ 0 h 280"/>
                  <a:gd name="T84" fmla="*/ 98 w 280"/>
                  <a:gd name="T85" fmla="*/ 6 h 280"/>
                  <a:gd name="T86" fmla="*/ 73 w 280"/>
                  <a:gd name="T87" fmla="*/ 17 h 280"/>
                  <a:gd name="T88" fmla="*/ 51 w 280"/>
                  <a:gd name="T89" fmla="*/ 32 h 280"/>
                  <a:gd name="T90" fmla="*/ 32 w 280"/>
                  <a:gd name="T91" fmla="*/ 50 h 280"/>
                  <a:gd name="T92" fmla="*/ 17 w 280"/>
                  <a:gd name="T93" fmla="*/ 73 h 280"/>
                  <a:gd name="T94" fmla="*/ 7 w 280"/>
                  <a:gd name="T95" fmla="*/ 98 h 280"/>
                  <a:gd name="T96" fmla="*/ 1 w 280"/>
                  <a:gd name="T97" fmla="*/ 125 h 280"/>
                  <a:gd name="T98" fmla="*/ 0 w 280"/>
                  <a:gd name="T99" fmla="*/ 140 h 280"/>
                  <a:gd name="T100" fmla="*/ 4 w 280"/>
                  <a:gd name="T101" fmla="*/ 167 h 280"/>
                  <a:gd name="T102" fmla="*/ 12 w 280"/>
                  <a:gd name="T103" fmla="*/ 193 h 280"/>
                  <a:gd name="T104" fmla="*/ 24 w 280"/>
                  <a:gd name="T105" fmla="*/ 217 h 280"/>
                  <a:gd name="T106" fmla="*/ 41 w 280"/>
                  <a:gd name="T107" fmla="*/ 239 h 280"/>
                  <a:gd name="T108" fmla="*/ 62 w 280"/>
                  <a:gd name="T109" fmla="*/ 256 h 280"/>
                  <a:gd name="T110" fmla="*/ 86 w 280"/>
                  <a:gd name="T111" fmla="*/ 268 h 280"/>
                  <a:gd name="T112" fmla="*/ 112 w 280"/>
                  <a:gd name="T113" fmla="*/ 276 h 280"/>
                  <a:gd name="T114" fmla="*/ 140 w 280"/>
                  <a:gd name="T115" fmla="*/ 280 h 280"/>
                  <a:gd name="T116" fmla="*/ 152 w 280"/>
                  <a:gd name="T117" fmla="*/ 279 h 280"/>
                  <a:gd name="T118" fmla="*/ 155 w 280"/>
                  <a:gd name="T119" fmla="*/ 24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0" h="280">
                    <a:moveTo>
                      <a:pt x="155" y="249"/>
                    </a:moveTo>
                    <a:lnTo>
                      <a:pt x="155" y="249"/>
                    </a:lnTo>
                    <a:lnTo>
                      <a:pt x="140" y="250"/>
                    </a:lnTo>
                    <a:lnTo>
                      <a:pt x="140" y="250"/>
                    </a:lnTo>
                    <a:lnTo>
                      <a:pt x="129" y="249"/>
                    </a:lnTo>
                    <a:lnTo>
                      <a:pt x="117" y="248"/>
                    </a:lnTo>
                    <a:lnTo>
                      <a:pt x="107" y="246"/>
                    </a:lnTo>
                    <a:lnTo>
                      <a:pt x="97" y="241"/>
                    </a:lnTo>
                    <a:lnTo>
                      <a:pt x="88" y="237"/>
                    </a:lnTo>
                    <a:lnTo>
                      <a:pt x="79" y="231"/>
                    </a:lnTo>
                    <a:lnTo>
                      <a:pt x="70" y="225"/>
                    </a:lnTo>
                    <a:lnTo>
                      <a:pt x="62" y="217"/>
                    </a:lnTo>
                    <a:lnTo>
                      <a:pt x="55" y="210"/>
                    </a:lnTo>
                    <a:lnTo>
                      <a:pt x="48" y="201"/>
                    </a:lnTo>
                    <a:lnTo>
                      <a:pt x="42" y="192"/>
                    </a:lnTo>
                    <a:lnTo>
                      <a:pt x="38" y="183"/>
                    </a:lnTo>
                    <a:lnTo>
                      <a:pt x="34" y="173"/>
                    </a:lnTo>
                    <a:lnTo>
                      <a:pt x="32" y="161"/>
                    </a:lnTo>
                    <a:lnTo>
                      <a:pt x="30" y="151"/>
                    </a:lnTo>
                    <a:lnTo>
                      <a:pt x="30" y="140"/>
                    </a:lnTo>
                    <a:lnTo>
                      <a:pt x="30" y="140"/>
                    </a:lnTo>
                    <a:lnTo>
                      <a:pt x="30" y="129"/>
                    </a:lnTo>
                    <a:lnTo>
                      <a:pt x="32" y="117"/>
                    </a:lnTo>
                    <a:lnTo>
                      <a:pt x="34" y="107"/>
                    </a:lnTo>
                    <a:lnTo>
                      <a:pt x="38" y="97"/>
                    </a:lnTo>
                    <a:lnTo>
                      <a:pt x="42" y="86"/>
                    </a:lnTo>
                    <a:lnTo>
                      <a:pt x="48" y="77"/>
                    </a:lnTo>
                    <a:lnTo>
                      <a:pt x="55" y="69"/>
                    </a:lnTo>
                    <a:lnTo>
                      <a:pt x="62" y="61"/>
                    </a:lnTo>
                    <a:lnTo>
                      <a:pt x="70" y="55"/>
                    </a:lnTo>
                    <a:lnTo>
                      <a:pt x="79" y="48"/>
                    </a:lnTo>
                    <a:lnTo>
                      <a:pt x="88" y="42"/>
                    </a:lnTo>
                    <a:lnTo>
                      <a:pt x="97" y="38"/>
                    </a:lnTo>
                    <a:lnTo>
                      <a:pt x="107" y="34"/>
                    </a:lnTo>
                    <a:lnTo>
                      <a:pt x="117" y="31"/>
                    </a:lnTo>
                    <a:lnTo>
                      <a:pt x="129" y="30"/>
                    </a:lnTo>
                    <a:lnTo>
                      <a:pt x="140" y="28"/>
                    </a:lnTo>
                    <a:lnTo>
                      <a:pt x="140" y="28"/>
                    </a:lnTo>
                    <a:lnTo>
                      <a:pt x="152" y="30"/>
                    </a:lnTo>
                    <a:lnTo>
                      <a:pt x="163" y="31"/>
                    </a:lnTo>
                    <a:lnTo>
                      <a:pt x="173" y="34"/>
                    </a:lnTo>
                    <a:lnTo>
                      <a:pt x="183" y="38"/>
                    </a:lnTo>
                    <a:lnTo>
                      <a:pt x="192" y="42"/>
                    </a:lnTo>
                    <a:lnTo>
                      <a:pt x="202" y="48"/>
                    </a:lnTo>
                    <a:lnTo>
                      <a:pt x="211" y="55"/>
                    </a:lnTo>
                    <a:lnTo>
                      <a:pt x="219" y="61"/>
                    </a:lnTo>
                    <a:lnTo>
                      <a:pt x="225" y="69"/>
                    </a:lnTo>
                    <a:lnTo>
                      <a:pt x="232" y="77"/>
                    </a:lnTo>
                    <a:lnTo>
                      <a:pt x="238" y="86"/>
                    </a:lnTo>
                    <a:lnTo>
                      <a:pt x="243" y="97"/>
                    </a:lnTo>
                    <a:lnTo>
                      <a:pt x="246" y="107"/>
                    </a:lnTo>
                    <a:lnTo>
                      <a:pt x="248" y="117"/>
                    </a:lnTo>
                    <a:lnTo>
                      <a:pt x="250" y="129"/>
                    </a:lnTo>
                    <a:lnTo>
                      <a:pt x="250" y="140"/>
                    </a:lnTo>
                    <a:lnTo>
                      <a:pt x="250" y="140"/>
                    </a:lnTo>
                    <a:lnTo>
                      <a:pt x="250" y="150"/>
                    </a:lnTo>
                    <a:lnTo>
                      <a:pt x="248" y="161"/>
                    </a:lnTo>
                    <a:lnTo>
                      <a:pt x="246" y="172"/>
                    </a:lnTo>
                    <a:lnTo>
                      <a:pt x="243" y="182"/>
                    </a:lnTo>
                    <a:lnTo>
                      <a:pt x="269" y="196"/>
                    </a:lnTo>
                    <a:lnTo>
                      <a:pt x="269" y="196"/>
                    </a:lnTo>
                    <a:lnTo>
                      <a:pt x="273" y="182"/>
                    </a:lnTo>
                    <a:lnTo>
                      <a:pt x="277" y="168"/>
                    </a:lnTo>
                    <a:lnTo>
                      <a:pt x="279" y="155"/>
                    </a:lnTo>
                    <a:lnTo>
                      <a:pt x="280" y="140"/>
                    </a:lnTo>
                    <a:lnTo>
                      <a:pt x="280" y="140"/>
                    </a:lnTo>
                    <a:lnTo>
                      <a:pt x="279" y="125"/>
                    </a:lnTo>
                    <a:lnTo>
                      <a:pt x="277" y="111"/>
                    </a:lnTo>
                    <a:lnTo>
                      <a:pt x="273" y="98"/>
                    </a:lnTo>
                    <a:lnTo>
                      <a:pt x="269" y="85"/>
                    </a:lnTo>
                    <a:lnTo>
                      <a:pt x="263" y="73"/>
                    </a:lnTo>
                    <a:lnTo>
                      <a:pt x="256" y="61"/>
                    </a:lnTo>
                    <a:lnTo>
                      <a:pt x="248" y="50"/>
                    </a:lnTo>
                    <a:lnTo>
                      <a:pt x="239" y="41"/>
                    </a:lnTo>
                    <a:lnTo>
                      <a:pt x="229" y="32"/>
                    </a:lnTo>
                    <a:lnTo>
                      <a:pt x="219" y="24"/>
                    </a:lnTo>
                    <a:lnTo>
                      <a:pt x="207" y="17"/>
                    </a:lnTo>
                    <a:lnTo>
                      <a:pt x="195" y="10"/>
                    </a:lnTo>
                    <a:lnTo>
                      <a:pt x="182" y="6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25" y="0"/>
                    </a:lnTo>
                    <a:lnTo>
                      <a:pt x="112" y="2"/>
                    </a:lnTo>
                    <a:lnTo>
                      <a:pt x="98" y="6"/>
                    </a:lnTo>
                    <a:lnTo>
                      <a:pt x="86" y="10"/>
                    </a:lnTo>
                    <a:lnTo>
                      <a:pt x="73" y="17"/>
                    </a:lnTo>
                    <a:lnTo>
                      <a:pt x="62" y="24"/>
                    </a:lnTo>
                    <a:lnTo>
                      <a:pt x="51" y="32"/>
                    </a:lnTo>
                    <a:lnTo>
                      <a:pt x="41" y="41"/>
                    </a:lnTo>
                    <a:lnTo>
                      <a:pt x="32" y="50"/>
                    </a:lnTo>
                    <a:lnTo>
                      <a:pt x="24" y="61"/>
                    </a:lnTo>
                    <a:lnTo>
                      <a:pt x="17" y="73"/>
                    </a:lnTo>
                    <a:lnTo>
                      <a:pt x="12" y="85"/>
                    </a:lnTo>
                    <a:lnTo>
                      <a:pt x="7" y="98"/>
                    </a:lnTo>
                    <a:lnTo>
                      <a:pt x="4" y="111"/>
                    </a:lnTo>
                    <a:lnTo>
                      <a:pt x="1" y="125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1" y="154"/>
                    </a:lnTo>
                    <a:lnTo>
                      <a:pt x="4" y="167"/>
                    </a:lnTo>
                    <a:lnTo>
                      <a:pt x="7" y="181"/>
                    </a:lnTo>
                    <a:lnTo>
                      <a:pt x="12" y="193"/>
                    </a:lnTo>
                    <a:lnTo>
                      <a:pt x="17" y="206"/>
                    </a:lnTo>
                    <a:lnTo>
                      <a:pt x="24" y="217"/>
                    </a:lnTo>
                    <a:lnTo>
                      <a:pt x="32" y="229"/>
                    </a:lnTo>
                    <a:lnTo>
                      <a:pt x="41" y="239"/>
                    </a:lnTo>
                    <a:lnTo>
                      <a:pt x="51" y="247"/>
                    </a:lnTo>
                    <a:lnTo>
                      <a:pt x="62" y="256"/>
                    </a:lnTo>
                    <a:lnTo>
                      <a:pt x="73" y="263"/>
                    </a:lnTo>
                    <a:lnTo>
                      <a:pt x="86" y="268"/>
                    </a:lnTo>
                    <a:lnTo>
                      <a:pt x="98" y="273"/>
                    </a:lnTo>
                    <a:lnTo>
                      <a:pt x="112" y="276"/>
                    </a:lnTo>
                    <a:lnTo>
                      <a:pt x="125" y="279"/>
                    </a:lnTo>
                    <a:lnTo>
                      <a:pt x="140" y="280"/>
                    </a:lnTo>
                    <a:lnTo>
                      <a:pt x="140" y="280"/>
                    </a:lnTo>
                    <a:lnTo>
                      <a:pt x="152" y="279"/>
                    </a:lnTo>
                    <a:lnTo>
                      <a:pt x="163" y="278"/>
                    </a:lnTo>
                    <a:lnTo>
                      <a:pt x="155" y="2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285" name="Rectangle 30"/>
            <p:cNvSpPr/>
            <p:nvPr/>
          </p:nvSpPr>
          <p:spPr>
            <a:xfrm>
              <a:off x="7515931" y="2555249"/>
              <a:ext cx="466794" cy="261610"/>
            </a:xfrm>
            <a:prstGeom prst="rect">
              <a:avLst/>
            </a:prstGeom>
          </p:spPr>
          <p:txBody>
            <a:bodyPr wrap="none" anchor="ctr">
              <a:normAutofit fontScale="85000" lnSpcReduction="20000"/>
            </a:bodyPr>
            <a:lstStyle/>
            <a:p>
              <a:pPr algn="ctr">
                <a:defRPr/>
              </a:pPr>
              <a:r>
                <a:rPr lang="zh-CN" altLang="en-US" sz="900" kern="0" noProof="1" smtClean="0">
                  <a:solidFill>
                    <a:srgbClr val="FFFFFF"/>
                  </a:solidFill>
                  <a:latin typeface="Arial" panose="020B0604020202020204" pitchFamily="34" charset="0"/>
                  <a:cs typeface="+mn-ea"/>
                  <a:sym typeface="+mn-lt"/>
                </a:rPr>
                <a:t>标题</a:t>
              </a:r>
            </a:p>
          </p:txBody>
        </p:sp>
        <p:grpSp>
          <p:nvGrpSpPr>
            <p:cNvPr id="286" name="Group 31"/>
            <p:cNvGrpSpPr/>
            <p:nvPr/>
          </p:nvGrpSpPr>
          <p:grpSpPr>
            <a:xfrm>
              <a:off x="7042026" y="3578572"/>
              <a:ext cx="294729" cy="248302"/>
              <a:chOff x="1189038" y="1773238"/>
              <a:chExt cx="474663" cy="363538"/>
            </a:xfrm>
            <a:solidFill>
              <a:srgbClr val="FFFFFF"/>
            </a:solidFill>
          </p:grpSpPr>
          <p:sp>
            <p:nvSpPr>
              <p:cNvPr id="317" name="Freeform: Shape 32"/>
              <p:cNvSpPr/>
              <p:nvPr/>
            </p:nvSpPr>
            <p:spPr bwMode="auto">
              <a:xfrm>
                <a:off x="1189038" y="1966913"/>
                <a:ext cx="474663" cy="169863"/>
              </a:xfrm>
              <a:custGeom>
                <a:avLst/>
                <a:gdLst>
                  <a:gd name="T0" fmla="*/ 296 w 299"/>
                  <a:gd name="T1" fmla="*/ 0 h 107"/>
                  <a:gd name="T2" fmla="*/ 296 w 299"/>
                  <a:gd name="T3" fmla="*/ 0 h 107"/>
                  <a:gd name="T4" fmla="*/ 294 w 299"/>
                  <a:gd name="T5" fmla="*/ 1 h 107"/>
                  <a:gd name="T6" fmla="*/ 292 w 299"/>
                  <a:gd name="T7" fmla="*/ 3 h 107"/>
                  <a:gd name="T8" fmla="*/ 292 w 299"/>
                  <a:gd name="T9" fmla="*/ 97 h 107"/>
                  <a:gd name="T10" fmla="*/ 292 w 299"/>
                  <a:gd name="T11" fmla="*/ 97 h 107"/>
                  <a:gd name="T12" fmla="*/ 291 w 299"/>
                  <a:gd name="T13" fmla="*/ 99 h 107"/>
                  <a:gd name="T14" fmla="*/ 289 w 299"/>
                  <a:gd name="T15" fmla="*/ 100 h 107"/>
                  <a:gd name="T16" fmla="*/ 11 w 299"/>
                  <a:gd name="T17" fmla="*/ 100 h 107"/>
                  <a:gd name="T18" fmla="*/ 11 w 299"/>
                  <a:gd name="T19" fmla="*/ 100 h 107"/>
                  <a:gd name="T20" fmla="*/ 8 w 299"/>
                  <a:gd name="T21" fmla="*/ 99 h 107"/>
                  <a:gd name="T22" fmla="*/ 7 w 299"/>
                  <a:gd name="T23" fmla="*/ 97 h 107"/>
                  <a:gd name="T24" fmla="*/ 7 w 299"/>
                  <a:gd name="T25" fmla="*/ 3 h 107"/>
                  <a:gd name="T26" fmla="*/ 7 w 299"/>
                  <a:gd name="T27" fmla="*/ 3 h 107"/>
                  <a:gd name="T28" fmla="*/ 6 w 299"/>
                  <a:gd name="T29" fmla="*/ 1 h 107"/>
                  <a:gd name="T30" fmla="*/ 4 w 299"/>
                  <a:gd name="T31" fmla="*/ 0 h 107"/>
                  <a:gd name="T32" fmla="*/ 4 w 299"/>
                  <a:gd name="T33" fmla="*/ 0 h 107"/>
                  <a:gd name="T34" fmla="*/ 0 w 299"/>
                  <a:gd name="T35" fmla="*/ 1 h 107"/>
                  <a:gd name="T36" fmla="*/ 0 w 299"/>
                  <a:gd name="T37" fmla="*/ 3 h 107"/>
                  <a:gd name="T38" fmla="*/ 0 w 299"/>
                  <a:gd name="T39" fmla="*/ 97 h 107"/>
                  <a:gd name="T40" fmla="*/ 0 w 299"/>
                  <a:gd name="T41" fmla="*/ 97 h 107"/>
                  <a:gd name="T42" fmla="*/ 0 w 299"/>
                  <a:gd name="T43" fmla="*/ 100 h 107"/>
                  <a:gd name="T44" fmla="*/ 3 w 299"/>
                  <a:gd name="T45" fmla="*/ 104 h 107"/>
                  <a:gd name="T46" fmla="*/ 6 w 299"/>
                  <a:gd name="T47" fmla="*/ 106 h 107"/>
                  <a:gd name="T48" fmla="*/ 11 w 299"/>
                  <a:gd name="T49" fmla="*/ 107 h 107"/>
                  <a:gd name="T50" fmla="*/ 289 w 299"/>
                  <a:gd name="T51" fmla="*/ 107 h 107"/>
                  <a:gd name="T52" fmla="*/ 289 w 299"/>
                  <a:gd name="T53" fmla="*/ 107 h 107"/>
                  <a:gd name="T54" fmla="*/ 294 w 299"/>
                  <a:gd name="T55" fmla="*/ 106 h 107"/>
                  <a:gd name="T56" fmla="*/ 296 w 299"/>
                  <a:gd name="T57" fmla="*/ 104 h 107"/>
                  <a:gd name="T58" fmla="*/ 298 w 299"/>
                  <a:gd name="T59" fmla="*/ 100 h 107"/>
                  <a:gd name="T60" fmla="*/ 299 w 299"/>
                  <a:gd name="T61" fmla="*/ 97 h 107"/>
                  <a:gd name="T62" fmla="*/ 299 w 299"/>
                  <a:gd name="T63" fmla="*/ 3 h 107"/>
                  <a:gd name="T64" fmla="*/ 299 w 299"/>
                  <a:gd name="T65" fmla="*/ 3 h 107"/>
                  <a:gd name="T66" fmla="*/ 298 w 299"/>
                  <a:gd name="T67" fmla="*/ 1 h 107"/>
                  <a:gd name="T68" fmla="*/ 296 w 299"/>
                  <a:gd name="T69" fmla="*/ 0 h 107"/>
                  <a:gd name="T70" fmla="*/ 296 w 299"/>
                  <a:gd name="T7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107">
                    <a:moveTo>
                      <a:pt x="296" y="0"/>
                    </a:moveTo>
                    <a:lnTo>
                      <a:pt x="296" y="0"/>
                    </a:lnTo>
                    <a:lnTo>
                      <a:pt x="294" y="1"/>
                    </a:lnTo>
                    <a:lnTo>
                      <a:pt x="292" y="3"/>
                    </a:lnTo>
                    <a:lnTo>
                      <a:pt x="292" y="97"/>
                    </a:lnTo>
                    <a:lnTo>
                      <a:pt x="292" y="97"/>
                    </a:lnTo>
                    <a:lnTo>
                      <a:pt x="291" y="99"/>
                    </a:lnTo>
                    <a:lnTo>
                      <a:pt x="289" y="100"/>
                    </a:lnTo>
                    <a:lnTo>
                      <a:pt x="11" y="100"/>
                    </a:lnTo>
                    <a:lnTo>
                      <a:pt x="11" y="100"/>
                    </a:lnTo>
                    <a:lnTo>
                      <a:pt x="8" y="99"/>
                    </a:lnTo>
                    <a:lnTo>
                      <a:pt x="7" y="97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3" y="104"/>
                    </a:lnTo>
                    <a:lnTo>
                      <a:pt x="6" y="106"/>
                    </a:lnTo>
                    <a:lnTo>
                      <a:pt x="11" y="107"/>
                    </a:lnTo>
                    <a:lnTo>
                      <a:pt x="289" y="107"/>
                    </a:lnTo>
                    <a:lnTo>
                      <a:pt x="289" y="107"/>
                    </a:lnTo>
                    <a:lnTo>
                      <a:pt x="294" y="106"/>
                    </a:lnTo>
                    <a:lnTo>
                      <a:pt x="296" y="104"/>
                    </a:lnTo>
                    <a:lnTo>
                      <a:pt x="298" y="100"/>
                    </a:lnTo>
                    <a:lnTo>
                      <a:pt x="299" y="97"/>
                    </a:lnTo>
                    <a:lnTo>
                      <a:pt x="299" y="3"/>
                    </a:lnTo>
                    <a:lnTo>
                      <a:pt x="299" y="3"/>
                    </a:lnTo>
                    <a:lnTo>
                      <a:pt x="298" y="1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18" name="Freeform: Shape 33"/>
              <p:cNvSpPr/>
              <p:nvPr/>
            </p:nvSpPr>
            <p:spPr bwMode="auto">
              <a:xfrm>
                <a:off x="1189038" y="1852613"/>
                <a:ext cx="474663" cy="147638"/>
              </a:xfrm>
              <a:custGeom>
                <a:avLst/>
                <a:gdLst>
                  <a:gd name="T0" fmla="*/ 289 w 299"/>
                  <a:gd name="T1" fmla="*/ 0 h 93"/>
                  <a:gd name="T2" fmla="*/ 11 w 299"/>
                  <a:gd name="T3" fmla="*/ 0 h 93"/>
                  <a:gd name="T4" fmla="*/ 11 w 299"/>
                  <a:gd name="T5" fmla="*/ 0 h 93"/>
                  <a:gd name="T6" fmla="*/ 6 w 299"/>
                  <a:gd name="T7" fmla="*/ 1 h 93"/>
                  <a:gd name="T8" fmla="*/ 3 w 299"/>
                  <a:gd name="T9" fmla="*/ 4 h 93"/>
                  <a:gd name="T10" fmla="*/ 0 w 299"/>
                  <a:gd name="T11" fmla="*/ 7 h 93"/>
                  <a:gd name="T12" fmla="*/ 0 w 299"/>
                  <a:gd name="T13" fmla="*/ 11 h 93"/>
                  <a:gd name="T14" fmla="*/ 0 w 299"/>
                  <a:gd name="T15" fmla="*/ 54 h 93"/>
                  <a:gd name="T16" fmla="*/ 0 w 299"/>
                  <a:gd name="T17" fmla="*/ 54 h 93"/>
                  <a:gd name="T18" fmla="*/ 0 w 299"/>
                  <a:gd name="T19" fmla="*/ 56 h 93"/>
                  <a:gd name="T20" fmla="*/ 4 w 299"/>
                  <a:gd name="T21" fmla="*/ 58 h 93"/>
                  <a:gd name="T22" fmla="*/ 100 w 299"/>
                  <a:gd name="T23" fmla="*/ 58 h 93"/>
                  <a:gd name="T24" fmla="*/ 100 w 299"/>
                  <a:gd name="T25" fmla="*/ 82 h 93"/>
                  <a:gd name="T26" fmla="*/ 100 w 299"/>
                  <a:gd name="T27" fmla="*/ 82 h 93"/>
                  <a:gd name="T28" fmla="*/ 101 w 299"/>
                  <a:gd name="T29" fmla="*/ 87 h 93"/>
                  <a:gd name="T30" fmla="*/ 103 w 299"/>
                  <a:gd name="T31" fmla="*/ 90 h 93"/>
                  <a:gd name="T32" fmla="*/ 107 w 299"/>
                  <a:gd name="T33" fmla="*/ 93 h 93"/>
                  <a:gd name="T34" fmla="*/ 110 w 299"/>
                  <a:gd name="T35" fmla="*/ 93 h 93"/>
                  <a:gd name="T36" fmla="*/ 188 w 299"/>
                  <a:gd name="T37" fmla="*/ 93 h 93"/>
                  <a:gd name="T38" fmla="*/ 188 w 299"/>
                  <a:gd name="T39" fmla="*/ 93 h 93"/>
                  <a:gd name="T40" fmla="*/ 193 w 299"/>
                  <a:gd name="T41" fmla="*/ 93 h 93"/>
                  <a:gd name="T42" fmla="*/ 197 w 299"/>
                  <a:gd name="T43" fmla="*/ 90 h 93"/>
                  <a:gd name="T44" fmla="*/ 199 w 299"/>
                  <a:gd name="T45" fmla="*/ 87 h 93"/>
                  <a:gd name="T46" fmla="*/ 200 w 299"/>
                  <a:gd name="T47" fmla="*/ 82 h 93"/>
                  <a:gd name="T48" fmla="*/ 200 w 299"/>
                  <a:gd name="T49" fmla="*/ 58 h 93"/>
                  <a:gd name="T50" fmla="*/ 296 w 299"/>
                  <a:gd name="T51" fmla="*/ 58 h 93"/>
                  <a:gd name="T52" fmla="*/ 296 w 299"/>
                  <a:gd name="T53" fmla="*/ 58 h 93"/>
                  <a:gd name="T54" fmla="*/ 298 w 299"/>
                  <a:gd name="T55" fmla="*/ 56 h 93"/>
                  <a:gd name="T56" fmla="*/ 299 w 299"/>
                  <a:gd name="T57" fmla="*/ 54 h 93"/>
                  <a:gd name="T58" fmla="*/ 299 w 299"/>
                  <a:gd name="T59" fmla="*/ 11 h 93"/>
                  <a:gd name="T60" fmla="*/ 299 w 299"/>
                  <a:gd name="T61" fmla="*/ 11 h 93"/>
                  <a:gd name="T62" fmla="*/ 298 w 299"/>
                  <a:gd name="T63" fmla="*/ 7 h 93"/>
                  <a:gd name="T64" fmla="*/ 296 w 299"/>
                  <a:gd name="T65" fmla="*/ 4 h 93"/>
                  <a:gd name="T66" fmla="*/ 294 w 299"/>
                  <a:gd name="T67" fmla="*/ 1 h 93"/>
                  <a:gd name="T68" fmla="*/ 289 w 299"/>
                  <a:gd name="T69" fmla="*/ 0 h 93"/>
                  <a:gd name="T70" fmla="*/ 289 w 299"/>
                  <a:gd name="T71" fmla="*/ 0 h 93"/>
                  <a:gd name="T72" fmla="*/ 192 w 299"/>
                  <a:gd name="T73" fmla="*/ 82 h 93"/>
                  <a:gd name="T74" fmla="*/ 192 w 299"/>
                  <a:gd name="T75" fmla="*/ 82 h 93"/>
                  <a:gd name="T76" fmla="*/ 192 w 299"/>
                  <a:gd name="T77" fmla="*/ 84 h 93"/>
                  <a:gd name="T78" fmla="*/ 188 w 299"/>
                  <a:gd name="T79" fmla="*/ 86 h 93"/>
                  <a:gd name="T80" fmla="*/ 110 w 299"/>
                  <a:gd name="T81" fmla="*/ 86 h 93"/>
                  <a:gd name="T82" fmla="*/ 110 w 299"/>
                  <a:gd name="T83" fmla="*/ 86 h 93"/>
                  <a:gd name="T84" fmla="*/ 108 w 299"/>
                  <a:gd name="T85" fmla="*/ 84 h 93"/>
                  <a:gd name="T86" fmla="*/ 107 w 299"/>
                  <a:gd name="T87" fmla="*/ 82 h 93"/>
                  <a:gd name="T88" fmla="*/ 107 w 299"/>
                  <a:gd name="T89" fmla="*/ 58 h 93"/>
                  <a:gd name="T90" fmla="*/ 192 w 299"/>
                  <a:gd name="T91" fmla="*/ 58 h 93"/>
                  <a:gd name="T92" fmla="*/ 192 w 299"/>
                  <a:gd name="T93" fmla="*/ 82 h 93"/>
                  <a:gd name="T94" fmla="*/ 292 w 299"/>
                  <a:gd name="T95" fmla="*/ 51 h 93"/>
                  <a:gd name="T96" fmla="*/ 7 w 299"/>
                  <a:gd name="T97" fmla="*/ 51 h 93"/>
                  <a:gd name="T98" fmla="*/ 7 w 299"/>
                  <a:gd name="T99" fmla="*/ 11 h 93"/>
                  <a:gd name="T100" fmla="*/ 7 w 299"/>
                  <a:gd name="T101" fmla="*/ 11 h 93"/>
                  <a:gd name="T102" fmla="*/ 8 w 299"/>
                  <a:gd name="T103" fmla="*/ 8 h 93"/>
                  <a:gd name="T104" fmla="*/ 11 w 299"/>
                  <a:gd name="T105" fmla="*/ 7 h 93"/>
                  <a:gd name="T106" fmla="*/ 289 w 299"/>
                  <a:gd name="T107" fmla="*/ 7 h 93"/>
                  <a:gd name="T108" fmla="*/ 289 w 299"/>
                  <a:gd name="T109" fmla="*/ 7 h 93"/>
                  <a:gd name="T110" fmla="*/ 291 w 299"/>
                  <a:gd name="T111" fmla="*/ 8 h 93"/>
                  <a:gd name="T112" fmla="*/ 292 w 299"/>
                  <a:gd name="T113" fmla="*/ 11 h 93"/>
                  <a:gd name="T114" fmla="*/ 292 w 299"/>
                  <a:gd name="T115" fmla="*/ 5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9" h="93">
                    <a:moveTo>
                      <a:pt x="289" y="0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4" y="58"/>
                    </a:lnTo>
                    <a:lnTo>
                      <a:pt x="100" y="58"/>
                    </a:lnTo>
                    <a:lnTo>
                      <a:pt x="100" y="82"/>
                    </a:lnTo>
                    <a:lnTo>
                      <a:pt x="100" y="82"/>
                    </a:lnTo>
                    <a:lnTo>
                      <a:pt x="101" y="87"/>
                    </a:lnTo>
                    <a:lnTo>
                      <a:pt x="103" y="90"/>
                    </a:lnTo>
                    <a:lnTo>
                      <a:pt x="107" y="93"/>
                    </a:lnTo>
                    <a:lnTo>
                      <a:pt x="110" y="93"/>
                    </a:lnTo>
                    <a:lnTo>
                      <a:pt x="188" y="93"/>
                    </a:lnTo>
                    <a:lnTo>
                      <a:pt x="188" y="93"/>
                    </a:lnTo>
                    <a:lnTo>
                      <a:pt x="193" y="93"/>
                    </a:lnTo>
                    <a:lnTo>
                      <a:pt x="197" y="90"/>
                    </a:lnTo>
                    <a:lnTo>
                      <a:pt x="199" y="87"/>
                    </a:lnTo>
                    <a:lnTo>
                      <a:pt x="200" y="82"/>
                    </a:lnTo>
                    <a:lnTo>
                      <a:pt x="200" y="58"/>
                    </a:lnTo>
                    <a:lnTo>
                      <a:pt x="296" y="58"/>
                    </a:lnTo>
                    <a:lnTo>
                      <a:pt x="296" y="58"/>
                    </a:lnTo>
                    <a:lnTo>
                      <a:pt x="298" y="56"/>
                    </a:lnTo>
                    <a:lnTo>
                      <a:pt x="299" y="54"/>
                    </a:lnTo>
                    <a:lnTo>
                      <a:pt x="299" y="11"/>
                    </a:lnTo>
                    <a:lnTo>
                      <a:pt x="299" y="11"/>
                    </a:lnTo>
                    <a:lnTo>
                      <a:pt x="298" y="7"/>
                    </a:lnTo>
                    <a:lnTo>
                      <a:pt x="296" y="4"/>
                    </a:lnTo>
                    <a:lnTo>
                      <a:pt x="294" y="1"/>
                    </a:lnTo>
                    <a:lnTo>
                      <a:pt x="289" y="0"/>
                    </a:lnTo>
                    <a:lnTo>
                      <a:pt x="289" y="0"/>
                    </a:lnTo>
                    <a:close/>
                    <a:moveTo>
                      <a:pt x="192" y="82"/>
                    </a:moveTo>
                    <a:lnTo>
                      <a:pt x="192" y="82"/>
                    </a:lnTo>
                    <a:lnTo>
                      <a:pt x="192" y="84"/>
                    </a:lnTo>
                    <a:lnTo>
                      <a:pt x="188" y="86"/>
                    </a:lnTo>
                    <a:lnTo>
                      <a:pt x="110" y="86"/>
                    </a:lnTo>
                    <a:lnTo>
                      <a:pt x="110" y="86"/>
                    </a:lnTo>
                    <a:lnTo>
                      <a:pt x="108" y="84"/>
                    </a:lnTo>
                    <a:lnTo>
                      <a:pt x="107" y="82"/>
                    </a:lnTo>
                    <a:lnTo>
                      <a:pt x="107" y="58"/>
                    </a:lnTo>
                    <a:lnTo>
                      <a:pt x="192" y="58"/>
                    </a:lnTo>
                    <a:lnTo>
                      <a:pt x="192" y="82"/>
                    </a:lnTo>
                    <a:close/>
                    <a:moveTo>
                      <a:pt x="292" y="51"/>
                    </a:moveTo>
                    <a:lnTo>
                      <a:pt x="7" y="5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289" y="7"/>
                    </a:lnTo>
                    <a:lnTo>
                      <a:pt x="289" y="7"/>
                    </a:lnTo>
                    <a:lnTo>
                      <a:pt x="291" y="8"/>
                    </a:lnTo>
                    <a:lnTo>
                      <a:pt x="292" y="11"/>
                    </a:lnTo>
                    <a:lnTo>
                      <a:pt x="292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19" name="Freeform: Shape 34"/>
              <p:cNvSpPr/>
              <p:nvPr/>
            </p:nvSpPr>
            <p:spPr bwMode="auto">
              <a:xfrm>
                <a:off x="1347788" y="1773238"/>
                <a:ext cx="158750" cy="68263"/>
              </a:xfrm>
              <a:custGeom>
                <a:avLst/>
                <a:gdLst>
                  <a:gd name="T0" fmla="*/ 10 w 100"/>
                  <a:gd name="T1" fmla="*/ 0 h 43"/>
                  <a:gd name="T2" fmla="*/ 10 w 100"/>
                  <a:gd name="T3" fmla="*/ 0 h 43"/>
                  <a:gd name="T4" fmla="*/ 7 w 100"/>
                  <a:gd name="T5" fmla="*/ 1 h 43"/>
                  <a:gd name="T6" fmla="*/ 3 w 100"/>
                  <a:gd name="T7" fmla="*/ 4 h 43"/>
                  <a:gd name="T8" fmla="*/ 1 w 100"/>
                  <a:gd name="T9" fmla="*/ 7 h 43"/>
                  <a:gd name="T10" fmla="*/ 0 w 100"/>
                  <a:gd name="T11" fmla="*/ 11 h 43"/>
                  <a:gd name="T12" fmla="*/ 0 w 100"/>
                  <a:gd name="T13" fmla="*/ 40 h 43"/>
                  <a:gd name="T14" fmla="*/ 0 w 100"/>
                  <a:gd name="T15" fmla="*/ 40 h 43"/>
                  <a:gd name="T16" fmla="*/ 1 w 100"/>
                  <a:gd name="T17" fmla="*/ 42 h 43"/>
                  <a:gd name="T18" fmla="*/ 3 w 100"/>
                  <a:gd name="T19" fmla="*/ 43 h 43"/>
                  <a:gd name="T20" fmla="*/ 3 w 100"/>
                  <a:gd name="T21" fmla="*/ 43 h 43"/>
                  <a:gd name="T22" fmla="*/ 5 w 100"/>
                  <a:gd name="T23" fmla="*/ 42 h 43"/>
                  <a:gd name="T24" fmla="*/ 7 w 100"/>
                  <a:gd name="T25" fmla="*/ 40 h 43"/>
                  <a:gd name="T26" fmla="*/ 7 w 100"/>
                  <a:gd name="T27" fmla="*/ 11 h 43"/>
                  <a:gd name="T28" fmla="*/ 7 w 100"/>
                  <a:gd name="T29" fmla="*/ 11 h 43"/>
                  <a:gd name="T30" fmla="*/ 8 w 100"/>
                  <a:gd name="T31" fmla="*/ 8 h 43"/>
                  <a:gd name="T32" fmla="*/ 10 w 100"/>
                  <a:gd name="T33" fmla="*/ 7 h 43"/>
                  <a:gd name="T34" fmla="*/ 88 w 100"/>
                  <a:gd name="T35" fmla="*/ 7 h 43"/>
                  <a:gd name="T36" fmla="*/ 88 w 100"/>
                  <a:gd name="T37" fmla="*/ 7 h 43"/>
                  <a:gd name="T38" fmla="*/ 92 w 100"/>
                  <a:gd name="T39" fmla="*/ 8 h 43"/>
                  <a:gd name="T40" fmla="*/ 92 w 100"/>
                  <a:gd name="T41" fmla="*/ 11 h 43"/>
                  <a:gd name="T42" fmla="*/ 92 w 100"/>
                  <a:gd name="T43" fmla="*/ 40 h 43"/>
                  <a:gd name="T44" fmla="*/ 92 w 100"/>
                  <a:gd name="T45" fmla="*/ 40 h 43"/>
                  <a:gd name="T46" fmla="*/ 93 w 100"/>
                  <a:gd name="T47" fmla="*/ 42 h 43"/>
                  <a:gd name="T48" fmla="*/ 97 w 100"/>
                  <a:gd name="T49" fmla="*/ 43 h 43"/>
                  <a:gd name="T50" fmla="*/ 97 w 100"/>
                  <a:gd name="T51" fmla="*/ 43 h 43"/>
                  <a:gd name="T52" fmla="*/ 99 w 100"/>
                  <a:gd name="T53" fmla="*/ 42 h 43"/>
                  <a:gd name="T54" fmla="*/ 100 w 100"/>
                  <a:gd name="T55" fmla="*/ 40 h 43"/>
                  <a:gd name="T56" fmla="*/ 100 w 100"/>
                  <a:gd name="T57" fmla="*/ 11 h 43"/>
                  <a:gd name="T58" fmla="*/ 100 w 100"/>
                  <a:gd name="T59" fmla="*/ 11 h 43"/>
                  <a:gd name="T60" fmla="*/ 99 w 100"/>
                  <a:gd name="T61" fmla="*/ 7 h 43"/>
                  <a:gd name="T62" fmla="*/ 97 w 100"/>
                  <a:gd name="T63" fmla="*/ 4 h 43"/>
                  <a:gd name="T64" fmla="*/ 93 w 100"/>
                  <a:gd name="T65" fmla="*/ 1 h 43"/>
                  <a:gd name="T66" fmla="*/ 88 w 100"/>
                  <a:gd name="T67" fmla="*/ 0 h 43"/>
                  <a:gd name="T68" fmla="*/ 10 w 100"/>
                  <a:gd name="T6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0" h="43">
                    <a:moveTo>
                      <a:pt x="10" y="0"/>
                    </a:moveTo>
                    <a:lnTo>
                      <a:pt x="10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2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5" y="42"/>
                    </a:lnTo>
                    <a:lnTo>
                      <a:pt x="7" y="40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8" y="8"/>
                    </a:lnTo>
                    <a:lnTo>
                      <a:pt x="10" y="7"/>
                    </a:lnTo>
                    <a:lnTo>
                      <a:pt x="88" y="7"/>
                    </a:lnTo>
                    <a:lnTo>
                      <a:pt x="88" y="7"/>
                    </a:lnTo>
                    <a:lnTo>
                      <a:pt x="92" y="8"/>
                    </a:lnTo>
                    <a:lnTo>
                      <a:pt x="92" y="11"/>
                    </a:lnTo>
                    <a:lnTo>
                      <a:pt x="92" y="40"/>
                    </a:lnTo>
                    <a:lnTo>
                      <a:pt x="92" y="40"/>
                    </a:lnTo>
                    <a:lnTo>
                      <a:pt x="93" y="42"/>
                    </a:lnTo>
                    <a:lnTo>
                      <a:pt x="97" y="43"/>
                    </a:lnTo>
                    <a:lnTo>
                      <a:pt x="97" y="43"/>
                    </a:lnTo>
                    <a:lnTo>
                      <a:pt x="99" y="42"/>
                    </a:lnTo>
                    <a:lnTo>
                      <a:pt x="100" y="40"/>
                    </a:lnTo>
                    <a:lnTo>
                      <a:pt x="100" y="11"/>
                    </a:lnTo>
                    <a:lnTo>
                      <a:pt x="100" y="11"/>
                    </a:lnTo>
                    <a:lnTo>
                      <a:pt x="99" y="7"/>
                    </a:lnTo>
                    <a:lnTo>
                      <a:pt x="97" y="4"/>
                    </a:lnTo>
                    <a:lnTo>
                      <a:pt x="93" y="1"/>
                    </a:lnTo>
                    <a:lnTo>
                      <a:pt x="88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287" name="Group 35"/>
            <p:cNvGrpSpPr/>
            <p:nvPr/>
          </p:nvGrpSpPr>
          <p:grpSpPr>
            <a:xfrm>
              <a:off x="7645441" y="4892081"/>
              <a:ext cx="197142" cy="247216"/>
              <a:chOff x="1165226" y="2363788"/>
              <a:chExt cx="317500" cy="361950"/>
            </a:xfrm>
            <a:solidFill>
              <a:srgbClr val="FFFFFF"/>
            </a:solidFill>
          </p:grpSpPr>
          <p:sp>
            <p:nvSpPr>
              <p:cNvPr id="315" name="Freeform: Shape 36"/>
              <p:cNvSpPr/>
              <p:nvPr/>
            </p:nvSpPr>
            <p:spPr bwMode="auto">
              <a:xfrm>
                <a:off x="1176338" y="2465388"/>
                <a:ext cx="295275" cy="260350"/>
              </a:xfrm>
              <a:custGeom>
                <a:avLst/>
                <a:gdLst>
                  <a:gd name="T0" fmla="*/ 4 w 186"/>
                  <a:gd name="T1" fmla="*/ 0 h 164"/>
                  <a:gd name="T2" fmla="*/ 0 w 186"/>
                  <a:gd name="T3" fmla="*/ 3 h 164"/>
                  <a:gd name="T4" fmla="*/ 0 w 186"/>
                  <a:gd name="T5" fmla="*/ 153 h 164"/>
                  <a:gd name="T6" fmla="*/ 2 w 186"/>
                  <a:gd name="T7" fmla="*/ 159 h 164"/>
                  <a:gd name="T8" fmla="*/ 5 w 186"/>
                  <a:gd name="T9" fmla="*/ 161 h 164"/>
                  <a:gd name="T10" fmla="*/ 12 w 186"/>
                  <a:gd name="T11" fmla="*/ 164 h 164"/>
                  <a:gd name="T12" fmla="*/ 16 w 186"/>
                  <a:gd name="T13" fmla="*/ 164 h 164"/>
                  <a:gd name="T14" fmla="*/ 25 w 186"/>
                  <a:gd name="T15" fmla="*/ 159 h 164"/>
                  <a:gd name="T16" fmla="*/ 47 w 186"/>
                  <a:gd name="T17" fmla="*/ 144 h 164"/>
                  <a:gd name="T18" fmla="*/ 80 w 186"/>
                  <a:gd name="T19" fmla="*/ 112 h 164"/>
                  <a:gd name="T20" fmla="*/ 95 w 186"/>
                  <a:gd name="T21" fmla="*/ 98 h 164"/>
                  <a:gd name="T22" fmla="*/ 129 w 186"/>
                  <a:gd name="T23" fmla="*/ 133 h 164"/>
                  <a:gd name="T24" fmla="*/ 152 w 186"/>
                  <a:gd name="T25" fmla="*/ 152 h 164"/>
                  <a:gd name="T26" fmla="*/ 171 w 186"/>
                  <a:gd name="T27" fmla="*/ 164 h 164"/>
                  <a:gd name="T28" fmla="*/ 177 w 186"/>
                  <a:gd name="T29" fmla="*/ 164 h 164"/>
                  <a:gd name="T30" fmla="*/ 182 w 186"/>
                  <a:gd name="T31" fmla="*/ 161 h 164"/>
                  <a:gd name="T32" fmla="*/ 185 w 186"/>
                  <a:gd name="T33" fmla="*/ 159 h 164"/>
                  <a:gd name="T34" fmla="*/ 186 w 186"/>
                  <a:gd name="T35" fmla="*/ 153 h 164"/>
                  <a:gd name="T36" fmla="*/ 186 w 186"/>
                  <a:gd name="T37" fmla="*/ 3 h 164"/>
                  <a:gd name="T38" fmla="*/ 182 w 186"/>
                  <a:gd name="T39" fmla="*/ 0 h 164"/>
                  <a:gd name="T40" fmla="*/ 180 w 186"/>
                  <a:gd name="T41" fmla="*/ 1 h 164"/>
                  <a:gd name="T42" fmla="*/ 179 w 186"/>
                  <a:gd name="T43" fmla="*/ 153 h 164"/>
                  <a:gd name="T44" fmla="*/ 179 w 186"/>
                  <a:gd name="T45" fmla="*/ 155 h 164"/>
                  <a:gd name="T46" fmla="*/ 178 w 186"/>
                  <a:gd name="T47" fmla="*/ 157 h 164"/>
                  <a:gd name="T48" fmla="*/ 173 w 186"/>
                  <a:gd name="T49" fmla="*/ 157 h 164"/>
                  <a:gd name="T50" fmla="*/ 168 w 186"/>
                  <a:gd name="T51" fmla="*/ 155 h 164"/>
                  <a:gd name="T52" fmla="*/ 152 w 186"/>
                  <a:gd name="T53" fmla="*/ 144 h 164"/>
                  <a:gd name="T54" fmla="*/ 127 w 186"/>
                  <a:gd name="T55" fmla="*/ 121 h 164"/>
                  <a:gd name="T56" fmla="*/ 97 w 186"/>
                  <a:gd name="T57" fmla="*/ 90 h 164"/>
                  <a:gd name="T58" fmla="*/ 95 w 186"/>
                  <a:gd name="T59" fmla="*/ 89 h 164"/>
                  <a:gd name="T60" fmla="*/ 91 w 186"/>
                  <a:gd name="T61" fmla="*/ 90 h 164"/>
                  <a:gd name="T62" fmla="*/ 82 w 186"/>
                  <a:gd name="T63" fmla="*/ 100 h 164"/>
                  <a:gd name="T64" fmla="*/ 48 w 186"/>
                  <a:gd name="T65" fmla="*/ 133 h 164"/>
                  <a:gd name="T66" fmla="*/ 23 w 186"/>
                  <a:gd name="T67" fmla="*/ 152 h 164"/>
                  <a:gd name="T68" fmla="*/ 14 w 186"/>
                  <a:gd name="T69" fmla="*/ 157 h 164"/>
                  <a:gd name="T70" fmla="*/ 9 w 186"/>
                  <a:gd name="T71" fmla="*/ 157 h 164"/>
                  <a:gd name="T72" fmla="*/ 8 w 186"/>
                  <a:gd name="T73" fmla="*/ 155 h 164"/>
                  <a:gd name="T74" fmla="*/ 8 w 186"/>
                  <a:gd name="T75" fmla="*/ 3 h 164"/>
                  <a:gd name="T76" fmla="*/ 7 w 186"/>
                  <a:gd name="T77" fmla="*/ 1 h 164"/>
                  <a:gd name="T78" fmla="*/ 4 w 186"/>
                  <a:gd name="T7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6" h="164">
                    <a:moveTo>
                      <a:pt x="4" y="0"/>
                    </a:move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1" y="157"/>
                    </a:lnTo>
                    <a:lnTo>
                      <a:pt x="2" y="159"/>
                    </a:lnTo>
                    <a:lnTo>
                      <a:pt x="5" y="161"/>
                    </a:lnTo>
                    <a:lnTo>
                      <a:pt x="5" y="161"/>
                    </a:lnTo>
                    <a:lnTo>
                      <a:pt x="8" y="164"/>
                    </a:lnTo>
                    <a:lnTo>
                      <a:pt x="12" y="164"/>
                    </a:lnTo>
                    <a:lnTo>
                      <a:pt x="12" y="164"/>
                    </a:lnTo>
                    <a:lnTo>
                      <a:pt x="16" y="164"/>
                    </a:lnTo>
                    <a:lnTo>
                      <a:pt x="16" y="164"/>
                    </a:lnTo>
                    <a:lnTo>
                      <a:pt x="25" y="159"/>
                    </a:lnTo>
                    <a:lnTo>
                      <a:pt x="35" y="152"/>
                    </a:lnTo>
                    <a:lnTo>
                      <a:pt x="47" y="144"/>
                    </a:lnTo>
                    <a:lnTo>
                      <a:pt x="58" y="133"/>
                    </a:lnTo>
                    <a:lnTo>
                      <a:pt x="80" y="112"/>
                    </a:lnTo>
                    <a:lnTo>
                      <a:pt x="95" y="98"/>
                    </a:lnTo>
                    <a:lnTo>
                      <a:pt x="95" y="98"/>
                    </a:lnTo>
                    <a:lnTo>
                      <a:pt x="108" y="112"/>
                    </a:lnTo>
                    <a:lnTo>
                      <a:pt x="129" y="133"/>
                    </a:lnTo>
                    <a:lnTo>
                      <a:pt x="140" y="144"/>
                    </a:lnTo>
                    <a:lnTo>
                      <a:pt x="152" y="152"/>
                    </a:lnTo>
                    <a:lnTo>
                      <a:pt x="163" y="159"/>
                    </a:lnTo>
                    <a:lnTo>
                      <a:pt x="171" y="164"/>
                    </a:lnTo>
                    <a:lnTo>
                      <a:pt x="171" y="164"/>
                    </a:lnTo>
                    <a:lnTo>
                      <a:pt x="177" y="164"/>
                    </a:lnTo>
                    <a:lnTo>
                      <a:pt x="179" y="164"/>
                    </a:lnTo>
                    <a:lnTo>
                      <a:pt x="182" y="161"/>
                    </a:lnTo>
                    <a:lnTo>
                      <a:pt x="182" y="161"/>
                    </a:lnTo>
                    <a:lnTo>
                      <a:pt x="185" y="159"/>
                    </a:lnTo>
                    <a:lnTo>
                      <a:pt x="186" y="157"/>
                    </a:lnTo>
                    <a:lnTo>
                      <a:pt x="186" y="153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5" y="1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0" y="1"/>
                    </a:lnTo>
                    <a:lnTo>
                      <a:pt x="179" y="3"/>
                    </a:lnTo>
                    <a:lnTo>
                      <a:pt x="179" y="153"/>
                    </a:lnTo>
                    <a:lnTo>
                      <a:pt x="179" y="153"/>
                    </a:lnTo>
                    <a:lnTo>
                      <a:pt x="179" y="155"/>
                    </a:lnTo>
                    <a:lnTo>
                      <a:pt x="178" y="157"/>
                    </a:lnTo>
                    <a:lnTo>
                      <a:pt x="178" y="157"/>
                    </a:lnTo>
                    <a:lnTo>
                      <a:pt x="175" y="157"/>
                    </a:lnTo>
                    <a:lnTo>
                      <a:pt x="173" y="157"/>
                    </a:lnTo>
                    <a:lnTo>
                      <a:pt x="173" y="157"/>
                    </a:lnTo>
                    <a:lnTo>
                      <a:pt x="168" y="155"/>
                    </a:lnTo>
                    <a:lnTo>
                      <a:pt x="164" y="152"/>
                    </a:lnTo>
                    <a:lnTo>
                      <a:pt x="152" y="144"/>
                    </a:lnTo>
                    <a:lnTo>
                      <a:pt x="139" y="133"/>
                    </a:lnTo>
                    <a:lnTo>
                      <a:pt x="127" y="121"/>
                    </a:lnTo>
                    <a:lnTo>
                      <a:pt x="106" y="100"/>
                    </a:lnTo>
                    <a:lnTo>
                      <a:pt x="97" y="90"/>
                    </a:lnTo>
                    <a:lnTo>
                      <a:pt x="97" y="90"/>
                    </a:lnTo>
                    <a:lnTo>
                      <a:pt x="95" y="89"/>
                    </a:lnTo>
                    <a:lnTo>
                      <a:pt x="95" y="89"/>
                    </a:lnTo>
                    <a:lnTo>
                      <a:pt x="91" y="90"/>
                    </a:lnTo>
                    <a:lnTo>
                      <a:pt x="91" y="90"/>
                    </a:lnTo>
                    <a:lnTo>
                      <a:pt x="82" y="100"/>
                    </a:lnTo>
                    <a:lnTo>
                      <a:pt x="61" y="121"/>
                    </a:lnTo>
                    <a:lnTo>
                      <a:pt x="48" y="133"/>
                    </a:lnTo>
                    <a:lnTo>
                      <a:pt x="35" y="144"/>
                    </a:lnTo>
                    <a:lnTo>
                      <a:pt x="23" y="152"/>
                    </a:lnTo>
                    <a:lnTo>
                      <a:pt x="14" y="157"/>
                    </a:lnTo>
                    <a:lnTo>
                      <a:pt x="14" y="157"/>
                    </a:lnTo>
                    <a:lnTo>
                      <a:pt x="12" y="157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8" y="155"/>
                    </a:lnTo>
                    <a:lnTo>
                      <a:pt x="8" y="15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16" name="Freeform: Shape 37"/>
              <p:cNvSpPr/>
              <p:nvPr/>
            </p:nvSpPr>
            <p:spPr bwMode="auto">
              <a:xfrm>
                <a:off x="1165226" y="2363788"/>
                <a:ext cx="317500" cy="79375"/>
              </a:xfrm>
              <a:custGeom>
                <a:avLst/>
                <a:gdLst>
                  <a:gd name="T0" fmla="*/ 200 w 200"/>
                  <a:gd name="T1" fmla="*/ 46 h 50"/>
                  <a:gd name="T2" fmla="*/ 200 w 200"/>
                  <a:gd name="T3" fmla="*/ 10 h 50"/>
                  <a:gd name="T4" fmla="*/ 200 w 200"/>
                  <a:gd name="T5" fmla="*/ 10 h 50"/>
                  <a:gd name="T6" fmla="*/ 200 w 200"/>
                  <a:gd name="T7" fmla="*/ 7 h 50"/>
                  <a:gd name="T8" fmla="*/ 198 w 200"/>
                  <a:gd name="T9" fmla="*/ 3 h 50"/>
                  <a:gd name="T10" fmla="*/ 194 w 200"/>
                  <a:gd name="T11" fmla="*/ 1 h 50"/>
                  <a:gd name="T12" fmla="*/ 189 w 200"/>
                  <a:gd name="T13" fmla="*/ 0 h 50"/>
                  <a:gd name="T14" fmla="*/ 11 w 200"/>
                  <a:gd name="T15" fmla="*/ 0 h 50"/>
                  <a:gd name="T16" fmla="*/ 11 w 200"/>
                  <a:gd name="T17" fmla="*/ 0 h 50"/>
                  <a:gd name="T18" fmla="*/ 7 w 200"/>
                  <a:gd name="T19" fmla="*/ 1 h 50"/>
                  <a:gd name="T20" fmla="*/ 4 w 200"/>
                  <a:gd name="T21" fmla="*/ 3 h 50"/>
                  <a:gd name="T22" fmla="*/ 1 w 200"/>
                  <a:gd name="T23" fmla="*/ 7 h 50"/>
                  <a:gd name="T24" fmla="*/ 0 w 200"/>
                  <a:gd name="T25" fmla="*/ 10 h 50"/>
                  <a:gd name="T26" fmla="*/ 0 w 200"/>
                  <a:gd name="T27" fmla="*/ 46 h 50"/>
                  <a:gd name="T28" fmla="*/ 0 w 200"/>
                  <a:gd name="T29" fmla="*/ 46 h 50"/>
                  <a:gd name="T30" fmla="*/ 1 w 200"/>
                  <a:gd name="T31" fmla="*/ 49 h 50"/>
                  <a:gd name="T32" fmla="*/ 4 w 200"/>
                  <a:gd name="T33" fmla="*/ 50 h 50"/>
                  <a:gd name="T34" fmla="*/ 196 w 200"/>
                  <a:gd name="T35" fmla="*/ 50 h 50"/>
                  <a:gd name="T36" fmla="*/ 196 w 200"/>
                  <a:gd name="T37" fmla="*/ 50 h 50"/>
                  <a:gd name="T38" fmla="*/ 199 w 200"/>
                  <a:gd name="T39" fmla="*/ 49 h 50"/>
                  <a:gd name="T40" fmla="*/ 200 w 200"/>
                  <a:gd name="T41" fmla="*/ 46 h 50"/>
                  <a:gd name="T42" fmla="*/ 200 w 200"/>
                  <a:gd name="T43" fmla="*/ 46 h 50"/>
                  <a:gd name="T44" fmla="*/ 193 w 200"/>
                  <a:gd name="T45" fmla="*/ 43 h 50"/>
                  <a:gd name="T46" fmla="*/ 7 w 200"/>
                  <a:gd name="T47" fmla="*/ 43 h 50"/>
                  <a:gd name="T48" fmla="*/ 7 w 200"/>
                  <a:gd name="T49" fmla="*/ 10 h 50"/>
                  <a:gd name="T50" fmla="*/ 7 w 200"/>
                  <a:gd name="T51" fmla="*/ 10 h 50"/>
                  <a:gd name="T52" fmla="*/ 8 w 200"/>
                  <a:gd name="T53" fmla="*/ 8 h 50"/>
                  <a:gd name="T54" fmla="*/ 11 w 200"/>
                  <a:gd name="T55" fmla="*/ 7 h 50"/>
                  <a:gd name="T56" fmla="*/ 189 w 200"/>
                  <a:gd name="T57" fmla="*/ 7 h 50"/>
                  <a:gd name="T58" fmla="*/ 189 w 200"/>
                  <a:gd name="T59" fmla="*/ 7 h 50"/>
                  <a:gd name="T60" fmla="*/ 192 w 200"/>
                  <a:gd name="T61" fmla="*/ 8 h 50"/>
                  <a:gd name="T62" fmla="*/ 193 w 200"/>
                  <a:gd name="T63" fmla="*/ 10 h 50"/>
                  <a:gd name="T64" fmla="*/ 193 w 200"/>
                  <a:gd name="T65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0" h="50">
                    <a:moveTo>
                      <a:pt x="200" y="46"/>
                    </a:moveTo>
                    <a:lnTo>
                      <a:pt x="200" y="10"/>
                    </a:lnTo>
                    <a:lnTo>
                      <a:pt x="200" y="10"/>
                    </a:lnTo>
                    <a:lnTo>
                      <a:pt x="200" y="7"/>
                    </a:lnTo>
                    <a:lnTo>
                      <a:pt x="198" y="3"/>
                    </a:lnTo>
                    <a:lnTo>
                      <a:pt x="194" y="1"/>
                    </a:lnTo>
                    <a:lnTo>
                      <a:pt x="189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" y="49"/>
                    </a:lnTo>
                    <a:lnTo>
                      <a:pt x="4" y="50"/>
                    </a:lnTo>
                    <a:lnTo>
                      <a:pt x="196" y="50"/>
                    </a:lnTo>
                    <a:lnTo>
                      <a:pt x="196" y="50"/>
                    </a:lnTo>
                    <a:lnTo>
                      <a:pt x="199" y="49"/>
                    </a:lnTo>
                    <a:lnTo>
                      <a:pt x="200" y="46"/>
                    </a:lnTo>
                    <a:lnTo>
                      <a:pt x="200" y="46"/>
                    </a:lnTo>
                    <a:close/>
                    <a:moveTo>
                      <a:pt x="193" y="43"/>
                    </a:moveTo>
                    <a:lnTo>
                      <a:pt x="7" y="43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89" y="7"/>
                    </a:lnTo>
                    <a:lnTo>
                      <a:pt x="189" y="7"/>
                    </a:lnTo>
                    <a:lnTo>
                      <a:pt x="192" y="8"/>
                    </a:lnTo>
                    <a:lnTo>
                      <a:pt x="193" y="10"/>
                    </a:lnTo>
                    <a:lnTo>
                      <a:pt x="19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288" name="Group 38"/>
            <p:cNvGrpSpPr/>
            <p:nvPr/>
          </p:nvGrpSpPr>
          <p:grpSpPr>
            <a:xfrm>
              <a:off x="10786506" y="3602630"/>
              <a:ext cx="198110" cy="299123"/>
              <a:chOff x="1901826" y="2363788"/>
              <a:chExt cx="239713" cy="361951"/>
            </a:xfrm>
            <a:solidFill>
              <a:srgbClr val="FFFFFF"/>
            </a:solidFill>
          </p:grpSpPr>
          <p:sp>
            <p:nvSpPr>
              <p:cNvPr id="309" name="Freeform: Shape 39"/>
              <p:cNvSpPr/>
              <p:nvPr/>
            </p:nvSpPr>
            <p:spPr bwMode="auto">
              <a:xfrm>
                <a:off x="1901826" y="2363788"/>
                <a:ext cx="239713" cy="11113"/>
              </a:xfrm>
              <a:custGeom>
                <a:avLst/>
                <a:gdLst>
                  <a:gd name="T0" fmla="*/ 151 w 151"/>
                  <a:gd name="T1" fmla="*/ 3 h 7"/>
                  <a:gd name="T2" fmla="*/ 151 w 151"/>
                  <a:gd name="T3" fmla="*/ 3 h 7"/>
                  <a:gd name="T4" fmla="*/ 150 w 151"/>
                  <a:gd name="T5" fmla="*/ 1 h 7"/>
                  <a:gd name="T6" fmla="*/ 147 w 151"/>
                  <a:gd name="T7" fmla="*/ 0 h 7"/>
                  <a:gd name="T8" fmla="*/ 4 w 151"/>
                  <a:gd name="T9" fmla="*/ 0 h 7"/>
                  <a:gd name="T10" fmla="*/ 4 w 151"/>
                  <a:gd name="T11" fmla="*/ 0 h 7"/>
                  <a:gd name="T12" fmla="*/ 1 w 151"/>
                  <a:gd name="T13" fmla="*/ 1 h 7"/>
                  <a:gd name="T14" fmla="*/ 0 w 151"/>
                  <a:gd name="T15" fmla="*/ 3 h 7"/>
                  <a:gd name="T16" fmla="*/ 0 w 151"/>
                  <a:gd name="T17" fmla="*/ 3 h 7"/>
                  <a:gd name="T18" fmla="*/ 1 w 151"/>
                  <a:gd name="T19" fmla="*/ 5 h 7"/>
                  <a:gd name="T20" fmla="*/ 4 w 151"/>
                  <a:gd name="T21" fmla="*/ 7 h 7"/>
                  <a:gd name="T22" fmla="*/ 147 w 151"/>
                  <a:gd name="T23" fmla="*/ 7 h 7"/>
                  <a:gd name="T24" fmla="*/ 147 w 151"/>
                  <a:gd name="T25" fmla="*/ 7 h 7"/>
                  <a:gd name="T26" fmla="*/ 150 w 151"/>
                  <a:gd name="T27" fmla="*/ 5 h 7"/>
                  <a:gd name="T28" fmla="*/ 151 w 151"/>
                  <a:gd name="T29" fmla="*/ 3 h 7"/>
                  <a:gd name="T30" fmla="*/ 151 w 151"/>
                  <a:gd name="T3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7">
                    <a:moveTo>
                      <a:pt x="151" y="3"/>
                    </a:moveTo>
                    <a:lnTo>
                      <a:pt x="151" y="3"/>
                    </a:lnTo>
                    <a:lnTo>
                      <a:pt x="150" y="1"/>
                    </a:lnTo>
                    <a:lnTo>
                      <a:pt x="147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7"/>
                    </a:lnTo>
                    <a:lnTo>
                      <a:pt x="147" y="7"/>
                    </a:lnTo>
                    <a:lnTo>
                      <a:pt x="147" y="7"/>
                    </a:lnTo>
                    <a:lnTo>
                      <a:pt x="150" y="5"/>
                    </a:lnTo>
                    <a:lnTo>
                      <a:pt x="151" y="3"/>
                    </a:lnTo>
                    <a:lnTo>
                      <a:pt x="15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10" name="Freeform: Shape 40"/>
              <p:cNvSpPr/>
              <p:nvPr/>
            </p:nvSpPr>
            <p:spPr bwMode="auto">
              <a:xfrm>
                <a:off x="1914526" y="2386013"/>
                <a:ext cx="215900" cy="317500"/>
              </a:xfrm>
              <a:custGeom>
                <a:avLst/>
                <a:gdLst>
                  <a:gd name="T0" fmla="*/ 136 w 136"/>
                  <a:gd name="T1" fmla="*/ 3 h 200"/>
                  <a:gd name="T2" fmla="*/ 135 w 136"/>
                  <a:gd name="T3" fmla="*/ 1 h 200"/>
                  <a:gd name="T4" fmla="*/ 4 w 136"/>
                  <a:gd name="T5" fmla="*/ 0 h 200"/>
                  <a:gd name="T6" fmla="*/ 1 w 136"/>
                  <a:gd name="T7" fmla="*/ 1 h 200"/>
                  <a:gd name="T8" fmla="*/ 0 w 136"/>
                  <a:gd name="T9" fmla="*/ 29 h 200"/>
                  <a:gd name="T10" fmla="*/ 1 w 136"/>
                  <a:gd name="T11" fmla="*/ 42 h 200"/>
                  <a:gd name="T12" fmla="*/ 10 w 136"/>
                  <a:gd name="T13" fmla="*/ 64 h 200"/>
                  <a:gd name="T14" fmla="*/ 22 w 136"/>
                  <a:gd name="T15" fmla="*/ 81 h 200"/>
                  <a:gd name="T16" fmla="*/ 43 w 136"/>
                  <a:gd name="T17" fmla="*/ 100 h 200"/>
                  <a:gd name="T18" fmla="*/ 36 w 136"/>
                  <a:gd name="T19" fmla="*/ 105 h 200"/>
                  <a:gd name="T20" fmla="*/ 21 w 136"/>
                  <a:gd name="T21" fmla="*/ 119 h 200"/>
                  <a:gd name="T22" fmla="*/ 8 w 136"/>
                  <a:gd name="T23" fmla="*/ 136 h 200"/>
                  <a:gd name="T24" fmla="*/ 0 w 136"/>
                  <a:gd name="T25" fmla="*/ 157 h 200"/>
                  <a:gd name="T26" fmla="*/ 0 w 136"/>
                  <a:gd name="T27" fmla="*/ 196 h 200"/>
                  <a:gd name="T28" fmla="*/ 0 w 136"/>
                  <a:gd name="T29" fmla="*/ 198 h 200"/>
                  <a:gd name="T30" fmla="*/ 132 w 136"/>
                  <a:gd name="T31" fmla="*/ 200 h 200"/>
                  <a:gd name="T32" fmla="*/ 135 w 136"/>
                  <a:gd name="T33" fmla="*/ 198 h 200"/>
                  <a:gd name="T34" fmla="*/ 136 w 136"/>
                  <a:gd name="T35" fmla="*/ 170 h 200"/>
                  <a:gd name="T36" fmla="*/ 135 w 136"/>
                  <a:gd name="T37" fmla="*/ 157 h 200"/>
                  <a:gd name="T38" fmla="*/ 125 w 136"/>
                  <a:gd name="T39" fmla="*/ 135 h 200"/>
                  <a:gd name="T40" fmla="*/ 112 w 136"/>
                  <a:gd name="T41" fmla="*/ 118 h 200"/>
                  <a:gd name="T42" fmla="*/ 91 w 136"/>
                  <a:gd name="T43" fmla="*/ 100 h 200"/>
                  <a:gd name="T44" fmla="*/ 98 w 136"/>
                  <a:gd name="T45" fmla="*/ 94 h 200"/>
                  <a:gd name="T46" fmla="*/ 114 w 136"/>
                  <a:gd name="T47" fmla="*/ 81 h 200"/>
                  <a:gd name="T48" fmla="*/ 126 w 136"/>
                  <a:gd name="T49" fmla="*/ 64 h 200"/>
                  <a:gd name="T50" fmla="*/ 135 w 136"/>
                  <a:gd name="T51" fmla="*/ 42 h 200"/>
                  <a:gd name="T52" fmla="*/ 136 w 136"/>
                  <a:gd name="T53" fmla="*/ 29 h 200"/>
                  <a:gd name="T54" fmla="*/ 102 w 136"/>
                  <a:gd name="T55" fmla="*/ 192 h 200"/>
                  <a:gd name="T56" fmla="*/ 68 w 136"/>
                  <a:gd name="T57" fmla="*/ 159 h 200"/>
                  <a:gd name="T58" fmla="*/ 83 w 136"/>
                  <a:gd name="T59" fmla="*/ 97 h 200"/>
                  <a:gd name="T60" fmla="*/ 82 w 136"/>
                  <a:gd name="T61" fmla="*/ 100 h 200"/>
                  <a:gd name="T62" fmla="*/ 82 w 136"/>
                  <a:gd name="T63" fmla="*/ 101 h 200"/>
                  <a:gd name="T64" fmla="*/ 83 w 136"/>
                  <a:gd name="T65" fmla="*/ 103 h 200"/>
                  <a:gd name="T66" fmla="*/ 103 w 136"/>
                  <a:gd name="T67" fmla="*/ 119 h 200"/>
                  <a:gd name="T68" fmla="*/ 117 w 136"/>
                  <a:gd name="T69" fmla="*/ 135 h 200"/>
                  <a:gd name="T70" fmla="*/ 126 w 136"/>
                  <a:gd name="T71" fmla="*/ 157 h 200"/>
                  <a:gd name="T72" fmla="*/ 128 w 136"/>
                  <a:gd name="T73" fmla="*/ 170 h 200"/>
                  <a:gd name="T74" fmla="*/ 111 w 136"/>
                  <a:gd name="T75" fmla="*/ 192 h 200"/>
                  <a:gd name="T76" fmla="*/ 111 w 136"/>
                  <a:gd name="T77" fmla="*/ 192 h 200"/>
                  <a:gd name="T78" fmla="*/ 72 w 136"/>
                  <a:gd name="T79" fmla="*/ 146 h 200"/>
                  <a:gd name="T80" fmla="*/ 70 w 136"/>
                  <a:gd name="T81" fmla="*/ 143 h 200"/>
                  <a:gd name="T82" fmla="*/ 68 w 136"/>
                  <a:gd name="T83" fmla="*/ 142 h 200"/>
                  <a:gd name="T84" fmla="*/ 63 w 136"/>
                  <a:gd name="T85" fmla="*/ 146 h 200"/>
                  <a:gd name="T86" fmla="*/ 24 w 136"/>
                  <a:gd name="T87" fmla="*/ 192 h 200"/>
                  <a:gd name="T88" fmla="*/ 24 w 136"/>
                  <a:gd name="T89" fmla="*/ 192 h 200"/>
                  <a:gd name="T90" fmla="*/ 7 w 136"/>
                  <a:gd name="T91" fmla="*/ 170 h 200"/>
                  <a:gd name="T92" fmla="*/ 8 w 136"/>
                  <a:gd name="T93" fmla="*/ 159 h 200"/>
                  <a:gd name="T94" fmla="*/ 17 w 136"/>
                  <a:gd name="T95" fmla="*/ 136 h 200"/>
                  <a:gd name="T96" fmla="*/ 31 w 136"/>
                  <a:gd name="T97" fmla="*/ 120 h 200"/>
                  <a:gd name="T98" fmla="*/ 52 w 136"/>
                  <a:gd name="T99" fmla="*/ 103 h 200"/>
                  <a:gd name="T100" fmla="*/ 53 w 136"/>
                  <a:gd name="T101" fmla="*/ 101 h 200"/>
                  <a:gd name="T102" fmla="*/ 53 w 136"/>
                  <a:gd name="T103" fmla="*/ 100 h 200"/>
                  <a:gd name="T104" fmla="*/ 52 w 136"/>
                  <a:gd name="T105" fmla="*/ 97 h 200"/>
                  <a:gd name="T106" fmla="*/ 39 w 136"/>
                  <a:gd name="T107" fmla="*/ 87 h 200"/>
                  <a:gd name="T108" fmla="*/ 25 w 136"/>
                  <a:gd name="T109" fmla="*/ 73 h 200"/>
                  <a:gd name="T110" fmla="*/ 12 w 136"/>
                  <a:gd name="T111" fmla="*/ 53 h 200"/>
                  <a:gd name="T112" fmla="*/ 7 w 136"/>
                  <a:gd name="T113" fmla="*/ 36 h 200"/>
                  <a:gd name="T114" fmla="*/ 7 w 136"/>
                  <a:gd name="T115" fmla="*/ 7 h 200"/>
                  <a:gd name="T116" fmla="*/ 128 w 136"/>
                  <a:gd name="T117" fmla="*/ 29 h 200"/>
                  <a:gd name="T118" fmla="*/ 126 w 136"/>
                  <a:gd name="T119" fmla="*/ 42 h 200"/>
                  <a:gd name="T120" fmla="*/ 118 w 136"/>
                  <a:gd name="T121" fmla="*/ 63 h 200"/>
                  <a:gd name="T122" fmla="*/ 105 w 136"/>
                  <a:gd name="T123" fmla="*/ 80 h 200"/>
                  <a:gd name="T124" fmla="*/ 83 w 136"/>
                  <a:gd name="T125" fmla="*/ 9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6" h="200">
                    <a:moveTo>
                      <a:pt x="136" y="29"/>
                    </a:moveTo>
                    <a:lnTo>
                      <a:pt x="136" y="3"/>
                    </a:lnTo>
                    <a:lnTo>
                      <a:pt x="136" y="3"/>
                    </a:lnTo>
                    <a:lnTo>
                      <a:pt x="135" y="1"/>
                    </a:lnTo>
                    <a:lnTo>
                      <a:pt x="13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42"/>
                    </a:lnTo>
                    <a:lnTo>
                      <a:pt x="5" y="53"/>
                    </a:lnTo>
                    <a:lnTo>
                      <a:pt x="10" y="64"/>
                    </a:lnTo>
                    <a:lnTo>
                      <a:pt x="15" y="73"/>
                    </a:lnTo>
                    <a:lnTo>
                      <a:pt x="22" y="81"/>
                    </a:lnTo>
                    <a:lnTo>
                      <a:pt x="29" y="90"/>
                    </a:lnTo>
                    <a:lnTo>
                      <a:pt x="43" y="100"/>
                    </a:lnTo>
                    <a:lnTo>
                      <a:pt x="43" y="100"/>
                    </a:lnTo>
                    <a:lnTo>
                      <a:pt x="36" y="105"/>
                    </a:lnTo>
                    <a:lnTo>
                      <a:pt x="28" y="111"/>
                    </a:lnTo>
                    <a:lnTo>
                      <a:pt x="21" y="119"/>
                    </a:lnTo>
                    <a:lnTo>
                      <a:pt x="14" y="127"/>
                    </a:lnTo>
                    <a:lnTo>
                      <a:pt x="8" y="136"/>
                    </a:lnTo>
                    <a:lnTo>
                      <a:pt x="4" y="147"/>
                    </a:lnTo>
                    <a:lnTo>
                      <a:pt x="0" y="157"/>
                    </a:lnTo>
                    <a:lnTo>
                      <a:pt x="0" y="170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4" y="200"/>
                    </a:lnTo>
                    <a:lnTo>
                      <a:pt x="132" y="200"/>
                    </a:lnTo>
                    <a:lnTo>
                      <a:pt x="132" y="200"/>
                    </a:lnTo>
                    <a:lnTo>
                      <a:pt x="135" y="198"/>
                    </a:lnTo>
                    <a:lnTo>
                      <a:pt x="136" y="196"/>
                    </a:lnTo>
                    <a:lnTo>
                      <a:pt x="136" y="170"/>
                    </a:lnTo>
                    <a:lnTo>
                      <a:pt x="136" y="170"/>
                    </a:lnTo>
                    <a:lnTo>
                      <a:pt x="135" y="157"/>
                    </a:lnTo>
                    <a:lnTo>
                      <a:pt x="131" y="146"/>
                    </a:lnTo>
                    <a:lnTo>
                      <a:pt x="125" y="135"/>
                    </a:lnTo>
                    <a:lnTo>
                      <a:pt x="119" y="126"/>
                    </a:lnTo>
                    <a:lnTo>
                      <a:pt x="112" y="118"/>
                    </a:lnTo>
                    <a:lnTo>
                      <a:pt x="105" y="111"/>
                    </a:lnTo>
                    <a:lnTo>
                      <a:pt x="91" y="100"/>
                    </a:lnTo>
                    <a:lnTo>
                      <a:pt x="91" y="100"/>
                    </a:lnTo>
                    <a:lnTo>
                      <a:pt x="98" y="94"/>
                    </a:lnTo>
                    <a:lnTo>
                      <a:pt x="107" y="88"/>
                    </a:lnTo>
                    <a:lnTo>
                      <a:pt x="114" y="81"/>
                    </a:lnTo>
                    <a:lnTo>
                      <a:pt x="121" y="73"/>
                    </a:lnTo>
                    <a:lnTo>
                      <a:pt x="126" y="64"/>
                    </a:lnTo>
                    <a:lnTo>
                      <a:pt x="131" y="53"/>
                    </a:lnTo>
                    <a:lnTo>
                      <a:pt x="135" y="42"/>
                    </a:lnTo>
                    <a:lnTo>
                      <a:pt x="136" y="29"/>
                    </a:lnTo>
                    <a:lnTo>
                      <a:pt x="136" y="29"/>
                    </a:lnTo>
                    <a:close/>
                    <a:moveTo>
                      <a:pt x="68" y="159"/>
                    </a:moveTo>
                    <a:lnTo>
                      <a:pt x="102" y="192"/>
                    </a:lnTo>
                    <a:lnTo>
                      <a:pt x="33" y="192"/>
                    </a:lnTo>
                    <a:lnTo>
                      <a:pt x="68" y="159"/>
                    </a:lnTo>
                    <a:close/>
                    <a:moveTo>
                      <a:pt x="83" y="97"/>
                    </a:moveTo>
                    <a:lnTo>
                      <a:pt x="83" y="97"/>
                    </a:lnTo>
                    <a:lnTo>
                      <a:pt x="82" y="98"/>
                    </a:lnTo>
                    <a:lnTo>
                      <a:pt x="82" y="100"/>
                    </a:lnTo>
                    <a:lnTo>
                      <a:pt x="82" y="100"/>
                    </a:lnTo>
                    <a:lnTo>
                      <a:pt x="82" y="101"/>
                    </a:lnTo>
                    <a:lnTo>
                      <a:pt x="83" y="103"/>
                    </a:lnTo>
                    <a:lnTo>
                      <a:pt x="83" y="103"/>
                    </a:lnTo>
                    <a:lnTo>
                      <a:pt x="96" y="112"/>
                    </a:lnTo>
                    <a:lnTo>
                      <a:pt x="103" y="119"/>
                    </a:lnTo>
                    <a:lnTo>
                      <a:pt x="111" y="127"/>
                    </a:lnTo>
                    <a:lnTo>
                      <a:pt x="117" y="135"/>
                    </a:lnTo>
                    <a:lnTo>
                      <a:pt x="123" y="146"/>
                    </a:lnTo>
                    <a:lnTo>
                      <a:pt x="126" y="157"/>
                    </a:lnTo>
                    <a:lnTo>
                      <a:pt x="128" y="164"/>
                    </a:lnTo>
                    <a:lnTo>
                      <a:pt x="128" y="170"/>
                    </a:lnTo>
                    <a:lnTo>
                      <a:pt x="128" y="192"/>
                    </a:lnTo>
                    <a:lnTo>
                      <a:pt x="111" y="192"/>
                    </a:lnTo>
                    <a:lnTo>
                      <a:pt x="111" y="192"/>
                    </a:lnTo>
                    <a:lnTo>
                      <a:pt x="111" y="192"/>
                    </a:lnTo>
                    <a:lnTo>
                      <a:pt x="72" y="152"/>
                    </a:lnTo>
                    <a:lnTo>
                      <a:pt x="72" y="146"/>
                    </a:lnTo>
                    <a:lnTo>
                      <a:pt x="72" y="146"/>
                    </a:lnTo>
                    <a:lnTo>
                      <a:pt x="70" y="143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5" y="143"/>
                    </a:lnTo>
                    <a:lnTo>
                      <a:pt x="63" y="146"/>
                    </a:lnTo>
                    <a:lnTo>
                      <a:pt x="63" y="152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7" y="192"/>
                    </a:lnTo>
                    <a:lnTo>
                      <a:pt x="7" y="170"/>
                    </a:lnTo>
                    <a:lnTo>
                      <a:pt x="7" y="170"/>
                    </a:lnTo>
                    <a:lnTo>
                      <a:pt x="8" y="159"/>
                    </a:lnTo>
                    <a:lnTo>
                      <a:pt x="12" y="147"/>
                    </a:lnTo>
                    <a:lnTo>
                      <a:pt x="17" y="136"/>
                    </a:lnTo>
                    <a:lnTo>
                      <a:pt x="22" y="128"/>
                    </a:lnTo>
                    <a:lnTo>
                      <a:pt x="31" y="120"/>
                    </a:lnTo>
                    <a:lnTo>
                      <a:pt x="38" y="113"/>
                    </a:lnTo>
                    <a:lnTo>
                      <a:pt x="52" y="103"/>
                    </a:lnTo>
                    <a:lnTo>
                      <a:pt x="52" y="103"/>
                    </a:lnTo>
                    <a:lnTo>
                      <a:pt x="53" y="101"/>
                    </a:lnTo>
                    <a:lnTo>
                      <a:pt x="53" y="100"/>
                    </a:lnTo>
                    <a:lnTo>
                      <a:pt x="53" y="100"/>
                    </a:lnTo>
                    <a:lnTo>
                      <a:pt x="53" y="98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39" y="87"/>
                    </a:lnTo>
                    <a:lnTo>
                      <a:pt x="32" y="81"/>
                    </a:lnTo>
                    <a:lnTo>
                      <a:pt x="25" y="73"/>
                    </a:lnTo>
                    <a:lnTo>
                      <a:pt x="18" y="64"/>
                    </a:lnTo>
                    <a:lnTo>
                      <a:pt x="12" y="53"/>
                    </a:lnTo>
                    <a:lnTo>
                      <a:pt x="8" y="42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7"/>
                    </a:lnTo>
                    <a:lnTo>
                      <a:pt x="128" y="7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6" y="42"/>
                    </a:lnTo>
                    <a:lnTo>
                      <a:pt x="123" y="52"/>
                    </a:lnTo>
                    <a:lnTo>
                      <a:pt x="118" y="63"/>
                    </a:lnTo>
                    <a:lnTo>
                      <a:pt x="112" y="72"/>
                    </a:lnTo>
                    <a:lnTo>
                      <a:pt x="105" y="80"/>
                    </a:lnTo>
                    <a:lnTo>
                      <a:pt x="97" y="86"/>
                    </a:lnTo>
                    <a:lnTo>
                      <a:pt x="83" y="97"/>
                    </a:lnTo>
                    <a:lnTo>
                      <a:pt x="83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11" name="Freeform: Shape 41"/>
              <p:cNvSpPr/>
              <p:nvPr/>
            </p:nvSpPr>
            <p:spPr bwMode="auto">
              <a:xfrm>
                <a:off x="1960563" y="2465388"/>
                <a:ext cx="123825" cy="63500"/>
              </a:xfrm>
              <a:custGeom>
                <a:avLst/>
                <a:gdLst>
                  <a:gd name="T0" fmla="*/ 74 w 78"/>
                  <a:gd name="T1" fmla="*/ 0 h 40"/>
                  <a:gd name="T2" fmla="*/ 4 w 78"/>
                  <a:gd name="T3" fmla="*/ 0 h 40"/>
                  <a:gd name="T4" fmla="*/ 4 w 78"/>
                  <a:gd name="T5" fmla="*/ 0 h 40"/>
                  <a:gd name="T6" fmla="*/ 3 w 78"/>
                  <a:gd name="T7" fmla="*/ 0 h 40"/>
                  <a:gd name="T8" fmla="*/ 2 w 78"/>
                  <a:gd name="T9" fmla="*/ 1 h 40"/>
                  <a:gd name="T10" fmla="*/ 2 w 78"/>
                  <a:gd name="T11" fmla="*/ 1 h 40"/>
                  <a:gd name="T12" fmla="*/ 0 w 78"/>
                  <a:gd name="T13" fmla="*/ 3 h 40"/>
                  <a:gd name="T14" fmla="*/ 2 w 78"/>
                  <a:gd name="T15" fmla="*/ 5 h 40"/>
                  <a:gd name="T16" fmla="*/ 2 w 78"/>
                  <a:gd name="T17" fmla="*/ 5 h 40"/>
                  <a:gd name="T18" fmla="*/ 9 w 78"/>
                  <a:gd name="T19" fmla="*/ 15 h 40"/>
                  <a:gd name="T20" fmla="*/ 17 w 78"/>
                  <a:gd name="T21" fmla="*/ 23 h 40"/>
                  <a:gd name="T22" fmla="*/ 26 w 78"/>
                  <a:gd name="T23" fmla="*/ 30 h 40"/>
                  <a:gd name="T24" fmla="*/ 36 w 78"/>
                  <a:gd name="T25" fmla="*/ 37 h 40"/>
                  <a:gd name="T26" fmla="*/ 37 w 78"/>
                  <a:gd name="T27" fmla="*/ 38 h 40"/>
                  <a:gd name="T28" fmla="*/ 37 w 78"/>
                  <a:gd name="T29" fmla="*/ 38 h 40"/>
                  <a:gd name="T30" fmla="*/ 39 w 78"/>
                  <a:gd name="T31" fmla="*/ 40 h 40"/>
                  <a:gd name="T32" fmla="*/ 39 w 78"/>
                  <a:gd name="T33" fmla="*/ 40 h 40"/>
                  <a:gd name="T34" fmla="*/ 40 w 78"/>
                  <a:gd name="T35" fmla="*/ 38 h 40"/>
                  <a:gd name="T36" fmla="*/ 40 w 78"/>
                  <a:gd name="T37" fmla="*/ 38 h 40"/>
                  <a:gd name="T38" fmla="*/ 46 w 78"/>
                  <a:gd name="T39" fmla="*/ 35 h 40"/>
                  <a:gd name="T40" fmla="*/ 46 w 78"/>
                  <a:gd name="T41" fmla="*/ 35 h 40"/>
                  <a:gd name="T42" fmla="*/ 55 w 78"/>
                  <a:gd name="T43" fmla="*/ 28 h 40"/>
                  <a:gd name="T44" fmla="*/ 64 w 78"/>
                  <a:gd name="T45" fmla="*/ 21 h 40"/>
                  <a:gd name="T46" fmla="*/ 71 w 78"/>
                  <a:gd name="T47" fmla="*/ 14 h 40"/>
                  <a:gd name="T48" fmla="*/ 78 w 78"/>
                  <a:gd name="T49" fmla="*/ 5 h 40"/>
                  <a:gd name="T50" fmla="*/ 78 w 78"/>
                  <a:gd name="T51" fmla="*/ 5 h 40"/>
                  <a:gd name="T52" fmla="*/ 78 w 78"/>
                  <a:gd name="T53" fmla="*/ 3 h 40"/>
                  <a:gd name="T54" fmla="*/ 78 w 78"/>
                  <a:gd name="T55" fmla="*/ 1 h 40"/>
                  <a:gd name="T56" fmla="*/ 78 w 78"/>
                  <a:gd name="T57" fmla="*/ 1 h 40"/>
                  <a:gd name="T58" fmla="*/ 76 w 78"/>
                  <a:gd name="T59" fmla="*/ 0 h 40"/>
                  <a:gd name="T60" fmla="*/ 74 w 78"/>
                  <a:gd name="T61" fmla="*/ 0 h 40"/>
                  <a:gd name="T62" fmla="*/ 74 w 78"/>
                  <a:gd name="T63" fmla="*/ 0 h 40"/>
                  <a:gd name="T64" fmla="*/ 43 w 78"/>
                  <a:gd name="T65" fmla="*/ 29 h 40"/>
                  <a:gd name="T66" fmla="*/ 43 w 78"/>
                  <a:gd name="T67" fmla="*/ 29 h 40"/>
                  <a:gd name="T68" fmla="*/ 39 w 78"/>
                  <a:gd name="T69" fmla="*/ 31 h 40"/>
                  <a:gd name="T70" fmla="*/ 39 w 78"/>
                  <a:gd name="T71" fmla="*/ 31 h 40"/>
                  <a:gd name="T72" fmla="*/ 24 w 78"/>
                  <a:gd name="T73" fmla="*/ 20 h 40"/>
                  <a:gd name="T74" fmla="*/ 17 w 78"/>
                  <a:gd name="T75" fmla="*/ 14 h 40"/>
                  <a:gd name="T76" fmla="*/ 11 w 78"/>
                  <a:gd name="T77" fmla="*/ 7 h 40"/>
                  <a:gd name="T78" fmla="*/ 68 w 78"/>
                  <a:gd name="T79" fmla="*/ 7 h 40"/>
                  <a:gd name="T80" fmla="*/ 68 w 78"/>
                  <a:gd name="T81" fmla="*/ 7 h 40"/>
                  <a:gd name="T82" fmla="*/ 62 w 78"/>
                  <a:gd name="T83" fmla="*/ 13 h 40"/>
                  <a:gd name="T84" fmla="*/ 57 w 78"/>
                  <a:gd name="T85" fmla="*/ 19 h 40"/>
                  <a:gd name="T86" fmla="*/ 43 w 78"/>
                  <a:gd name="T87" fmla="*/ 29 h 40"/>
                  <a:gd name="T88" fmla="*/ 43 w 78"/>
                  <a:gd name="T89" fmla="*/ 2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8" h="40">
                    <a:moveTo>
                      <a:pt x="7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9" y="15"/>
                    </a:lnTo>
                    <a:lnTo>
                      <a:pt x="17" y="23"/>
                    </a:lnTo>
                    <a:lnTo>
                      <a:pt x="26" y="30"/>
                    </a:lnTo>
                    <a:lnTo>
                      <a:pt x="36" y="37"/>
                    </a:lnTo>
                    <a:lnTo>
                      <a:pt x="37" y="38"/>
                    </a:lnTo>
                    <a:lnTo>
                      <a:pt x="37" y="38"/>
                    </a:lnTo>
                    <a:lnTo>
                      <a:pt x="39" y="40"/>
                    </a:lnTo>
                    <a:lnTo>
                      <a:pt x="39" y="40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55" y="28"/>
                    </a:lnTo>
                    <a:lnTo>
                      <a:pt x="64" y="21"/>
                    </a:lnTo>
                    <a:lnTo>
                      <a:pt x="71" y="14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8" y="3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  <a:moveTo>
                      <a:pt x="43" y="29"/>
                    </a:moveTo>
                    <a:lnTo>
                      <a:pt x="43" y="29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24" y="20"/>
                    </a:lnTo>
                    <a:lnTo>
                      <a:pt x="17" y="14"/>
                    </a:lnTo>
                    <a:lnTo>
                      <a:pt x="11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2" y="13"/>
                    </a:lnTo>
                    <a:lnTo>
                      <a:pt x="57" y="19"/>
                    </a:lnTo>
                    <a:lnTo>
                      <a:pt x="43" y="29"/>
                    </a:lnTo>
                    <a:lnTo>
                      <a:pt x="43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12" name="Freeform: Shape 42"/>
              <p:cNvSpPr/>
              <p:nvPr/>
            </p:nvSpPr>
            <p:spPr bwMode="auto">
              <a:xfrm>
                <a:off x="1901826" y="2714626"/>
                <a:ext cx="239713" cy="11113"/>
              </a:xfrm>
              <a:custGeom>
                <a:avLst/>
                <a:gdLst>
                  <a:gd name="T0" fmla="*/ 4 w 151"/>
                  <a:gd name="T1" fmla="*/ 7 h 7"/>
                  <a:gd name="T2" fmla="*/ 147 w 151"/>
                  <a:gd name="T3" fmla="*/ 7 h 7"/>
                  <a:gd name="T4" fmla="*/ 147 w 151"/>
                  <a:gd name="T5" fmla="*/ 7 h 7"/>
                  <a:gd name="T6" fmla="*/ 150 w 151"/>
                  <a:gd name="T7" fmla="*/ 7 h 7"/>
                  <a:gd name="T8" fmla="*/ 151 w 151"/>
                  <a:gd name="T9" fmla="*/ 3 h 7"/>
                  <a:gd name="T10" fmla="*/ 151 w 151"/>
                  <a:gd name="T11" fmla="*/ 3 h 7"/>
                  <a:gd name="T12" fmla="*/ 150 w 151"/>
                  <a:gd name="T13" fmla="*/ 1 h 7"/>
                  <a:gd name="T14" fmla="*/ 147 w 151"/>
                  <a:gd name="T15" fmla="*/ 0 h 7"/>
                  <a:gd name="T16" fmla="*/ 4 w 151"/>
                  <a:gd name="T17" fmla="*/ 0 h 7"/>
                  <a:gd name="T18" fmla="*/ 4 w 151"/>
                  <a:gd name="T19" fmla="*/ 0 h 7"/>
                  <a:gd name="T20" fmla="*/ 1 w 151"/>
                  <a:gd name="T21" fmla="*/ 1 h 7"/>
                  <a:gd name="T22" fmla="*/ 0 w 151"/>
                  <a:gd name="T23" fmla="*/ 3 h 7"/>
                  <a:gd name="T24" fmla="*/ 0 w 151"/>
                  <a:gd name="T25" fmla="*/ 3 h 7"/>
                  <a:gd name="T26" fmla="*/ 1 w 151"/>
                  <a:gd name="T27" fmla="*/ 7 h 7"/>
                  <a:gd name="T28" fmla="*/ 4 w 151"/>
                  <a:gd name="T29" fmla="*/ 7 h 7"/>
                  <a:gd name="T30" fmla="*/ 4 w 151"/>
                  <a:gd name="T3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7">
                    <a:moveTo>
                      <a:pt x="4" y="7"/>
                    </a:moveTo>
                    <a:lnTo>
                      <a:pt x="147" y="7"/>
                    </a:lnTo>
                    <a:lnTo>
                      <a:pt x="147" y="7"/>
                    </a:lnTo>
                    <a:lnTo>
                      <a:pt x="150" y="7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50" y="1"/>
                    </a:lnTo>
                    <a:lnTo>
                      <a:pt x="147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4" y="7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13" name="Freeform: Shape 43"/>
              <p:cNvSpPr/>
              <p:nvPr/>
            </p:nvSpPr>
            <p:spPr bwMode="auto">
              <a:xfrm>
                <a:off x="2014538" y="2578101"/>
                <a:ext cx="14288" cy="22225"/>
              </a:xfrm>
              <a:custGeom>
                <a:avLst/>
                <a:gdLst>
                  <a:gd name="T0" fmla="*/ 5 w 9"/>
                  <a:gd name="T1" fmla="*/ 0 h 14"/>
                  <a:gd name="T2" fmla="*/ 5 w 9"/>
                  <a:gd name="T3" fmla="*/ 0 h 14"/>
                  <a:gd name="T4" fmla="*/ 2 w 9"/>
                  <a:gd name="T5" fmla="*/ 1 h 14"/>
                  <a:gd name="T6" fmla="*/ 0 w 9"/>
                  <a:gd name="T7" fmla="*/ 4 h 14"/>
                  <a:gd name="T8" fmla="*/ 0 w 9"/>
                  <a:gd name="T9" fmla="*/ 11 h 14"/>
                  <a:gd name="T10" fmla="*/ 0 w 9"/>
                  <a:gd name="T11" fmla="*/ 11 h 14"/>
                  <a:gd name="T12" fmla="*/ 2 w 9"/>
                  <a:gd name="T13" fmla="*/ 13 h 14"/>
                  <a:gd name="T14" fmla="*/ 5 w 9"/>
                  <a:gd name="T15" fmla="*/ 14 h 14"/>
                  <a:gd name="T16" fmla="*/ 5 w 9"/>
                  <a:gd name="T17" fmla="*/ 14 h 14"/>
                  <a:gd name="T18" fmla="*/ 7 w 9"/>
                  <a:gd name="T19" fmla="*/ 13 h 14"/>
                  <a:gd name="T20" fmla="*/ 9 w 9"/>
                  <a:gd name="T21" fmla="*/ 11 h 14"/>
                  <a:gd name="T22" fmla="*/ 9 w 9"/>
                  <a:gd name="T23" fmla="*/ 4 h 14"/>
                  <a:gd name="T24" fmla="*/ 9 w 9"/>
                  <a:gd name="T25" fmla="*/ 4 h 14"/>
                  <a:gd name="T26" fmla="*/ 7 w 9"/>
                  <a:gd name="T27" fmla="*/ 1 h 14"/>
                  <a:gd name="T28" fmla="*/ 5 w 9"/>
                  <a:gd name="T29" fmla="*/ 0 h 14"/>
                  <a:gd name="T30" fmla="*/ 5 w 9"/>
                  <a:gd name="T3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14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7" y="13"/>
                    </a:lnTo>
                    <a:lnTo>
                      <a:pt x="9" y="11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14" name="Freeform: Shape 44"/>
              <p:cNvSpPr/>
              <p:nvPr/>
            </p:nvSpPr>
            <p:spPr bwMode="auto">
              <a:xfrm>
                <a:off x="2014538" y="2544763"/>
                <a:ext cx="14288" cy="22225"/>
              </a:xfrm>
              <a:custGeom>
                <a:avLst/>
                <a:gdLst>
                  <a:gd name="T0" fmla="*/ 5 w 9"/>
                  <a:gd name="T1" fmla="*/ 0 h 14"/>
                  <a:gd name="T2" fmla="*/ 5 w 9"/>
                  <a:gd name="T3" fmla="*/ 0 h 14"/>
                  <a:gd name="T4" fmla="*/ 2 w 9"/>
                  <a:gd name="T5" fmla="*/ 1 h 14"/>
                  <a:gd name="T6" fmla="*/ 0 w 9"/>
                  <a:gd name="T7" fmla="*/ 4 h 14"/>
                  <a:gd name="T8" fmla="*/ 0 w 9"/>
                  <a:gd name="T9" fmla="*/ 11 h 14"/>
                  <a:gd name="T10" fmla="*/ 0 w 9"/>
                  <a:gd name="T11" fmla="*/ 11 h 14"/>
                  <a:gd name="T12" fmla="*/ 2 w 9"/>
                  <a:gd name="T13" fmla="*/ 13 h 14"/>
                  <a:gd name="T14" fmla="*/ 5 w 9"/>
                  <a:gd name="T15" fmla="*/ 14 h 14"/>
                  <a:gd name="T16" fmla="*/ 5 w 9"/>
                  <a:gd name="T17" fmla="*/ 14 h 14"/>
                  <a:gd name="T18" fmla="*/ 7 w 9"/>
                  <a:gd name="T19" fmla="*/ 13 h 14"/>
                  <a:gd name="T20" fmla="*/ 9 w 9"/>
                  <a:gd name="T21" fmla="*/ 11 h 14"/>
                  <a:gd name="T22" fmla="*/ 9 w 9"/>
                  <a:gd name="T23" fmla="*/ 4 h 14"/>
                  <a:gd name="T24" fmla="*/ 9 w 9"/>
                  <a:gd name="T25" fmla="*/ 4 h 14"/>
                  <a:gd name="T26" fmla="*/ 7 w 9"/>
                  <a:gd name="T27" fmla="*/ 1 h 14"/>
                  <a:gd name="T28" fmla="*/ 5 w 9"/>
                  <a:gd name="T29" fmla="*/ 0 h 14"/>
                  <a:gd name="T30" fmla="*/ 5 w 9"/>
                  <a:gd name="T3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14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7" y="13"/>
                    </a:lnTo>
                    <a:lnTo>
                      <a:pt x="9" y="11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289" name="Freeform: Shape 45"/>
            <p:cNvSpPr/>
            <p:nvPr/>
          </p:nvSpPr>
          <p:spPr bwMode="auto">
            <a:xfrm>
              <a:off x="10205020" y="2251901"/>
              <a:ext cx="288636" cy="329045"/>
            </a:xfrm>
            <a:custGeom>
              <a:avLst/>
              <a:gdLst>
                <a:gd name="T0" fmla="*/ 92 w 200"/>
                <a:gd name="T1" fmla="*/ 0 h 228"/>
                <a:gd name="T2" fmla="*/ 71 w 200"/>
                <a:gd name="T3" fmla="*/ 5 h 228"/>
                <a:gd name="T4" fmla="*/ 41 w 200"/>
                <a:gd name="T5" fmla="*/ 31 h 228"/>
                <a:gd name="T6" fmla="*/ 29 w 200"/>
                <a:gd name="T7" fmla="*/ 57 h 228"/>
                <a:gd name="T8" fmla="*/ 28 w 200"/>
                <a:gd name="T9" fmla="*/ 92 h 228"/>
                <a:gd name="T10" fmla="*/ 14 w 200"/>
                <a:gd name="T11" fmla="*/ 93 h 228"/>
                <a:gd name="T12" fmla="*/ 1 w 200"/>
                <a:gd name="T13" fmla="*/ 104 h 228"/>
                <a:gd name="T14" fmla="*/ 0 w 200"/>
                <a:gd name="T15" fmla="*/ 210 h 228"/>
                <a:gd name="T16" fmla="*/ 1 w 200"/>
                <a:gd name="T17" fmla="*/ 217 h 228"/>
                <a:gd name="T18" fmla="*/ 14 w 200"/>
                <a:gd name="T19" fmla="*/ 228 h 228"/>
                <a:gd name="T20" fmla="*/ 181 w 200"/>
                <a:gd name="T21" fmla="*/ 228 h 228"/>
                <a:gd name="T22" fmla="*/ 194 w 200"/>
                <a:gd name="T23" fmla="*/ 223 h 228"/>
                <a:gd name="T24" fmla="*/ 200 w 200"/>
                <a:gd name="T25" fmla="*/ 210 h 228"/>
                <a:gd name="T26" fmla="*/ 199 w 200"/>
                <a:gd name="T27" fmla="*/ 107 h 228"/>
                <a:gd name="T28" fmla="*/ 188 w 200"/>
                <a:gd name="T29" fmla="*/ 94 h 228"/>
                <a:gd name="T30" fmla="*/ 171 w 200"/>
                <a:gd name="T31" fmla="*/ 92 h 228"/>
                <a:gd name="T32" fmla="*/ 171 w 200"/>
                <a:gd name="T33" fmla="*/ 64 h 228"/>
                <a:gd name="T34" fmla="*/ 166 w 200"/>
                <a:gd name="T35" fmla="*/ 43 h 228"/>
                <a:gd name="T36" fmla="*/ 139 w 200"/>
                <a:gd name="T37" fmla="*/ 11 h 228"/>
                <a:gd name="T38" fmla="*/ 115 w 200"/>
                <a:gd name="T39" fmla="*/ 1 h 228"/>
                <a:gd name="T40" fmla="*/ 99 w 200"/>
                <a:gd name="T41" fmla="*/ 0 h 228"/>
                <a:gd name="T42" fmla="*/ 36 w 200"/>
                <a:gd name="T43" fmla="*/ 58 h 228"/>
                <a:gd name="T44" fmla="*/ 54 w 200"/>
                <a:gd name="T45" fmla="*/ 25 h 228"/>
                <a:gd name="T46" fmla="*/ 86 w 200"/>
                <a:gd name="T47" fmla="*/ 8 h 228"/>
                <a:gd name="T48" fmla="*/ 112 w 200"/>
                <a:gd name="T49" fmla="*/ 8 h 228"/>
                <a:gd name="T50" fmla="*/ 145 w 200"/>
                <a:gd name="T51" fmla="*/ 25 h 228"/>
                <a:gd name="T52" fmla="*/ 162 w 200"/>
                <a:gd name="T53" fmla="*/ 58 h 228"/>
                <a:gd name="T54" fmla="*/ 143 w 200"/>
                <a:gd name="T55" fmla="*/ 92 h 228"/>
                <a:gd name="T56" fmla="*/ 141 w 200"/>
                <a:gd name="T57" fmla="*/ 63 h 228"/>
                <a:gd name="T58" fmla="*/ 130 w 200"/>
                <a:gd name="T59" fmla="*/ 41 h 228"/>
                <a:gd name="T60" fmla="*/ 109 w 200"/>
                <a:gd name="T61" fmla="*/ 29 h 228"/>
                <a:gd name="T62" fmla="*/ 91 w 200"/>
                <a:gd name="T63" fmla="*/ 29 h 228"/>
                <a:gd name="T64" fmla="*/ 69 w 200"/>
                <a:gd name="T65" fmla="*/ 41 h 228"/>
                <a:gd name="T66" fmla="*/ 57 w 200"/>
                <a:gd name="T67" fmla="*/ 63 h 228"/>
                <a:gd name="T68" fmla="*/ 35 w 200"/>
                <a:gd name="T69" fmla="*/ 92 h 228"/>
                <a:gd name="T70" fmla="*/ 64 w 200"/>
                <a:gd name="T71" fmla="*/ 92 h 228"/>
                <a:gd name="T72" fmla="*/ 64 w 200"/>
                <a:gd name="T73" fmla="*/ 64 h 228"/>
                <a:gd name="T74" fmla="*/ 75 w 200"/>
                <a:gd name="T75" fmla="*/ 45 h 228"/>
                <a:gd name="T76" fmla="*/ 92 w 200"/>
                <a:gd name="T77" fmla="*/ 36 h 228"/>
                <a:gd name="T78" fmla="*/ 106 w 200"/>
                <a:gd name="T79" fmla="*/ 36 h 228"/>
                <a:gd name="T80" fmla="*/ 125 w 200"/>
                <a:gd name="T81" fmla="*/ 45 h 228"/>
                <a:gd name="T82" fmla="*/ 134 w 200"/>
                <a:gd name="T83" fmla="*/ 64 h 228"/>
                <a:gd name="T84" fmla="*/ 88 w 200"/>
                <a:gd name="T85" fmla="*/ 149 h 228"/>
                <a:gd name="T86" fmla="*/ 55 w 200"/>
                <a:gd name="T87" fmla="*/ 149 h 228"/>
                <a:gd name="T88" fmla="*/ 95 w 200"/>
                <a:gd name="T89" fmla="*/ 185 h 228"/>
                <a:gd name="T90" fmla="*/ 130 w 200"/>
                <a:gd name="T91" fmla="*/ 149 h 228"/>
                <a:gd name="T92" fmla="*/ 105 w 200"/>
                <a:gd name="T93" fmla="*/ 185 h 228"/>
                <a:gd name="T94" fmla="*/ 193 w 200"/>
                <a:gd name="T95" fmla="*/ 149 h 228"/>
                <a:gd name="T96" fmla="*/ 184 w 200"/>
                <a:gd name="T97" fmla="*/ 149 h 228"/>
                <a:gd name="T98" fmla="*/ 7 w 200"/>
                <a:gd name="T99" fmla="*/ 185 h 228"/>
                <a:gd name="T100" fmla="*/ 9 w 200"/>
                <a:gd name="T101" fmla="*/ 185 h 228"/>
                <a:gd name="T102" fmla="*/ 18 w 200"/>
                <a:gd name="T103" fmla="*/ 221 h 228"/>
                <a:gd name="T104" fmla="*/ 8 w 200"/>
                <a:gd name="T105" fmla="*/ 215 h 228"/>
                <a:gd name="T106" fmla="*/ 193 w 200"/>
                <a:gd name="T107" fmla="*/ 192 h 228"/>
                <a:gd name="T108" fmla="*/ 192 w 200"/>
                <a:gd name="T109" fmla="*/ 215 h 228"/>
                <a:gd name="T110" fmla="*/ 181 w 200"/>
                <a:gd name="T111" fmla="*/ 221 h 228"/>
                <a:gd name="T112" fmla="*/ 193 w 200"/>
                <a:gd name="T113" fmla="*/ 142 h 228"/>
                <a:gd name="T114" fmla="*/ 7 w 200"/>
                <a:gd name="T115" fmla="*/ 111 h 228"/>
                <a:gd name="T116" fmla="*/ 13 w 200"/>
                <a:gd name="T117" fmla="*/ 100 h 228"/>
                <a:gd name="T118" fmla="*/ 181 w 200"/>
                <a:gd name="T119" fmla="*/ 99 h 228"/>
                <a:gd name="T120" fmla="*/ 192 w 200"/>
                <a:gd name="T121" fmla="*/ 1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" h="228">
                  <a:moveTo>
                    <a:pt x="99" y="0"/>
                  </a:moveTo>
                  <a:lnTo>
                    <a:pt x="99" y="0"/>
                  </a:lnTo>
                  <a:lnTo>
                    <a:pt x="92" y="0"/>
                  </a:lnTo>
                  <a:lnTo>
                    <a:pt x="85" y="1"/>
                  </a:lnTo>
                  <a:lnTo>
                    <a:pt x="78" y="3"/>
                  </a:lnTo>
                  <a:lnTo>
                    <a:pt x="71" y="5"/>
                  </a:lnTo>
                  <a:lnTo>
                    <a:pt x="60" y="11"/>
                  </a:lnTo>
                  <a:lnTo>
                    <a:pt x="49" y="21"/>
                  </a:lnTo>
                  <a:lnTo>
                    <a:pt x="41" y="31"/>
                  </a:lnTo>
                  <a:lnTo>
                    <a:pt x="34" y="43"/>
                  </a:lnTo>
                  <a:lnTo>
                    <a:pt x="32" y="50"/>
                  </a:lnTo>
                  <a:lnTo>
                    <a:pt x="29" y="57"/>
                  </a:lnTo>
                  <a:lnTo>
                    <a:pt x="28" y="64"/>
                  </a:lnTo>
                  <a:lnTo>
                    <a:pt x="28" y="71"/>
                  </a:lnTo>
                  <a:lnTo>
                    <a:pt x="2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4" y="93"/>
                  </a:lnTo>
                  <a:lnTo>
                    <a:pt x="11" y="94"/>
                  </a:lnTo>
                  <a:lnTo>
                    <a:pt x="5" y="98"/>
                  </a:lnTo>
                  <a:lnTo>
                    <a:pt x="1" y="104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0" y="214"/>
                  </a:lnTo>
                  <a:lnTo>
                    <a:pt x="1" y="217"/>
                  </a:lnTo>
                  <a:lnTo>
                    <a:pt x="5" y="223"/>
                  </a:lnTo>
                  <a:lnTo>
                    <a:pt x="11" y="226"/>
                  </a:lnTo>
                  <a:lnTo>
                    <a:pt x="14" y="228"/>
                  </a:lnTo>
                  <a:lnTo>
                    <a:pt x="18" y="228"/>
                  </a:lnTo>
                  <a:lnTo>
                    <a:pt x="181" y="228"/>
                  </a:lnTo>
                  <a:lnTo>
                    <a:pt x="181" y="228"/>
                  </a:lnTo>
                  <a:lnTo>
                    <a:pt x="186" y="228"/>
                  </a:lnTo>
                  <a:lnTo>
                    <a:pt x="188" y="226"/>
                  </a:lnTo>
                  <a:lnTo>
                    <a:pt x="194" y="223"/>
                  </a:lnTo>
                  <a:lnTo>
                    <a:pt x="199" y="217"/>
                  </a:lnTo>
                  <a:lnTo>
                    <a:pt x="199" y="214"/>
                  </a:lnTo>
                  <a:lnTo>
                    <a:pt x="200" y="210"/>
                  </a:lnTo>
                  <a:lnTo>
                    <a:pt x="200" y="111"/>
                  </a:lnTo>
                  <a:lnTo>
                    <a:pt x="200" y="111"/>
                  </a:lnTo>
                  <a:lnTo>
                    <a:pt x="199" y="107"/>
                  </a:lnTo>
                  <a:lnTo>
                    <a:pt x="199" y="104"/>
                  </a:lnTo>
                  <a:lnTo>
                    <a:pt x="194" y="98"/>
                  </a:lnTo>
                  <a:lnTo>
                    <a:pt x="188" y="94"/>
                  </a:lnTo>
                  <a:lnTo>
                    <a:pt x="186" y="93"/>
                  </a:lnTo>
                  <a:lnTo>
                    <a:pt x="181" y="92"/>
                  </a:lnTo>
                  <a:lnTo>
                    <a:pt x="171" y="92"/>
                  </a:lnTo>
                  <a:lnTo>
                    <a:pt x="171" y="71"/>
                  </a:lnTo>
                  <a:lnTo>
                    <a:pt x="171" y="71"/>
                  </a:lnTo>
                  <a:lnTo>
                    <a:pt x="171" y="64"/>
                  </a:lnTo>
                  <a:lnTo>
                    <a:pt x="169" y="57"/>
                  </a:lnTo>
                  <a:lnTo>
                    <a:pt x="168" y="50"/>
                  </a:lnTo>
                  <a:lnTo>
                    <a:pt x="166" y="43"/>
                  </a:lnTo>
                  <a:lnTo>
                    <a:pt x="159" y="31"/>
                  </a:lnTo>
                  <a:lnTo>
                    <a:pt x="150" y="21"/>
                  </a:lnTo>
                  <a:lnTo>
                    <a:pt x="139" y="11"/>
                  </a:lnTo>
                  <a:lnTo>
                    <a:pt x="127" y="5"/>
                  </a:lnTo>
                  <a:lnTo>
                    <a:pt x="120" y="3"/>
                  </a:lnTo>
                  <a:lnTo>
                    <a:pt x="115" y="1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9" y="0"/>
                  </a:lnTo>
                  <a:close/>
                  <a:moveTo>
                    <a:pt x="35" y="71"/>
                  </a:moveTo>
                  <a:lnTo>
                    <a:pt x="35" y="71"/>
                  </a:lnTo>
                  <a:lnTo>
                    <a:pt x="36" y="58"/>
                  </a:lnTo>
                  <a:lnTo>
                    <a:pt x="41" y="46"/>
                  </a:lnTo>
                  <a:lnTo>
                    <a:pt x="47" y="35"/>
                  </a:lnTo>
                  <a:lnTo>
                    <a:pt x="54" y="25"/>
                  </a:lnTo>
                  <a:lnTo>
                    <a:pt x="64" y="17"/>
                  </a:lnTo>
                  <a:lnTo>
                    <a:pt x="75" y="11"/>
                  </a:lnTo>
                  <a:lnTo>
                    <a:pt x="86" y="8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112" y="8"/>
                  </a:lnTo>
                  <a:lnTo>
                    <a:pt x="125" y="11"/>
                  </a:lnTo>
                  <a:lnTo>
                    <a:pt x="136" y="17"/>
                  </a:lnTo>
                  <a:lnTo>
                    <a:pt x="145" y="25"/>
                  </a:lnTo>
                  <a:lnTo>
                    <a:pt x="153" y="35"/>
                  </a:lnTo>
                  <a:lnTo>
                    <a:pt x="159" y="46"/>
                  </a:lnTo>
                  <a:lnTo>
                    <a:pt x="162" y="58"/>
                  </a:lnTo>
                  <a:lnTo>
                    <a:pt x="164" y="71"/>
                  </a:lnTo>
                  <a:lnTo>
                    <a:pt x="164" y="92"/>
                  </a:lnTo>
                  <a:lnTo>
                    <a:pt x="143" y="92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1" y="63"/>
                  </a:lnTo>
                  <a:lnTo>
                    <a:pt x="139" y="55"/>
                  </a:lnTo>
                  <a:lnTo>
                    <a:pt x="136" y="48"/>
                  </a:lnTo>
                  <a:lnTo>
                    <a:pt x="130" y="41"/>
                  </a:lnTo>
                  <a:lnTo>
                    <a:pt x="124" y="36"/>
                  </a:lnTo>
                  <a:lnTo>
                    <a:pt x="116" y="31"/>
                  </a:lnTo>
                  <a:lnTo>
                    <a:pt x="109" y="29"/>
                  </a:lnTo>
                  <a:lnTo>
                    <a:pt x="99" y="28"/>
                  </a:lnTo>
                  <a:lnTo>
                    <a:pt x="99" y="28"/>
                  </a:lnTo>
                  <a:lnTo>
                    <a:pt x="91" y="29"/>
                  </a:lnTo>
                  <a:lnTo>
                    <a:pt x="83" y="31"/>
                  </a:lnTo>
                  <a:lnTo>
                    <a:pt x="76" y="36"/>
                  </a:lnTo>
                  <a:lnTo>
                    <a:pt x="69" y="41"/>
                  </a:lnTo>
                  <a:lnTo>
                    <a:pt x="64" y="48"/>
                  </a:lnTo>
                  <a:lnTo>
                    <a:pt x="60" y="55"/>
                  </a:lnTo>
                  <a:lnTo>
                    <a:pt x="57" y="63"/>
                  </a:lnTo>
                  <a:lnTo>
                    <a:pt x="57" y="71"/>
                  </a:lnTo>
                  <a:lnTo>
                    <a:pt x="57" y="92"/>
                  </a:lnTo>
                  <a:lnTo>
                    <a:pt x="35" y="92"/>
                  </a:lnTo>
                  <a:lnTo>
                    <a:pt x="35" y="71"/>
                  </a:lnTo>
                  <a:close/>
                  <a:moveTo>
                    <a:pt x="136" y="92"/>
                  </a:moveTo>
                  <a:lnTo>
                    <a:pt x="64" y="92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64"/>
                  </a:lnTo>
                  <a:lnTo>
                    <a:pt x="67" y="57"/>
                  </a:lnTo>
                  <a:lnTo>
                    <a:pt x="70" y="51"/>
                  </a:lnTo>
                  <a:lnTo>
                    <a:pt x="75" y="45"/>
                  </a:lnTo>
                  <a:lnTo>
                    <a:pt x="79" y="42"/>
                  </a:lnTo>
                  <a:lnTo>
                    <a:pt x="85" y="38"/>
                  </a:lnTo>
                  <a:lnTo>
                    <a:pt x="92" y="36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106" y="36"/>
                  </a:lnTo>
                  <a:lnTo>
                    <a:pt x="113" y="38"/>
                  </a:lnTo>
                  <a:lnTo>
                    <a:pt x="119" y="42"/>
                  </a:lnTo>
                  <a:lnTo>
                    <a:pt x="125" y="45"/>
                  </a:lnTo>
                  <a:lnTo>
                    <a:pt x="130" y="51"/>
                  </a:lnTo>
                  <a:lnTo>
                    <a:pt x="132" y="57"/>
                  </a:lnTo>
                  <a:lnTo>
                    <a:pt x="134" y="64"/>
                  </a:lnTo>
                  <a:lnTo>
                    <a:pt x="136" y="71"/>
                  </a:lnTo>
                  <a:lnTo>
                    <a:pt x="136" y="92"/>
                  </a:lnTo>
                  <a:close/>
                  <a:moveTo>
                    <a:pt x="88" y="149"/>
                  </a:moveTo>
                  <a:lnTo>
                    <a:pt x="51" y="185"/>
                  </a:lnTo>
                  <a:lnTo>
                    <a:pt x="19" y="185"/>
                  </a:lnTo>
                  <a:lnTo>
                    <a:pt x="55" y="149"/>
                  </a:lnTo>
                  <a:lnTo>
                    <a:pt x="88" y="149"/>
                  </a:lnTo>
                  <a:close/>
                  <a:moveTo>
                    <a:pt x="130" y="149"/>
                  </a:moveTo>
                  <a:lnTo>
                    <a:pt x="95" y="185"/>
                  </a:lnTo>
                  <a:lnTo>
                    <a:pt x="62" y="185"/>
                  </a:lnTo>
                  <a:lnTo>
                    <a:pt x="97" y="149"/>
                  </a:lnTo>
                  <a:lnTo>
                    <a:pt x="130" y="149"/>
                  </a:lnTo>
                  <a:close/>
                  <a:moveTo>
                    <a:pt x="173" y="149"/>
                  </a:moveTo>
                  <a:lnTo>
                    <a:pt x="138" y="185"/>
                  </a:lnTo>
                  <a:lnTo>
                    <a:pt x="105" y="185"/>
                  </a:lnTo>
                  <a:lnTo>
                    <a:pt x="140" y="149"/>
                  </a:lnTo>
                  <a:lnTo>
                    <a:pt x="173" y="149"/>
                  </a:lnTo>
                  <a:close/>
                  <a:moveTo>
                    <a:pt x="193" y="149"/>
                  </a:moveTo>
                  <a:lnTo>
                    <a:pt x="193" y="185"/>
                  </a:lnTo>
                  <a:lnTo>
                    <a:pt x="147" y="185"/>
                  </a:lnTo>
                  <a:lnTo>
                    <a:pt x="184" y="149"/>
                  </a:lnTo>
                  <a:lnTo>
                    <a:pt x="193" y="149"/>
                  </a:lnTo>
                  <a:close/>
                  <a:moveTo>
                    <a:pt x="9" y="185"/>
                  </a:moveTo>
                  <a:lnTo>
                    <a:pt x="7" y="185"/>
                  </a:lnTo>
                  <a:lnTo>
                    <a:pt x="7" y="149"/>
                  </a:lnTo>
                  <a:lnTo>
                    <a:pt x="44" y="149"/>
                  </a:lnTo>
                  <a:lnTo>
                    <a:pt x="9" y="185"/>
                  </a:lnTo>
                  <a:close/>
                  <a:moveTo>
                    <a:pt x="181" y="221"/>
                  </a:moveTo>
                  <a:lnTo>
                    <a:pt x="18" y="221"/>
                  </a:lnTo>
                  <a:lnTo>
                    <a:pt x="18" y="221"/>
                  </a:lnTo>
                  <a:lnTo>
                    <a:pt x="13" y="221"/>
                  </a:lnTo>
                  <a:lnTo>
                    <a:pt x="9" y="218"/>
                  </a:lnTo>
                  <a:lnTo>
                    <a:pt x="8" y="215"/>
                  </a:lnTo>
                  <a:lnTo>
                    <a:pt x="7" y="210"/>
                  </a:lnTo>
                  <a:lnTo>
                    <a:pt x="7" y="192"/>
                  </a:lnTo>
                  <a:lnTo>
                    <a:pt x="193" y="192"/>
                  </a:lnTo>
                  <a:lnTo>
                    <a:pt x="193" y="210"/>
                  </a:lnTo>
                  <a:lnTo>
                    <a:pt x="193" y="210"/>
                  </a:lnTo>
                  <a:lnTo>
                    <a:pt x="192" y="215"/>
                  </a:lnTo>
                  <a:lnTo>
                    <a:pt x="189" y="218"/>
                  </a:lnTo>
                  <a:lnTo>
                    <a:pt x="186" y="221"/>
                  </a:lnTo>
                  <a:lnTo>
                    <a:pt x="181" y="221"/>
                  </a:lnTo>
                  <a:lnTo>
                    <a:pt x="181" y="221"/>
                  </a:lnTo>
                  <a:close/>
                  <a:moveTo>
                    <a:pt x="193" y="111"/>
                  </a:moveTo>
                  <a:lnTo>
                    <a:pt x="193" y="142"/>
                  </a:lnTo>
                  <a:lnTo>
                    <a:pt x="7" y="142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8" y="106"/>
                  </a:lnTo>
                  <a:lnTo>
                    <a:pt x="9" y="102"/>
                  </a:lnTo>
                  <a:lnTo>
                    <a:pt x="13" y="100"/>
                  </a:lnTo>
                  <a:lnTo>
                    <a:pt x="18" y="99"/>
                  </a:lnTo>
                  <a:lnTo>
                    <a:pt x="181" y="99"/>
                  </a:lnTo>
                  <a:lnTo>
                    <a:pt x="181" y="99"/>
                  </a:lnTo>
                  <a:lnTo>
                    <a:pt x="186" y="100"/>
                  </a:lnTo>
                  <a:lnTo>
                    <a:pt x="189" y="102"/>
                  </a:lnTo>
                  <a:lnTo>
                    <a:pt x="192" y="106"/>
                  </a:lnTo>
                  <a:lnTo>
                    <a:pt x="193" y="111"/>
                  </a:lnTo>
                  <a:lnTo>
                    <a:pt x="193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sz="2400" kern="0" smtClea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+mn-lt"/>
              </a:endParaRPr>
            </a:p>
          </p:txBody>
        </p:sp>
        <p:grpSp>
          <p:nvGrpSpPr>
            <p:cNvPr id="290" name="Group 46"/>
            <p:cNvGrpSpPr/>
            <p:nvPr/>
          </p:nvGrpSpPr>
          <p:grpSpPr>
            <a:xfrm>
              <a:off x="10202043" y="4865483"/>
              <a:ext cx="294600" cy="271938"/>
              <a:chOff x="2552701" y="2952751"/>
              <a:chExt cx="392113" cy="361950"/>
            </a:xfrm>
            <a:solidFill>
              <a:srgbClr val="FFFFFF"/>
            </a:solidFill>
          </p:grpSpPr>
          <p:sp>
            <p:nvSpPr>
              <p:cNvPr id="306" name="Freeform: Shape 47"/>
              <p:cNvSpPr/>
              <p:nvPr/>
            </p:nvSpPr>
            <p:spPr bwMode="auto">
              <a:xfrm>
                <a:off x="2552701" y="2974976"/>
                <a:ext cx="363538" cy="234950"/>
              </a:xfrm>
              <a:custGeom>
                <a:avLst/>
                <a:gdLst>
                  <a:gd name="T0" fmla="*/ 193 w 229"/>
                  <a:gd name="T1" fmla="*/ 3 h 148"/>
                  <a:gd name="T2" fmla="*/ 192 w 229"/>
                  <a:gd name="T3" fmla="*/ 0 h 148"/>
                  <a:gd name="T4" fmla="*/ 103 w 229"/>
                  <a:gd name="T5" fmla="*/ 46 h 148"/>
                  <a:gd name="T6" fmla="*/ 102 w 229"/>
                  <a:gd name="T7" fmla="*/ 47 h 148"/>
                  <a:gd name="T8" fmla="*/ 103 w 229"/>
                  <a:gd name="T9" fmla="*/ 54 h 148"/>
                  <a:gd name="T10" fmla="*/ 54 w 229"/>
                  <a:gd name="T11" fmla="*/ 81 h 148"/>
                  <a:gd name="T12" fmla="*/ 53 w 229"/>
                  <a:gd name="T13" fmla="*/ 86 h 148"/>
                  <a:gd name="T14" fmla="*/ 3 w 229"/>
                  <a:gd name="T15" fmla="*/ 115 h 148"/>
                  <a:gd name="T16" fmla="*/ 0 w 229"/>
                  <a:gd name="T17" fmla="*/ 116 h 148"/>
                  <a:gd name="T18" fmla="*/ 12 w 229"/>
                  <a:gd name="T19" fmla="*/ 145 h 148"/>
                  <a:gd name="T20" fmla="*/ 13 w 229"/>
                  <a:gd name="T21" fmla="*/ 146 h 148"/>
                  <a:gd name="T22" fmla="*/ 14 w 229"/>
                  <a:gd name="T23" fmla="*/ 148 h 148"/>
                  <a:gd name="T24" fmla="*/ 70 w 229"/>
                  <a:gd name="T25" fmla="*/ 128 h 148"/>
                  <a:gd name="T26" fmla="*/ 72 w 229"/>
                  <a:gd name="T27" fmla="*/ 131 h 148"/>
                  <a:gd name="T28" fmla="*/ 75 w 229"/>
                  <a:gd name="T29" fmla="*/ 134 h 148"/>
                  <a:gd name="T30" fmla="*/ 76 w 229"/>
                  <a:gd name="T31" fmla="*/ 134 h 148"/>
                  <a:gd name="T32" fmla="*/ 130 w 229"/>
                  <a:gd name="T33" fmla="*/ 123 h 148"/>
                  <a:gd name="T34" fmla="*/ 131 w 229"/>
                  <a:gd name="T35" fmla="*/ 124 h 148"/>
                  <a:gd name="T36" fmla="*/ 134 w 229"/>
                  <a:gd name="T37" fmla="*/ 125 h 148"/>
                  <a:gd name="T38" fmla="*/ 227 w 229"/>
                  <a:gd name="T39" fmla="*/ 96 h 148"/>
                  <a:gd name="T40" fmla="*/ 229 w 229"/>
                  <a:gd name="T41" fmla="*/ 95 h 148"/>
                  <a:gd name="T42" fmla="*/ 229 w 229"/>
                  <a:gd name="T43" fmla="*/ 91 h 148"/>
                  <a:gd name="T44" fmla="*/ 17 w 229"/>
                  <a:gd name="T45" fmla="*/ 139 h 148"/>
                  <a:gd name="T46" fmla="*/ 58 w 229"/>
                  <a:gd name="T47" fmla="*/ 96 h 148"/>
                  <a:gd name="T48" fmla="*/ 17 w 229"/>
                  <a:gd name="T49" fmla="*/ 139 h 148"/>
                  <a:gd name="T50" fmla="*/ 76 w 229"/>
                  <a:gd name="T51" fmla="*/ 122 h 148"/>
                  <a:gd name="T52" fmla="*/ 62 w 229"/>
                  <a:gd name="T53" fmla="*/ 90 h 148"/>
                  <a:gd name="T54" fmla="*/ 61 w 229"/>
                  <a:gd name="T55" fmla="*/ 86 h 148"/>
                  <a:gd name="T56" fmla="*/ 123 w 229"/>
                  <a:gd name="T57" fmla="*/ 105 h 148"/>
                  <a:gd name="T58" fmla="*/ 77 w 229"/>
                  <a:gd name="T59" fmla="*/ 125 h 148"/>
                  <a:gd name="T60" fmla="*/ 134 w 229"/>
                  <a:gd name="T61" fmla="*/ 114 h 148"/>
                  <a:gd name="T62" fmla="*/ 134 w 229"/>
                  <a:gd name="T63" fmla="*/ 112 h 148"/>
                  <a:gd name="T64" fmla="*/ 110 w 229"/>
                  <a:gd name="T65" fmla="*/ 51 h 148"/>
                  <a:gd name="T66" fmla="*/ 221 w 229"/>
                  <a:gd name="T67" fmla="*/ 9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9" h="148">
                    <a:moveTo>
                      <a:pt x="193" y="3"/>
                    </a:moveTo>
                    <a:lnTo>
                      <a:pt x="193" y="3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9" y="0"/>
                    </a:lnTo>
                    <a:lnTo>
                      <a:pt x="103" y="46"/>
                    </a:lnTo>
                    <a:lnTo>
                      <a:pt x="103" y="46"/>
                    </a:lnTo>
                    <a:lnTo>
                      <a:pt x="102" y="47"/>
                    </a:lnTo>
                    <a:lnTo>
                      <a:pt x="102" y="49"/>
                    </a:lnTo>
                    <a:lnTo>
                      <a:pt x="103" y="54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3" y="83"/>
                    </a:lnTo>
                    <a:lnTo>
                      <a:pt x="53" y="86"/>
                    </a:lnTo>
                    <a:lnTo>
                      <a:pt x="54" y="89"/>
                    </a:lnTo>
                    <a:lnTo>
                      <a:pt x="3" y="115"/>
                    </a:lnTo>
                    <a:lnTo>
                      <a:pt x="3" y="115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12" y="145"/>
                    </a:lnTo>
                    <a:lnTo>
                      <a:pt x="12" y="145"/>
                    </a:lnTo>
                    <a:lnTo>
                      <a:pt x="13" y="146"/>
                    </a:lnTo>
                    <a:lnTo>
                      <a:pt x="14" y="148"/>
                    </a:lnTo>
                    <a:lnTo>
                      <a:pt x="14" y="148"/>
                    </a:lnTo>
                    <a:lnTo>
                      <a:pt x="16" y="146"/>
                    </a:lnTo>
                    <a:lnTo>
                      <a:pt x="70" y="128"/>
                    </a:lnTo>
                    <a:lnTo>
                      <a:pt x="72" y="131"/>
                    </a:lnTo>
                    <a:lnTo>
                      <a:pt x="72" y="131"/>
                    </a:lnTo>
                    <a:lnTo>
                      <a:pt x="73" y="134"/>
                    </a:lnTo>
                    <a:lnTo>
                      <a:pt x="75" y="134"/>
                    </a:lnTo>
                    <a:lnTo>
                      <a:pt x="75" y="134"/>
                    </a:lnTo>
                    <a:lnTo>
                      <a:pt x="76" y="134"/>
                    </a:lnTo>
                    <a:lnTo>
                      <a:pt x="128" y="118"/>
                    </a:lnTo>
                    <a:lnTo>
                      <a:pt x="130" y="123"/>
                    </a:lnTo>
                    <a:lnTo>
                      <a:pt x="130" y="123"/>
                    </a:lnTo>
                    <a:lnTo>
                      <a:pt x="131" y="124"/>
                    </a:lnTo>
                    <a:lnTo>
                      <a:pt x="134" y="125"/>
                    </a:lnTo>
                    <a:lnTo>
                      <a:pt x="134" y="125"/>
                    </a:lnTo>
                    <a:lnTo>
                      <a:pt x="135" y="125"/>
                    </a:lnTo>
                    <a:lnTo>
                      <a:pt x="227" y="96"/>
                    </a:lnTo>
                    <a:lnTo>
                      <a:pt x="227" y="96"/>
                    </a:lnTo>
                    <a:lnTo>
                      <a:pt x="229" y="95"/>
                    </a:lnTo>
                    <a:lnTo>
                      <a:pt x="229" y="95"/>
                    </a:lnTo>
                    <a:lnTo>
                      <a:pt x="229" y="91"/>
                    </a:lnTo>
                    <a:lnTo>
                      <a:pt x="193" y="3"/>
                    </a:lnTo>
                    <a:close/>
                    <a:moveTo>
                      <a:pt x="17" y="139"/>
                    </a:moveTo>
                    <a:lnTo>
                      <a:pt x="9" y="119"/>
                    </a:lnTo>
                    <a:lnTo>
                      <a:pt x="58" y="96"/>
                    </a:lnTo>
                    <a:lnTo>
                      <a:pt x="68" y="121"/>
                    </a:lnTo>
                    <a:lnTo>
                      <a:pt x="17" y="139"/>
                    </a:lnTo>
                    <a:close/>
                    <a:moveTo>
                      <a:pt x="77" y="125"/>
                    </a:moveTo>
                    <a:lnTo>
                      <a:pt x="76" y="122"/>
                    </a:lnTo>
                    <a:lnTo>
                      <a:pt x="76" y="122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1" y="86"/>
                    </a:lnTo>
                    <a:lnTo>
                      <a:pt x="107" y="61"/>
                    </a:lnTo>
                    <a:lnTo>
                      <a:pt x="123" y="105"/>
                    </a:lnTo>
                    <a:lnTo>
                      <a:pt x="125" y="112"/>
                    </a:lnTo>
                    <a:lnTo>
                      <a:pt x="77" y="125"/>
                    </a:lnTo>
                    <a:close/>
                    <a:moveTo>
                      <a:pt x="135" y="117"/>
                    </a:moveTo>
                    <a:lnTo>
                      <a:pt x="134" y="114"/>
                    </a:lnTo>
                    <a:lnTo>
                      <a:pt x="134" y="114"/>
                    </a:lnTo>
                    <a:lnTo>
                      <a:pt x="134" y="112"/>
                    </a:lnTo>
                    <a:lnTo>
                      <a:pt x="129" y="102"/>
                    </a:lnTo>
                    <a:lnTo>
                      <a:pt x="110" y="51"/>
                    </a:lnTo>
                    <a:lnTo>
                      <a:pt x="189" y="8"/>
                    </a:lnTo>
                    <a:lnTo>
                      <a:pt x="221" y="90"/>
                    </a:lnTo>
                    <a:lnTo>
                      <a:pt x="135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07" name="Freeform: Shape 48"/>
              <p:cNvSpPr/>
              <p:nvPr/>
            </p:nvSpPr>
            <p:spPr bwMode="auto">
              <a:xfrm>
                <a:off x="2867026" y="2952751"/>
                <a:ext cx="77788" cy="180975"/>
              </a:xfrm>
              <a:custGeom>
                <a:avLst/>
                <a:gdLst>
                  <a:gd name="T0" fmla="*/ 7 w 49"/>
                  <a:gd name="T1" fmla="*/ 3 h 114"/>
                  <a:gd name="T2" fmla="*/ 7 w 49"/>
                  <a:gd name="T3" fmla="*/ 3 h 114"/>
                  <a:gd name="T4" fmla="*/ 5 w 49"/>
                  <a:gd name="T5" fmla="*/ 0 h 114"/>
                  <a:gd name="T6" fmla="*/ 2 w 49"/>
                  <a:gd name="T7" fmla="*/ 0 h 114"/>
                  <a:gd name="T8" fmla="*/ 2 w 49"/>
                  <a:gd name="T9" fmla="*/ 0 h 114"/>
                  <a:gd name="T10" fmla="*/ 0 w 49"/>
                  <a:gd name="T11" fmla="*/ 1 h 114"/>
                  <a:gd name="T12" fmla="*/ 0 w 49"/>
                  <a:gd name="T13" fmla="*/ 5 h 114"/>
                  <a:gd name="T14" fmla="*/ 43 w 49"/>
                  <a:gd name="T15" fmla="*/ 111 h 114"/>
                  <a:gd name="T16" fmla="*/ 43 w 49"/>
                  <a:gd name="T17" fmla="*/ 111 h 114"/>
                  <a:gd name="T18" fmla="*/ 44 w 49"/>
                  <a:gd name="T19" fmla="*/ 114 h 114"/>
                  <a:gd name="T20" fmla="*/ 45 w 49"/>
                  <a:gd name="T21" fmla="*/ 114 h 114"/>
                  <a:gd name="T22" fmla="*/ 45 w 49"/>
                  <a:gd name="T23" fmla="*/ 114 h 114"/>
                  <a:gd name="T24" fmla="*/ 47 w 49"/>
                  <a:gd name="T25" fmla="*/ 114 h 114"/>
                  <a:gd name="T26" fmla="*/ 47 w 49"/>
                  <a:gd name="T27" fmla="*/ 114 h 114"/>
                  <a:gd name="T28" fmla="*/ 49 w 49"/>
                  <a:gd name="T29" fmla="*/ 112 h 114"/>
                  <a:gd name="T30" fmla="*/ 49 w 49"/>
                  <a:gd name="T31" fmla="*/ 109 h 114"/>
                  <a:gd name="T32" fmla="*/ 7 w 49"/>
                  <a:gd name="T33" fmla="*/ 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114">
                    <a:moveTo>
                      <a:pt x="7" y="3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43" y="111"/>
                    </a:lnTo>
                    <a:lnTo>
                      <a:pt x="43" y="111"/>
                    </a:lnTo>
                    <a:lnTo>
                      <a:pt x="44" y="114"/>
                    </a:lnTo>
                    <a:lnTo>
                      <a:pt x="45" y="114"/>
                    </a:lnTo>
                    <a:lnTo>
                      <a:pt x="45" y="114"/>
                    </a:lnTo>
                    <a:lnTo>
                      <a:pt x="47" y="114"/>
                    </a:lnTo>
                    <a:lnTo>
                      <a:pt x="47" y="114"/>
                    </a:lnTo>
                    <a:lnTo>
                      <a:pt x="49" y="112"/>
                    </a:lnTo>
                    <a:lnTo>
                      <a:pt x="49" y="109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08" name="Freeform: Shape 49"/>
              <p:cNvSpPr/>
              <p:nvPr/>
            </p:nvSpPr>
            <p:spPr bwMode="auto">
              <a:xfrm>
                <a:off x="2627313" y="3190876"/>
                <a:ext cx="215900" cy="123825"/>
              </a:xfrm>
              <a:custGeom>
                <a:avLst/>
                <a:gdLst>
                  <a:gd name="T0" fmla="*/ 80 w 136"/>
                  <a:gd name="T1" fmla="*/ 0 h 78"/>
                  <a:gd name="T2" fmla="*/ 57 w 136"/>
                  <a:gd name="T3" fmla="*/ 0 h 78"/>
                  <a:gd name="T4" fmla="*/ 57 w 136"/>
                  <a:gd name="T5" fmla="*/ 0 h 78"/>
                  <a:gd name="T6" fmla="*/ 52 w 136"/>
                  <a:gd name="T7" fmla="*/ 1 h 78"/>
                  <a:gd name="T8" fmla="*/ 48 w 136"/>
                  <a:gd name="T9" fmla="*/ 3 h 78"/>
                  <a:gd name="T10" fmla="*/ 44 w 136"/>
                  <a:gd name="T11" fmla="*/ 8 h 78"/>
                  <a:gd name="T12" fmla="*/ 43 w 136"/>
                  <a:gd name="T13" fmla="*/ 14 h 78"/>
                  <a:gd name="T14" fmla="*/ 43 w 136"/>
                  <a:gd name="T15" fmla="*/ 23 h 78"/>
                  <a:gd name="T16" fmla="*/ 1 w 136"/>
                  <a:gd name="T17" fmla="*/ 72 h 78"/>
                  <a:gd name="T18" fmla="*/ 1 w 136"/>
                  <a:gd name="T19" fmla="*/ 72 h 78"/>
                  <a:gd name="T20" fmla="*/ 0 w 136"/>
                  <a:gd name="T21" fmla="*/ 75 h 78"/>
                  <a:gd name="T22" fmla="*/ 1 w 136"/>
                  <a:gd name="T23" fmla="*/ 77 h 78"/>
                  <a:gd name="T24" fmla="*/ 1 w 136"/>
                  <a:gd name="T25" fmla="*/ 77 h 78"/>
                  <a:gd name="T26" fmla="*/ 4 w 136"/>
                  <a:gd name="T27" fmla="*/ 78 h 78"/>
                  <a:gd name="T28" fmla="*/ 4 w 136"/>
                  <a:gd name="T29" fmla="*/ 78 h 78"/>
                  <a:gd name="T30" fmla="*/ 7 w 136"/>
                  <a:gd name="T31" fmla="*/ 77 h 78"/>
                  <a:gd name="T32" fmla="*/ 48 w 136"/>
                  <a:gd name="T33" fmla="*/ 28 h 78"/>
                  <a:gd name="T34" fmla="*/ 64 w 136"/>
                  <a:gd name="T35" fmla="*/ 28 h 78"/>
                  <a:gd name="T36" fmla="*/ 64 w 136"/>
                  <a:gd name="T37" fmla="*/ 75 h 78"/>
                  <a:gd name="T38" fmla="*/ 64 w 136"/>
                  <a:gd name="T39" fmla="*/ 75 h 78"/>
                  <a:gd name="T40" fmla="*/ 66 w 136"/>
                  <a:gd name="T41" fmla="*/ 77 h 78"/>
                  <a:gd name="T42" fmla="*/ 68 w 136"/>
                  <a:gd name="T43" fmla="*/ 78 h 78"/>
                  <a:gd name="T44" fmla="*/ 68 w 136"/>
                  <a:gd name="T45" fmla="*/ 78 h 78"/>
                  <a:gd name="T46" fmla="*/ 71 w 136"/>
                  <a:gd name="T47" fmla="*/ 77 h 78"/>
                  <a:gd name="T48" fmla="*/ 71 w 136"/>
                  <a:gd name="T49" fmla="*/ 75 h 78"/>
                  <a:gd name="T50" fmla="*/ 71 w 136"/>
                  <a:gd name="T51" fmla="*/ 28 h 78"/>
                  <a:gd name="T52" fmla="*/ 88 w 136"/>
                  <a:gd name="T53" fmla="*/ 28 h 78"/>
                  <a:gd name="T54" fmla="*/ 130 w 136"/>
                  <a:gd name="T55" fmla="*/ 77 h 78"/>
                  <a:gd name="T56" fmla="*/ 130 w 136"/>
                  <a:gd name="T57" fmla="*/ 77 h 78"/>
                  <a:gd name="T58" fmla="*/ 132 w 136"/>
                  <a:gd name="T59" fmla="*/ 78 h 78"/>
                  <a:gd name="T60" fmla="*/ 132 w 136"/>
                  <a:gd name="T61" fmla="*/ 78 h 78"/>
                  <a:gd name="T62" fmla="*/ 134 w 136"/>
                  <a:gd name="T63" fmla="*/ 77 h 78"/>
                  <a:gd name="T64" fmla="*/ 134 w 136"/>
                  <a:gd name="T65" fmla="*/ 77 h 78"/>
                  <a:gd name="T66" fmla="*/ 136 w 136"/>
                  <a:gd name="T67" fmla="*/ 75 h 78"/>
                  <a:gd name="T68" fmla="*/ 136 w 136"/>
                  <a:gd name="T69" fmla="*/ 72 h 78"/>
                  <a:gd name="T70" fmla="*/ 94 w 136"/>
                  <a:gd name="T71" fmla="*/ 23 h 78"/>
                  <a:gd name="T72" fmla="*/ 94 w 136"/>
                  <a:gd name="T73" fmla="*/ 15 h 78"/>
                  <a:gd name="T74" fmla="*/ 94 w 136"/>
                  <a:gd name="T75" fmla="*/ 15 h 78"/>
                  <a:gd name="T76" fmla="*/ 92 w 136"/>
                  <a:gd name="T77" fmla="*/ 9 h 78"/>
                  <a:gd name="T78" fmla="*/ 89 w 136"/>
                  <a:gd name="T79" fmla="*/ 5 h 78"/>
                  <a:gd name="T80" fmla="*/ 84 w 136"/>
                  <a:gd name="T81" fmla="*/ 1 h 78"/>
                  <a:gd name="T82" fmla="*/ 80 w 136"/>
                  <a:gd name="T83" fmla="*/ 0 h 78"/>
                  <a:gd name="T84" fmla="*/ 80 w 136"/>
                  <a:gd name="T85" fmla="*/ 0 h 78"/>
                  <a:gd name="T86" fmla="*/ 87 w 136"/>
                  <a:gd name="T87" fmla="*/ 21 h 78"/>
                  <a:gd name="T88" fmla="*/ 50 w 136"/>
                  <a:gd name="T89" fmla="*/ 21 h 78"/>
                  <a:gd name="T90" fmla="*/ 50 w 136"/>
                  <a:gd name="T91" fmla="*/ 14 h 78"/>
                  <a:gd name="T92" fmla="*/ 50 w 136"/>
                  <a:gd name="T93" fmla="*/ 14 h 78"/>
                  <a:gd name="T94" fmla="*/ 52 w 136"/>
                  <a:gd name="T95" fmla="*/ 12 h 78"/>
                  <a:gd name="T96" fmla="*/ 53 w 136"/>
                  <a:gd name="T97" fmla="*/ 9 h 78"/>
                  <a:gd name="T98" fmla="*/ 55 w 136"/>
                  <a:gd name="T99" fmla="*/ 7 h 78"/>
                  <a:gd name="T100" fmla="*/ 57 w 136"/>
                  <a:gd name="T101" fmla="*/ 7 h 78"/>
                  <a:gd name="T102" fmla="*/ 80 w 136"/>
                  <a:gd name="T103" fmla="*/ 7 h 78"/>
                  <a:gd name="T104" fmla="*/ 80 w 136"/>
                  <a:gd name="T105" fmla="*/ 7 h 78"/>
                  <a:gd name="T106" fmla="*/ 82 w 136"/>
                  <a:gd name="T107" fmla="*/ 8 h 78"/>
                  <a:gd name="T108" fmla="*/ 84 w 136"/>
                  <a:gd name="T109" fmla="*/ 9 h 78"/>
                  <a:gd name="T110" fmla="*/ 85 w 136"/>
                  <a:gd name="T111" fmla="*/ 12 h 78"/>
                  <a:gd name="T112" fmla="*/ 87 w 136"/>
                  <a:gd name="T113" fmla="*/ 15 h 78"/>
                  <a:gd name="T114" fmla="*/ 87 w 136"/>
                  <a:gd name="T115" fmla="*/ 2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6" h="78">
                    <a:moveTo>
                      <a:pt x="80" y="0"/>
                    </a:moveTo>
                    <a:lnTo>
                      <a:pt x="57" y="0"/>
                    </a:lnTo>
                    <a:lnTo>
                      <a:pt x="57" y="0"/>
                    </a:lnTo>
                    <a:lnTo>
                      <a:pt x="52" y="1"/>
                    </a:lnTo>
                    <a:lnTo>
                      <a:pt x="48" y="3"/>
                    </a:lnTo>
                    <a:lnTo>
                      <a:pt x="44" y="8"/>
                    </a:lnTo>
                    <a:lnTo>
                      <a:pt x="43" y="14"/>
                    </a:lnTo>
                    <a:lnTo>
                      <a:pt x="43" y="23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7" y="77"/>
                    </a:lnTo>
                    <a:lnTo>
                      <a:pt x="48" y="28"/>
                    </a:lnTo>
                    <a:lnTo>
                      <a:pt x="64" y="28"/>
                    </a:lnTo>
                    <a:lnTo>
                      <a:pt x="64" y="75"/>
                    </a:lnTo>
                    <a:lnTo>
                      <a:pt x="64" y="75"/>
                    </a:lnTo>
                    <a:lnTo>
                      <a:pt x="66" y="77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1" y="77"/>
                    </a:lnTo>
                    <a:lnTo>
                      <a:pt x="71" y="75"/>
                    </a:lnTo>
                    <a:lnTo>
                      <a:pt x="71" y="28"/>
                    </a:lnTo>
                    <a:lnTo>
                      <a:pt x="88" y="28"/>
                    </a:lnTo>
                    <a:lnTo>
                      <a:pt x="130" y="77"/>
                    </a:lnTo>
                    <a:lnTo>
                      <a:pt x="130" y="77"/>
                    </a:lnTo>
                    <a:lnTo>
                      <a:pt x="132" y="78"/>
                    </a:lnTo>
                    <a:lnTo>
                      <a:pt x="132" y="78"/>
                    </a:lnTo>
                    <a:lnTo>
                      <a:pt x="134" y="77"/>
                    </a:lnTo>
                    <a:lnTo>
                      <a:pt x="134" y="77"/>
                    </a:lnTo>
                    <a:lnTo>
                      <a:pt x="136" y="75"/>
                    </a:lnTo>
                    <a:lnTo>
                      <a:pt x="136" y="72"/>
                    </a:lnTo>
                    <a:lnTo>
                      <a:pt x="94" y="23"/>
                    </a:lnTo>
                    <a:lnTo>
                      <a:pt x="94" y="15"/>
                    </a:lnTo>
                    <a:lnTo>
                      <a:pt x="94" y="15"/>
                    </a:lnTo>
                    <a:lnTo>
                      <a:pt x="92" y="9"/>
                    </a:lnTo>
                    <a:lnTo>
                      <a:pt x="89" y="5"/>
                    </a:lnTo>
                    <a:lnTo>
                      <a:pt x="84" y="1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  <a:moveTo>
                      <a:pt x="87" y="21"/>
                    </a:moveTo>
                    <a:lnTo>
                      <a:pt x="50" y="21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2" y="12"/>
                    </a:lnTo>
                    <a:lnTo>
                      <a:pt x="53" y="9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80" y="7"/>
                    </a:lnTo>
                    <a:lnTo>
                      <a:pt x="80" y="7"/>
                    </a:lnTo>
                    <a:lnTo>
                      <a:pt x="82" y="8"/>
                    </a:lnTo>
                    <a:lnTo>
                      <a:pt x="84" y="9"/>
                    </a:lnTo>
                    <a:lnTo>
                      <a:pt x="85" y="12"/>
                    </a:lnTo>
                    <a:lnTo>
                      <a:pt x="87" y="15"/>
                    </a:lnTo>
                    <a:lnTo>
                      <a:pt x="87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291" name="Group 50"/>
            <p:cNvGrpSpPr/>
            <p:nvPr/>
          </p:nvGrpSpPr>
          <p:grpSpPr>
            <a:xfrm>
              <a:off x="8841443" y="5382946"/>
              <a:ext cx="393595" cy="299132"/>
              <a:chOff x="3228976" y="2952751"/>
              <a:chExt cx="476250" cy="361950"/>
            </a:xfrm>
            <a:solidFill>
              <a:srgbClr val="FFFFFF"/>
            </a:solidFill>
          </p:grpSpPr>
          <p:sp>
            <p:nvSpPr>
              <p:cNvPr id="302" name="Freeform: Shape 51"/>
              <p:cNvSpPr/>
              <p:nvPr/>
            </p:nvSpPr>
            <p:spPr bwMode="auto">
              <a:xfrm>
                <a:off x="3228976" y="3019426"/>
                <a:ext cx="295275" cy="295275"/>
              </a:xfrm>
              <a:custGeom>
                <a:avLst/>
                <a:gdLst>
                  <a:gd name="T0" fmla="*/ 32 w 186"/>
                  <a:gd name="T1" fmla="*/ 122 h 186"/>
                  <a:gd name="T2" fmla="*/ 21 w 186"/>
                  <a:gd name="T3" fmla="*/ 149 h 186"/>
                  <a:gd name="T4" fmla="*/ 37 w 186"/>
                  <a:gd name="T5" fmla="*/ 165 h 186"/>
                  <a:gd name="T6" fmla="*/ 64 w 186"/>
                  <a:gd name="T7" fmla="*/ 155 h 186"/>
                  <a:gd name="T8" fmla="*/ 78 w 186"/>
                  <a:gd name="T9" fmla="*/ 178 h 186"/>
                  <a:gd name="T10" fmla="*/ 93 w 186"/>
                  <a:gd name="T11" fmla="*/ 186 h 186"/>
                  <a:gd name="T12" fmla="*/ 106 w 186"/>
                  <a:gd name="T13" fmla="*/ 181 h 186"/>
                  <a:gd name="T14" fmla="*/ 121 w 186"/>
                  <a:gd name="T15" fmla="*/ 153 h 186"/>
                  <a:gd name="T16" fmla="*/ 145 w 186"/>
                  <a:gd name="T17" fmla="*/ 165 h 186"/>
                  <a:gd name="T18" fmla="*/ 162 w 186"/>
                  <a:gd name="T19" fmla="*/ 155 h 186"/>
                  <a:gd name="T20" fmla="*/ 153 w 186"/>
                  <a:gd name="T21" fmla="*/ 127 h 186"/>
                  <a:gd name="T22" fmla="*/ 159 w 186"/>
                  <a:gd name="T23" fmla="*/ 113 h 186"/>
                  <a:gd name="T24" fmla="*/ 186 w 186"/>
                  <a:gd name="T25" fmla="*/ 100 h 186"/>
                  <a:gd name="T26" fmla="*/ 184 w 186"/>
                  <a:gd name="T27" fmla="*/ 84 h 186"/>
                  <a:gd name="T28" fmla="*/ 158 w 186"/>
                  <a:gd name="T29" fmla="*/ 73 h 186"/>
                  <a:gd name="T30" fmla="*/ 163 w 186"/>
                  <a:gd name="T31" fmla="*/ 44 h 186"/>
                  <a:gd name="T32" fmla="*/ 154 w 186"/>
                  <a:gd name="T33" fmla="*/ 24 h 186"/>
                  <a:gd name="T34" fmla="*/ 126 w 186"/>
                  <a:gd name="T35" fmla="*/ 33 h 186"/>
                  <a:gd name="T36" fmla="*/ 113 w 186"/>
                  <a:gd name="T37" fmla="*/ 30 h 186"/>
                  <a:gd name="T38" fmla="*/ 101 w 186"/>
                  <a:gd name="T39" fmla="*/ 1 h 186"/>
                  <a:gd name="T40" fmla="*/ 86 w 186"/>
                  <a:gd name="T41" fmla="*/ 0 h 186"/>
                  <a:gd name="T42" fmla="*/ 73 w 186"/>
                  <a:gd name="T43" fmla="*/ 27 h 186"/>
                  <a:gd name="T44" fmla="*/ 59 w 186"/>
                  <a:gd name="T45" fmla="*/ 33 h 186"/>
                  <a:gd name="T46" fmla="*/ 31 w 186"/>
                  <a:gd name="T47" fmla="*/ 24 h 186"/>
                  <a:gd name="T48" fmla="*/ 22 w 186"/>
                  <a:gd name="T49" fmla="*/ 44 h 186"/>
                  <a:gd name="T50" fmla="*/ 30 w 186"/>
                  <a:gd name="T51" fmla="*/ 70 h 186"/>
                  <a:gd name="T52" fmla="*/ 2 w 186"/>
                  <a:gd name="T53" fmla="*/ 82 h 186"/>
                  <a:gd name="T54" fmla="*/ 0 w 186"/>
                  <a:gd name="T55" fmla="*/ 100 h 186"/>
                  <a:gd name="T56" fmla="*/ 27 w 186"/>
                  <a:gd name="T57" fmla="*/ 113 h 186"/>
                  <a:gd name="T58" fmla="*/ 9 w 186"/>
                  <a:gd name="T59" fmla="*/ 86 h 186"/>
                  <a:gd name="T60" fmla="*/ 36 w 186"/>
                  <a:gd name="T61" fmla="*/ 74 h 186"/>
                  <a:gd name="T62" fmla="*/ 38 w 186"/>
                  <a:gd name="T63" fmla="*/ 56 h 186"/>
                  <a:gd name="T64" fmla="*/ 36 w 186"/>
                  <a:gd name="T65" fmla="*/ 30 h 186"/>
                  <a:gd name="T66" fmla="*/ 62 w 186"/>
                  <a:gd name="T67" fmla="*/ 40 h 186"/>
                  <a:gd name="T68" fmla="*/ 79 w 186"/>
                  <a:gd name="T69" fmla="*/ 32 h 186"/>
                  <a:gd name="T70" fmla="*/ 87 w 186"/>
                  <a:gd name="T71" fmla="*/ 9 h 186"/>
                  <a:gd name="T72" fmla="*/ 100 w 186"/>
                  <a:gd name="T73" fmla="*/ 10 h 186"/>
                  <a:gd name="T74" fmla="*/ 113 w 186"/>
                  <a:gd name="T75" fmla="*/ 37 h 186"/>
                  <a:gd name="T76" fmla="*/ 130 w 186"/>
                  <a:gd name="T77" fmla="*/ 39 h 186"/>
                  <a:gd name="T78" fmla="*/ 158 w 186"/>
                  <a:gd name="T79" fmla="*/ 37 h 186"/>
                  <a:gd name="T80" fmla="*/ 146 w 186"/>
                  <a:gd name="T81" fmla="*/ 62 h 186"/>
                  <a:gd name="T82" fmla="*/ 153 w 186"/>
                  <a:gd name="T83" fmla="*/ 79 h 186"/>
                  <a:gd name="T84" fmla="*/ 179 w 186"/>
                  <a:gd name="T85" fmla="*/ 88 h 186"/>
                  <a:gd name="T86" fmla="*/ 177 w 186"/>
                  <a:gd name="T87" fmla="*/ 101 h 186"/>
                  <a:gd name="T88" fmla="*/ 151 w 186"/>
                  <a:gd name="T89" fmla="*/ 111 h 186"/>
                  <a:gd name="T90" fmla="*/ 146 w 186"/>
                  <a:gd name="T91" fmla="*/ 128 h 186"/>
                  <a:gd name="T92" fmla="*/ 149 w 186"/>
                  <a:gd name="T93" fmla="*/ 158 h 186"/>
                  <a:gd name="T94" fmla="*/ 130 w 186"/>
                  <a:gd name="T95" fmla="*/ 148 h 186"/>
                  <a:gd name="T96" fmla="*/ 111 w 186"/>
                  <a:gd name="T97" fmla="*/ 151 h 186"/>
                  <a:gd name="T98" fmla="*/ 100 w 186"/>
                  <a:gd name="T99" fmla="*/ 178 h 186"/>
                  <a:gd name="T100" fmla="*/ 87 w 186"/>
                  <a:gd name="T101" fmla="*/ 179 h 186"/>
                  <a:gd name="T102" fmla="*/ 77 w 186"/>
                  <a:gd name="T103" fmla="*/ 153 h 186"/>
                  <a:gd name="T104" fmla="*/ 62 w 186"/>
                  <a:gd name="T105" fmla="*/ 146 h 186"/>
                  <a:gd name="T106" fmla="*/ 36 w 186"/>
                  <a:gd name="T107" fmla="*/ 158 h 186"/>
                  <a:gd name="T108" fmla="*/ 38 w 186"/>
                  <a:gd name="T109" fmla="*/ 130 h 186"/>
                  <a:gd name="T110" fmla="*/ 36 w 186"/>
                  <a:gd name="T111" fmla="*/ 114 h 186"/>
                  <a:gd name="T112" fmla="*/ 9 w 186"/>
                  <a:gd name="T113" fmla="*/ 10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6" h="186">
                    <a:moveTo>
                      <a:pt x="27" y="113"/>
                    </a:moveTo>
                    <a:lnTo>
                      <a:pt x="27" y="113"/>
                    </a:lnTo>
                    <a:lnTo>
                      <a:pt x="28" y="114"/>
                    </a:lnTo>
                    <a:lnTo>
                      <a:pt x="30" y="116"/>
                    </a:lnTo>
                    <a:lnTo>
                      <a:pt x="32" y="122"/>
                    </a:lnTo>
                    <a:lnTo>
                      <a:pt x="32" y="122"/>
                    </a:lnTo>
                    <a:lnTo>
                      <a:pt x="32" y="124"/>
                    </a:lnTo>
                    <a:lnTo>
                      <a:pt x="32" y="127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1" y="146"/>
                    </a:lnTo>
                    <a:lnTo>
                      <a:pt x="21" y="149"/>
                    </a:lnTo>
                    <a:lnTo>
                      <a:pt x="22" y="152"/>
                    </a:lnTo>
                    <a:lnTo>
                      <a:pt x="23" y="155"/>
                    </a:lnTo>
                    <a:lnTo>
                      <a:pt x="31" y="163"/>
                    </a:lnTo>
                    <a:lnTo>
                      <a:pt x="31" y="163"/>
                    </a:lnTo>
                    <a:lnTo>
                      <a:pt x="34" y="165"/>
                    </a:lnTo>
                    <a:lnTo>
                      <a:pt x="37" y="165"/>
                    </a:lnTo>
                    <a:lnTo>
                      <a:pt x="41" y="165"/>
                    </a:lnTo>
                    <a:lnTo>
                      <a:pt x="43" y="164"/>
                    </a:lnTo>
                    <a:lnTo>
                      <a:pt x="59" y="155"/>
                    </a:lnTo>
                    <a:lnTo>
                      <a:pt x="59" y="155"/>
                    </a:lnTo>
                    <a:lnTo>
                      <a:pt x="62" y="153"/>
                    </a:lnTo>
                    <a:lnTo>
                      <a:pt x="64" y="155"/>
                    </a:lnTo>
                    <a:lnTo>
                      <a:pt x="70" y="157"/>
                    </a:lnTo>
                    <a:lnTo>
                      <a:pt x="70" y="157"/>
                    </a:lnTo>
                    <a:lnTo>
                      <a:pt x="72" y="158"/>
                    </a:lnTo>
                    <a:lnTo>
                      <a:pt x="73" y="160"/>
                    </a:lnTo>
                    <a:lnTo>
                      <a:pt x="78" y="178"/>
                    </a:lnTo>
                    <a:lnTo>
                      <a:pt x="78" y="178"/>
                    </a:lnTo>
                    <a:lnTo>
                      <a:pt x="79" y="181"/>
                    </a:lnTo>
                    <a:lnTo>
                      <a:pt x="80" y="184"/>
                    </a:lnTo>
                    <a:lnTo>
                      <a:pt x="84" y="185"/>
                    </a:lnTo>
                    <a:lnTo>
                      <a:pt x="86" y="186"/>
                    </a:lnTo>
                    <a:lnTo>
                      <a:pt x="86" y="186"/>
                    </a:lnTo>
                    <a:lnTo>
                      <a:pt x="93" y="186"/>
                    </a:lnTo>
                    <a:lnTo>
                      <a:pt x="93" y="186"/>
                    </a:lnTo>
                    <a:lnTo>
                      <a:pt x="99" y="186"/>
                    </a:lnTo>
                    <a:lnTo>
                      <a:pt x="99" y="186"/>
                    </a:lnTo>
                    <a:lnTo>
                      <a:pt x="101" y="185"/>
                    </a:lnTo>
                    <a:lnTo>
                      <a:pt x="105" y="184"/>
                    </a:lnTo>
                    <a:lnTo>
                      <a:pt x="106" y="181"/>
                    </a:lnTo>
                    <a:lnTo>
                      <a:pt x="107" y="178"/>
                    </a:lnTo>
                    <a:lnTo>
                      <a:pt x="112" y="160"/>
                    </a:lnTo>
                    <a:lnTo>
                      <a:pt x="112" y="160"/>
                    </a:lnTo>
                    <a:lnTo>
                      <a:pt x="113" y="158"/>
                    </a:lnTo>
                    <a:lnTo>
                      <a:pt x="115" y="157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124" y="153"/>
                    </a:lnTo>
                    <a:lnTo>
                      <a:pt x="126" y="155"/>
                    </a:lnTo>
                    <a:lnTo>
                      <a:pt x="142" y="164"/>
                    </a:lnTo>
                    <a:lnTo>
                      <a:pt x="142" y="164"/>
                    </a:lnTo>
                    <a:lnTo>
                      <a:pt x="145" y="165"/>
                    </a:lnTo>
                    <a:lnTo>
                      <a:pt x="147" y="165"/>
                    </a:lnTo>
                    <a:lnTo>
                      <a:pt x="147" y="165"/>
                    </a:lnTo>
                    <a:lnTo>
                      <a:pt x="151" y="165"/>
                    </a:lnTo>
                    <a:lnTo>
                      <a:pt x="154" y="163"/>
                    </a:lnTo>
                    <a:lnTo>
                      <a:pt x="162" y="155"/>
                    </a:lnTo>
                    <a:lnTo>
                      <a:pt x="162" y="155"/>
                    </a:lnTo>
                    <a:lnTo>
                      <a:pt x="165" y="152"/>
                    </a:lnTo>
                    <a:lnTo>
                      <a:pt x="165" y="149"/>
                    </a:lnTo>
                    <a:lnTo>
                      <a:pt x="165" y="146"/>
                    </a:lnTo>
                    <a:lnTo>
                      <a:pt x="163" y="143"/>
                    </a:lnTo>
                    <a:lnTo>
                      <a:pt x="153" y="127"/>
                    </a:lnTo>
                    <a:lnTo>
                      <a:pt x="153" y="127"/>
                    </a:lnTo>
                    <a:lnTo>
                      <a:pt x="153" y="124"/>
                    </a:lnTo>
                    <a:lnTo>
                      <a:pt x="153" y="122"/>
                    </a:lnTo>
                    <a:lnTo>
                      <a:pt x="155" y="116"/>
                    </a:lnTo>
                    <a:lnTo>
                      <a:pt x="155" y="116"/>
                    </a:lnTo>
                    <a:lnTo>
                      <a:pt x="158" y="114"/>
                    </a:lnTo>
                    <a:lnTo>
                      <a:pt x="159" y="113"/>
                    </a:lnTo>
                    <a:lnTo>
                      <a:pt x="177" y="108"/>
                    </a:lnTo>
                    <a:lnTo>
                      <a:pt x="177" y="108"/>
                    </a:lnTo>
                    <a:lnTo>
                      <a:pt x="181" y="107"/>
                    </a:lnTo>
                    <a:lnTo>
                      <a:pt x="183" y="106"/>
                    </a:lnTo>
                    <a:lnTo>
                      <a:pt x="184" y="102"/>
                    </a:lnTo>
                    <a:lnTo>
                      <a:pt x="186" y="100"/>
                    </a:lnTo>
                    <a:lnTo>
                      <a:pt x="186" y="100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87"/>
                    </a:lnTo>
                    <a:lnTo>
                      <a:pt x="186" y="87"/>
                    </a:lnTo>
                    <a:lnTo>
                      <a:pt x="184" y="84"/>
                    </a:lnTo>
                    <a:lnTo>
                      <a:pt x="183" y="82"/>
                    </a:lnTo>
                    <a:lnTo>
                      <a:pt x="181" y="80"/>
                    </a:lnTo>
                    <a:lnTo>
                      <a:pt x="177" y="79"/>
                    </a:lnTo>
                    <a:lnTo>
                      <a:pt x="159" y="74"/>
                    </a:lnTo>
                    <a:lnTo>
                      <a:pt x="159" y="74"/>
                    </a:lnTo>
                    <a:lnTo>
                      <a:pt x="158" y="73"/>
                    </a:lnTo>
                    <a:lnTo>
                      <a:pt x="155" y="70"/>
                    </a:lnTo>
                    <a:lnTo>
                      <a:pt x="153" y="65"/>
                    </a:lnTo>
                    <a:lnTo>
                      <a:pt x="153" y="65"/>
                    </a:lnTo>
                    <a:lnTo>
                      <a:pt x="153" y="62"/>
                    </a:lnTo>
                    <a:lnTo>
                      <a:pt x="153" y="60"/>
                    </a:lnTo>
                    <a:lnTo>
                      <a:pt x="163" y="44"/>
                    </a:lnTo>
                    <a:lnTo>
                      <a:pt x="163" y="44"/>
                    </a:lnTo>
                    <a:lnTo>
                      <a:pt x="165" y="41"/>
                    </a:lnTo>
                    <a:lnTo>
                      <a:pt x="165" y="38"/>
                    </a:lnTo>
                    <a:lnTo>
                      <a:pt x="163" y="35"/>
                    </a:lnTo>
                    <a:lnTo>
                      <a:pt x="162" y="32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2" y="23"/>
                    </a:lnTo>
                    <a:lnTo>
                      <a:pt x="148" y="21"/>
                    </a:lnTo>
                    <a:lnTo>
                      <a:pt x="145" y="21"/>
                    </a:lnTo>
                    <a:lnTo>
                      <a:pt x="142" y="23"/>
                    </a:lnTo>
                    <a:lnTo>
                      <a:pt x="126" y="33"/>
                    </a:lnTo>
                    <a:lnTo>
                      <a:pt x="126" y="33"/>
                    </a:lnTo>
                    <a:lnTo>
                      <a:pt x="124" y="33"/>
                    </a:lnTo>
                    <a:lnTo>
                      <a:pt x="121" y="33"/>
                    </a:lnTo>
                    <a:lnTo>
                      <a:pt x="115" y="31"/>
                    </a:lnTo>
                    <a:lnTo>
                      <a:pt x="115" y="31"/>
                    </a:lnTo>
                    <a:lnTo>
                      <a:pt x="113" y="30"/>
                    </a:lnTo>
                    <a:lnTo>
                      <a:pt x="112" y="27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6" y="6"/>
                    </a:lnTo>
                    <a:lnTo>
                      <a:pt x="105" y="4"/>
                    </a:lnTo>
                    <a:lnTo>
                      <a:pt x="101" y="1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4" y="1"/>
                    </a:lnTo>
                    <a:lnTo>
                      <a:pt x="80" y="4"/>
                    </a:lnTo>
                    <a:lnTo>
                      <a:pt x="79" y="6"/>
                    </a:lnTo>
                    <a:lnTo>
                      <a:pt x="78" y="9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2" y="30"/>
                    </a:lnTo>
                    <a:lnTo>
                      <a:pt x="70" y="31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2" y="33"/>
                    </a:lnTo>
                    <a:lnTo>
                      <a:pt x="59" y="33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1" y="21"/>
                    </a:lnTo>
                    <a:lnTo>
                      <a:pt x="37" y="21"/>
                    </a:lnTo>
                    <a:lnTo>
                      <a:pt x="34" y="23"/>
                    </a:lnTo>
                    <a:lnTo>
                      <a:pt x="31" y="24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2" y="35"/>
                    </a:lnTo>
                    <a:lnTo>
                      <a:pt x="21" y="38"/>
                    </a:lnTo>
                    <a:lnTo>
                      <a:pt x="21" y="41"/>
                    </a:lnTo>
                    <a:lnTo>
                      <a:pt x="22" y="44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2" y="65"/>
                    </a:lnTo>
                    <a:lnTo>
                      <a:pt x="30" y="70"/>
                    </a:lnTo>
                    <a:lnTo>
                      <a:pt x="30" y="70"/>
                    </a:lnTo>
                    <a:lnTo>
                      <a:pt x="28" y="73"/>
                    </a:lnTo>
                    <a:lnTo>
                      <a:pt x="27" y="74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1" y="84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6"/>
                    </a:lnTo>
                    <a:lnTo>
                      <a:pt x="4" y="107"/>
                    </a:lnTo>
                    <a:lnTo>
                      <a:pt x="8" y="108"/>
                    </a:lnTo>
                    <a:lnTo>
                      <a:pt x="27" y="113"/>
                    </a:lnTo>
                    <a:close/>
                    <a:moveTo>
                      <a:pt x="7" y="94"/>
                    </a:moveTo>
                    <a:lnTo>
                      <a:pt x="7" y="94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9" y="86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30" y="80"/>
                    </a:lnTo>
                    <a:lnTo>
                      <a:pt x="32" y="79"/>
                    </a:lnTo>
                    <a:lnTo>
                      <a:pt x="35" y="76"/>
                    </a:lnTo>
                    <a:lnTo>
                      <a:pt x="36" y="74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40" y="65"/>
                    </a:lnTo>
                    <a:lnTo>
                      <a:pt x="40" y="62"/>
                    </a:lnTo>
                    <a:lnTo>
                      <a:pt x="40" y="59"/>
                    </a:lnTo>
                    <a:lnTo>
                      <a:pt x="38" y="56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39"/>
                    </a:lnTo>
                    <a:lnTo>
                      <a:pt x="28" y="38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8" y="40"/>
                    </a:lnTo>
                    <a:lnTo>
                      <a:pt x="62" y="40"/>
                    </a:lnTo>
                    <a:lnTo>
                      <a:pt x="66" y="39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75" y="35"/>
                    </a:lnTo>
                    <a:lnTo>
                      <a:pt x="77" y="34"/>
                    </a:lnTo>
                    <a:lnTo>
                      <a:pt x="79" y="32"/>
                    </a:lnTo>
                    <a:lnTo>
                      <a:pt x="80" y="28"/>
                    </a:lnTo>
                    <a:lnTo>
                      <a:pt x="85" y="10"/>
                    </a:lnTo>
                    <a:lnTo>
                      <a:pt x="85" y="10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100" y="9"/>
                    </a:lnTo>
                    <a:lnTo>
                      <a:pt x="100" y="10"/>
                    </a:lnTo>
                    <a:lnTo>
                      <a:pt x="105" y="28"/>
                    </a:lnTo>
                    <a:lnTo>
                      <a:pt x="105" y="28"/>
                    </a:lnTo>
                    <a:lnTo>
                      <a:pt x="106" y="32"/>
                    </a:lnTo>
                    <a:lnTo>
                      <a:pt x="108" y="34"/>
                    </a:lnTo>
                    <a:lnTo>
                      <a:pt x="111" y="35"/>
                    </a:lnTo>
                    <a:lnTo>
                      <a:pt x="113" y="37"/>
                    </a:lnTo>
                    <a:lnTo>
                      <a:pt x="118" y="39"/>
                    </a:lnTo>
                    <a:lnTo>
                      <a:pt x="118" y="39"/>
                    </a:lnTo>
                    <a:lnTo>
                      <a:pt x="121" y="40"/>
                    </a:lnTo>
                    <a:lnTo>
                      <a:pt x="124" y="40"/>
                    </a:lnTo>
                    <a:lnTo>
                      <a:pt x="127" y="40"/>
                    </a:lnTo>
                    <a:lnTo>
                      <a:pt x="130" y="39"/>
                    </a:lnTo>
                    <a:lnTo>
                      <a:pt x="146" y="28"/>
                    </a:lnTo>
                    <a:lnTo>
                      <a:pt x="146" y="28"/>
                    </a:lnTo>
                    <a:lnTo>
                      <a:pt x="147" y="28"/>
                    </a:lnTo>
                    <a:lnTo>
                      <a:pt x="149" y="30"/>
                    </a:lnTo>
                    <a:lnTo>
                      <a:pt x="158" y="37"/>
                    </a:lnTo>
                    <a:lnTo>
                      <a:pt x="158" y="37"/>
                    </a:lnTo>
                    <a:lnTo>
                      <a:pt x="158" y="39"/>
                    </a:lnTo>
                    <a:lnTo>
                      <a:pt x="158" y="40"/>
                    </a:lnTo>
                    <a:lnTo>
                      <a:pt x="147" y="56"/>
                    </a:lnTo>
                    <a:lnTo>
                      <a:pt x="147" y="56"/>
                    </a:lnTo>
                    <a:lnTo>
                      <a:pt x="146" y="59"/>
                    </a:lnTo>
                    <a:lnTo>
                      <a:pt x="146" y="62"/>
                    </a:lnTo>
                    <a:lnTo>
                      <a:pt x="146" y="65"/>
                    </a:lnTo>
                    <a:lnTo>
                      <a:pt x="147" y="68"/>
                    </a:lnTo>
                    <a:lnTo>
                      <a:pt x="149" y="73"/>
                    </a:lnTo>
                    <a:lnTo>
                      <a:pt x="149" y="73"/>
                    </a:lnTo>
                    <a:lnTo>
                      <a:pt x="151" y="76"/>
                    </a:lnTo>
                    <a:lnTo>
                      <a:pt x="153" y="79"/>
                    </a:lnTo>
                    <a:lnTo>
                      <a:pt x="155" y="80"/>
                    </a:lnTo>
                    <a:lnTo>
                      <a:pt x="158" y="81"/>
                    </a:lnTo>
                    <a:lnTo>
                      <a:pt x="176" y="86"/>
                    </a:lnTo>
                    <a:lnTo>
                      <a:pt x="176" y="86"/>
                    </a:lnTo>
                    <a:lnTo>
                      <a:pt x="177" y="87"/>
                    </a:lnTo>
                    <a:lnTo>
                      <a:pt x="179" y="88"/>
                    </a:lnTo>
                    <a:lnTo>
                      <a:pt x="179" y="88"/>
                    </a:lnTo>
                    <a:lnTo>
                      <a:pt x="179" y="94"/>
                    </a:lnTo>
                    <a:lnTo>
                      <a:pt x="179" y="94"/>
                    </a:lnTo>
                    <a:lnTo>
                      <a:pt x="179" y="98"/>
                    </a:lnTo>
                    <a:lnTo>
                      <a:pt x="179" y="98"/>
                    </a:lnTo>
                    <a:lnTo>
                      <a:pt x="177" y="101"/>
                    </a:lnTo>
                    <a:lnTo>
                      <a:pt x="176" y="102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5" y="107"/>
                    </a:lnTo>
                    <a:lnTo>
                      <a:pt x="153" y="109"/>
                    </a:lnTo>
                    <a:lnTo>
                      <a:pt x="151" y="111"/>
                    </a:lnTo>
                    <a:lnTo>
                      <a:pt x="149" y="114"/>
                    </a:lnTo>
                    <a:lnTo>
                      <a:pt x="147" y="120"/>
                    </a:lnTo>
                    <a:lnTo>
                      <a:pt x="147" y="120"/>
                    </a:lnTo>
                    <a:lnTo>
                      <a:pt x="146" y="122"/>
                    </a:lnTo>
                    <a:lnTo>
                      <a:pt x="146" y="124"/>
                    </a:lnTo>
                    <a:lnTo>
                      <a:pt x="146" y="128"/>
                    </a:lnTo>
                    <a:lnTo>
                      <a:pt x="147" y="130"/>
                    </a:lnTo>
                    <a:lnTo>
                      <a:pt x="158" y="146"/>
                    </a:lnTo>
                    <a:lnTo>
                      <a:pt x="158" y="146"/>
                    </a:lnTo>
                    <a:lnTo>
                      <a:pt x="158" y="149"/>
                    </a:lnTo>
                    <a:lnTo>
                      <a:pt x="158" y="150"/>
                    </a:lnTo>
                    <a:lnTo>
                      <a:pt x="149" y="158"/>
                    </a:lnTo>
                    <a:lnTo>
                      <a:pt x="149" y="158"/>
                    </a:lnTo>
                    <a:lnTo>
                      <a:pt x="147" y="158"/>
                    </a:lnTo>
                    <a:lnTo>
                      <a:pt x="147" y="158"/>
                    </a:lnTo>
                    <a:lnTo>
                      <a:pt x="146" y="158"/>
                    </a:lnTo>
                    <a:lnTo>
                      <a:pt x="130" y="148"/>
                    </a:lnTo>
                    <a:lnTo>
                      <a:pt x="130" y="148"/>
                    </a:lnTo>
                    <a:lnTo>
                      <a:pt x="127" y="146"/>
                    </a:lnTo>
                    <a:lnTo>
                      <a:pt x="124" y="146"/>
                    </a:lnTo>
                    <a:lnTo>
                      <a:pt x="119" y="148"/>
                    </a:lnTo>
                    <a:lnTo>
                      <a:pt x="113" y="150"/>
                    </a:lnTo>
                    <a:lnTo>
                      <a:pt x="113" y="150"/>
                    </a:lnTo>
                    <a:lnTo>
                      <a:pt x="111" y="151"/>
                    </a:lnTo>
                    <a:lnTo>
                      <a:pt x="108" y="153"/>
                    </a:lnTo>
                    <a:lnTo>
                      <a:pt x="106" y="156"/>
                    </a:lnTo>
                    <a:lnTo>
                      <a:pt x="105" y="158"/>
                    </a:lnTo>
                    <a:lnTo>
                      <a:pt x="100" y="177"/>
                    </a:lnTo>
                    <a:lnTo>
                      <a:pt x="100" y="177"/>
                    </a:lnTo>
                    <a:lnTo>
                      <a:pt x="100" y="178"/>
                    </a:lnTo>
                    <a:lnTo>
                      <a:pt x="98" y="179"/>
                    </a:lnTo>
                    <a:lnTo>
                      <a:pt x="98" y="179"/>
                    </a:lnTo>
                    <a:lnTo>
                      <a:pt x="93" y="179"/>
                    </a:lnTo>
                    <a:lnTo>
                      <a:pt x="93" y="179"/>
                    </a:lnTo>
                    <a:lnTo>
                      <a:pt x="87" y="179"/>
                    </a:lnTo>
                    <a:lnTo>
                      <a:pt x="87" y="179"/>
                    </a:lnTo>
                    <a:lnTo>
                      <a:pt x="85" y="178"/>
                    </a:lnTo>
                    <a:lnTo>
                      <a:pt x="85" y="177"/>
                    </a:lnTo>
                    <a:lnTo>
                      <a:pt x="80" y="158"/>
                    </a:lnTo>
                    <a:lnTo>
                      <a:pt x="80" y="158"/>
                    </a:lnTo>
                    <a:lnTo>
                      <a:pt x="79" y="156"/>
                    </a:lnTo>
                    <a:lnTo>
                      <a:pt x="77" y="153"/>
                    </a:lnTo>
                    <a:lnTo>
                      <a:pt x="76" y="151"/>
                    </a:lnTo>
                    <a:lnTo>
                      <a:pt x="72" y="150"/>
                    </a:lnTo>
                    <a:lnTo>
                      <a:pt x="68" y="148"/>
                    </a:lnTo>
                    <a:lnTo>
                      <a:pt x="68" y="148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58" y="146"/>
                    </a:lnTo>
                    <a:lnTo>
                      <a:pt x="56" y="148"/>
                    </a:lnTo>
                    <a:lnTo>
                      <a:pt x="40" y="158"/>
                    </a:lnTo>
                    <a:lnTo>
                      <a:pt x="40" y="158"/>
                    </a:lnTo>
                    <a:lnTo>
                      <a:pt x="38" y="158"/>
                    </a:lnTo>
                    <a:lnTo>
                      <a:pt x="36" y="158"/>
                    </a:lnTo>
                    <a:lnTo>
                      <a:pt x="28" y="150"/>
                    </a:lnTo>
                    <a:lnTo>
                      <a:pt x="28" y="150"/>
                    </a:lnTo>
                    <a:lnTo>
                      <a:pt x="28" y="149"/>
                    </a:lnTo>
                    <a:lnTo>
                      <a:pt x="28" y="146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0" y="128"/>
                    </a:lnTo>
                    <a:lnTo>
                      <a:pt x="40" y="125"/>
                    </a:lnTo>
                    <a:lnTo>
                      <a:pt x="40" y="122"/>
                    </a:lnTo>
                    <a:lnTo>
                      <a:pt x="38" y="120"/>
                    </a:lnTo>
                    <a:lnTo>
                      <a:pt x="36" y="114"/>
                    </a:lnTo>
                    <a:lnTo>
                      <a:pt x="36" y="114"/>
                    </a:lnTo>
                    <a:lnTo>
                      <a:pt x="35" y="111"/>
                    </a:lnTo>
                    <a:lnTo>
                      <a:pt x="32" y="109"/>
                    </a:lnTo>
                    <a:lnTo>
                      <a:pt x="30" y="107"/>
                    </a:lnTo>
                    <a:lnTo>
                      <a:pt x="28" y="106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8" y="101"/>
                    </a:lnTo>
                    <a:lnTo>
                      <a:pt x="7" y="98"/>
                    </a:lnTo>
                    <a:lnTo>
                      <a:pt x="7" y="98"/>
                    </a:lnTo>
                    <a:lnTo>
                      <a:pt x="7" y="94"/>
                    </a:lnTo>
                    <a:lnTo>
                      <a:pt x="7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03" name="Freeform: Shape 52"/>
              <p:cNvSpPr/>
              <p:nvPr/>
            </p:nvSpPr>
            <p:spPr bwMode="auto">
              <a:xfrm>
                <a:off x="3314701" y="3105151"/>
                <a:ext cx="123825" cy="123825"/>
              </a:xfrm>
              <a:custGeom>
                <a:avLst/>
                <a:gdLst>
                  <a:gd name="T0" fmla="*/ 39 w 78"/>
                  <a:gd name="T1" fmla="*/ 78 h 78"/>
                  <a:gd name="T2" fmla="*/ 54 w 78"/>
                  <a:gd name="T3" fmla="*/ 76 h 78"/>
                  <a:gd name="T4" fmla="*/ 66 w 78"/>
                  <a:gd name="T5" fmla="*/ 67 h 78"/>
                  <a:gd name="T6" fmla="*/ 74 w 78"/>
                  <a:gd name="T7" fmla="*/ 55 h 78"/>
                  <a:gd name="T8" fmla="*/ 78 w 78"/>
                  <a:gd name="T9" fmla="*/ 40 h 78"/>
                  <a:gd name="T10" fmla="*/ 77 w 78"/>
                  <a:gd name="T11" fmla="*/ 32 h 78"/>
                  <a:gd name="T12" fmla="*/ 71 w 78"/>
                  <a:gd name="T13" fmla="*/ 18 h 78"/>
                  <a:gd name="T14" fmla="*/ 60 w 78"/>
                  <a:gd name="T15" fmla="*/ 7 h 78"/>
                  <a:gd name="T16" fmla="*/ 46 w 78"/>
                  <a:gd name="T17" fmla="*/ 1 h 78"/>
                  <a:gd name="T18" fmla="*/ 39 w 78"/>
                  <a:gd name="T19" fmla="*/ 0 h 78"/>
                  <a:gd name="T20" fmla="*/ 23 w 78"/>
                  <a:gd name="T21" fmla="*/ 4 h 78"/>
                  <a:gd name="T22" fmla="*/ 11 w 78"/>
                  <a:gd name="T23" fmla="*/ 12 h 78"/>
                  <a:gd name="T24" fmla="*/ 3 w 78"/>
                  <a:gd name="T25" fmla="*/ 25 h 78"/>
                  <a:gd name="T26" fmla="*/ 0 w 78"/>
                  <a:gd name="T27" fmla="*/ 40 h 78"/>
                  <a:gd name="T28" fmla="*/ 1 w 78"/>
                  <a:gd name="T29" fmla="*/ 47 h 78"/>
                  <a:gd name="T30" fmla="*/ 7 w 78"/>
                  <a:gd name="T31" fmla="*/ 61 h 78"/>
                  <a:gd name="T32" fmla="*/ 17 w 78"/>
                  <a:gd name="T33" fmla="*/ 73 h 78"/>
                  <a:gd name="T34" fmla="*/ 31 w 78"/>
                  <a:gd name="T35" fmla="*/ 78 h 78"/>
                  <a:gd name="T36" fmla="*/ 39 w 78"/>
                  <a:gd name="T37" fmla="*/ 78 h 78"/>
                  <a:gd name="T38" fmla="*/ 39 w 78"/>
                  <a:gd name="T39" fmla="*/ 7 h 78"/>
                  <a:gd name="T40" fmla="*/ 51 w 78"/>
                  <a:gd name="T41" fmla="*/ 9 h 78"/>
                  <a:gd name="T42" fmla="*/ 61 w 78"/>
                  <a:gd name="T43" fmla="*/ 16 h 78"/>
                  <a:gd name="T44" fmla="*/ 68 w 78"/>
                  <a:gd name="T45" fmla="*/ 27 h 78"/>
                  <a:gd name="T46" fmla="*/ 71 w 78"/>
                  <a:gd name="T47" fmla="*/ 40 h 78"/>
                  <a:gd name="T48" fmla="*/ 70 w 78"/>
                  <a:gd name="T49" fmla="*/ 46 h 78"/>
                  <a:gd name="T50" fmla="*/ 65 w 78"/>
                  <a:gd name="T51" fmla="*/ 57 h 78"/>
                  <a:gd name="T52" fmla="*/ 57 w 78"/>
                  <a:gd name="T53" fmla="*/ 66 h 78"/>
                  <a:gd name="T54" fmla="*/ 45 w 78"/>
                  <a:gd name="T55" fmla="*/ 71 h 78"/>
                  <a:gd name="T56" fmla="*/ 39 w 78"/>
                  <a:gd name="T57" fmla="*/ 71 h 78"/>
                  <a:gd name="T58" fmla="*/ 26 w 78"/>
                  <a:gd name="T59" fmla="*/ 69 h 78"/>
                  <a:gd name="T60" fmla="*/ 16 w 78"/>
                  <a:gd name="T61" fmla="*/ 62 h 78"/>
                  <a:gd name="T62" fmla="*/ 9 w 78"/>
                  <a:gd name="T63" fmla="*/ 52 h 78"/>
                  <a:gd name="T64" fmla="*/ 7 w 78"/>
                  <a:gd name="T65" fmla="*/ 40 h 78"/>
                  <a:gd name="T66" fmla="*/ 8 w 78"/>
                  <a:gd name="T67" fmla="*/ 33 h 78"/>
                  <a:gd name="T68" fmla="*/ 12 w 78"/>
                  <a:gd name="T69" fmla="*/ 21 h 78"/>
                  <a:gd name="T70" fmla="*/ 21 w 78"/>
                  <a:gd name="T71" fmla="*/ 13 h 78"/>
                  <a:gd name="T72" fmla="*/ 32 w 78"/>
                  <a:gd name="T73" fmla="*/ 8 h 78"/>
                  <a:gd name="T74" fmla="*/ 39 w 78"/>
                  <a:gd name="T75" fmla="*/ 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8" h="78">
                    <a:moveTo>
                      <a:pt x="39" y="78"/>
                    </a:moveTo>
                    <a:lnTo>
                      <a:pt x="39" y="78"/>
                    </a:lnTo>
                    <a:lnTo>
                      <a:pt x="46" y="78"/>
                    </a:lnTo>
                    <a:lnTo>
                      <a:pt x="54" y="76"/>
                    </a:lnTo>
                    <a:lnTo>
                      <a:pt x="60" y="73"/>
                    </a:lnTo>
                    <a:lnTo>
                      <a:pt x="66" y="67"/>
                    </a:lnTo>
                    <a:lnTo>
                      <a:pt x="71" y="61"/>
                    </a:lnTo>
                    <a:lnTo>
                      <a:pt x="74" y="55"/>
                    </a:lnTo>
                    <a:lnTo>
                      <a:pt x="77" y="47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7" y="32"/>
                    </a:lnTo>
                    <a:lnTo>
                      <a:pt x="74" y="25"/>
                    </a:lnTo>
                    <a:lnTo>
                      <a:pt x="71" y="18"/>
                    </a:lnTo>
                    <a:lnTo>
                      <a:pt x="66" y="12"/>
                    </a:lnTo>
                    <a:lnTo>
                      <a:pt x="60" y="7"/>
                    </a:lnTo>
                    <a:lnTo>
                      <a:pt x="54" y="4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1" y="1"/>
                    </a:lnTo>
                    <a:lnTo>
                      <a:pt x="23" y="4"/>
                    </a:lnTo>
                    <a:lnTo>
                      <a:pt x="17" y="7"/>
                    </a:lnTo>
                    <a:lnTo>
                      <a:pt x="11" y="12"/>
                    </a:lnTo>
                    <a:lnTo>
                      <a:pt x="7" y="18"/>
                    </a:lnTo>
                    <a:lnTo>
                      <a:pt x="3" y="25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7"/>
                    </a:lnTo>
                    <a:lnTo>
                      <a:pt x="3" y="55"/>
                    </a:lnTo>
                    <a:lnTo>
                      <a:pt x="7" y="61"/>
                    </a:lnTo>
                    <a:lnTo>
                      <a:pt x="11" y="67"/>
                    </a:lnTo>
                    <a:lnTo>
                      <a:pt x="17" y="73"/>
                    </a:lnTo>
                    <a:lnTo>
                      <a:pt x="23" y="76"/>
                    </a:lnTo>
                    <a:lnTo>
                      <a:pt x="31" y="78"/>
                    </a:lnTo>
                    <a:lnTo>
                      <a:pt x="39" y="78"/>
                    </a:lnTo>
                    <a:lnTo>
                      <a:pt x="39" y="78"/>
                    </a:lnTo>
                    <a:close/>
                    <a:moveTo>
                      <a:pt x="39" y="7"/>
                    </a:moveTo>
                    <a:lnTo>
                      <a:pt x="39" y="7"/>
                    </a:lnTo>
                    <a:lnTo>
                      <a:pt x="45" y="8"/>
                    </a:lnTo>
                    <a:lnTo>
                      <a:pt x="51" y="9"/>
                    </a:lnTo>
                    <a:lnTo>
                      <a:pt x="57" y="13"/>
                    </a:lnTo>
                    <a:lnTo>
                      <a:pt x="61" y="16"/>
                    </a:lnTo>
                    <a:lnTo>
                      <a:pt x="65" y="21"/>
                    </a:lnTo>
                    <a:lnTo>
                      <a:pt x="68" y="27"/>
                    </a:lnTo>
                    <a:lnTo>
                      <a:pt x="70" y="33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0" y="46"/>
                    </a:lnTo>
                    <a:lnTo>
                      <a:pt x="68" y="52"/>
                    </a:lnTo>
                    <a:lnTo>
                      <a:pt x="65" y="57"/>
                    </a:lnTo>
                    <a:lnTo>
                      <a:pt x="61" y="62"/>
                    </a:lnTo>
                    <a:lnTo>
                      <a:pt x="57" y="66"/>
                    </a:lnTo>
                    <a:lnTo>
                      <a:pt x="51" y="69"/>
                    </a:lnTo>
                    <a:lnTo>
                      <a:pt x="45" y="71"/>
                    </a:lnTo>
                    <a:lnTo>
                      <a:pt x="39" y="71"/>
                    </a:lnTo>
                    <a:lnTo>
                      <a:pt x="39" y="71"/>
                    </a:lnTo>
                    <a:lnTo>
                      <a:pt x="32" y="71"/>
                    </a:lnTo>
                    <a:lnTo>
                      <a:pt x="26" y="69"/>
                    </a:lnTo>
                    <a:lnTo>
                      <a:pt x="21" y="66"/>
                    </a:lnTo>
                    <a:lnTo>
                      <a:pt x="16" y="62"/>
                    </a:lnTo>
                    <a:lnTo>
                      <a:pt x="12" y="57"/>
                    </a:lnTo>
                    <a:lnTo>
                      <a:pt x="9" y="52"/>
                    </a:lnTo>
                    <a:lnTo>
                      <a:pt x="8" y="46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8" y="33"/>
                    </a:lnTo>
                    <a:lnTo>
                      <a:pt x="9" y="27"/>
                    </a:lnTo>
                    <a:lnTo>
                      <a:pt x="12" y="21"/>
                    </a:lnTo>
                    <a:lnTo>
                      <a:pt x="16" y="16"/>
                    </a:lnTo>
                    <a:lnTo>
                      <a:pt x="21" y="13"/>
                    </a:lnTo>
                    <a:lnTo>
                      <a:pt x="26" y="9"/>
                    </a:lnTo>
                    <a:lnTo>
                      <a:pt x="32" y="8"/>
                    </a:lnTo>
                    <a:lnTo>
                      <a:pt x="39" y="7"/>
                    </a:lnTo>
                    <a:lnTo>
                      <a:pt x="39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04" name="Freeform: Shape 53"/>
              <p:cNvSpPr/>
              <p:nvPr/>
            </p:nvSpPr>
            <p:spPr bwMode="auto">
              <a:xfrm>
                <a:off x="3502026" y="2952751"/>
                <a:ext cx="203200" cy="204788"/>
              </a:xfrm>
              <a:custGeom>
                <a:avLst/>
                <a:gdLst>
                  <a:gd name="T0" fmla="*/ 9 w 128"/>
                  <a:gd name="T1" fmla="*/ 39 h 129"/>
                  <a:gd name="T2" fmla="*/ 2 w 128"/>
                  <a:gd name="T3" fmla="*/ 43 h 129"/>
                  <a:gd name="T4" fmla="*/ 0 w 128"/>
                  <a:gd name="T5" fmla="*/ 55 h 129"/>
                  <a:gd name="T6" fmla="*/ 15 w 128"/>
                  <a:gd name="T7" fmla="*/ 67 h 129"/>
                  <a:gd name="T8" fmla="*/ 7 w 128"/>
                  <a:gd name="T9" fmla="*/ 84 h 129"/>
                  <a:gd name="T10" fmla="*/ 5 w 128"/>
                  <a:gd name="T11" fmla="*/ 94 h 129"/>
                  <a:gd name="T12" fmla="*/ 16 w 128"/>
                  <a:gd name="T13" fmla="*/ 104 h 129"/>
                  <a:gd name="T14" fmla="*/ 37 w 128"/>
                  <a:gd name="T15" fmla="*/ 103 h 129"/>
                  <a:gd name="T16" fmla="*/ 38 w 128"/>
                  <a:gd name="T17" fmla="*/ 121 h 129"/>
                  <a:gd name="T18" fmla="*/ 48 w 128"/>
                  <a:gd name="T19" fmla="*/ 128 h 129"/>
                  <a:gd name="T20" fmla="*/ 53 w 128"/>
                  <a:gd name="T21" fmla="*/ 129 h 129"/>
                  <a:gd name="T22" fmla="*/ 69 w 128"/>
                  <a:gd name="T23" fmla="*/ 111 h 129"/>
                  <a:gd name="T24" fmla="*/ 84 w 128"/>
                  <a:gd name="T25" fmla="*/ 121 h 129"/>
                  <a:gd name="T26" fmla="*/ 100 w 128"/>
                  <a:gd name="T27" fmla="*/ 117 h 129"/>
                  <a:gd name="T28" fmla="*/ 104 w 128"/>
                  <a:gd name="T29" fmla="*/ 109 h 129"/>
                  <a:gd name="T30" fmla="*/ 102 w 128"/>
                  <a:gd name="T31" fmla="*/ 90 h 129"/>
                  <a:gd name="T32" fmla="*/ 122 w 128"/>
                  <a:gd name="T33" fmla="*/ 88 h 129"/>
                  <a:gd name="T34" fmla="*/ 127 w 128"/>
                  <a:gd name="T35" fmla="*/ 80 h 129"/>
                  <a:gd name="T36" fmla="*/ 126 w 128"/>
                  <a:gd name="T37" fmla="*/ 69 h 129"/>
                  <a:gd name="T38" fmla="*/ 109 w 128"/>
                  <a:gd name="T39" fmla="*/ 55 h 129"/>
                  <a:gd name="T40" fmla="*/ 121 w 128"/>
                  <a:gd name="T41" fmla="*/ 41 h 129"/>
                  <a:gd name="T42" fmla="*/ 118 w 128"/>
                  <a:gd name="T43" fmla="*/ 27 h 129"/>
                  <a:gd name="T44" fmla="*/ 95 w 128"/>
                  <a:gd name="T45" fmla="*/ 28 h 129"/>
                  <a:gd name="T46" fmla="*/ 88 w 128"/>
                  <a:gd name="T47" fmla="*/ 22 h 129"/>
                  <a:gd name="T48" fmla="*/ 86 w 128"/>
                  <a:gd name="T49" fmla="*/ 3 h 129"/>
                  <a:gd name="T50" fmla="*/ 76 w 128"/>
                  <a:gd name="T51" fmla="*/ 0 h 129"/>
                  <a:gd name="T52" fmla="*/ 67 w 128"/>
                  <a:gd name="T53" fmla="*/ 4 h 129"/>
                  <a:gd name="T54" fmla="*/ 55 w 128"/>
                  <a:gd name="T55" fmla="*/ 18 h 129"/>
                  <a:gd name="T56" fmla="*/ 38 w 128"/>
                  <a:gd name="T57" fmla="*/ 5 h 129"/>
                  <a:gd name="T58" fmla="*/ 24 w 128"/>
                  <a:gd name="T59" fmla="*/ 12 h 129"/>
                  <a:gd name="T60" fmla="*/ 28 w 128"/>
                  <a:gd name="T61" fmla="*/ 32 h 129"/>
                  <a:gd name="T62" fmla="*/ 32 w 128"/>
                  <a:gd name="T63" fmla="*/ 39 h 129"/>
                  <a:gd name="T64" fmla="*/ 30 w 128"/>
                  <a:gd name="T65" fmla="*/ 17 h 129"/>
                  <a:gd name="T66" fmla="*/ 50 w 128"/>
                  <a:gd name="T67" fmla="*/ 24 h 129"/>
                  <a:gd name="T68" fmla="*/ 59 w 128"/>
                  <a:gd name="T69" fmla="*/ 24 h 129"/>
                  <a:gd name="T70" fmla="*/ 74 w 128"/>
                  <a:gd name="T71" fmla="*/ 7 h 129"/>
                  <a:gd name="T72" fmla="*/ 81 w 128"/>
                  <a:gd name="T73" fmla="*/ 8 h 129"/>
                  <a:gd name="T74" fmla="*/ 86 w 128"/>
                  <a:gd name="T75" fmla="*/ 31 h 129"/>
                  <a:gd name="T76" fmla="*/ 111 w 128"/>
                  <a:gd name="T77" fmla="*/ 31 h 129"/>
                  <a:gd name="T78" fmla="*/ 115 w 128"/>
                  <a:gd name="T79" fmla="*/ 39 h 129"/>
                  <a:gd name="T80" fmla="*/ 104 w 128"/>
                  <a:gd name="T81" fmla="*/ 60 h 129"/>
                  <a:gd name="T82" fmla="*/ 120 w 128"/>
                  <a:gd name="T83" fmla="*/ 74 h 129"/>
                  <a:gd name="T84" fmla="*/ 119 w 128"/>
                  <a:gd name="T85" fmla="*/ 82 h 129"/>
                  <a:gd name="T86" fmla="*/ 100 w 128"/>
                  <a:gd name="T87" fmla="*/ 83 h 129"/>
                  <a:gd name="T88" fmla="*/ 93 w 128"/>
                  <a:gd name="T89" fmla="*/ 98 h 129"/>
                  <a:gd name="T90" fmla="*/ 90 w 128"/>
                  <a:gd name="T91" fmla="*/ 116 h 129"/>
                  <a:gd name="T92" fmla="*/ 73 w 128"/>
                  <a:gd name="T93" fmla="*/ 103 h 129"/>
                  <a:gd name="T94" fmla="*/ 60 w 128"/>
                  <a:gd name="T95" fmla="*/ 109 h 129"/>
                  <a:gd name="T96" fmla="*/ 53 w 128"/>
                  <a:gd name="T97" fmla="*/ 122 h 129"/>
                  <a:gd name="T98" fmla="*/ 45 w 128"/>
                  <a:gd name="T99" fmla="*/ 118 h 129"/>
                  <a:gd name="T100" fmla="*/ 38 w 128"/>
                  <a:gd name="T101" fmla="*/ 95 h 129"/>
                  <a:gd name="T102" fmla="*/ 29 w 128"/>
                  <a:gd name="T103" fmla="*/ 94 h 129"/>
                  <a:gd name="T104" fmla="*/ 12 w 128"/>
                  <a:gd name="T105" fmla="*/ 90 h 129"/>
                  <a:gd name="T106" fmla="*/ 24 w 128"/>
                  <a:gd name="T107" fmla="*/ 72 h 129"/>
                  <a:gd name="T108" fmla="*/ 7 w 128"/>
                  <a:gd name="T109" fmla="*/ 54 h 129"/>
                  <a:gd name="T110" fmla="*/ 7 w 128"/>
                  <a:gd name="T111" fmla="*/ 49 h 129"/>
                  <a:gd name="T112" fmla="*/ 22 w 128"/>
                  <a:gd name="T113" fmla="*/ 4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8" h="129">
                    <a:moveTo>
                      <a:pt x="24" y="38"/>
                    </a:moveTo>
                    <a:lnTo>
                      <a:pt x="24" y="38"/>
                    </a:lnTo>
                    <a:lnTo>
                      <a:pt x="22" y="39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4" y="40"/>
                    </a:lnTo>
                    <a:lnTo>
                      <a:pt x="3" y="42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15" y="67"/>
                    </a:lnTo>
                    <a:lnTo>
                      <a:pt x="15" y="67"/>
                    </a:lnTo>
                    <a:lnTo>
                      <a:pt x="16" y="69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6" y="75"/>
                    </a:lnTo>
                    <a:lnTo>
                      <a:pt x="7" y="84"/>
                    </a:lnTo>
                    <a:lnTo>
                      <a:pt x="7" y="84"/>
                    </a:lnTo>
                    <a:lnTo>
                      <a:pt x="5" y="87"/>
                    </a:lnTo>
                    <a:lnTo>
                      <a:pt x="4" y="89"/>
                    </a:lnTo>
                    <a:lnTo>
                      <a:pt x="4" y="91"/>
                    </a:lnTo>
                    <a:lnTo>
                      <a:pt x="5" y="94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1" y="103"/>
                    </a:lnTo>
                    <a:lnTo>
                      <a:pt x="14" y="104"/>
                    </a:lnTo>
                    <a:lnTo>
                      <a:pt x="16" y="104"/>
                    </a:lnTo>
                    <a:lnTo>
                      <a:pt x="18" y="104"/>
                    </a:lnTo>
                    <a:lnTo>
                      <a:pt x="31" y="101"/>
                    </a:lnTo>
                    <a:lnTo>
                      <a:pt x="31" y="101"/>
                    </a:lnTo>
                    <a:lnTo>
                      <a:pt x="33" y="101"/>
                    </a:lnTo>
                    <a:lnTo>
                      <a:pt x="37" y="103"/>
                    </a:lnTo>
                    <a:lnTo>
                      <a:pt x="37" y="103"/>
                    </a:lnTo>
                    <a:lnTo>
                      <a:pt x="38" y="105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9" y="123"/>
                    </a:lnTo>
                    <a:lnTo>
                      <a:pt x="42" y="125"/>
                    </a:lnTo>
                    <a:lnTo>
                      <a:pt x="43" y="126"/>
                    </a:lnTo>
                    <a:lnTo>
                      <a:pt x="43" y="126"/>
                    </a:lnTo>
                    <a:lnTo>
                      <a:pt x="48" y="128"/>
                    </a:lnTo>
                    <a:lnTo>
                      <a:pt x="48" y="128"/>
                    </a:lnTo>
                    <a:lnTo>
                      <a:pt x="52" y="129"/>
                    </a:lnTo>
                    <a:lnTo>
                      <a:pt x="52" y="129"/>
                    </a:lnTo>
                    <a:lnTo>
                      <a:pt x="53" y="129"/>
                    </a:lnTo>
                    <a:lnTo>
                      <a:pt x="53" y="129"/>
                    </a:lnTo>
                    <a:lnTo>
                      <a:pt x="57" y="128"/>
                    </a:lnTo>
                    <a:lnTo>
                      <a:pt x="60" y="124"/>
                    </a:lnTo>
                    <a:lnTo>
                      <a:pt x="66" y="112"/>
                    </a:lnTo>
                    <a:lnTo>
                      <a:pt x="66" y="112"/>
                    </a:lnTo>
                    <a:lnTo>
                      <a:pt x="69" y="111"/>
                    </a:lnTo>
                    <a:lnTo>
                      <a:pt x="73" y="110"/>
                    </a:lnTo>
                    <a:lnTo>
                      <a:pt x="73" y="110"/>
                    </a:lnTo>
                    <a:lnTo>
                      <a:pt x="74" y="111"/>
                    </a:lnTo>
                    <a:lnTo>
                      <a:pt x="84" y="121"/>
                    </a:lnTo>
                    <a:lnTo>
                      <a:pt x="84" y="121"/>
                    </a:lnTo>
                    <a:lnTo>
                      <a:pt x="86" y="122"/>
                    </a:lnTo>
                    <a:lnTo>
                      <a:pt x="88" y="123"/>
                    </a:lnTo>
                    <a:lnTo>
                      <a:pt x="91" y="123"/>
                    </a:lnTo>
                    <a:lnTo>
                      <a:pt x="93" y="122"/>
                    </a:lnTo>
                    <a:lnTo>
                      <a:pt x="100" y="117"/>
                    </a:lnTo>
                    <a:lnTo>
                      <a:pt x="100" y="117"/>
                    </a:lnTo>
                    <a:lnTo>
                      <a:pt x="102" y="116"/>
                    </a:lnTo>
                    <a:lnTo>
                      <a:pt x="104" y="114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0" y="94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5" y="89"/>
                    </a:lnTo>
                    <a:lnTo>
                      <a:pt x="118" y="89"/>
                    </a:lnTo>
                    <a:lnTo>
                      <a:pt x="118" y="89"/>
                    </a:lnTo>
                    <a:lnTo>
                      <a:pt x="120" y="89"/>
                    </a:lnTo>
                    <a:lnTo>
                      <a:pt x="122" y="88"/>
                    </a:lnTo>
                    <a:lnTo>
                      <a:pt x="125" y="87"/>
                    </a:lnTo>
                    <a:lnTo>
                      <a:pt x="126" y="84"/>
                    </a:lnTo>
                    <a:lnTo>
                      <a:pt x="126" y="84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8" y="76"/>
                    </a:lnTo>
                    <a:lnTo>
                      <a:pt x="128" y="76"/>
                    </a:lnTo>
                    <a:lnTo>
                      <a:pt x="128" y="73"/>
                    </a:lnTo>
                    <a:lnTo>
                      <a:pt x="127" y="70"/>
                    </a:lnTo>
                    <a:lnTo>
                      <a:pt x="126" y="69"/>
                    </a:lnTo>
                    <a:lnTo>
                      <a:pt x="123" y="67"/>
                    </a:lnTo>
                    <a:lnTo>
                      <a:pt x="112" y="61"/>
                    </a:lnTo>
                    <a:lnTo>
                      <a:pt x="112" y="61"/>
                    </a:lnTo>
                    <a:lnTo>
                      <a:pt x="111" y="60"/>
                    </a:lnTo>
                    <a:lnTo>
                      <a:pt x="109" y="55"/>
                    </a:lnTo>
                    <a:lnTo>
                      <a:pt x="109" y="55"/>
                    </a:lnTo>
                    <a:lnTo>
                      <a:pt x="111" y="53"/>
                    </a:lnTo>
                    <a:lnTo>
                      <a:pt x="120" y="43"/>
                    </a:lnTo>
                    <a:lnTo>
                      <a:pt x="120" y="43"/>
                    </a:lnTo>
                    <a:lnTo>
                      <a:pt x="121" y="41"/>
                    </a:lnTo>
                    <a:lnTo>
                      <a:pt x="122" y="39"/>
                    </a:lnTo>
                    <a:lnTo>
                      <a:pt x="122" y="36"/>
                    </a:lnTo>
                    <a:lnTo>
                      <a:pt x="121" y="34"/>
                    </a:lnTo>
                    <a:lnTo>
                      <a:pt x="118" y="27"/>
                    </a:lnTo>
                    <a:lnTo>
                      <a:pt x="118" y="27"/>
                    </a:lnTo>
                    <a:lnTo>
                      <a:pt x="115" y="25"/>
                    </a:lnTo>
                    <a:lnTo>
                      <a:pt x="113" y="24"/>
                    </a:lnTo>
                    <a:lnTo>
                      <a:pt x="111" y="24"/>
                    </a:lnTo>
                    <a:lnTo>
                      <a:pt x="108" y="24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3" y="27"/>
                    </a:lnTo>
                    <a:lnTo>
                      <a:pt x="90" y="25"/>
                    </a:lnTo>
                    <a:lnTo>
                      <a:pt x="90" y="25"/>
                    </a:lnTo>
                    <a:lnTo>
                      <a:pt x="88" y="22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7"/>
                    </a:lnTo>
                    <a:lnTo>
                      <a:pt x="87" y="5"/>
                    </a:lnTo>
                    <a:lnTo>
                      <a:pt x="86" y="3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0" y="1"/>
                    </a:lnTo>
                    <a:lnTo>
                      <a:pt x="67" y="4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9" y="17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2" y="1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0" y="6"/>
                    </a:lnTo>
                    <a:lnTo>
                      <a:pt x="38" y="5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3" y="17"/>
                    </a:lnTo>
                    <a:lnTo>
                      <a:pt x="23" y="19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6" y="34"/>
                    </a:lnTo>
                    <a:lnTo>
                      <a:pt x="24" y="38"/>
                    </a:lnTo>
                    <a:close/>
                    <a:moveTo>
                      <a:pt x="30" y="42"/>
                    </a:moveTo>
                    <a:lnTo>
                      <a:pt x="32" y="39"/>
                    </a:lnTo>
                    <a:lnTo>
                      <a:pt x="32" y="39"/>
                    </a:lnTo>
                    <a:lnTo>
                      <a:pt x="35" y="34"/>
                    </a:lnTo>
                    <a:lnTo>
                      <a:pt x="35" y="29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7" y="12"/>
                    </a:lnTo>
                    <a:lnTo>
                      <a:pt x="38" y="13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50" y="24"/>
                    </a:lnTo>
                    <a:lnTo>
                      <a:pt x="55" y="25"/>
                    </a:lnTo>
                    <a:lnTo>
                      <a:pt x="55" y="25"/>
                    </a:lnTo>
                    <a:lnTo>
                      <a:pt x="56" y="25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64" y="22"/>
                    </a:lnTo>
                    <a:lnTo>
                      <a:pt x="67" y="19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10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3" y="27"/>
                    </a:lnTo>
                    <a:lnTo>
                      <a:pt x="86" y="31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93" y="35"/>
                    </a:lnTo>
                    <a:lnTo>
                      <a:pt x="98" y="34"/>
                    </a:lnTo>
                    <a:lnTo>
                      <a:pt x="111" y="31"/>
                    </a:lnTo>
                    <a:lnTo>
                      <a:pt x="111" y="31"/>
                    </a:lnTo>
                    <a:lnTo>
                      <a:pt x="111" y="31"/>
                    </a:lnTo>
                    <a:lnTo>
                      <a:pt x="115" y="38"/>
                    </a:lnTo>
                    <a:lnTo>
                      <a:pt x="115" y="38"/>
                    </a:lnTo>
                    <a:lnTo>
                      <a:pt x="115" y="39"/>
                    </a:lnTo>
                    <a:lnTo>
                      <a:pt x="106" y="48"/>
                    </a:lnTo>
                    <a:lnTo>
                      <a:pt x="106" y="48"/>
                    </a:lnTo>
                    <a:lnTo>
                      <a:pt x="104" y="52"/>
                    </a:lnTo>
                    <a:lnTo>
                      <a:pt x="102" y="56"/>
                    </a:lnTo>
                    <a:lnTo>
                      <a:pt x="104" y="60"/>
                    </a:lnTo>
                    <a:lnTo>
                      <a:pt x="104" y="60"/>
                    </a:lnTo>
                    <a:lnTo>
                      <a:pt x="105" y="65"/>
                    </a:lnTo>
                    <a:lnTo>
                      <a:pt x="108" y="68"/>
                    </a:lnTo>
                    <a:lnTo>
                      <a:pt x="120" y="74"/>
                    </a:lnTo>
                    <a:lnTo>
                      <a:pt x="120" y="74"/>
                    </a:lnTo>
                    <a:lnTo>
                      <a:pt x="121" y="75"/>
                    </a:lnTo>
                    <a:lnTo>
                      <a:pt x="121" y="75"/>
                    </a:lnTo>
                    <a:lnTo>
                      <a:pt x="120" y="79"/>
                    </a:lnTo>
                    <a:lnTo>
                      <a:pt x="120" y="79"/>
                    </a:lnTo>
                    <a:lnTo>
                      <a:pt x="119" y="82"/>
                    </a:lnTo>
                    <a:lnTo>
                      <a:pt x="119" y="82"/>
                    </a:lnTo>
                    <a:lnTo>
                      <a:pt x="118" y="82"/>
                    </a:lnTo>
                    <a:lnTo>
                      <a:pt x="105" y="82"/>
                    </a:lnTo>
                    <a:lnTo>
                      <a:pt x="105" y="82"/>
                    </a:lnTo>
                    <a:lnTo>
                      <a:pt x="100" y="83"/>
                    </a:lnTo>
                    <a:lnTo>
                      <a:pt x="97" y="87"/>
                    </a:lnTo>
                    <a:lnTo>
                      <a:pt x="94" y="89"/>
                    </a:lnTo>
                    <a:lnTo>
                      <a:pt x="94" y="89"/>
                    </a:lnTo>
                    <a:lnTo>
                      <a:pt x="93" y="94"/>
                    </a:lnTo>
                    <a:lnTo>
                      <a:pt x="93" y="98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0" y="116"/>
                    </a:lnTo>
                    <a:lnTo>
                      <a:pt x="90" y="116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77" y="104"/>
                    </a:lnTo>
                    <a:lnTo>
                      <a:pt x="73" y="103"/>
                    </a:lnTo>
                    <a:lnTo>
                      <a:pt x="73" y="103"/>
                    </a:lnTo>
                    <a:lnTo>
                      <a:pt x="72" y="103"/>
                    </a:lnTo>
                    <a:lnTo>
                      <a:pt x="67" y="104"/>
                    </a:lnTo>
                    <a:lnTo>
                      <a:pt x="67" y="104"/>
                    </a:lnTo>
                    <a:lnTo>
                      <a:pt x="63" y="105"/>
                    </a:lnTo>
                    <a:lnTo>
                      <a:pt x="60" y="109"/>
                    </a:lnTo>
                    <a:lnTo>
                      <a:pt x="53" y="121"/>
                    </a:lnTo>
                    <a:lnTo>
                      <a:pt x="53" y="121"/>
                    </a:lnTo>
                    <a:lnTo>
                      <a:pt x="53" y="122"/>
                    </a:lnTo>
                    <a:lnTo>
                      <a:pt x="53" y="122"/>
                    </a:lnTo>
                    <a:lnTo>
                      <a:pt x="53" y="122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46" y="119"/>
                    </a:lnTo>
                    <a:lnTo>
                      <a:pt x="46" y="119"/>
                    </a:lnTo>
                    <a:lnTo>
                      <a:pt x="45" y="118"/>
                    </a:lnTo>
                    <a:lnTo>
                      <a:pt x="45" y="105"/>
                    </a:lnTo>
                    <a:lnTo>
                      <a:pt x="45" y="105"/>
                    </a:lnTo>
                    <a:lnTo>
                      <a:pt x="44" y="101"/>
                    </a:lnTo>
                    <a:lnTo>
                      <a:pt x="42" y="97"/>
                    </a:lnTo>
                    <a:lnTo>
                      <a:pt x="38" y="95"/>
                    </a:lnTo>
                    <a:lnTo>
                      <a:pt x="38" y="95"/>
                    </a:lnTo>
                    <a:lnTo>
                      <a:pt x="35" y="94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29" y="94"/>
                    </a:lnTo>
                    <a:lnTo>
                      <a:pt x="16" y="97"/>
                    </a:lnTo>
                    <a:lnTo>
                      <a:pt x="16" y="97"/>
                    </a:lnTo>
                    <a:lnTo>
                      <a:pt x="16" y="97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4" y="76"/>
                    </a:lnTo>
                    <a:lnTo>
                      <a:pt x="24" y="72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2" y="63"/>
                    </a:lnTo>
                    <a:lnTo>
                      <a:pt x="18" y="61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9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6" y="45"/>
                    </a:lnTo>
                    <a:lnTo>
                      <a:pt x="30" y="42"/>
                    </a:lnTo>
                    <a:lnTo>
                      <a:pt x="3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05" name="Freeform: Shape 54"/>
              <p:cNvSpPr/>
              <p:nvPr/>
            </p:nvSpPr>
            <p:spPr bwMode="auto">
              <a:xfrm>
                <a:off x="3568701" y="3019426"/>
                <a:ext cx="68263" cy="69850"/>
              </a:xfrm>
              <a:custGeom>
                <a:avLst/>
                <a:gdLst>
                  <a:gd name="T0" fmla="*/ 22 w 43"/>
                  <a:gd name="T1" fmla="*/ 44 h 44"/>
                  <a:gd name="T2" fmla="*/ 22 w 43"/>
                  <a:gd name="T3" fmla="*/ 44 h 44"/>
                  <a:gd name="T4" fmla="*/ 25 w 43"/>
                  <a:gd name="T5" fmla="*/ 44 h 44"/>
                  <a:gd name="T6" fmla="*/ 30 w 43"/>
                  <a:gd name="T7" fmla="*/ 41 h 44"/>
                  <a:gd name="T8" fmla="*/ 34 w 43"/>
                  <a:gd name="T9" fmla="*/ 40 h 44"/>
                  <a:gd name="T10" fmla="*/ 37 w 43"/>
                  <a:gd name="T11" fmla="*/ 38 h 44"/>
                  <a:gd name="T12" fmla="*/ 39 w 43"/>
                  <a:gd name="T13" fmla="*/ 34 h 44"/>
                  <a:gd name="T14" fmla="*/ 42 w 43"/>
                  <a:gd name="T15" fmla="*/ 31 h 44"/>
                  <a:gd name="T16" fmla="*/ 43 w 43"/>
                  <a:gd name="T17" fmla="*/ 26 h 44"/>
                  <a:gd name="T18" fmla="*/ 43 w 43"/>
                  <a:gd name="T19" fmla="*/ 23 h 44"/>
                  <a:gd name="T20" fmla="*/ 43 w 43"/>
                  <a:gd name="T21" fmla="*/ 23 h 44"/>
                  <a:gd name="T22" fmla="*/ 43 w 43"/>
                  <a:gd name="T23" fmla="*/ 18 h 44"/>
                  <a:gd name="T24" fmla="*/ 42 w 43"/>
                  <a:gd name="T25" fmla="*/ 13 h 44"/>
                  <a:gd name="T26" fmla="*/ 39 w 43"/>
                  <a:gd name="T27" fmla="*/ 10 h 44"/>
                  <a:gd name="T28" fmla="*/ 37 w 43"/>
                  <a:gd name="T29" fmla="*/ 7 h 44"/>
                  <a:gd name="T30" fmla="*/ 34 w 43"/>
                  <a:gd name="T31" fmla="*/ 4 h 44"/>
                  <a:gd name="T32" fmla="*/ 30 w 43"/>
                  <a:gd name="T33" fmla="*/ 3 h 44"/>
                  <a:gd name="T34" fmla="*/ 25 w 43"/>
                  <a:gd name="T35" fmla="*/ 1 h 44"/>
                  <a:gd name="T36" fmla="*/ 22 w 43"/>
                  <a:gd name="T37" fmla="*/ 0 h 44"/>
                  <a:gd name="T38" fmla="*/ 22 w 43"/>
                  <a:gd name="T39" fmla="*/ 0 h 44"/>
                  <a:gd name="T40" fmla="*/ 17 w 43"/>
                  <a:gd name="T41" fmla="*/ 1 h 44"/>
                  <a:gd name="T42" fmla="*/ 14 w 43"/>
                  <a:gd name="T43" fmla="*/ 3 h 44"/>
                  <a:gd name="T44" fmla="*/ 9 w 43"/>
                  <a:gd name="T45" fmla="*/ 4 h 44"/>
                  <a:gd name="T46" fmla="*/ 7 w 43"/>
                  <a:gd name="T47" fmla="*/ 7 h 44"/>
                  <a:gd name="T48" fmla="*/ 4 w 43"/>
                  <a:gd name="T49" fmla="*/ 10 h 44"/>
                  <a:gd name="T50" fmla="*/ 2 w 43"/>
                  <a:gd name="T51" fmla="*/ 13 h 44"/>
                  <a:gd name="T52" fmla="*/ 1 w 43"/>
                  <a:gd name="T53" fmla="*/ 18 h 44"/>
                  <a:gd name="T54" fmla="*/ 0 w 43"/>
                  <a:gd name="T55" fmla="*/ 23 h 44"/>
                  <a:gd name="T56" fmla="*/ 0 w 43"/>
                  <a:gd name="T57" fmla="*/ 23 h 44"/>
                  <a:gd name="T58" fmla="*/ 1 w 43"/>
                  <a:gd name="T59" fmla="*/ 26 h 44"/>
                  <a:gd name="T60" fmla="*/ 2 w 43"/>
                  <a:gd name="T61" fmla="*/ 31 h 44"/>
                  <a:gd name="T62" fmla="*/ 4 w 43"/>
                  <a:gd name="T63" fmla="*/ 34 h 44"/>
                  <a:gd name="T64" fmla="*/ 7 w 43"/>
                  <a:gd name="T65" fmla="*/ 38 h 44"/>
                  <a:gd name="T66" fmla="*/ 9 w 43"/>
                  <a:gd name="T67" fmla="*/ 40 h 44"/>
                  <a:gd name="T68" fmla="*/ 14 w 43"/>
                  <a:gd name="T69" fmla="*/ 41 h 44"/>
                  <a:gd name="T70" fmla="*/ 17 w 43"/>
                  <a:gd name="T71" fmla="*/ 44 h 44"/>
                  <a:gd name="T72" fmla="*/ 22 w 43"/>
                  <a:gd name="T73" fmla="*/ 44 h 44"/>
                  <a:gd name="T74" fmla="*/ 22 w 43"/>
                  <a:gd name="T75" fmla="*/ 44 h 44"/>
                  <a:gd name="T76" fmla="*/ 22 w 43"/>
                  <a:gd name="T77" fmla="*/ 7 h 44"/>
                  <a:gd name="T78" fmla="*/ 22 w 43"/>
                  <a:gd name="T79" fmla="*/ 7 h 44"/>
                  <a:gd name="T80" fmla="*/ 27 w 43"/>
                  <a:gd name="T81" fmla="*/ 9 h 44"/>
                  <a:gd name="T82" fmla="*/ 31 w 43"/>
                  <a:gd name="T83" fmla="*/ 12 h 44"/>
                  <a:gd name="T84" fmla="*/ 35 w 43"/>
                  <a:gd name="T85" fmla="*/ 17 h 44"/>
                  <a:gd name="T86" fmla="*/ 36 w 43"/>
                  <a:gd name="T87" fmla="*/ 23 h 44"/>
                  <a:gd name="T88" fmla="*/ 36 w 43"/>
                  <a:gd name="T89" fmla="*/ 23 h 44"/>
                  <a:gd name="T90" fmla="*/ 35 w 43"/>
                  <a:gd name="T91" fmla="*/ 27 h 44"/>
                  <a:gd name="T92" fmla="*/ 31 w 43"/>
                  <a:gd name="T93" fmla="*/ 32 h 44"/>
                  <a:gd name="T94" fmla="*/ 27 w 43"/>
                  <a:gd name="T95" fmla="*/ 35 h 44"/>
                  <a:gd name="T96" fmla="*/ 22 w 43"/>
                  <a:gd name="T97" fmla="*/ 37 h 44"/>
                  <a:gd name="T98" fmla="*/ 22 w 43"/>
                  <a:gd name="T99" fmla="*/ 37 h 44"/>
                  <a:gd name="T100" fmla="*/ 16 w 43"/>
                  <a:gd name="T101" fmla="*/ 35 h 44"/>
                  <a:gd name="T102" fmla="*/ 11 w 43"/>
                  <a:gd name="T103" fmla="*/ 32 h 44"/>
                  <a:gd name="T104" fmla="*/ 8 w 43"/>
                  <a:gd name="T105" fmla="*/ 27 h 44"/>
                  <a:gd name="T106" fmla="*/ 7 w 43"/>
                  <a:gd name="T107" fmla="*/ 23 h 44"/>
                  <a:gd name="T108" fmla="*/ 7 w 43"/>
                  <a:gd name="T109" fmla="*/ 23 h 44"/>
                  <a:gd name="T110" fmla="*/ 8 w 43"/>
                  <a:gd name="T111" fmla="*/ 17 h 44"/>
                  <a:gd name="T112" fmla="*/ 11 w 43"/>
                  <a:gd name="T113" fmla="*/ 12 h 44"/>
                  <a:gd name="T114" fmla="*/ 16 w 43"/>
                  <a:gd name="T115" fmla="*/ 9 h 44"/>
                  <a:gd name="T116" fmla="*/ 22 w 43"/>
                  <a:gd name="T117" fmla="*/ 7 h 44"/>
                  <a:gd name="T118" fmla="*/ 22 w 43"/>
                  <a:gd name="T11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" h="44">
                    <a:moveTo>
                      <a:pt x="22" y="44"/>
                    </a:moveTo>
                    <a:lnTo>
                      <a:pt x="22" y="44"/>
                    </a:lnTo>
                    <a:lnTo>
                      <a:pt x="25" y="44"/>
                    </a:lnTo>
                    <a:lnTo>
                      <a:pt x="30" y="41"/>
                    </a:lnTo>
                    <a:lnTo>
                      <a:pt x="34" y="40"/>
                    </a:lnTo>
                    <a:lnTo>
                      <a:pt x="37" y="38"/>
                    </a:lnTo>
                    <a:lnTo>
                      <a:pt x="39" y="34"/>
                    </a:lnTo>
                    <a:lnTo>
                      <a:pt x="42" y="31"/>
                    </a:lnTo>
                    <a:lnTo>
                      <a:pt x="43" y="26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3" y="18"/>
                    </a:lnTo>
                    <a:lnTo>
                      <a:pt x="42" y="13"/>
                    </a:lnTo>
                    <a:lnTo>
                      <a:pt x="39" y="10"/>
                    </a:lnTo>
                    <a:lnTo>
                      <a:pt x="37" y="7"/>
                    </a:lnTo>
                    <a:lnTo>
                      <a:pt x="34" y="4"/>
                    </a:lnTo>
                    <a:lnTo>
                      <a:pt x="30" y="3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4" y="3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2" y="31"/>
                    </a:lnTo>
                    <a:lnTo>
                      <a:pt x="4" y="34"/>
                    </a:lnTo>
                    <a:lnTo>
                      <a:pt x="7" y="38"/>
                    </a:lnTo>
                    <a:lnTo>
                      <a:pt x="9" y="40"/>
                    </a:lnTo>
                    <a:lnTo>
                      <a:pt x="14" y="41"/>
                    </a:lnTo>
                    <a:lnTo>
                      <a:pt x="17" y="44"/>
                    </a:lnTo>
                    <a:lnTo>
                      <a:pt x="22" y="44"/>
                    </a:lnTo>
                    <a:lnTo>
                      <a:pt x="22" y="44"/>
                    </a:lnTo>
                    <a:close/>
                    <a:moveTo>
                      <a:pt x="22" y="7"/>
                    </a:moveTo>
                    <a:lnTo>
                      <a:pt x="22" y="7"/>
                    </a:lnTo>
                    <a:lnTo>
                      <a:pt x="27" y="9"/>
                    </a:lnTo>
                    <a:lnTo>
                      <a:pt x="31" y="12"/>
                    </a:lnTo>
                    <a:lnTo>
                      <a:pt x="35" y="17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5" y="27"/>
                    </a:lnTo>
                    <a:lnTo>
                      <a:pt x="31" y="32"/>
                    </a:lnTo>
                    <a:lnTo>
                      <a:pt x="27" y="35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16" y="35"/>
                    </a:lnTo>
                    <a:lnTo>
                      <a:pt x="11" y="32"/>
                    </a:lnTo>
                    <a:lnTo>
                      <a:pt x="8" y="27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8" y="17"/>
                    </a:lnTo>
                    <a:lnTo>
                      <a:pt x="11" y="12"/>
                    </a:lnTo>
                    <a:lnTo>
                      <a:pt x="16" y="9"/>
                    </a:lnTo>
                    <a:lnTo>
                      <a:pt x="22" y="7"/>
                    </a:lnTo>
                    <a:lnTo>
                      <a:pt x="2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292" name="Group 55"/>
            <p:cNvGrpSpPr/>
            <p:nvPr/>
          </p:nvGrpSpPr>
          <p:grpSpPr>
            <a:xfrm>
              <a:off x="7593134" y="2251443"/>
              <a:ext cx="300444" cy="300445"/>
              <a:chOff x="2536826" y="3541713"/>
              <a:chExt cx="363537" cy="363538"/>
            </a:xfrm>
            <a:solidFill>
              <a:srgbClr val="FFFFFF"/>
            </a:solidFill>
          </p:grpSpPr>
          <p:sp>
            <p:nvSpPr>
              <p:cNvPr id="299" name="Freeform: Shape 56"/>
              <p:cNvSpPr/>
              <p:nvPr/>
            </p:nvSpPr>
            <p:spPr bwMode="auto">
              <a:xfrm>
                <a:off x="2538413" y="3541713"/>
                <a:ext cx="361950" cy="363538"/>
              </a:xfrm>
              <a:custGeom>
                <a:avLst/>
                <a:gdLst>
                  <a:gd name="T0" fmla="*/ 203 w 228"/>
                  <a:gd name="T1" fmla="*/ 7 h 229"/>
                  <a:gd name="T2" fmla="*/ 201 w 228"/>
                  <a:gd name="T3" fmla="*/ 4 h 229"/>
                  <a:gd name="T4" fmla="*/ 175 w 228"/>
                  <a:gd name="T5" fmla="*/ 1 h 229"/>
                  <a:gd name="T6" fmla="*/ 152 w 228"/>
                  <a:gd name="T7" fmla="*/ 13 h 229"/>
                  <a:gd name="T8" fmla="*/ 143 w 228"/>
                  <a:gd name="T9" fmla="*/ 29 h 229"/>
                  <a:gd name="T10" fmla="*/ 140 w 228"/>
                  <a:gd name="T11" fmla="*/ 53 h 229"/>
                  <a:gd name="T12" fmla="*/ 53 w 228"/>
                  <a:gd name="T13" fmla="*/ 140 h 229"/>
                  <a:gd name="T14" fmla="*/ 27 w 228"/>
                  <a:gd name="T15" fmla="*/ 143 h 229"/>
                  <a:gd name="T16" fmla="*/ 8 w 228"/>
                  <a:gd name="T17" fmla="*/ 159 h 229"/>
                  <a:gd name="T18" fmla="*/ 0 w 228"/>
                  <a:gd name="T19" fmla="*/ 182 h 229"/>
                  <a:gd name="T20" fmla="*/ 3 w 228"/>
                  <a:gd name="T21" fmla="*/ 202 h 229"/>
                  <a:gd name="T22" fmla="*/ 7 w 228"/>
                  <a:gd name="T23" fmla="*/ 203 h 229"/>
                  <a:gd name="T24" fmla="*/ 37 w 228"/>
                  <a:gd name="T25" fmla="*/ 176 h 229"/>
                  <a:gd name="T26" fmla="*/ 51 w 228"/>
                  <a:gd name="T27" fmla="*/ 191 h 229"/>
                  <a:gd name="T28" fmla="*/ 25 w 228"/>
                  <a:gd name="T29" fmla="*/ 221 h 229"/>
                  <a:gd name="T30" fmla="*/ 27 w 228"/>
                  <a:gd name="T31" fmla="*/ 224 h 229"/>
                  <a:gd name="T32" fmla="*/ 44 w 228"/>
                  <a:gd name="T33" fmla="*/ 229 h 229"/>
                  <a:gd name="T34" fmla="*/ 75 w 228"/>
                  <a:gd name="T35" fmla="*/ 216 h 229"/>
                  <a:gd name="T36" fmla="*/ 85 w 228"/>
                  <a:gd name="T37" fmla="*/ 200 h 229"/>
                  <a:gd name="T38" fmla="*/ 88 w 228"/>
                  <a:gd name="T39" fmla="*/ 175 h 229"/>
                  <a:gd name="T40" fmla="*/ 175 w 228"/>
                  <a:gd name="T41" fmla="*/ 89 h 229"/>
                  <a:gd name="T42" fmla="*/ 200 w 228"/>
                  <a:gd name="T43" fmla="*/ 85 h 229"/>
                  <a:gd name="T44" fmla="*/ 220 w 228"/>
                  <a:gd name="T45" fmla="*/ 70 h 229"/>
                  <a:gd name="T46" fmla="*/ 228 w 228"/>
                  <a:gd name="T47" fmla="*/ 46 h 229"/>
                  <a:gd name="T48" fmla="*/ 224 w 228"/>
                  <a:gd name="T49" fmla="*/ 27 h 229"/>
                  <a:gd name="T50" fmla="*/ 220 w 228"/>
                  <a:gd name="T51" fmla="*/ 25 h 229"/>
                  <a:gd name="T52" fmla="*/ 190 w 228"/>
                  <a:gd name="T53" fmla="*/ 52 h 229"/>
                  <a:gd name="T54" fmla="*/ 175 w 228"/>
                  <a:gd name="T55" fmla="*/ 37 h 229"/>
                  <a:gd name="T56" fmla="*/ 182 w 228"/>
                  <a:gd name="T57" fmla="*/ 56 h 229"/>
                  <a:gd name="T58" fmla="*/ 195 w 228"/>
                  <a:gd name="T59" fmla="*/ 58 h 229"/>
                  <a:gd name="T60" fmla="*/ 221 w 228"/>
                  <a:gd name="T61" fmla="*/ 44 h 229"/>
                  <a:gd name="T62" fmla="*/ 210 w 228"/>
                  <a:gd name="T63" fmla="*/ 70 h 229"/>
                  <a:gd name="T64" fmla="*/ 182 w 228"/>
                  <a:gd name="T65" fmla="*/ 81 h 229"/>
                  <a:gd name="T66" fmla="*/ 168 w 228"/>
                  <a:gd name="T67" fmla="*/ 79 h 229"/>
                  <a:gd name="T68" fmla="*/ 79 w 228"/>
                  <a:gd name="T69" fmla="*/ 166 h 229"/>
                  <a:gd name="T70" fmla="*/ 79 w 228"/>
                  <a:gd name="T71" fmla="*/ 175 h 229"/>
                  <a:gd name="T72" fmla="*/ 78 w 228"/>
                  <a:gd name="T73" fmla="*/ 197 h 229"/>
                  <a:gd name="T74" fmla="*/ 70 w 228"/>
                  <a:gd name="T75" fmla="*/ 211 h 229"/>
                  <a:gd name="T76" fmla="*/ 34 w 228"/>
                  <a:gd name="T77" fmla="*/ 219 h 229"/>
                  <a:gd name="T78" fmla="*/ 58 w 228"/>
                  <a:gd name="T79" fmla="*/ 191 h 229"/>
                  <a:gd name="T80" fmla="*/ 44 w 228"/>
                  <a:gd name="T81" fmla="*/ 171 h 229"/>
                  <a:gd name="T82" fmla="*/ 29 w 228"/>
                  <a:gd name="T83" fmla="*/ 173 h 229"/>
                  <a:gd name="T84" fmla="*/ 8 w 228"/>
                  <a:gd name="T85" fmla="*/ 175 h 229"/>
                  <a:gd name="T86" fmla="*/ 23 w 228"/>
                  <a:gd name="T87" fmla="*/ 154 h 229"/>
                  <a:gd name="T88" fmla="*/ 44 w 228"/>
                  <a:gd name="T89" fmla="*/ 147 h 229"/>
                  <a:gd name="T90" fmla="*/ 61 w 228"/>
                  <a:gd name="T91" fmla="*/ 150 h 229"/>
                  <a:gd name="T92" fmla="*/ 150 w 228"/>
                  <a:gd name="T93" fmla="*/ 62 h 229"/>
                  <a:gd name="T94" fmla="*/ 146 w 228"/>
                  <a:gd name="T95" fmla="*/ 49 h 229"/>
                  <a:gd name="T96" fmla="*/ 151 w 228"/>
                  <a:gd name="T97" fmla="*/ 27 h 229"/>
                  <a:gd name="T98" fmla="*/ 165 w 228"/>
                  <a:gd name="T99" fmla="*/ 11 h 229"/>
                  <a:gd name="T100" fmla="*/ 172 w 228"/>
                  <a:gd name="T101" fmla="*/ 30 h 229"/>
                  <a:gd name="T102" fmla="*/ 169 w 228"/>
                  <a:gd name="T103" fmla="*/ 4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8" h="229">
                    <a:moveTo>
                      <a:pt x="202" y="10"/>
                    </a:moveTo>
                    <a:lnTo>
                      <a:pt x="202" y="10"/>
                    </a:lnTo>
                    <a:lnTo>
                      <a:pt x="202" y="8"/>
                    </a:lnTo>
                    <a:lnTo>
                      <a:pt x="203" y="7"/>
                    </a:lnTo>
                    <a:lnTo>
                      <a:pt x="203" y="7"/>
                    </a:lnTo>
                    <a:lnTo>
                      <a:pt x="202" y="6"/>
                    </a:lnTo>
                    <a:lnTo>
                      <a:pt x="201" y="4"/>
                    </a:lnTo>
                    <a:lnTo>
                      <a:pt x="201" y="4"/>
                    </a:lnTo>
                    <a:lnTo>
                      <a:pt x="194" y="2"/>
                    </a:lnTo>
                    <a:lnTo>
                      <a:pt x="188" y="0"/>
                    </a:lnTo>
                    <a:lnTo>
                      <a:pt x="181" y="0"/>
                    </a:lnTo>
                    <a:lnTo>
                      <a:pt x="175" y="1"/>
                    </a:lnTo>
                    <a:lnTo>
                      <a:pt x="169" y="2"/>
                    </a:lnTo>
                    <a:lnTo>
                      <a:pt x="162" y="4"/>
                    </a:lnTo>
                    <a:lnTo>
                      <a:pt x="158" y="8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48" y="17"/>
                    </a:lnTo>
                    <a:lnTo>
                      <a:pt x="145" y="23"/>
                    </a:lnTo>
                    <a:lnTo>
                      <a:pt x="143" y="29"/>
                    </a:lnTo>
                    <a:lnTo>
                      <a:pt x="140" y="35"/>
                    </a:lnTo>
                    <a:lnTo>
                      <a:pt x="139" y="41"/>
                    </a:lnTo>
                    <a:lnTo>
                      <a:pt x="139" y="48"/>
                    </a:lnTo>
                    <a:lnTo>
                      <a:pt x="140" y="53"/>
                    </a:lnTo>
                    <a:lnTo>
                      <a:pt x="141" y="59"/>
                    </a:lnTo>
                    <a:lnTo>
                      <a:pt x="60" y="142"/>
                    </a:lnTo>
                    <a:lnTo>
                      <a:pt x="60" y="142"/>
                    </a:lnTo>
                    <a:lnTo>
                      <a:pt x="53" y="140"/>
                    </a:lnTo>
                    <a:lnTo>
                      <a:pt x="44" y="140"/>
                    </a:lnTo>
                    <a:lnTo>
                      <a:pt x="44" y="140"/>
                    </a:lnTo>
                    <a:lnTo>
                      <a:pt x="36" y="141"/>
                    </a:lnTo>
                    <a:lnTo>
                      <a:pt x="27" y="143"/>
                    </a:lnTo>
                    <a:lnTo>
                      <a:pt x="20" y="147"/>
                    </a:lnTo>
                    <a:lnTo>
                      <a:pt x="13" y="153"/>
                    </a:lnTo>
                    <a:lnTo>
                      <a:pt x="13" y="153"/>
                    </a:lnTo>
                    <a:lnTo>
                      <a:pt x="8" y="159"/>
                    </a:lnTo>
                    <a:lnTo>
                      <a:pt x="5" y="163"/>
                    </a:lnTo>
                    <a:lnTo>
                      <a:pt x="2" y="169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0" y="189"/>
                    </a:lnTo>
                    <a:lnTo>
                      <a:pt x="1" y="195"/>
                    </a:lnTo>
                    <a:lnTo>
                      <a:pt x="3" y="202"/>
                    </a:lnTo>
                    <a:lnTo>
                      <a:pt x="3" y="202"/>
                    </a:lnTo>
                    <a:lnTo>
                      <a:pt x="5" y="203"/>
                    </a:lnTo>
                    <a:lnTo>
                      <a:pt x="6" y="203"/>
                    </a:lnTo>
                    <a:lnTo>
                      <a:pt x="6" y="203"/>
                    </a:lnTo>
                    <a:lnTo>
                      <a:pt x="7" y="203"/>
                    </a:lnTo>
                    <a:lnTo>
                      <a:pt x="9" y="202"/>
                    </a:lnTo>
                    <a:lnTo>
                      <a:pt x="34" y="177"/>
                    </a:lnTo>
                    <a:lnTo>
                      <a:pt x="34" y="177"/>
                    </a:lnTo>
                    <a:lnTo>
                      <a:pt x="37" y="176"/>
                    </a:lnTo>
                    <a:lnTo>
                      <a:pt x="40" y="177"/>
                    </a:lnTo>
                    <a:lnTo>
                      <a:pt x="50" y="188"/>
                    </a:lnTo>
                    <a:lnTo>
                      <a:pt x="50" y="188"/>
                    </a:lnTo>
                    <a:lnTo>
                      <a:pt x="51" y="191"/>
                    </a:lnTo>
                    <a:lnTo>
                      <a:pt x="50" y="194"/>
                    </a:lnTo>
                    <a:lnTo>
                      <a:pt x="26" y="218"/>
                    </a:lnTo>
                    <a:lnTo>
                      <a:pt x="26" y="218"/>
                    </a:lnTo>
                    <a:lnTo>
                      <a:pt x="25" y="221"/>
                    </a:lnTo>
                    <a:lnTo>
                      <a:pt x="25" y="222"/>
                    </a:lnTo>
                    <a:lnTo>
                      <a:pt x="25" y="222"/>
                    </a:lnTo>
                    <a:lnTo>
                      <a:pt x="25" y="223"/>
                    </a:lnTo>
                    <a:lnTo>
                      <a:pt x="27" y="224"/>
                    </a:lnTo>
                    <a:lnTo>
                      <a:pt x="27" y="224"/>
                    </a:lnTo>
                    <a:lnTo>
                      <a:pt x="35" y="228"/>
                    </a:lnTo>
                    <a:lnTo>
                      <a:pt x="44" y="229"/>
                    </a:lnTo>
                    <a:lnTo>
                      <a:pt x="44" y="229"/>
                    </a:lnTo>
                    <a:lnTo>
                      <a:pt x="54" y="228"/>
                    </a:lnTo>
                    <a:lnTo>
                      <a:pt x="61" y="225"/>
                    </a:lnTo>
                    <a:lnTo>
                      <a:pt x="69" y="222"/>
                    </a:lnTo>
                    <a:lnTo>
                      <a:pt x="75" y="216"/>
                    </a:lnTo>
                    <a:lnTo>
                      <a:pt x="75" y="216"/>
                    </a:lnTo>
                    <a:lnTo>
                      <a:pt x="79" y="211"/>
                    </a:lnTo>
                    <a:lnTo>
                      <a:pt x="83" y="205"/>
                    </a:lnTo>
                    <a:lnTo>
                      <a:pt x="85" y="200"/>
                    </a:lnTo>
                    <a:lnTo>
                      <a:pt x="86" y="194"/>
                    </a:lnTo>
                    <a:lnTo>
                      <a:pt x="88" y="188"/>
                    </a:lnTo>
                    <a:lnTo>
                      <a:pt x="88" y="181"/>
                    </a:lnTo>
                    <a:lnTo>
                      <a:pt x="88" y="175"/>
                    </a:lnTo>
                    <a:lnTo>
                      <a:pt x="85" y="169"/>
                    </a:lnTo>
                    <a:lnTo>
                      <a:pt x="168" y="86"/>
                    </a:lnTo>
                    <a:lnTo>
                      <a:pt x="168" y="86"/>
                    </a:lnTo>
                    <a:lnTo>
                      <a:pt x="175" y="89"/>
                    </a:lnTo>
                    <a:lnTo>
                      <a:pt x="182" y="89"/>
                    </a:lnTo>
                    <a:lnTo>
                      <a:pt x="182" y="89"/>
                    </a:lnTo>
                    <a:lnTo>
                      <a:pt x="192" y="87"/>
                    </a:lnTo>
                    <a:lnTo>
                      <a:pt x="200" y="85"/>
                    </a:lnTo>
                    <a:lnTo>
                      <a:pt x="208" y="81"/>
                    </a:lnTo>
                    <a:lnTo>
                      <a:pt x="215" y="76"/>
                    </a:lnTo>
                    <a:lnTo>
                      <a:pt x="215" y="76"/>
                    </a:lnTo>
                    <a:lnTo>
                      <a:pt x="220" y="70"/>
                    </a:lnTo>
                    <a:lnTo>
                      <a:pt x="223" y="65"/>
                    </a:lnTo>
                    <a:lnTo>
                      <a:pt x="226" y="59"/>
                    </a:lnTo>
                    <a:lnTo>
                      <a:pt x="227" y="52"/>
                    </a:lnTo>
                    <a:lnTo>
                      <a:pt x="228" y="46"/>
                    </a:lnTo>
                    <a:lnTo>
                      <a:pt x="228" y="39"/>
                    </a:lnTo>
                    <a:lnTo>
                      <a:pt x="227" y="34"/>
                    </a:lnTo>
                    <a:lnTo>
                      <a:pt x="224" y="27"/>
                    </a:lnTo>
                    <a:lnTo>
                      <a:pt x="224" y="27"/>
                    </a:lnTo>
                    <a:lnTo>
                      <a:pt x="223" y="25"/>
                    </a:lnTo>
                    <a:lnTo>
                      <a:pt x="221" y="25"/>
                    </a:lnTo>
                    <a:lnTo>
                      <a:pt x="221" y="25"/>
                    </a:lnTo>
                    <a:lnTo>
                      <a:pt x="220" y="25"/>
                    </a:lnTo>
                    <a:lnTo>
                      <a:pt x="219" y="27"/>
                    </a:lnTo>
                    <a:lnTo>
                      <a:pt x="193" y="51"/>
                    </a:lnTo>
                    <a:lnTo>
                      <a:pt x="193" y="51"/>
                    </a:lnTo>
                    <a:lnTo>
                      <a:pt x="190" y="52"/>
                    </a:lnTo>
                    <a:lnTo>
                      <a:pt x="187" y="51"/>
                    </a:lnTo>
                    <a:lnTo>
                      <a:pt x="176" y="41"/>
                    </a:lnTo>
                    <a:lnTo>
                      <a:pt x="176" y="41"/>
                    </a:lnTo>
                    <a:lnTo>
                      <a:pt x="175" y="37"/>
                    </a:lnTo>
                    <a:lnTo>
                      <a:pt x="176" y="35"/>
                    </a:lnTo>
                    <a:lnTo>
                      <a:pt x="202" y="10"/>
                    </a:lnTo>
                    <a:close/>
                    <a:moveTo>
                      <a:pt x="172" y="45"/>
                    </a:moveTo>
                    <a:lnTo>
                      <a:pt x="182" y="56"/>
                    </a:lnTo>
                    <a:lnTo>
                      <a:pt x="182" y="56"/>
                    </a:lnTo>
                    <a:lnTo>
                      <a:pt x="186" y="58"/>
                    </a:lnTo>
                    <a:lnTo>
                      <a:pt x="190" y="59"/>
                    </a:lnTo>
                    <a:lnTo>
                      <a:pt x="195" y="58"/>
                    </a:lnTo>
                    <a:lnTo>
                      <a:pt x="199" y="56"/>
                    </a:lnTo>
                    <a:lnTo>
                      <a:pt x="220" y="35"/>
                    </a:lnTo>
                    <a:lnTo>
                      <a:pt x="220" y="35"/>
                    </a:lnTo>
                    <a:lnTo>
                      <a:pt x="221" y="44"/>
                    </a:lnTo>
                    <a:lnTo>
                      <a:pt x="220" y="53"/>
                    </a:lnTo>
                    <a:lnTo>
                      <a:pt x="216" y="63"/>
                    </a:lnTo>
                    <a:lnTo>
                      <a:pt x="210" y="70"/>
                    </a:lnTo>
                    <a:lnTo>
                      <a:pt x="210" y="70"/>
                    </a:lnTo>
                    <a:lnTo>
                      <a:pt x="205" y="74"/>
                    </a:lnTo>
                    <a:lnTo>
                      <a:pt x="198" y="79"/>
                    </a:lnTo>
                    <a:lnTo>
                      <a:pt x="190" y="80"/>
                    </a:lnTo>
                    <a:lnTo>
                      <a:pt x="182" y="81"/>
                    </a:lnTo>
                    <a:lnTo>
                      <a:pt x="182" y="81"/>
                    </a:lnTo>
                    <a:lnTo>
                      <a:pt x="175" y="80"/>
                    </a:lnTo>
                    <a:lnTo>
                      <a:pt x="168" y="79"/>
                    </a:lnTo>
                    <a:lnTo>
                      <a:pt x="168" y="79"/>
                    </a:lnTo>
                    <a:lnTo>
                      <a:pt x="166" y="79"/>
                    </a:lnTo>
                    <a:lnTo>
                      <a:pt x="165" y="79"/>
                    </a:lnTo>
                    <a:lnTo>
                      <a:pt x="79" y="166"/>
                    </a:lnTo>
                    <a:lnTo>
                      <a:pt x="79" y="166"/>
                    </a:lnTo>
                    <a:lnTo>
                      <a:pt x="78" y="167"/>
                    </a:lnTo>
                    <a:lnTo>
                      <a:pt x="78" y="169"/>
                    </a:lnTo>
                    <a:lnTo>
                      <a:pt x="78" y="169"/>
                    </a:lnTo>
                    <a:lnTo>
                      <a:pt x="79" y="175"/>
                    </a:lnTo>
                    <a:lnTo>
                      <a:pt x="81" y="180"/>
                    </a:lnTo>
                    <a:lnTo>
                      <a:pt x="81" y="186"/>
                    </a:lnTo>
                    <a:lnTo>
                      <a:pt x="81" y="191"/>
                    </a:lnTo>
                    <a:lnTo>
                      <a:pt x="78" y="197"/>
                    </a:lnTo>
                    <a:lnTo>
                      <a:pt x="76" y="202"/>
                    </a:lnTo>
                    <a:lnTo>
                      <a:pt x="74" y="207"/>
                    </a:lnTo>
                    <a:lnTo>
                      <a:pt x="70" y="211"/>
                    </a:lnTo>
                    <a:lnTo>
                      <a:pt x="70" y="211"/>
                    </a:lnTo>
                    <a:lnTo>
                      <a:pt x="62" y="217"/>
                    </a:lnTo>
                    <a:lnTo>
                      <a:pt x="54" y="221"/>
                    </a:lnTo>
                    <a:lnTo>
                      <a:pt x="43" y="222"/>
                    </a:lnTo>
                    <a:lnTo>
                      <a:pt x="34" y="219"/>
                    </a:lnTo>
                    <a:lnTo>
                      <a:pt x="55" y="198"/>
                    </a:lnTo>
                    <a:lnTo>
                      <a:pt x="55" y="198"/>
                    </a:lnTo>
                    <a:lnTo>
                      <a:pt x="57" y="195"/>
                    </a:lnTo>
                    <a:lnTo>
                      <a:pt x="58" y="191"/>
                    </a:lnTo>
                    <a:lnTo>
                      <a:pt x="58" y="187"/>
                    </a:lnTo>
                    <a:lnTo>
                      <a:pt x="56" y="183"/>
                    </a:lnTo>
                    <a:lnTo>
                      <a:pt x="44" y="171"/>
                    </a:lnTo>
                    <a:lnTo>
                      <a:pt x="44" y="171"/>
                    </a:lnTo>
                    <a:lnTo>
                      <a:pt x="41" y="169"/>
                    </a:lnTo>
                    <a:lnTo>
                      <a:pt x="37" y="169"/>
                    </a:lnTo>
                    <a:lnTo>
                      <a:pt x="33" y="170"/>
                    </a:lnTo>
                    <a:lnTo>
                      <a:pt x="29" y="173"/>
                    </a:lnTo>
                    <a:lnTo>
                      <a:pt x="8" y="194"/>
                    </a:lnTo>
                    <a:lnTo>
                      <a:pt x="8" y="194"/>
                    </a:lnTo>
                    <a:lnTo>
                      <a:pt x="7" y="184"/>
                    </a:lnTo>
                    <a:lnTo>
                      <a:pt x="8" y="175"/>
                    </a:lnTo>
                    <a:lnTo>
                      <a:pt x="12" y="166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23" y="154"/>
                    </a:lnTo>
                    <a:lnTo>
                      <a:pt x="30" y="150"/>
                    </a:lnTo>
                    <a:lnTo>
                      <a:pt x="37" y="148"/>
                    </a:lnTo>
                    <a:lnTo>
                      <a:pt x="44" y="147"/>
                    </a:lnTo>
                    <a:lnTo>
                      <a:pt x="44" y="147"/>
                    </a:lnTo>
                    <a:lnTo>
                      <a:pt x="53" y="148"/>
                    </a:lnTo>
                    <a:lnTo>
                      <a:pt x="58" y="149"/>
                    </a:lnTo>
                    <a:lnTo>
                      <a:pt x="58" y="149"/>
                    </a:lnTo>
                    <a:lnTo>
                      <a:pt x="61" y="150"/>
                    </a:lnTo>
                    <a:lnTo>
                      <a:pt x="63" y="149"/>
                    </a:lnTo>
                    <a:lnTo>
                      <a:pt x="148" y="63"/>
                    </a:lnTo>
                    <a:lnTo>
                      <a:pt x="148" y="63"/>
                    </a:lnTo>
                    <a:lnTo>
                      <a:pt x="150" y="62"/>
                    </a:lnTo>
                    <a:lnTo>
                      <a:pt x="150" y="59"/>
                    </a:lnTo>
                    <a:lnTo>
                      <a:pt x="150" y="59"/>
                    </a:lnTo>
                    <a:lnTo>
                      <a:pt x="147" y="53"/>
                    </a:lnTo>
                    <a:lnTo>
                      <a:pt x="146" y="49"/>
                    </a:lnTo>
                    <a:lnTo>
                      <a:pt x="146" y="43"/>
                    </a:lnTo>
                    <a:lnTo>
                      <a:pt x="147" y="37"/>
                    </a:lnTo>
                    <a:lnTo>
                      <a:pt x="148" y="31"/>
                    </a:lnTo>
                    <a:lnTo>
                      <a:pt x="151" y="27"/>
                    </a:lnTo>
                    <a:lnTo>
                      <a:pt x="154" y="22"/>
                    </a:lnTo>
                    <a:lnTo>
                      <a:pt x="158" y="17"/>
                    </a:lnTo>
                    <a:lnTo>
                      <a:pt x="158" y="17"/>
                    </a:lnTo>
                    <a:lnTo>
                      <a:pt x="165" y="11"/>
                    </a:lnTo>
                    <a:lnTo>
                      <a:pt x="174" y="8"/>
                    </a:lnTo>
                    <a:lnTo>
                      <a:pt x="183" y="7"/>
                    </a:lnTo>
                    <a:lnTo>
                      <a:pt x="193" y="9"/>
                    </a:lnTo>
                    <a:lnTo>
                      <a:pt x="172" y="30"/>
                    </a:lnTo>
                    <a:lnTo>
                      <a:pt x="172" y="30"/>
                    </a:lnTo>
                    <a:lnTo>
                      <a:pt x="169" y="34"/>
                    </a:lnTo>
                    <a:lnTo>
                      <a:pt x="168" y="37"/>
                    </a:lnTo>
                    <a:lnTo>
                      <a:pt x="169" y="42"/>
                    </a:lnTo>
                    <a:lnTo>
                      <a:pt x="172" y="45"/>
                    </a:lnTo>
                    <a:lnTo>
                      <a:pt x="17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00" name="Freeform: Shape 57"/>
              <p:cNvSpPr/>
              <p:nvPr/>
            </p:nvSpPr>
            <p:spPr bwMode="auto">
              <a:xfrm>
                <a:off x="2735263" y="3740151"/>
                <a:ext cx="163513" cy="163513"/>
              </a:xfrm>
              <a:custGeom>
                <a:avLst/>
                <a:gdLst>
                  <a:gd name="T0" fmla="*/ 84 w 103"/>
                  <a:gd name="T1" fmla="*/ 93 h 103"/>
                  <a:gd name="T2" fmla="*/ 84 w 103"/>
                  <a:gd name="T3" fmla="*/ 93 h 103"/>
                  <a:gd name="T4" fmla="*/ 81 w 103"/>
                  <a:gd name="T5" fmla="*/ 96 h 103"/>
                  <a:gd name="T6" fmla="*/ 78 w 103"/>
                  <a:gd name="T7" fmla="*/ 93 h 103"/>
                  <a:gd name="T8" fmla="*/ 7 w 103"/>
                  <a:gd name="T9" fmla="*/ 22 h 103"/>
                  <a:gd name="T10" fmla="*/ 7 w 103"/>
                  <a:gd name="T11" fmla="*/ 22 h 103"/>
                  <a:gd name="T12" fmla="*/ 3 w 103"/>
                  <a:gd name="T13" fmla="*/ 22 h 103"/>
                  <a:gd name="T14" fmla="*/ 1 w 103"/>
                  <a:gd name="T15" fmla="*/ 22 h 103"/>
                  <a:gd name="T16" fmla="*/ 1 w 103"/>
                  <a:gd name="T17" fmla="*/ 22 h 103"/>
                  <a:gd name="T18" fmla="*/ 0 w 103"/>
                  <a:gd name="T19" fmla="*/ 25 h 103"/>
                  <a:gd name="T20" fmla="*/ 1 w 103"/>
                  <a:gd name="T21" fmla="*/ 28 h 103"/>
                  <a:gd name="T22" fmla="*/ 74 w 103"/>
                  <a:gd name="T23" fmla="*/ 99 h 103"/>
                  <a:gd name="T24" fmla="*/ 74 w 103"/>
                  <a:gd name="T25" fmla="*/ 99 h 103"/>
                  <a:gd name="T26" fmla="*/ 77 w 103"/>
                  <a:gd name="T27" fmla="*/ 101 h 103"/>
                  <a:gd name="T28" fmla="*/ 81 w 103"/>
                  <a:gd name="T29" fmla="*/ 103 h 103"/>
                  <a:gd name="T30" fmla="*/ 81 w 103"/>
                  <a:gd name="T31" fmla="*/ 103 h 103"/>
                  <a:gd name="T32" fmla="*/ 81 w 103"/>
                  <a:gd name="T33" fmla="*/ 103 h 103"/>
                  <a:gd name="T34" fmla="*/ 81 w 103"/>
                  <a:gd name="T35" fmla="*/ 103 h 103"/>
                  <a:gd name="T36" fmla="*/ 85 w 103"/>
                  <a:gd name="T37" fmla="*/ 101 h 103"/>
                  <a:gd name="T38" fmla="*/ 89 w 103"/>
                  <a:gd name="T39" fmla="*/ 99 h 103"/>
                  <a:gd name="T40" fmla="*/ 99 w 103"/>
                  <a:gd name="T41" fmla="*/ 89 h 103"/>
                  <a:gd name="T42" fmla="*/ 99 w 103"/>
                  <a:gd name="T43" fmla="*/ 89 h 103"/>
                  <a:gd name="T44" fmla="*/ 102 w 103"/>
                  <a:gd name="T45" fmla="*/ 84 h 103"/>
                  <a:gd name="T46" fmla="*/ 103 w 103"/>
                  <a:gd name="T47" fmla="*/ 80 h 103"/>
                  <a:gd name="T48" fmla="*/ 102 w 103"/>
                  <a:gd name="T49" fmla="*/ 76 h 103"/>
                  <a:gd name="T50" fmla="*/ 99 w 103"/>
                  <a:gd name="T51" fmla="*/ 72 h 103"/>
                  <a:gd name="T52" fmla="*/ 28 w 103"/>
                  <a:gd name="T53" fmla="*/ 1 h 103"/>
                  <a:gd name="T54" fmla="*/ 28 w 103"/>
                  <a:gd name="T55" fmla="*/ 1 h 103"/>
                  <a:gd name="T56" fmla="*/ 26 w 103"/>
                  <a:gd name="T57" fmla="*/ 0 h 103"/>
                  <a:gd name="T58" fmla="*/ 23 w 103"/>
                  <a:gd name="T59" fmla="*/ 1 h 103"/>
                  <a:gd name="T60" fmla="*/ 23 w 103"/>
                  <a:gd name="T61" fmla="*/ 1 h 103"/>
                  <a:gd name="T62" fmla="*/ 22 w 103"/>
                  <a:gd name="T63" fmla="*/ 3 h 103"/>
                  <a:gd name="T64" fmla="*/ 23 w 103"/>
                  <a:gd name="T65" fmla="*/ 6 h 103"/>
                  <a:gd name="T66" fmla="*/ 95 w 103"/>
                  <a:gd name="T67" fmla="*/ 77 h 103"/>
                  <a:gd name="T68" fmla="*/ 95 w 103"/>
                  <a:gd name="T69" fmla="*/ 77 h 103"/>
                  <a:gd name="T70" fmla="*/ 96 w 103"/>
                  <a:gd name="T71" fmla="*/ 80 h 103"/>
                  <a:gd name="T72" fmla="*/ 95 w 103"/>
                  <a:gd name="T73" fmla="*/ 83 h 103"/>
                  <a:gd name="T74" fmla="*/ 84 w 103"/>
                  <a:gd name="T75" fmla="*/ 9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3" h="103">
                    <a:moveTo>
                      <a:pt x="84" y="93"/>
                    </a:moveTo>
                    <a:lnTo>
                      <a:pt x="84" y="93"/>
                    </a:lnTo>
                    <a:lnTo>
                      <a:pt x="81" y="96"/>
                    </a:lnTo>
                    <a:lnTo>
                      <a:pt x="78" y="93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3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1" y="28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77" y="101"/>
                    </a:lnTo>
                    <a:lnTo>
                      <a:pt x="81" y="103"/>
                    </a:lnTo>
                    <a:lnTo>
                      <a:pt x="81" y="103"/>
                    </a:lnTo>
                    <a:lnTo>
                      <a:pt x="81" y="103"/>
                    </a:lnTo>
                    <a:lnTo>
                      <a:pt x="81" y="103"/>
                    </a:lnTo>
                    <a:lnTo>
                      <a:pt x="85" y="101"/>
                    </a:lnTo>
                    <a:lnTo>
                      <a:pt x="89" y="99"/>
                    </a:lnTo>
                    <a:lnTo>
                      <a:pt x="99" y="89"/>
                    </a:lnTo>
                    <a:lnTo>
                      <a:pt x="99" y="89"/>
                    </a:lnTo>
                    <a:lnTo>
                      <a:pt x="102" y="84"/>
                    </a:lnTo>
                    <a:lnTo>
                      <a:pt x="103" y="80"/>
                    </a:lnTo>
                    <a:lnTo>
                      <a:pt x="102" y="76"/>
                    </a:lnTo>
                    <a:lnTo>
                      <a:pt x="99" y="72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2" y="3"/>
                    </a:lnTo>
                    <a:lnTo>
                      <a:pt x="23" y="6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6" y="80"/>
                    </a:lnTo>
                    <a:lnTo>
                      <a:pt x="95" y="83"/>
                    </a:lnTo>
                    <a:lnTo>
                      <a:pt x="84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01" name="Freeform: Shape 58"/>
              <p:cNvSpPr/>
              <p:nvPr/>
            </p:nvSpPr>
            <p:spPr bwMode="auto">
              <a:xfrm>
                <a:off x="2536826" y="3541713"/>
                <a:ext cx="147638" cy="147638"/>
              </a:xfrm>
              <a:custGeom>
                <a:avLst/>
                <a:gdLst>
                  <a:gd name="T0" fmla="*/ 42 w 93"/>
                  <a:gd name="T1" fmla="*/ 22 h 93"/>
                  <a:gd name="T2" fmla="*/ 21 w 93"/>
                  <a:gd name="T3" fmla="*/ 1 h 93"/>
                  <a:gd name="T4" fmla="*/ 21 w 93"/>
                  <a:gd name="T5" fmla="*/ 1 h 93"/>
                  <a:gd name="T6" fmla="*/ 19 w 93"/>
                  <a:gd name="T7" fmla="*/ 0 h 93"/>
                  <a:gd name="T8" fmla="*/ 16 w 93"/>
                  <a:gd name="T9" fmla="*/ 1 h 93"/>
                  <a:gd name="T10" fmla="*/ 1 w 93"/>
                  <a:gd name="T11" fmla="*/ 15 h 93"/>
                  <a:gd name="T12" fmla="*/ 1 w 93"/>
                  <a:gd name="T13" fmla="*/ 15 h 93"/>
                  <a:gd name="T14" fmla="*/ 0 w 93"/>
                  <a:gd name="T15" fmla="*/ 18 h 93"/>
                  <a:gd name="T16" fmla="*/ 1 w 93"/>
                  <a:gd name="T17" fmla="*/ 21 h 93"/>
                  <a:gd name="T18" fmla="*/ 23 w 93"/>
                  <a:gd name="T19" fmla="*/ 42 h 93"/>
                  <a:gd name="T20" fmla="*/ 23 w 93"/>
                  <a:gd name="T21" fmla="*/ 42 h 93"/>
                  <a:gd name="T22" fmla="*/ 26 w 93"/>
                  <a:gd name="T23" fmla="*/ 43 h 93"/>
                  <a:gd name="T24" fmla="*/ 26 w 93"/>
                  <a:gd name="T25" fmla="*/ 43 h 93"/>
                  <a:gd name="T26" fmla="*/ 28 w 93"/>
                  <a:gd name="T27" fmla="*/ 42 h 93"/>
                  <a:gd name="T28" fmla="*/ 33 w 93"/>
                  <a:gd name="T29" fmla="*/ 37 h 93"/>
                  <a:gd name="T30" fmla="*/ 87 w 93"/>
                  <a:gd name="T31" fmla="*/ 92 h 93"/>
                  <a:gd name="T32" fmla="*/ 87 w 93"/>
                  <a:gd name="T33" fmla="*/ 92 h 93"/>
                  <a:gd name="T34" fmla="*/ 90 w 93"/>
                  <a:gd name="T35" fmla="*/ 93 h 93"/>
                  <a:gd name="T36" fmla="*/ 90 w 93"/>
                  <a:gd name="T37" fmla="*/ 93 h 93"/>
                  <a:gd name="T38" fmla="*/ 92 w 93"/>
                  <a:gd name="T39" fmla="*/ 92 h 93"/>
                  <a:gd name="T40" fmla="*/ 92 w 93"/>
                  <a:gd name="T41" fmla="*/ 92 h 93"/>
                  <a:gd name="T42" fmla="*/ 93 w 93"/>
                  <a:gd name="T43" fmla="*/ 90 h 93"/>
                  <a:gd name="T44" fmla="*/ 92 w 93"/>
                  <a:gd name="T45" fmla="*/ 86 h 93"/>
                  <a:gd name="T46" fmla="*/ 37 w 93"/>
                  <a:gd name="T47" fmla="*/ 32 h 93"/>
                  <a:gd name="T48" fmla="*/ 42 w 93"/>
                  <a:gd name="T49" fmla="*/ 28 h 93"/>
                  <a:gd name="T50" fmla="*/ 42 w 93"/>
                  <a:gd name="T51" fmla="*/ 28 h 93"/>
                  <a:gd name="T52" fmla="*/ 43 w 93"/>
                  <a:gd name="T53" fmla="*/ 25 h 93"/>
                  <a:gd name="T54" fmla="*/ 42 w 93"/>
                  <a:gd name="T55" fmla="*/ 22 h 93"/>
                  <a:gd name="T56" fmla="*/ 42 w 93"/>
                  <a:gd name="T57" fmla="*/ 22 h 93"/>
                  <a:gd name="T58" fmla="*/ 26 w 93"/>
                  <a:gd name="T59" fmla="*/ 35 h 93"/>
                  <a:gd name="T60" fmla="*/ 9 w 93"/>
                  <a:gd name="T61" fmla="*/ 18 h 93"/>
                  <a:gd name="T62" fmla="*/ 19 w 93"/>
                  <a:gd name="T63" fmla="*/ 9 h 93"/>
                  <a:gd name="T64" fmla="*/ 35 w 93"/>
                  <a:gd name="T65" fmla="*/ 25 h 93"/>
                  <a:gd name="T66" fmla="*/ 26 w 93"/>
                  <a:gd name="T67" fmla="*/ 3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3" h="93">
                    <a:moveTo>
                      <a:pt x="42" y="22"/>
                    </a:moveTo>
                    <a:lnTo>
                      <a:pt x="21" y="1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8" y="42"/>
                    </a:lnTo>
                    <a:lnTo>
                      <a:pt x="33" y="37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90" y="93"/>
                    </a:lnTo>
                    <a:lnTo>
                      <a:pt x="90" y="93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3" y="90"/>
                    </a:lnTo>
                    <a:lnTo>
                      <a:pt x="92" y="86"/>
                    </a:lnTo>
                    <a:lnTo>
                      <a:pt x="37" y="32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3" y="25"/>
                    </a:lnTo>
                    <a:lnTo>
                      <a:pt x="42" y="22"/>
                    </a:lnTo>
                    <a:lnTo>
                      <a:pt x="42" y="22"/>
                    </a:lnTo>
                    <a:close/>
                    <a:moveTo>
                      <a:pt x="26" y="35"/>
                    </a:moveTo>
                    <a:lnTo>
                      <a:pt x="9" y="18"/>
                    </a:lnTo>
                    <a:lnTo>
                      <a:pt x="19" y="9"/>
                    </a:lnTo>
                    <a:lnTo>
                      <a:pt x="35" y="25"/>
                    </a:lnTo>
                    <a:lnTo>
                      <a:pt x="26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293" name="Group 59"/>
            <p:cNvGrpSpPr/>
            <p:nvPr/>
          </p:nvGrpSpPr>
          <p:grpSpPr>
            <a:xfrm>
              <a:off x="8845850" y="1687924"/>
              <a:ext cx="393595" cy="299132"/>
              <a:chOff x="3240088" y="4721226"/>
              <a:chExt cx="476250" cy="361950"/>
            </a:xfrm>
            <a:solidFill>
              <a:srgbClr val="FFFFFF"/>
            </a:solidFill>
          </p:grpSpPr>
          <p:sp>
            <p:nvSpPr>
              <p:cNvPr id="294" name="Freeform: Shape 60"/>
              <p:cNvSpPr/>
              <p:nvPr/>
            </p:nvSpPr>
            <p:spPr bwMode="auto">
              <a:xfrm>
                <a:off x="3513138" y="4878388"/>
                <a:ext cx="203200" cy="204788"/>
              </a:xfrm>
              <a:custGeom>
                <a:avLst/>
                <a:gdLst>
                  <a:gd name="T0" fmla="*/ 83 w 128"/>
                  <a:gd name="T1" fmla="*/ 0 h 129"/>
                  <a:gd name="T2" fmla="*/ 78 w 128"/>
                  <a:gd name="T3" fmla="*/ 3 h 129"/>
                  <a:gd name="T4" fmla="*/ 78 w 128"/>
                  <a:gd name="T5" fmla="*/ 6 h 129"/>
                  <a:gd name="T6" fmla="*/ 80 w 128"/>
                  <a:gd name="T7" fmla="*/ 7 h 129"/>
                  <a:gd name="T8" fmla="*/ 99 w 128"/>
                  <a:gd name="T9" fmla="*/ 15 h 129"/>
                  <a:gd name="T10" fmla="*/ 111 w 128"/>
                  <a:gd name="T11" fmla="*/ 25 h 129"/>
                  <a:gd name="T12" fmla="*/ 119 w 128"/>
                  <a:gd name="T13" fmla="*/ 36 h 129"/>
                  <a:gd name="T14" fmla="*/ 121 w 128"/>
                  <a:gd name="T15" fmla="*/ 50 h 129"/>
                  <a:gd name="T16" fmla="*/ 120 w 128"/>
                  <a:gd name="T17" fmla="*/ 58 h 129"/>
                  <a:gd name="T18" fmla="*/ 115 w 128"/>
                  <a:gd name="T19" fmla="*/ 69 h 129"/>
                  <a:gd name="T20" fmla="*/ 102 w 128"/>
                  <a:gd name="T21" fmla="*/ 83 h 129"/>
                  <a:gd name="T22" fmla="*/ 94 w 128"/>
                  <a:gd name="T23" fmla="*/ 90 h 129"/>
                  <a:gd name="T24" fmla="*/ 92 w 128"/>
                  <a:gd name="T25" fmla="*/ 94 h 129"/>
                  <a:gd name="T26" fmla="*/ 92 w 128"/>
                  <a:gd name="T27" fmla="*/ 121 h 129"/>
                  <a:gd name="T28" fmla="*/ 76 w 128"/>
                  <a:gd name="T29" fmla="*/ 111 h 129"/>
                  <a:gd name="T30" fmla="*/ 70 w 128"/>
                  <a:gd name="T31" fmla="*/ 105 h 129"/>
                  <a:gd name="T32" fmla="*/ 66 w 128"/>
                  <a:gd name="T33" fmla="*/ 104 h 129"/>
                  <a:gd name="T34" fmla="*/ 60 w 128"/>
                  <a:gd name="T35" fmla="*/ 105 h 129"/>
                  <a:gd name="T36" fmla="*/ 55 w 128"/>
                  <a:gd name="T37" fmla="*/ 107 h 129"/>
                  <a:gd name="T38" fmla="*/ 50 w 128"/>
                  <a:gd name="T39" fmla="*/ 108 h 129"/>
                  <a:gd name="T40" fmla="*/ 25 w 128"/>
                  <a:gd name="T41" fmla="*/ 104 h 129"/>
                  <a:gd name="T42" fmla="*/ 5 w 128"/>
                  <a:gd name="T43" fmla="*/ 94 h 129"/>
                  <a:gd name="T44" fmla="*/ 2 w 128"/>
                  <a:gd name="T45" fmla="*/ 94 h 129"/>
                  <a:gd name="T46" fmla="*/ 0 w 128"/>
                  <a:gd name="T47" fmla="*/ 95 h 129"/>
                  <a:gd name="T48" fmla="*/ 1 w 128"/>
                  <a:gd name="T49" fmla="*/ 100 h 129"/>
                  <a:gd name="T50" fmla="*/ 11 w 128"/>
                  <a:gd name="T51" fmla="*/ 107 h 129"/>
                  <a:gd name="T52" fmla="*/ 36 w 128"/>
                  <a:gd name="T53" fmla="*/ 114 h 129"/>
                  <a:gd name="T54" fmla="*/ 50 w 128"/>
                  <a:gd name="T55" fmla="*/ 115 h 129"/>
                  <a:gd name="T56" fmla="*/ 63 w 128"/>
                  <a:gd name="T57" fmla="*/ 112 h 129"/>
                  <a:gd name="T58" fmla="*/ 66 w 128"/>
                  <a:gd name="T59" fmla="*/ 111 h 129"/>
                  <a:gd name="T60" fmla="*/ 71 w 128"/>
                  <a:gd name="T61" fmla="*/ 116 h 129"/>
                  <a:gd name="T62" fmla="*/ 85 w 128"/>
                  <a:gd name="T63" fmla="*/ 125 h 129"/>
                  <a:gd name="T64" fmla="*/ 95 w 128"/>
                  <a:gd name="T65" fmla="*/ 129 h 129"/>
                  <a:gd name="T66" fmla="*/ 95 w 128"/>
                  <a:gd name="T67" fmla="*/ 129 h 129"/>
                  <a:gd name="T68" fmla="*/ 98 w 128"/>
                  <a:gd name="T69" fmla="*/ 128 h 129"/>
                  <a:gd name="T70" fmla="*/ 99 w 128"/>
                  <a:gd name="T71" fmla="*/ 125 h 129"/>
                  <a:gd name="T72" fmla="*/ 99 w 128"/>
                  <a:gd name="T73" fmla="*/ 95 h 129"/>
                  <a:gd name="T74" fmla="*/ 116 w 128"/>
                  <a:gd name="T75" fmla="*/ 80 h 129"/>
                  <a:gd name="T76" fmla="*/ 123 w 128"/>
                  <a:gd name="T77" fmla="*/ 68 h 129"/>
                  <a:gd name="T78" fmla="*/ 127 w 128"/>
                  <a:gd name="T79" fmla="*/ 56 h 129"/>
                  <a:gd name="T80" fmla="*/ 128 w 128"/>
                  <a:gd name="T81" fmla="*/ 50 h 129"/>
                  <a:gd name="T82" fmla="*/ 125 w 128"/>
                  <a:gd name="T83" fmla="*/ 34 h 129"/>
                  <a:gd name="T84" fmla="*/ 116 w 128"/>
                  <a:gd name="T85" fmla="*/ 20 h 129"/>
                  <a:gd name="T86" fmla="*/ 102 w 128"/>
                  <a:gd name="T87" fmla="*/ 10 h 129"/>
                  <a:gd name="T88" fmla="*/ 83 w 128"/>
                  <a:gd name="T8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8" h="129">
                    <a:moveTo>
                      <a:pt x="83" y="0"/>
                    </a:moveTo>
                    <a:lnTo>
                      <a:pt x="83" y="0"/>
                    </a:lnTo>
                    <a:lnTo>
                      <a:pt x="80" y="0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80" y="7"/>
                    </a:lnTo>
                    <a:lnTo>
                      <a:pt x="90" y="11"/>
                    </a:lnTo>
                    <a:lnTo>
                      <a:pt x="99" y="15"/>
                    </a:lnTo>
                    <a:lnTo>
                      <a:pt x="106" y="19"/>
                    </a:lnTo>
                    <a:lnTo>
                      <a:pt x="111" y="25"/>
                    </a:lnTo>
                    <a:lnTo>
                      <a:pt x="115" y="29"/>
                    </a:lnTo>
                    <a:lnTo>
                      <a:pt x="119" y="36"/>
                    </a:lnTo>
                    <a:lnTo>
                      <a:pt x="120" y="42"/>
                    </a:lnTo>
                    <a:lnTo>
                      <a:pt x="121" y="50"/>
                    </a:lnTo>
                    <a:lnTo>
                      <a:pt x="121" y="50"/>
                    </a:lnTo>
                    <a:lnTo>
                      <a:pt x="120" y="58"/>
                    </a:lnTo>
                    <a:lnTo>
                      <a:pt x="118" y="63"/>
                    </a:lnTo>
                    <a:lnTo>
                      <a:pt x="115" y="69"/>
                    </a:lnTo>
                    <a:lnTo>
                      <a:pt x="111" y="75"/>
                    </a:lnTo>
                    <a:lnTo>
                      <a:pt x="102" y="83"/>
                    </a:lnTo>
                    <a:lnTo>
                      <a:pt x="94" y="90"/>
                    </a:lnTo>
                    <a:lnTo>
                      <a:pt x="94" y="90"/>
                    </a:lnTo>
                    <a:lnTo>
                      <a:pt x="93" y="91"/>
                    </a:lnTo>
                    <a:lnTo>
                      <a:pt x="92" y="94"/>
                    </a:lnTo>
                    <a:lnTo>
                      <a:pt x="92" y="121"/>
                    </a:lnTo>
                    <a:lnTo>
                      <a:pt x="92" y="121"/>
                    </a:lnTo>
                    <a:lnTo>
                      <a:pt x="83" y="116"/>
                    </a:lnTo>
                    <a:lnTo>
                      <a:pt x="76" y="111"/>
                    </a:lnTo>
                    <a:lnTo>
                      <a:pt x="70" y="105"/>
                    </a:lnTo>
                    <a:lnTo>
                      <a:pt x="70" y="105"/>
                    </a:lnTo>
                    <a:lnTo>
                      <a:pt x="69" y="104"/>
                    </a:lnTo>
                    <a:lnTo>
                      <a:pt x="66" y="104"/>
                    </a:lnTo>
                    <a:lnTo>
                      <a:pt x="66" y="104"/>
                    </a:lnTo>
                    <a:lnTo>
                      <a:pt x="60" y="105"/>
                    </a:lnTo>
                    <a:lnTo>
                      <a:pt x="60" y="105"/>
                    </a:lnTo>
                    <a:lnTo>
                      <a:pt x="55" y="107"/>
                    </a:lnTo>
                    <a:lnTo>
                      <a:pt x="50" y="108"/>
                    </a:lnTo>
                    <a:lnTo>
                      <a:pt x="50" y="108"/>
                    </a:lnTo>
                    <a:lnTo>
                      <a:pt x="37" y="107"/>
                    </a:lnTo>
                    <a:lnTo>
                      <a:pt x="25" y="104"/>
                    </a:lnTo>
                    <a:lnTo>
                      <a:pt x="15" y="100"/>
                    </a:lnTo>
                    <a:lnTo>
                      <a:pt x="5" y="94"/>
                    </a:lnTo>
                    <a:lnTo>
                      <a:pt x="5" y="94"/>
                    </a:lnTo>
                    <a:lnTo>
                      <a:pt x="2" y="94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1" y="107"/>
                    </a:lnTo>
                    <a:lnTo>
                      <a:pt x="23" y="111"/>
                    </a:lnTo>
                    <a:lnTo>
                      <a:pt x="36" y="114"/>
                    </a:lnTo>
                    <a:lnTo>
                      <a:pt x="50" y="115"/>
                    </a:lnTo>
                    <a:lnTo>
                      <a:pt x="50" y="115"/>
                    </a:lnTo>
                    <a:lnTo>
                      <a:pt x="56" y="11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66" y="111"/>
                    </a:lnTo>
                    <a:lnTo>
                      <a:pt x="66" y="111"/>
                    </a:lnTo>
                    <a:lnTo>
                      <a:pt x="71" y="116"/>
                    </a:lnTo>
                    <a:lnTo>
                      <a:pt x="76" y="119"/>
                    </a:lnTo>
                    <a:lnTo>
                      <a:pt x="85" y="125"/>
                    </a:lnTo>
                    <a:lnTo>
                      <a:pt x="92" y="128"/>
                    </a:lnTo>
                    <a:lnTo>
                      <a:pt x="95" y="129"/>
                    </a:lnTo>
                    <a:lnTo>
                      <a:pt x="95" y="129"/>
                    </a:lnTo>
                    <a:lnTo>
                      <a:pt x="95" y="129"/>
                    </a:lnTo>
                    <a:lnTo>
                      <a:pt x="95" y="129"/>
                    </a:lnTo>
                    <a:lnTo>
                      <a:pt x="98" y="128"/>
                    </a:lnTo>
                    <a:lnTo>
                      <a:pt x="98" y="128"/>
                    </a:lnTo>
                    <a:lnTo>
                      <a:pt x="99" y="125"/>
                    </a:lnTo>
                    <a:lnTo>
                      <a:pt x="99" y="95"/>
                    </a:lnTo>
                    <a:lnTo>
                      <a:pt x="99" y="95"/>
                    </a:lnTo>
                    <a:lnTo>
                      <a:pt x="112" y="84"/>
                    </a:lnTo>
                    <a:lnTo>
                      <a:pt x="116" y="80"/>
                    </a:lnTo>
                    <a:lnTo>
                      <a:pt x="120" y="74"/>
                    </a:lnTo>
                    <a:lnTo>
                      <a:pt x="123" y="68"/>
                    </a:lnTo>
                    <a:lnTo>
                      <a:pt x="126" y="62"/>
                    </a:lnTo>
                    <a:lnTo>
                      <a:pt x="127" y="56"/>
                    </a:lnTo>
                    <a:lnTo>
                      <a:pt x="128" y="50"/>
                    </a:lnTo>
                    <a:lnTo>
                      <a:pt x="128" y="50"/>
                    </a:lnTo>
                    <a:lnTo>
                      <a:pt x="127" y="41"/>
                    </a:lnTo>
                    <a:lnTo>
                      <a:pt x="125" y="34"/>
                    </a:lnTo>
                    <a:lnTo>
                      <a:pt x="121" y="27"/>
                    </a:lnTo>
                    <a:lnTo>
                      <a:pt x="116" y="20"/>
                    </a:lnTo>
                    <a:lnTo>
                      <a:pt x="111" y="14"/>
                    </a:lnTo>
                    <a:lnTo>
                      <a:pt x="102" y="10"/>
                    </a:lnTo>
                    <a:lnTo>
                      <a:pt x="93" y="5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295" name="Freeform: Shape 61"/>
              <p:cNvSpPr/>
              <p:nvPr/>
            </p:nvSpPr>
            <p:spPr bwMode="auto">
              <a:xfrm>
                <a:off x="3240088" y="4721226"/>
                <a:ext cx="374650" cy="342900"/>
              </a:xfrm>
              <a:custGeom>
                <a:avLst/>
                <a:gdLst>
                  <a:gd name="T0" fmla="*/ 235 w 236"/>
                  <a:gd name="T1" fmla="*/ 85 h 216"/>
                  <a:gd name="T2" fmla="*/ 227 w 236"/>
                  <a:gd name="T3" fmla="*/ 57 h 216"/>
                  <a:gd name="T4" fmla="*/ 210 w 236"/>
                  <a:gd name="T5" fmla="*/ 34 h 216"/>
                  <a:gd name="T6" fmla="*/ 186 w 236"/>
                  <a:gd name="T7" fmla="*/ 15 h 216"/>
                  <a:gd name="T8" fmla="*/ 154 w 236"/>
                  <a:gd name="T9" fmla="*/ 3 h 216"/>
                  <a:gd name="T10" fmla="*/ 119 w 236"/>
                  <a:gd name="T11" fmla="*/ 0 h 216"/>
                  <a:gd name="T12" fmla="*/ 94 w 236"/>
                  <a:gd name="T13" fmla="*/ 1 h 216"/>
                  <a:gd name="T14" fmla="*/ 62 w 236"/>
                  <a:gd name="T15" fmla="*/ 10 h 216"/>
                  <a:gd name="T16" fmla="*/ 35 w 236"/>
                  <a:gd name="T17" fmla="*/ 27 h 216"/>
                  <a:gd name="T18" fmla="*/ 14 w 236"/>
                  <a:gd name="T19" fmla="*/ 49 h 216"/>
                  <a:gd name="T20" fmla="*/ 2 w 236"/>
                  <a:gd name="T21" fmla="*/ 76 h 216"/>
                  <a:gd name="T22" fmla="*/ 0 w 236"/>
                  <a:gd name="T23" fmla="*/ 96 h 216"/>
                  <a:gd name="T24" fmla="*/ 8 w 236"/>
                  <a:gd name="T25" fmla="*/ 128 h 216"/>
                  <a:gd name="T26" fmla="*/ 28 w 236"/>
                  <a:gd name="T27" fmla="*/ 153 h 216"/>
                  <a:gd name="T28" fmla="*/ 43 w 236"/>
                  <a:gd name="T29" fmla="*/ 213 h 216"/>
                  <a:gd name="T30" fmla="*/ 44 w 236"/>
                  <a:gd name="T31" fmla="*/ 216 h 216"/>
                  <a:gd name="T32" fmla="*/ 47 w 236"/>
                  <a:gd name="T33" fmla="*/ 216 h 216"/>
                  <a:gd name="T34" fmla="*/ 52 w 236"/>
                  <a:gd name="T35" fmla="*/ 214 h 216"/>
                  <a:gd name="T36" fmla="*/ 86 w 236"/>
                  <a:gd name="T37" fmla="*/ 189 h 216"/>
                  <a:gd name="T38" fmla="*/ 108 w 236"/>
                  <a:gd name="T39" fmla="*/ 185 h 216"/>
                  <a:gd name="T40" fmla="*/ 135 w 236"/>
                  <a:gd name="T41" fmla="*/ 185 h 216"/>
                  <a:gd name="T42" fmla="*/ 169 w 236"/>
                  <a:gd name="T43" fmla="*/ 179 h 216"/>
                  <a:gd name="T44" fmla="*/ 196 w 236"/>
                  <a:gd name="T45" fmla="*/ 166 h 216"/>
                  <a:gd name="T46" fmla="*/ 217 w 236"/>
                  <a:gd name="T47" fmla="*/ 147 h 216"/>
                  <a:gd name="T48" fmla="*/ 231 w 236"/>
                  <a:gd name="T49" fmla="*/ 124 h 216"/>
                  <a:gd name="T50" fmla="*/ 236 w 236"/>
                  <a:gd name="T51" fmla="*/ 96 h 216"/>
                  <a:gd name="T52" fmla="*/ 123 w 236"/>
                  <a:gd name="T53" fmla="*/ 178 h 216"/>
                  <a:gd name="T54" fmla="*/ 93 w 236"/>
                  <a:gd name="T55" fmla="*/ 174 h 216"/>
                  <a:gd name="T56" fmla="*/ 90 w 236"/>
                  <a:gd name="T57" fmla="*/ 175 h 216"/>
                  <a:gd name="T58" fmla="*/ 58 w 236"/>
                  <a:gd name="T59" fmla="*/ 202 h 216"/>
                  <a:gd name="T60" fmla="*/ 50 w 236"/>
                  <a:gd name="T61" fmla="*/ 164 h 216"/>
                  <a:gd name="T62" fmla="*/ 49 w 236"/>
                  <a:gd name="T63" fmla="*/ 161 h 216"/>
                  <a:gd name="T64" fmla="*/ 21 w 236"/>
                  <a:gd name="T65" fmla="*/ 134 h 216"/>
                  <a:gd name="T66" fmla="*/ 8 w 236"/>
                  <a:gd name="T67" fmla="*/ 106 h 216"/>
                  <a:gd name="T68" fmla="*/ 8 w 236"/>
                  <a:gd name="T69" fmla="*/ 86 h 216"/>
                  <a:gd name="T70" fmla="*/ 16 w 236"/>
                  <a:gd name="T71" fmla="*/ 61 h 216"/>
                  <a:gd name="T72" fmla="*/ 33 w 236"/>
                  <a:gd name="T73" fmla="*/ 38 h 216"/>
                  <a:gd name="T74" fmla="*/ 56 w 236"/>
                  <a:gd name="T75" fmla="*/ 22 h 216"/>
                  <a:gd name="T76" fmla="*/ 85 w 236"/>
                  <a:gd name="T77" fmla="*/ 10 h 216"/>
                  <a:gd name="T78" fmla="*/ 119 w 236"/>
                  <a:gd name="T79" fmla="*/ 7 h 216"/>
                  <a:gd name="T80" fmla="*/ 141 w 236"/>
                  <a:gd name="T81" fmla="*/ 8 h 216"/>
                  <a:gd name="T82" fmla="*/ 172 w 236"/>
                  <a:gd name="T83" fmla="*/ 17 h 216"/>
                  <a:gd name="T84" fmla="*/ 197 w 236"/>
                  <a:gd name="T85" fmla="*/ 33 h 216"/>
                  <a:gd name="T86" fmla="*/ 216 w 236"/>
                  <a:gd name="T87" fmla="*/ 52 h 216"/>
                  <a:gd name="T88" fmla="*/ 227 w 236"/>
                  <a:gd name="T89" fmla="*/ 77 h 216"/>
                  <a:gd name="T90" fmla="*/ 229 w 236"/>
                  <a:gd name="T91" fmla="*/ 96 h 216"/>
                  <a:gd name="T92" fmla="*/ 224 w 236"/>
                  <a:gd name="T93" fmla="*/ 121 h 216"/>
                  <a:gd name="T94" fmla="*/ 211 w 236"/>
                  <a:gd name="T95" fmla="*/ 144 h 216"/>
                  <a:gd name="T96" fmla="*/ 191 w 236"/>
                  <a:gd name="T97" fmla="*/ 160 h 216"/>
                  <a:gd name="T98" fmla="*/ 166 w 236"/>
                  <a:gd name="T99" fmla="*/ 172 h 216"/>
                  <a:gd name="T100" fmla="*/ 134 w 236"/>
                  <a:gd name="T101" fmla="*/ 17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6" h="216">
                    <a:moveTo>
                      <a:pt x="236" y="96"/>
                    </a:moveTo>
                    <a:lnTo>
                      <a:pt x="236" y="96"/>
                    </a:lnTo>
                    <a:lnTo>
                      <a:pt x="235" y="85"/>
                    </a:lnTo>
                    <a:lnTo>
                      <a:pt x="234" y="76"/>
                    </a:lnTo>
                    <a:lnTo>
                      <a:pt x="230" y="67"/>
                    </a:lnTo>
                    <a:lnTo>
                      <a:pt x="227" y="57"/>
                    </a:lnTo>
                    <a:lnTo>
                      <a:pt x="222" y="49"/>
                    </a:lnTo>
                    <a:lnTo>
                      <a:pt x="216" y="41"/>
                    </a:lnTo>
                    <a:lnTo>
                      <a:pt x="210" y="34"/>
                    </a:lnTo>
                    <a:lnTo>
                      <a:pt x="202" y="27"/>
                    </a:lnTo>
                    <a:lnTo>
                      <a:pt x="194" y="21"/>
                    </a:lnTo>
                    <a:lnTo>
                      <a:pt x="186" y="15"/>
                    </a:lnTo>
                    <a:lnTo>
                      <a:pt x="175" y="10"/>
                    </a:lnTo>
                    <a:lnTo>
                      <a:pt x="166" y="7"/>
                    </a:lnTo>
                    <a:lnTo>
                      <a:pt x="154" y="3"/>
                    </a:lnTo>
                    <a:lnTo>
                      <a:pt x="144" y="1"/>
                    </a:lnTo>
                    <a:lnTo>
                      <a:pt x="132" y="0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07" y="0"/>
                    </a:lnTo>
                    <a:lnTo>
                      <a:pt x="94" y="1"/>
                    </a:lnTo>
                    <a:lnTo>
                      <a:pt x="83" y="3"/>
                    </a:lnTo>
                    <a:lnTo>
                      <a:pt x="72" y="7"/>
                    </a:lnTo>
                    <a:lnTo>
                      <a:pt x="62" y="10"/>
                    </a:lnTo>
                    <a:lnTo>
                      <a:pt x="52" y="15"/>
                    </a:lnTo>
                    <a:lnTo>
                      <a:pt x="43" y="21"/>
                    </a:lnTo>
                    <a:lnTo>
                      <a:pt x="35" y="27"/>
                    </a:lnTo>
                    <a:lnTo>
                      <a:pt x="27" y="34"/>
                    </a:lnTo>
                    <a:lnTo>
                      <a:pt x="20" y="42"/>
                    </a:lnTo>
                    <a:lnTo>
                      <a:pt x="14" y="49"/>
                    </a:lnTo>
                    <a:lnTo>
                      <a:pt x="9" y="58"/>
                    </a:lnTo>
                    <a:lnTo>
                      <a:pt x="6" y="67"/>
                    </a:lnTo>
                    <a:lnTo>
                      <a:pt x="2" y="76"/>
                    </a:lnTo>
                    <a:lnTo>
                      <a:pt x="1" y="8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1" y="107"/>
                    </a:lnTo>
                    <a:lnTo>
                      <a:pt x="4" y="118"/>
                    </a:lnTo>
                    <a:lnTo>
                      <a:pt x="8" y="128"/>
                    </a:lnTo>
                    <a:lnTo>
                      <a:pt x="14" y="138"/>
                    </a:lnTo>
                    <a:lnTo>
                      <a:pt x="21" y="146"/>
                    </a:lnTo>
                    <a:lnTo>
                      <a:pt x="28" y="153"/>
                    </a:lnTo>
                    <a:lnTo>
                      <a:pt x="35" y="160"/>
                    </a:lnTo>
                    <a:lnTo>
                      <a:pt x="43" y="166"/>
                    </a:lnTo>
                    <a:lnTo>
                      <a:pt x="43" y="213"/>
                    </a:lnTo>
                    <a:lnTo>
                      <a:pt x="43" y="213"/>
                    </a:lnTo>
                    <a:lnTo>
                      <a:pt x="43" y="215"/>
                    </a:lnTo>
                    <a:lnTo>
                      <a:pt x="44" y="216"/>
                    </a:lnTo>
                    <a:lnTo>
                      <a:pt x="44" y="216"/>
                    </a:lnTo>
                    <a:lnTo>
                      <a:pt x="47" y="216"/>
                    </a:lnTo>
                    <a:lnTo>
                      <a:pt x="47" y="216"/>
                    </a:lnTo>
                    <a:lnTo>
                      <a:pt x="48" y="216"/>
                    </a:lnTo>
                    <a:lnTo>
                      <a:pt x="48" y="216"/>
                    </a:lnTo>
                    <a:lnTo>
                      <a:pt x="52" y="214"/>
                    </a:lnTo>
                    <a:lnTo>
                      <a:pt x="64" y="207"/>
                    </a:lnTo>
                    <a:lnTo>
                      <a:pt x="78" y="196"/>
                    </a:lnTo>
                    <a:lnTo>
                      <a:pt x="86" y="189"/>
                    </a:lnTo>
                    <a:lnTo>
                      <a:pt x="94" y="182"/>
                    </a:lnTo>
                    <a:lnTo>
                      <a:pt x="94" y="182"/>
                    </a:lnTo>
                    <a:lnTo>
                      <a:pt x="108" y="185"/>
                    </a:lnTo>
                    <a:lnTo>
                      <a:pt x="123" y="185"/>
                    </a:lnTo>
                    <a:lnTo>
                      <a:pt x="123" y="185"/>
                    </a:lnTo>
                    <a:lnTo>
                      <a:pt x="135" y="185"/>
                    </a:lnTo>
                    <a:lnTo>
                      <a:pt x="147" y="183"/>
                    </a:lnTo>
                    <a:lnTo>
                      <a:pt x="159" y="181"/>
                    </a:lnTo>
                    <a:lnTo>
                      <a:pt x="169" y="179"/>
                    </a:lnTo>
                    <a:lnTo>
                      <a:pt x="179" y="175"/>
                    </a:lnTo>
                    <a:lnTo>
                      <a:pt x="188" y="171"/>
                    </a:lnTo>
                    <a:lnTo>
                      <a:pt x="196" y="166"/>
                    </a:lnTo>
                    <a:lnTo>
                      <a:pt x="204" y="160"/>
                    </a:lnTo>
                    <a:lnTo>
                      <a:pt x="211" y="154"/>
                    </a:lnTo>
                    <a:lnTo>
                      <a:pt x="217" y="147"/>
                    </a:lnTo>
                    <a:lnTo>
                      <a:pt x="223" y="140"/>
                    </a:lnTo>
                    <a:lnTo>
                      <a:pt x="228" y="132"/>
                    </a:lnTo>
                    <a:lnTo>
                      <a:pt x="231" y="124"/>
                    </a:lnTo>
                    <a:lnTo>
                      <a:pt x="234" y="114"/>
                    </a:lnTo>
                    <a:lnTo>
                      <a:pt x="235" y="105"/>
                    </a:lnTo>
                    <a:lnTo>
                      <a:pt x="236" y="96"/>
                    </a:lnTo>
                    <a:lnTo>
                      <a:pt x="236" y="96"/>
                    </a:lnTo>
                    <a:close/>
                    <a:moveTo>
                      <a:pt x="123" y="178"/>
                    </a:moveTo>
                    <a:lnTo>
                      <a:pt x="123" y="178"/>
                    </a:lnTo>
                    <a:lnTo>
                      <a:pt x="108" y="176"/>
                    </a:lnTo>
                    <a:lnTo>
                      <a:pt x="93" y="174"/>
                    </a:lnTo>
                    <a:lnTo>
                      <a:pt x="93" y="174"/>
                    </a:lnTo>
                    <a:lnTo>
                      <a:pt x="92" y="174"/>
                    </a:lnTo>
                    <a:lnTo>
                      <a:pt x="90" y="175"/>
                    </a:lnTo>
                    <a:lnTo>
                      <a:pt x="90" y="175"/>
                    </a:lnTo>
                    <a:lnTo>
                      <a:pt x="79" y="187"/>
                    </a:lnTo>
                    <a:lnTo>
                      <a:pt x="68" y="196"/>
                    </a:lnTo>
                    <a:lnTo>
                      <a:pt x="58" y="202"/>
                    </a:lnTo>
                    <a:lnTo>
                      <a:pt x="50" y="207"/>
                    </a:lnTo>
                    <a:lnTo>
                      <a:pt x="50" y="164"/>
                    </a:lnTo>
                    <a:lnTo>
                      <a:pt x="50" y="164"/>
                    </a:lnTo>
                    <a:lnTo>
                      <a:pt x="50" y="162"/>
                    </a:lnTo>
                    <a:lnTo>
                      <a:pt x="49" y="161"/>
                    </a:lnTo>
                    <a:lnTo>
                      <a:pt x="49" y="161"/>
                    </a:lnTo>
                    <a:lnTo>
                      <a:pt x="34" y="149"/>
                    </a:lnTo>
                    <a:lnTo>
                      <a:pt x="27" y="142"/>
                    </a:lnTo>
                    <a:lnTo>
                      <a:pt x="21" y="134"/>
                    </a:lnTo>
                    <a:lnTo>
                      <a:pt x="15" y="126"/>
                    </a:lnTo>
                    <a:lnTo>
                      <a:pt x="11" y="117"/>
                    </a:lnTo>
                    <a:lnTo>
                      <a:pt x="8" y="106"/>
                    </a:lnTo>
                    <a:lnTo>
                      <a:pt x="7" y="96"/>
                    </a:lnTo>
                    <a:lnTo>
                      <a:pt x="7" y="96"/>
                    </a:lnTo>
                    <a:lnTo>
                      <a:pt x="8" y="86"/>
                    </a:lnTo>
                    <a:lnTo>
                      <a:pt x="9" y="77"/>
                    </a:lnTo>
                    <a:lnTo>
                      <a:pt x="13" y="69"/>
                    </a:lnTo>
                    <a:lnTo>
                      <a:pt x="16" y="61"/>
                    </a:lnTo>
                    <a:lnTo>
                      <a:pt x="21" y="52"/>
                    </a:lnTo>
                    <a:lnTo>
                      <a:pt x="25" y="45"/>
                    </a:lnTo>
                    <a:lnTo>
                      <a:pt x="33" y="38"/>
                    </a:lnTo>
                    <a:lnTo>
                      <a:pt x="40" y="33"/>
                    </a:lnTo>
                    <a:lnTo>
                      <a:pt x="48" y="27"/>
                    </a:lnTo>
                    <a:lnTo>
                      <a:pt x="56" y="22"/>
                    </a:lnTo>
                    <a:lnTo>
                      <a:pt x="65" y="17"/>
                    </a:lnTo>
                    <a:lnTo>
                      <a:pt x="75" y="14"/>
                    </a:lnTo>
                    <a:lnTo>
                      <a:pt x="85" y="10"/>
                    </a:lnTo>
                    <a:lnTo>
                      <a:pt x="97" y="8"/>
                    </a:lnTo>
                    <a:lnTo>
                      <a:pt x="107" y="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31" y="7"/>
                    </a:lnTo>
                    <a:lnTo>
                      <a:pt x="141" y="8"/>
                    </a:lnTo>
                    <a:lnTo>
                      <a:pt x="153" y="10"/>
                    </a:lnTo>
                    <a:lnTo>
                      <a:pt x="162" y="13"/>
                    </a:lnTo>
                    <a:lnTo>
                      <a:pt x="172" y="17"/>
                    </a:lnTo>
                    <a:lnTo>
                      <a:pt x="181" y="21"/>
                    </a:lnTo>
                    <a:lnTo>
                      <a:pt x="189" y="27"/>
                    </a:lnTo>
                    <a:lnTo>
                      <a:pt x="197" y="33"/>
                    </a:lnTo>
                    <a:lnTo>
                      <a:pt x="204" y="38"/>
                    </a:lnTo>
                    <a:lnTo>
                      <a:pt x="210" y="45"/>
                    </a:lnTo>
                    <a:lnTo>
                      <a:pt x="216" y="52"/>
                    </a:lnTo>
                    <a:lnTo>
                      <a:pt x="221" y="61"/>
                    </a:lnTo>
                    <a:lnTo>
                      <a:pt x="224" y="69"/>
                    </a:lnTo>
                    <a:lnTo>
                      <a:pt x="227" y="77"/>
                    </a:lnTo>
                    <a:lnTo>
                      <a:pt x="228" y="86"/>
                    </a:lnTo>
                    <a:lnTo>
                      <a:pt x="229" y="96"/>
                    </a:lnTo>
                    <a:lnTo>
                      <a:pt x="229" y="96"/>
                    </a:lnTo>
                    <a:lnTo>
                      <a:pt x="228" y="105"/>
                    </a:lnTo>
                    <a:lnTo>
                      <a:pt x="227" y="113"/>
                    </a:lnTo>
                    <a:lnTo>
                      <a:pt x="224" y="121"/>
                    </a:lnTo>
                    <a:lnTo>
                      <a:pt x="221" y="130"/>
                    </a:lnTo>
                    <a:lnTo>
                      <a:pt x="217" y="137"/>
                    </a:lnTo>
                    <a:lnTo>
                      <a:pt x="211" y="144"/>
                    </a:lnTo>
                    <a:lnTo>
                      <a:pt x="205" y="149"/>
                    </a:lnTo>
                    <a:lnTo>
                      <a:pt x="200" y="155"/>
                    </a:lnTo>
                    <a:lnTo>
                      <a:pt x="191" y="160"/>
                    </a:lnTo>
                    <a:lnTo>
                      <a:pt x="184" y="165"/>
                    </a:lnTo>
                    <a:lnTo>
                      <a:pt x="175" y="168"/>
                    </a:lnTo>
                    <a:lnTo>
                      <a:pt x="166" y="172"/>
                    </a:lnTo>
                    <a:lnTo>
                      <a:pt x="156" y="174"/>
                    </a:lnTo>
                    <a:lnTo>
                      <a:pt x="146" y="176"/>
                    </a:lnTo>
                    <a:lnTo>
                      <a:pt x="134" y="178"/>
                    </a:lnTo>
                    <a:lnTo>
                      <a:pt x="123" y="178"/>
                    </a:lnTo>
                    <a:lnTo>
                      <a:pt x="123" y="1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296" name="Freeform: Shape 62"/>
              <p:cNvSpPr/>
              <p:nvPr/>
            </p:nvSpPr>
            <p:spPr bwMode="auto">
              <a:xfrm>
                <a:off x="3405188" y="4851401"/>
                <a:ext cx="44450" cy="44450"/>
              </a:xfrm>
              <a:custGeom>
                <a:avLst/>
                <a:gdLst>
                  <a:gd name="T0" fmla="*/ 14 w 28"/>
                  <a:gd name="T1" fmla="*/ 0 h 28"/>
                  <a:gd name="T2" fmla="*/ 14 w 28"/>
                  <a:gd name="T3" fmla="*/ 0 h 28"/>
                  <a:gd name="T4" fmla="*/ 8 w 28"/>
                  <a:gd name="T5" fmla="*/ 1 h 28"/>
                  <a:gd name="T6" fmla="*/ 3 w 28"/>
                  <a:gd name="T7" fmla="*/ 3 h 28"/>
                  <a:gd name="T8" fmla="*/ 1 w 28"/>
                  <a:gd name="T9" fmla="*/ 8 h 28"/>
                  <a:gd name="T10" fmla="*/ 0 w 28"/>
                  <a:gd name="T11" fmla="*/ 14 h 28"/>
                  <a:gd name="T12" fmla="*/ 0 w 28"/>
                  <a:gd name="T13" fmla="*/ 14 h 28"/>
                  <a:gd name="T14" fmla="*/ 1 w 28"/>
                  <a:gd name="T15" fmla="*/ 20 h 28"/>
                  <a:gd name="T16" fmla="*/ 3 w 28"/>
                  <a:gd name="T17" fmla="*/ 24 h 28"/>
                  <a:gd name="T18" fmla="*/ 8 w 28"/>
                  <a:gd name="T19" fmla="*/ 27 h 28"/>
                  <a:gd name="T20" fmla="*/ 14 w 28"/>
                  <a:gd name="T21" fmla="*/ 28 h 28"/>
                  <a:gd name="T22" fmla="*/ 14 w 28"/>
                  <a:gd name="T23" fmla="*/ 28 h 28"/>
                  <a:gd name="T24" fmla="*/ 20 w 28"/>
                  <a:gd name="T25" fmla="*/ 27 h 28"/>
                  <a:gd name="T26" fmla="*/ 24 w 28"/>
                  <a:gd name="T27" fmla="*/ 24 h 28"/>
                  <a:gd name="T28" fmla="*/ 27 w 28"/>
                  <a:gd name="T29" fmla="*/ 20 h 28"/>
                  <a:gd name="T30" fmla="*/ 28 w 28"/>
                  <a:gd name="T31" fmla="*/ 14 h 28"/>
                  <a:gd name="T32" fmla="*/ 28 w 28"/>
                  <a:gd name="T33" fmla="*/ 14 h 28"/>
                  <a:gd name="T34" fmla="*/ 27 w 28"/>
                  <a:gd name="T35" fmla="*/ 8 h 28"/>
                  <a:gd name="T36" fmla="*/ 24 w 28"/>
                  <a:gd name="T37" fmla="*/ 3 h 28"/>
                  <a:gd name="T38" fmla="*/ 20 w 28"/>
                  <a:gd name="T39" fmla="*/ 1 h 28"/>
                  <a:gd name="T40" fmla="*/ 14 w 28"/>
                  <a:gd name="T41" fmla="*/ 0 h 28"/>
                  <a:gd name="T42" fmla="*/ 14 w 28"/>
                  <a:gd name="T43" fmla="*/ 0 h 28"/>
                  <a:gd name="T44" fmla="*/ 14 w 28"/>
                  <a:gd name="T45" fmla="*/ 21 h 28"/>
                  <a:gd name="T46" fmla="*/ 14 w 28"/>
                  <a:gd name="T47" fmla="*/ 21 h 28"/>
                  <a:gd name="T48" fmla="*/ 11 w 28"/>
                  <a:gd name="T49" fmla="*/ 21 h 28"/>
                  <a:gd name="T50" fmla="*/ 9 w 28"/>
                  <a:gd name="T51" fmla="*/ 18 h 28"/>
                  <a:gd name="T52" fmla="*/ 7 w 28"/>
                  <a:gd name="T53" fmla="*/ 16 h 28"/>
                  <a:gd name="T54" fmla="*/ 7 w 28"/>
                  <a:gd name="T55" fmla="*/ 14 h 28"/>
                  <a:gd name="T56" fmla="*/ 7 w 28"/>
                  <a:gd name="T57" fmla="*/ 14 h 28"/>
                  <a:gd name="T58" fmla="*/ 7 w 28"/>
                  <a:gd name="T59" fmla="*/ 11 h 28"/>
                  <a:gd name="T60" fmla="*/ 9 w 28"/>
                  <a:gd name="T61" fmla="*/ 9 h 28"/>
                  <a:gd name="T62" fmla="*/ 11 w 28"/>
                  <a:gd name="T63" fmla="*/ 7 h 28"/>
                  <a:gd name="T64" fmla="*/ 14 w 28"/>
                  <a:gd name="T65" fmla="*/ 7 h 28"/>
                  <a:gd name="T66" fmla="*/ 14 w 28"/>
                  <a:gd name="T67" fmla="*/ 7 h 28"/>
                  <a:gd name="T68" fmla="*/ 16 w 28"/>
                  <a:gd name="T69" fmla="*/ 7 h 28"/>
                  <a:gd name="T70" fmla="*/ 19 w 28"/>
                  <a:gd name="T71" fmla="*/ 9 h 28"/>
                  <a:gd name="T72" fmla="*/ 21 w 28"/>
                  <a:gd name="T73" fmla="*/ 11 h 28"/>
                  <a:gd name="T74" fmla="*/ 21 w 28"/>
                  <a:gd name="T75" fmla="*/ 14 h 28"/>
                  <a:gd name="T76" fmla="*/ 21 w 28"/>
                  <a:gd name="T77" fmla="*/ 14 h 28"/>
                  <a:gd name="T78" fmla="*/ 21 w 28"/>
                  <a:gd name="T79" fmla="*/ 16 h 28"/>
                  <a:gd name="T80" fmla="*/ 19 w 28"/>
                  <a:gd name="T81" fmla="*/ 18 h 28"/>
                  <a:gd name="T82" fmla="*/ 16 w 28"/>
                  <a:gd name="T83" fmla="*/ 21 h 28"/>
                  <a:gd name="T84" fmla="*/ 14 w 28"/>
                  <a:gd name="T85" fmla="*/ 21 h 28"/>
                  <a:gd name="T86" fmla="*/ 14 w 28"/>
                  <a:gd name="T87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14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3" y="24"/>
                    </a:lnTo>
                    <a:lnTo>
                      <a:pt x="8" y="27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0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7" y="8"/>
                    </a:lnTo>
                    <a:lnTo>
                      <a:pt x="24" y="3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  <a:moveTo>
                      <a:pt x="14" y="21"/>
                    </a:moveTo>
                    <a:lnTo>
                      <a:pt x="14" y="21"/>
                    </a:lnTo>
                    <a:lnTo>
                      <a:pt x="11" y="21"/>
                    </a:lnTo>
                    <a:lnTo>
                      <a:pt x="9" y="18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9" y="9"/>
                    </a:lnTo>
                    <a:lnTo>
                      <a:pt x="21" y="11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19" y="18"/>
                    </a:lnTo>
                    <a:lnTo>
                      <a:pt x="16" y="21"/>
                    </a:lnTo>
                    <a:lnTo>
                      <a:pt x="14" y="21"/>
                    </a:ln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297" name="Freeform: Shape 63"/>
              <p:cNvSpPr/>
              <p:nvPr/>
            </p:nvSpPr>
            <p:spPr bwMode="auto">
              <a:xfrm>
                <a:off x="3484563" y="4851401"/>
                <a:ext cx="44450" cy="44450"/>
              </a:xfrm>
              <a:custGeom>
                <a:avLst/>
                <a:gdLst>
                  <a:gd name="T0" fmla="*/ 14 w 28"/>
                  <a:gd name="T1" fmla="*/ 0 h 28"/>
                  <a:gd name="T2" fmla="*/ 14 w 28"/>
                  <a:gd name="T3" fmla="*/ 0 h 28"/>
                  <a:gd name="T4" fmla="*/ 8 w 28"/>
                  <a:gd name="T5" fmla="*/ 1 h 28"/>
                  <a:gd name="T6" fmla="*/ 4 w 28"/>
                  <a:gd name="T7" fmla="*/ 3 h 28"/>
                  <a:gd name="T8" fmla="*/ 1 w 28"/>
                  <a:gd name="T9" fmla="*/ 8 h 28"/>
                  <a:gd name="T10" fmla="*/ 0 w 28"/>
                  <a:gd name="T11" fmla="*/ 14 h 28"/>
                  <a:gd name="T12" fmla="*/ 0 w 28"/>
                  <a:gd name="T13" fmla="*/ 14 h 28"/>
                  <a:gd name="T14" fmla="*/ 1 w 28"/>
                  <a:gd name="T15" fmla="*/ 20 h 28"/>
                  <a:gd name="T16" fmla="*/ 4 w 28"/>
                  <a:gd name="T17" fmla="*/ 24 h 28"/>
                  <a:gd name="T18" fmla="*/ 8 w 28"/>
                  <a:gd name="T19" fmla="*/ 27 h 28"/>
                  <a:gd name="T20" fmla="*/ 14 w 28"/>
                  <a:gd name="T21" fmla="*/ 28 h 28"/>
                  <a:gd name="T22" fmla="*/ 14 w 28"/>
                  <a:gd name="T23" fmla="*/ 28 h 28"/>
                  <a:gd name="T24" fmla="*/ 20 w 28"/>
                  <a:gd name="T25" fmla="*/ 27 h 28"/>
                  <a:gd name="T26" fmla="*/ 23 w 28"/>
                  <a:gd name="T27" fmla="*/ 24 h 28"/>
                  <a:gd name="T28" fmla="*/ 27 w 28"/>
                  <a:gd name="T29" fmla="*/ 20 h 28"/>
                  <a:gd name="T30" fmla="*/ 28 w 28"/>
                  <a:gd name="T31" fmla="*/ 14 h 28"/>
                  <a:gd name="T32" fmla="*/ 28 w 28"/>
                  <a:gd name="T33" fmla="*/ 14 h 28"/>
                  <a:gd name="T34" fmla="*/ 27 w 28"/>
                  <a:gd name="T35" fmla="*/ 8 h 28"/>
                  <a:gd name="T36" fmla="*/ 23 w 28"/>
                  <a:gd name="T37" fmla="*/ 3 h 28"/>
                  <a:gd name="T38" fmla="*/ 20 w 28"/>
                  <a:gd name="T39" fmla="*/ 1 h 28"/>
                  <a:gd name="T40" fmla="*/ 14 w 28"/>
                  <a:gd name="T41" fmla="*/ 0 h 28"/>
                  <a:gd name="T42" fmla="*/ 14 w 28"/>
                  <a:gd name="T43" fmla="*/ 0 h 28"/>
                  <a:gd name="T44" fmla="*/ 14 w 28"/>
                  <a:gd name="T45" fmla="*/ 21 h 28"/>
                  <a:gd name="T46" fmla="*/ 14 w 28"/>
                  <a:gd name="T47" fmla="*/ 21 h 28"/>
                  <a:gd name="T48" fmla="*/ 11 w 28"/>
                  <a:gd name="T49" fmla="*/ 21 h 28"/>
                  <a:gd name="T50" fmla="*/ 8 w 28"/>
                  <a:gd name="T51" fmla="*/ 18 h 28"/>
                  <a:gd name="T52" fmla="*/ 7 w 28"/>
                  <a:gd name="T53" fmla="*/ 16 h 28"/>
                  <a:gd name="T54" fmla="*/ 7 w 28"/>
                  <a:gd name="T55" fmla="*/ 14 h 28"/>
                  <a:gd name="T56" fmla="*/ 7 w 28"/>
                  <a:gd name="T57" fmla="*/ 14 h 28"/>
                  <a:gd name="T58" fmla="*/ 7 w 28"/>
                  <a:gd name="T59" fmla="*/ 11 h 28"/>
                  <a:gd name="T60" fmla="*/ 8 w 28"/>
                  <a:gd name="T61" fmla="*/ 9 h 28"/>
                  <a:gd name="T62" fmla="*/ 11 w 28"/>
                  <a:gd name="T63" fmla="*/ 7 h 28"/>
                  <a:gd name="T64" fmla="*/ 14 w 28"/>
                  <a:gd name="T65" fmla="*/ 7 h 28"/>
                  <a:gd name="T66" fmla="*/ 14 w 28"/>
                  <a:gd name="T67" fmla="*/ 7 h 28"/>
                  <a:gd name="T68" fmla="*/ 16 w 28"/>
                  <a:gd name="T69" fmla="*/ 7 h 28"/>
                  <a:gd name="T70" fmla="*/ 19 w 28"/>
                  <a:gd name="T71" fmla="*/ 9 h 28"/>
                  <a:gd name="T72" fmla="*/ 20 w 28"/>
                  <a:gd name="T73" fmla="*/ 11 h 28"/>
                  <a:gd name="T74" fmla="*/ 21 w 28"/>
                  <a:gd name="T75" fmla="*/ 14 h 28"/>
                  <a:gd name="T76" fmla="*/ 21 w 28"/>
                  <a:gd name="T77" fmla="*/ 14 h 28"/>
                  <a:gd name="T78" fmla="*/ 20 w 28"/>
                  <a:gd name="T79" fmla="*/ 16 h 28"/>
                  <a:gd name="T80" fmla="*/ 19 w 28"/>
                  <a:gd name="T81" fmla="*/ 18 h 28"/>
                  <a:gd name="T82" fmla="*/ 16 w 28"/>
                  <a:gd name="T83" fmla="*/ 21 h 28"/>
                  <a:gd name="T84" fmla="*/ 14 w 28"/>
                  <a:gd name="T85" fmla="*/ 21 h 28"/>
                  <a:gd name="T86" fmla="*/ 14 w 28"/>
                  <a:gd name="T87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14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4" y="24"/>
                    </a:lnTo>
                    <a:lnTo>
                      <a:pt x="8" y="27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20" y="27"/>
                    </a:lnTo>
                    <a:lnTo>
                      <a:pt x="23" y="24"/>
                    </a:lnTo>
                    <a:lnTo>
                      <a:pt x="27" y="20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7" y="8"/>
                    </a:lnTo>
                    <a:lnTo>
                      <a:pt x="23" y="3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  <a:moveTo>
                      <a:pt x="14" y="21"/>
                    </a:moveTo>
                    <a:lnTo>
                      <a:pt x="14" y="21"/>
                    </a:lnTo>
                    <a:lnTo>
                      <a:pt x="11" y="21"/>
                    </a:lnTo>
                    <a:lnTo>
                      <a:pt x="8" y="18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1"/>
                    </a:lnTo>
                    <a:lnTo>
                      <a:pt x="8" y="9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9" y="9"/>
                    </a:lnTo>
                    <a:lnTo>
                      <a:pt x="20" y="11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0" y="16"/>
                    </a:lnTo>
                    <a:lnTo>
                      <a:pt x="19" y="18"/>
                    </a:lnTo>
                    <a:lnTo>
                      <a:pt x="16" y="21"/>
                    </a:lnTo>
                    <a:lnTo>
                      <a:pt x="14" y="21"/>
                    </a:ln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298" name="Freeform: Shape 64"/>
              <p:cNvSpPr/>
              <p:nvPr/>
            </p:nvSpPr>
            <p:spPr bwMode="auto">
              <a:xfrm>
                <a:off x="3325813" y="4851401"/>
                <a:ext cx="44450" cy="46038"/>
              </a:xfrm>
              <a:custGeom>
                <a:avLst/>
                <a:gdLst>
                  <a:gd name="T0" fmla="*/ 14 w 28"/>
                  <a:gd name="T1" fmla="*/ 0 h 29"/>
                  <a:gd name="T2" fmla="*/ 14 w 28"/>
                  <a:gd name="T3" fmla="*/ 0 h 29"/>
                  <a:gd name="T4" fmla="*/ 9 w 28"/>
                  <a:gd name="T5" fmla="*/ 1 h 29"/>
                  <a:gd name="T6" fmla="*/ 4 w 28"/>
                  <a:gd name="T7" fmla="*/ 4 h 29"/>
                  <a:gd name="T8" fmla="*/ 1 w 28"/>
                  <a:gd name="T9" fmla="*/ 9 h 29"/>
                  <a:gd name="T10" fmla="*/ 0 w 28"/>
                  <a:gd name="T11" fmla="*/ 15 h 29"/>
                  <a:gd name="T12" fmla="*/ 0 w 28"/>
                  <a:gd name="T13" fmla="*/ 15 h 29"/>
                  <a:gd name="T14" fmla="*/ 1 w 28"/>
                  <a:gd name="T15" fmla="*/ 20 h 29"/>
                  <a:gd name="T16" fmla="*/ 4 w 28"/>
                  <a:gd name="T17" fmla="*/ 24 h 29"/>
                  <a:gd name="T18" fmla="*/ 9 w 28"/>
                  <a:gd name="T19" fmla="*/ 28 h 29"/>
                  <a:gd name="T20" fmla="*/ 14 w 28"/>
                  <a:gd name="T21" fmla="*/ 29 h 29"/>
                  <a:gd name="T22" fmla="*/ 14 w 28"/>
                  <a:gd name="T23" fmla="*/ 29 h 29"/>
                  <a:gd name="T24" fmla="*/ 19 w 28"/>
                  <a:gd name="T25" fmla="*/ 28 h 29"/>
                  <a:gd name="T26" fmla="*/ 24 w 28"/>
                  <a:gd name="T27" fmla="*/ 24 h 29"/>
                  <a:gd name="T28" fmla="*/ 28 w 28"/>
                  <a:gd name="T29" fmla="*/ 20 h 29"/>
                  <a:gd name="T30" fmla="*/ 28 w 28"/>
                  <a:gd name="T31" fmla="*/ 15 h 29"/>
                  <a:gd name="T32" fmla="*/ 28 w 28"/>
                  <a:gd name="T33" fmla="*/ 15 h 29"/>
                  <a:gd name="T34" fmla="*/ 28 w 28"/>
                  <a:gd name="T35" fmla="*/ 9 h 29"/>
                  <a:gd name="T36" fmla="*/ 24 w 28"/>
                  <a:gd name="T37" fmla="*/ 4 h 29"/>
                  <a:gd name="T38" fmla="*/ 19 w 28"/>
                  <a:gd name="T39" fmla="*/ 1 h 29"/>
                  <a:gd name="T40" fmla="*/ 14 w 28"/>
                  <a:gd name="T41" fmla="*/ 0 h 29"/>
                  <a:gd name="T42" fmla="*/ 14 w 28"/>
                  <a:gd name="T43" fmla="*/ 0 h 29"/>
                  <a:gd name="T44" fmla="*/ 14 w 28"/>
                  <a:gd name="T45" fmla="*/ 22 h 29"/>
                  <a:gd name="T46" fmla="*/ 14 w 28"/>
                  <a:gd name="T47" fmla="*/ 22 h 29"/>
                  <a:gd name="T48" fmla="*/ 11 w 28"/>
                  <a:gd name="T49" fmla="*/ 21 h 29"/>
                  <a:gd name="T50" fmla="*/ 9 w 28"/>
                  <a:gd name="T51" fmla="*/ 20 h 29"/>
                  <a:gd name="T52" fmla="*/ 8 w 28"/>
                  <a:gd name="T53" fmla="*/ 17 h 29"/>
                  <a:gd name="T54" fmla="*/ 7 w 28"/>
                  <a:gd name="T55" fmla="*/ 15 h 29"/>
                  <a:gd name="T56" fmla="*/ 7 w 28"/>
                  <a:gd name="T57" fmla="*/ 15 h 29"/>
                  <a:gd name="T58" fmla="*/ 8 w 28"/>
                  <a:gd name="T59" fmla="*/ 11 h 29"/>
                  <a:gd name="T60" fmla="*/ 9 w 28"/>
                  <a:gd name="T61" fmla="*/ 9 h 29"/>
                  <a:gd name="T62" fmla="*/ 11 w 28"/>
                  <a:gd name="T63" fmla="*/ 8 h 29"/>
                  <a:gd name="T64" fmla="*/ 14 w 28"/>
                  <a:gd name="T65" fmla="*/ 8 h 29"/>
                  <a:gd name="T66" fmla="*/ 14 w 28"/>
                  <a:gd name="T67" fmla="*/ 8 h 29"/>
                  <a:gd name="T68" fmla="*/ 17 w 28"/>
                  <a:gd name="T69" fmla="*/ 8 h 29"/>
                  <a:gd name="T70" fmla="*/ 19 w 28"/>
                  <a:gd name="T71" fmla="*/ 9 h 29"/>
                  <a:gd name="T72" fmla="*/ 21 w 28"/>
                  <a:gd name="T73" fmla="*/ 11 h 29"/>
                  <a:gd name="T74" fmla="*/ 21 w 28"/>
                  <a:gd name="T75" fmla="*/ 15 h 29"/>
                  <a:gd name="T76" fmla="*/ 21 w 28"/>
                  <a:gd name="T77" fmla="*/ 15 h 29"/>
                  <a:gd name="T78" fmla="*/ 21 w 28"/>
                  <a:gd name="T79" fmla="*/ 17 h 29"/>
                  <a:gd name="T80" fmla="*/ 19 w 28"/>
                  <a:gd name="T81" fmla="*/ 20 h 29"/>
                  <a:gd name="T82" fmla="*/ 17 w 28"/>
                  <a:gd name="T83" fmla="*/ 21 h 29"/>
                  <a:gd name="T84" fmla="*/ 14 w 28"/>
                  <a:gd name="T85" fmla="*/ 22 h 29"/>
                  <a:gd name="T86" fmla="*/ 14 w 28"/>
                  <a:gd name="T87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" h="29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20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9" y="28"/>
                    </a:lnTo>
                    <a:lnTo>
                      <a:pt x="24" y="24"/>
                    </a:lnTo>
                    <a:lnTo>
                      <a:pt x="28" y="20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9"/>
                    </a:lnTo>
                    <a:lnTo>
                      <a:pt x="24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  <a:moveTo>
                      <a:pt x="14" y="22"/>
                    </a:moveTo>
                    <a:lnTo>
                      <a:pt x="14" y="22"/>
                    </a:lnTo>
                    <a:lnTo>
                      <a:pt x="11" y="21"/>
                    </a:lnTo>
                    <a:lnTo>
                      <a:pt x="9" y="20"/>
                    </a:lnTo>
                    <a:lnTo>
                      <a:pt x="8" y="17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8" y="11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7" y="8"/>
                    </a:lnTo>
                    <a:lnTo>
                      <a:pt x="19" y="9"/>
                    </a:lnTo>
                    <a:lnTo>
                      <a:pt x="21" y="11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19" y="20"/>
                    </a:lnTo>
                    <a:lnTo>
                      <a:pt x="17" y="21"/>
                    </a:lnTo>
                    <a:lnTo>
                      <a:pt x="14" y="22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sz="2400" kern="0" smtClean="0">
                  <a:solidFill>
                    <a:srgbClr val="000000"/>
                  </a:solidFill>
                  <a:latin typeface="Arial" panose="020B0604020202020204" pitchFamily="34" charset="0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8" name="组合 327"/>
          <p:cNvGrpSpPr/>
          <p:nvPr/>
        </p:nvGrpSpPr>
        <p:grpSpPr>
          <a:xfrm>
            <a:off x="2133094" y="2365704"/>
            <a:ext cx="8066410" cy="2314454"/>
            <a:chOff x="539751" y="1560253"/>
            <a:chExt cx="8066410" cy="2314454"/>
          </a:xfrm>
        </p:grpSpPr>
        <p:grpSp>
          <p:nvGrpSpPr>
            <p:cNvPr id="329" name="Group 70"/>
            <p:cNvGrpSpPr/>
            <p:nvPr/>
          </p:nvGrpSpPr>
          <p:grpSpPr>
            <a:xfrm>
              <a:off x="539751" y="1560253"/>
              <a:ext cx="1987061" cy="568040"/>
              <a:chOff x="719668" y="2080337"/>
              <a:chExt cx="2649414" cy="757387"/>
            </a:xfrm>
          </p:grpSpPr>
          <p:sp>
            <p:nvSpPr>
              <p:cNvPr id="345" name="TextBox 77"/>
              <p:cNvSpPr txBox="1"/>
              <p:nvPr/>
            </p:nvSpPr>
            <p:spPr>
              <a:xfrm>
                <a:off x="719668" y="2283726"/>
                <a:ext cx="2649413" cy="5539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80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此部分内容作为文字排版占位显示 （建议使用主题字体）如需更改请在（设置形状格式）菜单下</a:t>
                </a:r>
                <a:br>
                  <a:rPr lang="zh-CN" altLang="en-US" sz="80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</a:br>
                <a:r>
                  <a:rPr lang="zh-CN" altLang="en-US" sz="80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（文本选项）中调整</a:t>
                </a:r>
              </a:p>
            </p:txBody>
          </p:sp>
          <p:sp>
            <p:nvSpPr>
              <p:cNvPr id="346" name="Rectangle 1"/>
              <p:cNvSpPr/>
              <p:nvPr/>
            </p:nvSpPr>
            <p:spPr>
              <a:xfrm>
                <a:off x="2564375" y="2080337"/>
                <a:ext cx="804707" cy="230832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100" b="1" dirty="0">
                    <a:solidFill>
                      <a:srgbClr val="424F5D">
                        <a:lumMod val="100000"/>
                      </a:srgbClr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标题文本预设 </a:t>
                </a:r>
              </a:p>
            </p:txBody>
          </p:sp>
        </p:grpSp>
        <p:grpSp>
          <p:nvGrpSpPr>
            <p:cNvPr id="330" name="Group 72"/>
            <p:cNvGrpSpPr/>
            <p:nvPr/>
          </p:nvGrpSpPr>
          <p:grpSpPr>
            <a:xfrm>
              <a:off x="539751" y="2433460"/>
              <a:ext cx="1987061" cy="568040"/>
              <a:chOff x="719668" y="3244613"/>
              <a:chExt cx="2649414" cy="757387"/>
            </a:xfrm>
          </p:grpSpPr>
          <p:sp>
            <p:nvSpPr>
              <p:cNvPr id="343" name="TextBox 78"/>
              <p:cNvSpPr txBox="1"/>
              <p:nvPr/>
            </p:nvSpPr>
            <p:spPr>
              <a:xfrm>
                <a:off x="719668" y="3448002"/>
                <a:ext cx="2649413" cy="5539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80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此部分内容作为文字排版占位显示 （建议使用主题字体）如需更改请在（设置形状格式）菜单下</a:t>
                </a:r>
                <a:br>
                  <a:rPr lang="zh-CN" altLang="en-US" sz="80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</a:br>
                <a:r>
                  <a:rPr lang="zh-CN" altLang="en-US" sz="80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（文本选项）中调整</a:t>
                </a:r>
              </a:p>
            </p:txBody>
          </p:sp>
          <p:sp>
            <p:nvSpPr>
              <p:cNvPr id="344" name="Rectangle 79"/>
              <p:cNvSpPr/>
              <p:nvPr/>
            </p:nvSpPr>
            <p:spPr>
              <a:xfrm>
                <a:off x="2564375" y="3244613"/>
                <a:ext cx="804707" cy="230832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100" b="1">
                    <a:solidFill>
                      <a:srgbClr val="778495">
                        <a:lumMod val="50000"/>
                      </a:srgbClr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标题文本预设 </a:t>
                </a:r>
              </a:p>
            </p:txBody>
          </p:sp>
        </p:grpSp>
        <p:grpSp>
          <p:nvGrpSpPr>
            <p:cNvPr id="331" name="Group 73"/>
            <p:cNvGrpSpPr/>
            <p:nvPr/>
          </p:nvGrpSpPr>
          <p:grpSpPr>
            <a:xfrm>
              <a:off x="539751" y="3306667"/>
              <a:ext cx="1987061" cy="568040"/>
              <a:chOff x="719668" y="4408889"/>
              <a:chExt cx="2649414" cy="757387"/>
            </a:xfrm>
          </p:grpSpPr>
          <p:sp>
            <p:nvSpPr>
              <p:cNvPr id="341" name="TextBox 81"/>
              <p:cNvSpPr txBox="1"/>
              <p:nvPr/>
            </p:nvSpPr>
            <p:spPr>
              <a:xfrm>
                <a:off x="719668" y="4612278"/>
                <a:ext cx="2649413" cy="5539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80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此部分内容作为文字排版占位显示 （建议使用主题字体）如需更改请在（设置形状格式）菜单下</a:t>
                </a:r>
                <a:br>
                  <a:rPr lang="zh-CN" altLang="en-US" sz="80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</a:br>
                <a:r>
                  <a:rPr lang="zh-CN" altLang="en-US" sz="80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（文本选项）中调整</a:t>
                </a:r>
              </a:p>
            </p:txBody>
          </p:sp>
          <p:sp>
            <p:nvSpPr>
              <p:cNvPr id="342" name="Rectangle 82"/>
              <p:cNvSpPr/>
              <p:nvPr/>
            </p:nvSpPr>
            <p:spPr>
              <a:xfrm>
                <a:off x="2564375" y="4408889"/>
                <a:ext cx="804707" cy="230832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100" b="1">
                    <a:solidFill>
                      <a:srgbClr val="424F5D">
                        <a:lumMod val="75000"/>
                      </a:srgbClr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标题文本预设 </a:t>
                </a:r>
              </a:p>
            </p:txBody>
          </p:sp>
        </p:grpSp>
        <p:grpSp>
          <p:nvGrpSpPr>
            <p:cNvPr id="332" name="Group 92"/>
            <p:cNvGrpSpPr/>
            <p:nvPr/>
          </p:nvGrpSpPr>
          <p:grpSpPr>
            <a:xfrm>
              <a:off x="6619101" y="1560253"/>
              <a:ext cx="1987060" cy="568040"/>
              <a:chOff x="8825468" y="2080337"/>
              <a:chExt cx="2649413" cy="757387"/>
            </a:xfrm>
          </p:grpSpPr>
          <p:sp>
            <p:nvSpPr>
              <p:cNvPr id="339" name="TextBox 84"/>
              <p:cNvSpPr txBox="1"/>
              <p:nvPr/>
            </p:nvSpPr>
            <p:spPr>
              <a:xfrm>
                <a:off x="8825468" y="2283726"/>
                <a:ext cx="2649413" cy="5539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80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此部分内容作为文字排版占位显示 （建议使用主题字体）如需更改请在（设置形状格式）菜单下</a:t>
                </a:r>
                <a:br>
                  <a:rPr lang="zh-CN" altLang="en-US" sz="80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</a:br>
                <a:r>
                  <a:rPr lang="zh-CN" altLang="en-US" sz="80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（文本选项）中调整</a:t>
                </a:r>
              </a:p>
            </p:txBody>
          </p:sp>
          <p:sp>
            <p:nvSpPr>
              <p:cNvPr id="340" name="Rectangle 85"/>
              <p:cNvSpPr/>
              <p:nvPr/>
            </p:nvSpPr>
            <p:spPr>
              <a:xfrm>
                <a:off x="8825469" y="2080337"/>
                <a:ext cx="804707" cy="230832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100" b="1">
                    <a:solidFill>
                      <a:srgbClr val="424F5D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标题文本预设 </a:t>
                </a:r>
              </a:p>
            </p:txBody>
          </p:sp>
        </p:grpSp>
        <p:grpSp>
          <p:nvGrpSpPr>
            <p:cNvPr id="333" name="Group 93"/>
            <p:cNvGrpSpPr/>
            <p:nvPr/>
          </p:nvGrpSpPr>
          <p:grpSpPr>
            <a:xfrm>
              <a:off x="6619101" y="2433460"/>
              <a:ext cx="1987060" cy="568040"/>
              <a:chOff x="8825468" y="3244613"/>
              <a:chExt cx="2649413" cy="757387"/>
            </a:xfrm>
          </p:grpSpPr>
          <p:sp>
            <p:nvSpPr>
              <p:cNvPr id="337" name="TextBox 87"/>
              <p:cNvSpPr txBox="1"/>
              <p:nvPr/>
            </p:nvSpPr>
            <p:spPr>
              <a:xfrm>
                <a:off x="8825468" y="3448002"/>
                <a:ext cx="2649413" cy="5539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80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此部分内容作为文字排版占位显示 （建议使用主题字体）如需更改请在（设置形状格式）菜单下</a:t>
                </a:r>
                <a:br>
                  <a:rPr lang="zh-CN" altLang="en-US" sz="80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</a:br>
                <a:r>
                  <a:rPr lang="zh-CN" altLang="en-US" sz="80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（文本选项）中调整</a:t>
                </a:r>
              </a:p>
            </p:txBody>
          </p:sp>
          <p:sp>
            <p:nvSpPr>
              <p:cNvPr id="338" name="Rectangle 88"/>
              <p:cNvSpPr/>
              <p:nvPr/>
            </p:nvSpPr>
            <p:spPr>
              <a:xfrm>
                <a:off x="8825469" y="3244613"/>
                <a:ext cx="804707" cy="230832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100" b="1">
                    <a:solidFill>
                      <a:srgbClr val="FEAA1E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标题文本预设 </a:t>
                </a:r>
              </a:p>
            </p:txBody>
          </p:sp>
        </p:grpSp>
        <p:grpSp>
          <p:nvGrpSpPr>
            <p:cNvPr id="334" name="Group 94"/>
            <p:cNvGrpSpPr/>
            <p:nvPr/>
          </p:nvGrpSpPr>
          <p:grpSpPr>
            <a:xfrm>
              <a:off x="6619101" y="3306667"/>
              <a:ext cx="1987060" cy="568040"/>
              <a:chOff x="8825468" y="4408889"/>
              <a:chExt cx="2649413" cy="757387"/>
            </a:xfrm>
          </p:grpSpPr>
          <p:sp>
            <p:nvSpPr>
              <p:cNvPr id="335" name="TextBox 90"/>
              <p:cNvSpPr txBox="1"/>
              <p:nvPr/>
            </p:nvSpPr>
            <p:spPr>
              <a:xfrm>
                <a:off x="8825468" y="4612278"/>
                <a:ext cx="2649413" cy="5539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80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此部分内容作为文字排版占位显示 （建议使用主题字体）如需更改请在（设置形状格式）菜单下</a:t>
                </a:r>
                <a:br>
                  <a:rPr lang="zh-CN" altLang="en-US" sz="80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</a:br>
                <a:r>
                  <a:rPr lang="zh-CN" altLang="en-US" sz="800">
                    <a:solidFill>
                      <a:srgbClr val="000000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（文本选项）中调整</a:t>
                </a:r>
              </a:p>
            </p:txBody>
          </p:sp>
          <p:sp>
            <p:nvSpPr>
              <p:cNvPr id="336" name="Rectangle 91"/>
              <p:cNvSpPr/>
              <p:nvPr/>
            </p:nvSpPr>
            <p:spPr>
              <a:xfrm>
                <a:off x="8825469" y="4408889"/>
                <a:ext cx="804707" cy="230832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100" b="1">
                    <a:solidFill>
                      <a:srgbClr val="424F5D"/>
                    </a:solidFill>
                    <a:latin typeface="Arial" panose="020B0604020202020204" pitchFamily="34" charset="0"/>
                    <a:cs typeface="+mn-ea"/>
                    <a:sym typeface="+mn-lt"/>
                  </a:rPr>
                  <a:t>标题文本预设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cs typeface="+mn-ea"/>
                <a:sym typeface="+mn-lt"/>
              </a:rPr>
              <a:t>BY YUSHEN</a:t>
            </a:r>
            <a:endParaRPr lang="zh-CN" altLang="en-US" dirty="0">
              <a:noFill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25028" y="1468545"/>
            <a:ext cx="2200565" cy="3154934"/>
          </a:xfrm>
          <a:prstGeom prst="rect">
            <a:avLst/>
          </a:prstGeom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73090" y="4683879"/>
            <a:ext cx="1736011" cy="12104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175496" y="4952240"/>
            <a:ext cx="2511969" cy="13064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486114" y="5312229"/>
            <a:ext cx="3798004" cy="151370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247336" y="4164045"/>
            <a:ext cx="2946400" cy="2882822"/>
            <a:chOff x="-247336" y="4164045"/>
            <a:chExt cx="2946400" cy="2882822"/>
          </a:xfrm>
          <a:effectLst/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790411" y="5289094"/>
              <a:ext cx="1857539" cy="113914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-247336" y="4164045"/>
              <a:ext cx="2946400" cy="2882822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0008536" y="494737"/>
            <a:ext cx="2200565" cy="4009148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4085414" y="1007194"/>
            <a:ext cx="3817916" cy="4598262"/>
            <a:chOff x="4075889" y="1007194"/>
            <a:chExt cx="3817916" cy="4598262"/>
          </a:xfrm>
        </p:grpSpPr>
        <p:grpSp>
          <p:nvGrpSpPr>
            <p:cNvPr id="25" name="组合 24"/>
            <p:cNvGrpSpPr/>
            <p:nvPr/>
          </p:nvGrpSpPr>
          <p:grpSpPr>
            <a:xfrm>
              <a:off x="4634181" y="1139013"/>
              <a:ext cx="2617970" cy="4466443"/>
              <a:chOff x="2983043" y="1221951"/>
              <a:chExt cx="2617970" cy="4466443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2983043" y="1221951"/>
                <a:ext cx="2617970" cy="4466443"/>
                <a:chOff x="2097424" y="1221951"/>
                <a:chExt cx="2617970" cy="4466443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2097424" y="1221951"/>
                  <a:ext cx="2617970" cy="4466443"/>
                </a:xfrm>
                <a:prstGeom prst="rect">
                  <a:avLst/>
                </a:prstGeom>
                <a:noFill/>
                <a:ln w="22225">
                  <a:solidFill>
                    <a:srgbClr val="5496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96A6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直角三角形 11"/>
                <p:cNvSpPr/>
                <p:nvPr/>
              </p:nvSpPr>
              <p:spPr>
                <a:xfrm rot="5400000">
                  <a:off x="1964699" y="1354677"/>
                  <a:ext cx="710261" cy="444811"/>
                </a:xfrm>
                <a:prstGeom prst="rtTriangle">
                  <a:avLst/>
                </a:prstGeom>
                <a:solidFill>
                  <a:srgbClr val="5496A6"/>
                </a:solidFill>
                <a:ln>
                  <a:solidFill>
                    <a:srgbClr val="5496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96A6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" name="直角三角形 12"/>
              <p:cNvSpPr/>
              <p:nvPr/>
            </p:nvSpPr>
            <p:spPr>
              <a:xfrm rot="16200000">
                <a:off x="5023477" y="5110857"/>
                <a:ext cx="710261" cy="444810"/>
              </a:xfrm>
              <a:prstGeom prst="rtTriangle">
                <a:avLst/>
              </a:prstGeom>
              <a:solidFill>
                <a:srgbClr val="5496A6"/>
              </a:solidFill>
              <a:ln>
                <a:solidFill>
                  <a:srgbClr val="549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496A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4634181" y="1339794"/>
              <a:ext cx="1516301" cy="509481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5078706" y="1782117"/>
              <a:ext cx="176984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800" dirty="0">
                  <a:solidFill>
                    <a:srgbClr val="5496A6"/>
                  </a:solidFill>
                  <a:cs typeface="+mn-ea"/>
                  <a:sym typeface="+mn-lt"/>
                </a:rPr>
                <a:t>谢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5455449" y="3069295"/>
              <a:ext cx="1313180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solidFill>
                    <a:srgbClr val="5496A6"/>
                  </a:solidFill>
                  <a:cs typeface="+mn-ea"/>
                  <a:sym typeface="+mn-lt"/>
                </a:rPr>
                <a:t>谢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257816" y="1886616"/>
              <a:ext cx="523220" cy="116153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   THE WAKING</a:t>
              </a:r>
            </a:p>
            <a:p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OF INSECTS</a:t>
              </a:r>
              <a:endParaRPr lang="zh-CN" altLang="en-US" sz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4075889" y="3459872"/>
              <a:ext cx="1177130" cy="986062"/>
              <a:chOff x="3365500" y="2970364"/>
              <a:chExt cx="1830668" cy="1533521"/>
            </a:xfrm>
          </p:grpSpPr>
          <p:cxnSp>
            <p:nvCxnSpPr>
              <p:cNvPr id="33" name="直接连接符 32"/>
              <p:cNvCxnSpPr/>
              <p:nvPr/>
            </p:nvCxnSpPr>
            <p:spPr>
              <a:xfrm flipV="1">
                <a:off x="3365500" y="3046012"/>
                <a:ext cx="1457873" cy="145787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V="1">
                <a:off x="4242238" y="2970364"/>
                <a:ext cx="953930" cy="95393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组合 36"/>
            <p:cNvGrpSpPr/>
            <p:nvPr/>
          </p:nvGrpSpPr>
          <p:grpSpPr>
            <a:xfrm flipH="1" flipV="1">
              <a:off x="6716675" y="1007194"/>
              <a:ext cx="1177130" cy="986062"/>
              <a:chOff x="3365500" y="2970364"/>
              <a:chExt cx="1830668" cy="1533521"/>
            </a:xfrm>
          </p:grpSpPr>
          <p:cxnSp>
            <p:nvCxnSpPr>
              <p:cNvPr id="38" name="直接连接符 37"/>
              <p:cNvCxnSpPr/>
              <p:nvPr/>
            </p:nvCxnSpPr>
            <p:spPr>
              <a:xfrm flipV="1">
                <a:off x="3365500" y="3046012"/>
                <a:ext cx="1457873" cy="145787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4242238" y="2970364"/>
                <a:ext cx="953930" cy="95393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6" name="图片 4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-945921" y="-59178"/>
            <a:ext cx="5745190" cy="1930398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7519378" y="3581632"/>
            <a:ext cx="2378004" cy="791183"/>
            <a:chOff x="7552626" y="2827881"/>
            <a:chExt cx="3263551" cy="1275865"/>
          </a:xfrm>
        </p:grpSpPr>
        <p:sp>
          <p:nvSpPr>
            <p:cNvPr id="51" name="文本框 50"/>
            <p:cNvSpPr txBox="1"/>
            <p:nvPr/>
          </p:nvSpPr>
          <p:spPr>
            <a:xfrm>
              <a:off x="7552626" y="2827881"/>
              <a:ext cx="1987907" cy="1141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二十四节气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7552626" y="3458527"/>
              <a:ext cx="3263551" cy="645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惊蛰不离九九三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5998" y="209550"/>
            <a:ext cx="11698351" cy="6400800"/>
          </a:xfrm>
          <a:prstGeom prst="rect">
            <a:avLst/>
          </a:prstGeom>
          <a:noFill/>
          <a:ln w="25400">
            <a:solidFill>
              <a:srgbClr val="549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 rot="10800000">
            <a:off x="11085995" y="205250"/>
            <a:ext cx="861031" cy="648134"/>
            <a:chOff x="618587" y="5932061"/>
            <a:chExt cx="861031" cy="648134"/>
          </a:xfrm>
        </p:grpSpPr>
        <p:sp>
          <p:nvSpPr>
            <p:cNvPr id="14" name="矩形 13"/>
            <p:cNvSpPr/>
            <p:nvPr/>
          </p:nvSpPr>
          <p:spPr>
            <a:xfrm>
              <a:off x="618587" y="6364195"/>
              <a:ext cx="216000" cy="216000"/>
            </a:xfrm>
            <a:prstGeom prst="rect">
              <a:avLst/>
            </a:prstGeom>
            <a:solidFill>
              <a:srgbClr val="549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18587" y="6148532"/>
              <a:ext cx="216000" cy="216000"/>
            </a:xfrm>
            <a:prstGeom prst="rect">
              <a:avLst/>
            </a:prstGeom>
            <a:solidFill>
              <a:srgbClr val="549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34581" y="6364195"/>
              <a:ext cx="216000" cy="216000"/>
            </a:xfrm>
            <a:prstGeom prst="rect">
              <a:avLst/>
            </a:prstGeom>
            <a:solidFill>
              <a:srgbClr val="549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34587" y="6149096"/>
              <a:ext cx="216000" cy="216000"/>
            </a:xfrm>
            <a:prstGeom prst="rect">
              <a:avLst/>
            </a:prstGeom>
            <a:solidFill>
              <a:srgbClr val="71AAB7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49999" y="6364195"/>
              <a:ext cx="216000" cy="216000"/>
            </a:xfrm>
            <a:prstGeom prst="rect">
              <a:avLst/>
            </a:prstGeom>
            <a:solidFill>
              <a:srgbClr val="71AAB7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18650" y="5932061"/>
              <a:ext cx="216000" cy="216000"/>
            </a:xfrm>
            <a:prstGeom prst="rect">
              <a:avLst/>
            </a:prstGeom>
            <a:solidFill>
              <a:srgbClr val="71AAB7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263618" y="6364195"/>
              <a:ext cx="216000" cy="216000"/>
            </a:xfrm>
            <a:prstGeom prst="rect">
              <a:avLst/>
            </a:prstGeom>
            <a:solidFill>
              <a:srgbClr val="71AAB7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34581" y="5933971"/>
              <a:ext cx="216000" cy="216000"/>
            </a:xfrm>
            <a:prstGeom prst="rect">
              <a:avLst/>
            </a:prstGeom>
            <a:solidFill>
              <a:srgbClr val="71AAB7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048206" y="6148404"/>
              <a:ext cx="216000" cy="216000"/>
            </a:xfrm>
            <a:prstGeom prst="rect">
              <a:avLst/>
            </a:prstGeom>
            <a:solidFill>
              <a:srgbClr val="71AAB7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308832" y="4985674"/>
            <a:ext cx="3635517" cy="1648849"/>
            <a:chOff x="7211047" y="4492464"/>
            <a:chExt cx="4722987" cy="2142059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0198023" y="4492464"/>
              <a:ext cx="1736011" cy="1210430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8900429" y="4760825"/>
              <a:ext cx="2511969" cy="1306433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211047" y="5120814"/>
              <a:ext cx="3798004" cy="151370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7558997" y="2302821"/>
            <a:ext cx="3257043" cy="2020957"/>
            <a:chOff x="7558997" y="2302821"/>
            <a:chExt cx="3257043" cy="2020957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20201552">
              <a:off x="9269010" y="2379296"/>
              <a:ext cx="1547030" cy="519806"/>
            </a:xfrm>
            <a:prstGeom prst="rect">
              <a:avLst/>
            </a:prstGeom>
          </p:spPr>
        </p:pic>
        <p:sp>
          <p:nvSpPr>
            <p:cNvPr id="47" name="矩形 46"/>
            <p:cNvSpPr/>
            <p:nvPr/>
          </p:nvSpPr>
          <p:spPr>
            <a:xfrm>
              <a:off x="7842471" y="2302821"/>
              <a:ext cx="24005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2800" b="1" kern="100" spc="300" dirty="0">
                  <a:solidFill>
                    <a:srgbClr val="5496A6"/>
                  </a:solidFill>
                  <a:cs typeface="+mn-ea"/>
                  <a:sym typeface="+mn-lt"/>
                </a:rPr>
                <a:t>PART</a:t>
              </a:r>
              <a:r>
                <a:rPr lang="zh-CN" altLang="zh-CN" sz="2800" b="1" kern="100" spc="300" dirty="0">
                  <a:solidFill>
                    <a:srgbClr val="5496A6"/>
                  </a:solidFill>
                  <a:cs typeface="+mn-ea"/>
                  <a:sym typeface="+mn-lt"/>
                </a:rPr>
                <a:t>·</a:t>
              </a:r>
              <a:r>
                <a:rPr lang="en-US" altLang="zh-CN" sz="2800" b="1" kern="100" spc="300" dirty="0">
                  <a:solidFill>
                    <a:srgbClr val="5496A6"/>
                  </a:solidFill>
                  <a:cs typeface="+mn-ea"/>
                  <a:sym typeface="+mn-lt"/>
                </a:rPr>
                <a:t>ONE</a:t>
              </a:r>
              <a:endParaRPr lang="zh-CN" altLang="zh-CN" sz="2800" b="1" kern="100" spc="300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7558997" y="3000490"/>
              <a:ext cx="296748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en-US" sz="4800" b="1" kern="1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惊蛰之日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7881969" y="3915378"/>
              <a:ext cx="23215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THEORY OF MOOD</a:t>
              </a:r>
              <a:endPara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7981378" y="2772843"/>
              <a:ext cx="2109788" cy="0"/>
            </a:xfrm>
            <a:prstGeom prst="line">
              <a:avLst/>
            </a:prstGeom>
            <a:ln>
              <a:solidFill>
                <a:srgbClr val="71AA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7981378" y="4248496"/>
              <a:ext cx="2107190" cy="0"/>
            </a:xfrm>
            <a:prstGeom prst="line">
              <a:avLst/>
            </a:prstGeom>
            <a:ln>
              <a:solidFill>
                <a:srgbClr val="71AA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740611" flipH="1" flipV="1">
              <a:off x="7637928" y="4011200"/>
              <a:ext cx="930285" cy="312578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243321" y="811040"/>
            <a:ext cx="5852679" cy="5799310"/>
            <a:chOff x="243321" y="811040"/>
            <a:chExt cx="5852679" cy="5799310"/>
          </a:xfrm>
        </p:grpSpPr>
        <p:grpSp>
          <p:nvGrpSpPr>
            <p:cNvPr id="54" name="组合 53"/>
            <p:cNvGrpSpPr/>
            <p:nvPr/>
          </p:nvGrpSpPr>
          <p:grpSpPr>
            <a:xfrm>
              <a:off x="257903" y="5962216"/>
              <a:ext cx="861031" cy="648134"/>
              <a:chOff x="618587" y="5932061"/>
              <a:chExt cx="861031" cy="648134"/>
            </a:xfrm>
          </p:grpSpPr>
          <p:sp>
            <p:nvSpPr>
              <p:cNvPr id="73" name="矩形 72"/>
              <p:cNvSpPr/>
              <p:nvPr/>
            </p:nvSpPr>
            <p:spPr>
              <a:xfrm>
                <a:off x="618587" y="6364195"/>
                <a:ext cx="216000" cy="216000"/>
              </a:xfrm>
              <a:prstGeom prst="rect">
                <a:avLst/>
              </a:prstGeom>
              <a:solidFill>
                <a:srgbClr val="549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618587" y="6148532"/>
                <a:ext cx="216000" cy="216000"/>
              </a:xfrm>
              <a:prstGeom prst="rect">
                <a:avLst/>
              </a:prstGeom>
              <a:solidFill>
                <a:srgbClr val="549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834581" y="6364195"/>
                <a:ext cx="216000" cy="216000"/>
              </a:xfrm>
              <a:prstGeom prst="rect">
                <a:avLst/>
              </a:prstGeom>
              <a:solidFill>
                <a:srgbClr val="549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834587" y="6149096"/>
                <a:ext cx="216000" cy="216000"/>
              </a:xfrm>
              <a:prstGeom prst="rect">
                <a:avLst/>
              </a:prstGeom>
              <a:solidFill>
                <a:srgbClr val="71AAB7">
                  <a:alpha val="69804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049999" y="6364195"/>
                <a:ext cx="216000" cy="216000"/>
              </a:xfrm>
              <a:prstGeom prst="rect">
                <a:avLst/>
              </a:prstGeom>
              <a:solidFill>
                <a:srgbClr val="71AAB7">
                  <a:alpha val="69804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618650" y="5932061"/>
                <a:ext cx="216000" cy="216000"/>
              </a:xfrm>
              <a:prstGeom prst="rect">
                <a:avLst/>
              </a:prstGeom>
              <a:solidFill>
                <a:srgbClr val="71AAB7">
                  <a:alpha val="69804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1263618" y="6364195"/>
                <a:ext cx="216000" cy="216000"/>
              </a:xfrm>
              <a:prstGeom prst="rect">
                <a:avLst/>
              </a:prstGeom>
              <a:solidFill>
                <a:srgbClr val="71AAB7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834581" y="5933971"/>
                <a:ext cx="216000" cy="216000"/>
              </a:xfrm>
              <a:prstGeom prst="rect">
                <a:avLst/>
              </a:prstGeom>
              <a:solidFill>
                <a:srgbClr val="71AAB7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1048206" y="6148404"/>
                <a:ext cx="216000" cy="216000"/>
              </a:xfrm>
              <a:prstGeom prst="rect">
                <a:avLst/>
              </a:prstGeom>
              <a:solidFill>
                <a:srgbClr val="71AAB7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5" name="矩形 54"/>
            <p:cNvSpPr/>
            <p:nvPr/>
          </p:nvSpPr>
          <p:spPr>
            <a:xfrm>
              <a:off x="243321" y="2619089"/>
              <a:ext cx="5852679" cy="1631317"/>
            </a:xfrm>
            <a:prstGeom prst="rect">
              <a:avLst/>
            </a:prstGeom>
            <a:solidFill>
              <a:srgbClr val="549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4315170" y="811040"/>
              <a:ext cx="1302031" cy="820136"/>
              <a:chOff x="2206970" y="811040"/>
              <a:chExt cx="1302031" cy="820136"/>
            </a:xfrm>
          </p:grpSpPr>
          <p:cxnSp>
            <p:nvCxnSpPr>
              <p:cNvPr id="67" name="直接连接符 66"/>
              <p:cNvCxnSpPr/>
              <p:nvPr/>
            </p:nvCxnSpPr>
            <p:spPr>
              <a:xfrm flipH="1">
                <a:off x="2970202" y="811040"/>
                <a:ext cx="538798" cy="593591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flipH="1">
                <a:off x="3302918" y="1177591"/>
                <a:ext cx="206083" cy="227039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flipH="1">
                <a:off x="2359616" y="1071354"/>
                <a:ext cx="302513" cy="333277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2206970" y="1397778"/>
                <a:ext cx="152646" cy="1681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flipH="1">
                <a:off x="2825891" y="1391855"/>
                <a:ext cx="156633" cy="172561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>
                <a:off x="3094505" y="1404631"/>
                <a:ext cx="205634" cy="226545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组合 81"/>
            <p:cNvGrpSpPr/>
            <p:nvPr/>
          </p:nvGrpSpPr>
          <p:grpSpPr>
            <a:xfrm>
              <a:off x="920611" y="4780847"/>
              <a:ext cx="1302031" cy="820136"/>
              <a:chOff x="562904" y="5228463"/>
              <a:chExt cx="1302031" cy="820136"/>
            </a:xfrm>
          </p:grpSpPr>
          <p:cxnSp>
            <p:nvCxnSpPr>
              <p:cNvPr id="57" name="直接连接符 56"/>
              <p:cNvCxnSpPr/>
              <p:nvPr/>
            </p:nvCxnSpPr>
            <p:spPr>
              <a:xfrm flipV="1">
                <a:off x="562905" y="5455008"/>
                <a:ext cx="538798" cy="593591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V="1">
                <a:off x="562904" y="5455009"/>
                <a:ext cx="206083" cy="227039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V="1">
                <a:off x="1409776" y="5455008"/>
                <a:ext cx="302513" cy="333277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V="1">
                <a:off x="1712289" y="5293692"/>
                <a:ext cx="152646" cy="1681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V="1">
                <a:off x="1089381" y="5295223"/>
                <a:ext cx="156633" cy="172561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V="1">
                <a:off x="771766" y="5228463"/>
                <a:ext cx="205634" cy="226545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文本框 62"/>
            <p:cNvSpPr txBox="1"/>
            <p:nvPr/>
          </p:nvSpPr>
          <p:spPr>
            <a:xfrm>
              <a:off x="328553" y="2454804"/>
              <a:ext cx="19812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b="1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  <a:endParaRPr lang="zh-CN" altLang="en-US" sz="115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1847738" y="1849416"/>
              <a:ext cx="3321135" cy="3249471"/>
              <a:chOff x="-247336" y="4164045"/>
              <a:chExt cx="2946400" cy="2882822"/>
            </a:xfrm>
          </p:grpSpPr>
          <p:pic>
            <p:nvPicPr>
              <p:cNvPr id="65" name="图片 64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790411" y="5289094"/>
                <a:ext cx="1857539" cy="1139147"/>
              </a:xfrm>
              <a:prstGeom prst="rect">
                <a:avLst/>
              </a:prstGeom>
            </p:spPr>
          </p:pic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>
                <a:off x="-247336" y="4164045"/>
                <a:ext cx="2946400" cy="288282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5998" y="209550"/>
            <a:ext cx="11698351" cy="6400800"/>
          </a:xfrm>
          <a:prstGeom prst="rect">
            <a:avLst/>
          </a:prstGeom>
          <a:noFill/>
          <a:ln w="25400">
            <a:solidFill>
              <a:srgbClr val="549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3499" y="383184"/>
            <a:ext cx="2348865" cy="523220"/>
            <a:chOff x="273499" y="383184"/>
            <a:chExt cx="2348865" cy="523220"/>
          </a:xfrm>
        </p:grpSpPr>
        <p:sp>
          <p:nvSpPr>
            <p:cNvPr id="4" name="文本框 3"/>
            <p:cNvSpPr txBox="1"/>
            <p:nvPr/>
          </p:nvSpPr>
          <p:spPr>
            <a:xfrm>
              <a:off x="273499" y="383184"/>
              <a:ext cx="895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5496A6"/>
                  </a:solidFill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56189" y="436721"/>
              <a:ext cx="1366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惊蛰之日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123941" y="475535"/>
              <a:ext cx="0" cy="32248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2310968" y="4431426"/>
            <a:ext cx="7570064" cy="1396791"/>
            <a:chOff x="2186595" y="4431426"/>
            <a:chExt cx="7570064" cy="1396791"/>
          </a:xfrm>
        </p:grpSpPr>
        <p:sp>
          <p:nvSpPr>
            <p:cNvPr id="7" name="TextBox 692"/>
            <p:cNvSpPr txBox="1">
              <a:spLocks noChangeArrowheads="1"/>
            </p:cNvSpPr>
            <p:nvPr/>
          </p:nvSpPr>
          <p:spPr bwMode="auto">
            <a:xfrm>
              <a:off x="4979048" y="4431426"/>
              <a:ext cx="1985159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indent="-22860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496A6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2186595" y="4983370"/>
              <a:ext cx="7570064" cy="844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45720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点击此处添加文本内容，如关键词、部分简单介绍等。点击此处添加文本内容，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45720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如关键词、部分简单介绍等。点击此处添加文本内容，如关键词、部分简单介绍等。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45720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点击此处添加文本内容，如关键词、部分简单介绍等。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36609" y="1653268"/>
            <a:ext cx="2704094" cy="2528013"/>
            <a:chOff x="1736609" y="1653268"/>
            <a:chExt cx="2704094" cy="2528013"/>
          </a:xfrm>
        </p:grpSpPr>
        <p:sp>
          <p:nvSpPr>
            <p:cNvPr id="12" name="Freeform 5"/>
            <p:cNvSpPr/>
            <p:nvPr/>
          </p:nvSpPr>
          <p:spPr bwMode="auto">
            <a:xfrm>
              <a:off x="2608627" y="1653268"/>
              <a:ext cx="1832076" cy="1850244"/>
            </a:xfrm>
            <a:custGeom>
              <a:avLst/>
              <a:gdLst>
                <a:gd name="T0" fmla="*/ 225 w 455"/>
                <a:gd name="T1" fmla="*/ 459 h 459"/>
                <a:gd name="T2" fmla="*/ 455 w 455"/>
                <a:gd name="T3" fmla="*/ 230 h 459"/>
                <a:gd name="T4" fmla="*/ 225 w 455"/>
                <a:gd name="T5" fmla="*/ 0 h 459"/>
                <a:gd name="T6" fmla="*/ 0 w 455"/>
                <a:gd name="T7" fmla="*/ 185 h 459"/>
                <a:gd name="T8" fmla="*/ 5 w 455"/>
                <a:gd name="T9" fmla="*/ 459 h 459"/>
                <a:gd name="T10" fmla="*/ 225 w 455"/>
                <a:gd name="T1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5" h="459">
                  <a:moveTo>
                    <a:pt x="225" y="459"/>
                  </a:moveTo>
                  <a:cubicBezTo>
                    <a:pt x="352" y="459"/>
                    <a:pt x="455" y="357"/>
                    <a:pt x="455" y="230"/>
                  </a:cubicBezTo>
                  <a:cubicBezTo>
                    <a:pt x="455" y="103"/>
                    <a:pt x="352" y="0"/>
                    <a:pt x="225" y="0"/>
                  </a:cubicBezTo>
                  <a:cubicBezTo>
                    <a:pt x="114" y="0"/>
                    <a:pt x="20" y="80"/>
                    <a:pt x="0" y="185"/>
                  </a:cubicBezTo>
                  <a:cubicBezTo>
                    <a:pt x="5" y="459"/>
                    <a:pt x="5" y="459"/>
                    <a:pt x="5" y="459"/>
                  </a:cubicBezTo>
                  <a:lnTo>
                    <a:pt x="225" y="459"/>
                  </a:lnTo>
                  <a:close/>
                </a:path>
              </a:pathLst>
            </a:custGeom>
            <a:solidFill>
              <a:srgbClr val="5496A6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378"/>
            <p:cNvSpPr/>
            <p:nvPr/>
          </p:nvSpPr>
          <p:spPr bwMode="auto">
            <a:xfrm>
              <a:off x="1736609" y="3770427"/>
              <a:ext cx="954468" cy="259928"/>
            </a:xfrm>
            <a:custGeom>
              <a:avLst/>
              <a:gdLst>
                <a:gd name="T0" fmla="*/ 255 w 255"/>
                <a:gd name="T1" fmla="*/ 33 h 65"/>
                <a:gd name="T2" fmla="*/ 239 w 255"/>
                <a:gd name="T3" fmla="*/ 0 h 65"/>
                <a:gd name="T4" fmla="*/ 17 w 255"/>
                <a:gd name="T5" fmla="*/ 0 h 65"/>
                <a:gd name="T6" fmla="*/ 0 w 255"/>
                <a:gd name="T7" fmla="*/ 33 h 65"/>
                <a:gd name="T8" fmla="*/ 0 w 255"/>
                <a:gd name="T9" fmla="*/ 33 h 65"/>
                <a:gd name="T10" fmla="*/ 17 w 255"/>
                <a:gd name="T11" fmla="*/ 65 h 65"/>
                <a:gd name="T12" fmla="*/ 239 w 255"/>
                <a:gd name="T13" fmla="*/ 65 h 65"/>
                <a:gd name="T14" fmla="*/ 255 w 255"/>
                <a:gd name="T1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65">
                  <a:moveTo>
                    <a:pt x="255" y="33"/>
                  </a:moveTo>
                  <a:cubicBezTo>
                    <a:pt x="255" y="15"/>
                    <a:pt x="248" y="0"/>
                    <a:pt x="23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15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7" y="65"/>
                    <a:pt x="17" y="65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8" y="65"/>
                    <a:pt x="255" y="50"/>
                    <a:pt x="255" y="33"/>
                  </a:cubicBezTo>
                  <a:close/>
                </a:path>
              </a:pathLst>
            </a:custGeom>
            <a:solidFill>
              <a:srgbClr val="5496A6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379"/>
            <p:cNvSpPr/>
            <p:nvPr/>
          </p:nvSpPr>
          <p:spPr bwMode="auto">
            <a:xfrm>
              <a:off x="2568101" y="3770427"/>
              <a:ext cx="1031329" cy="259928"/>
            </a:xfrm>
            <a:custGeom>
              <a:avLst/>
              <a:gdLst>
                <a:gd name="T0" fmla="*/ 256 w 256"/>
                <a:gd name="T1" fmla="*/ 33 h 65"/>
                <a:gd name="T2" fmla="*/ 239 w 256"/>
                <a:gd name="T3" fmla="*/ 0 h 65"/>
                <a:gd name="T4" fmla="*/ 17 w 256"/>
                <a:gd name="T5" fmla="*/ 0 h 65"/>
                <a:gd name="T6" fmla="*/ 0 w 256"/>
                <a:gd name="T7" fmla="*/ 33 h 65"/>
                <a:gd name="T8" fmla="*/ 0 w 256"/>
                <a:gd name="T9" fmla="*/ 33 h 65"/>
                <a:gd name="T10" fmla="*/ 17 w 256"/>
                <a:gd name="T11" fmla="*/ 65 h 65"/>
                <a:gd name="T12" fmla="*/ 239 w 256"/>
                <a:gd name="T13" fmla="*/ 65 h 65"/>
                <a:gd name="T14" fmla="*/ 256 w 256"/>
                <a:gd name="T1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65">
                  <a:moveTo>
                    <a:pt x="256" y="33"/>
                  </a:moveTo>
                  <a:cubicBezTo>
                    <a:pt x="256" y="15"/>
                    <a:pt x="248" y="0"/>
                    <a:pt x="23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15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8" y="65"/>
                    <a:pt x="17" y="65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8" y="65"/>
                    <a:pt x="256" y="50"/>
                    <a:pt x="256" y="33"/>
                  </a:cubicBezTo>
                  <a:close/>
                </a:path>
              </a:pathLst>
            </a:custGeom>
            <a:solidFill>
              <a:srgbClr val="5496A6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Oval 416"/>
            <p:cNvSpPr>
              <a:spLocks noChangeArrowheads="1"/>
            </p:cNvSpPr>
            <p:nvPr/>
          </p:nvSpPr>
          <p:spPr bwMode="auto">
            <a:xfrm>
              <a:off x="2267647" y="3619501"/>
              <a:ext cx="563178" cy="561780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Oval 417"/>
            <p:cNvSpPr>
              <a:spLocks noChangeArrowheads="1"/>
            </p:cNvSpPr>
            <p:nvPr/>
          </p:nvSpPr>
          <p:spPr bwMode="auto">
            <a:xfrm>
              <a:off x="2433186" y="3785132"/>
              <a:ext cx="233805" cy="230518"/>
            </a:xfrm>
            <a:prstGeom prst="ellipse">
              <a:avLst/>
            </a:prstGeom>
            <a:solidFill>
              <a:srgbClr val="5496A6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TextBox 692"/>
            <p:cNvSpPr txBox="1">
              <a:spLocks noChangeArrowheads="1"/>
            </p:cNvSpPr>
            <p:nvPr/>
          </p:nvSpPr>
          <p:spPr bwMode="auto">
            <a:xfrm>
              <a:off x="2827805" y="2045626"/>
              <a:ext cx="1369606" cy="315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indent="-22860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输入标题文字</a:t>
              </a:r>
              <a:endPara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1"/>
            <p:cNvSpPr>
              <a:spLocks noChangeArrowheads="1"/>
            </p:cNvSpPr>
            <p:nvPr/>
          </p:nvSpPr>
          <p:spPr bwMode="auto">
            <a:xfrm>
              <a:off x="2677104" y="2532273"/>
              <a:ext cx="1685343" cy="734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点击此处添加文本内容，如关键词、部分简单介绍等。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42D3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2" name="直接连接符 41"/>
            <p:cNvCxnSpPr>
              <a:cxnSpLocks noChangeShapeType="1"/>
            </p:cNvCxnSpPr>
            <p:nvPr/>
          </p:nvCxnSpPr>
          <p:spPr bwMode="auto">
            <a:xfrm>
              <a:off x="2767938" y="2472183"/>
              <a:ext cx="1492493" cy="0"/>
            </a:xfrm>
            <a:prstGeom prst="line">
              <a:avLst/>
            </a:prstGeom>
            <a:noFill/>
            <a:ln w="6350" cmpd="sng">
              <a:solidFill>
                <a:sysClr val="window" lastClr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组合 5"/>
          <p:cNvGrpSpPr/>
          <p:nvPr/>
        </p:nvGrpSpPr>
        <p:grpSpPr>
          <a:xfrm>
            <a:off x="3469466" y="1670038"/>
            <a:ext cx="3665550" cy="2511243"/>
            <a:chOff x="3469466" y="1670038"/>
            <a:chExt cx="3665550" cy="2511243"/>
          </a:xfrm>
        </p:grpSpPr>
        <p:sp>
          <p:nvSpPr>
            <p:cNvPr id="13" name="Freeform 6"/>
            <p:cNvSpPr/>
            <p:nvPr/>
          </p:nvSpPr>
          <p:spPr bwMode="auto">
            <a:xfrm>
              <a:off x="5298748" y="1670038"/>
              <a:ext cx="1836268" cy="1850244"/>
            </a:xfrm>
            <a:custGeom>
              <a:avLst/>
              <a:gdLst>
                <a:gd name="T0" fmla="*/ 226 w 456"/>
                <a:gd name="T1" fmla="*/ 459 h 459"/>
                <a:gd name="T2" fmla="*/ 456 w 456"/>
                <a:gd name="T3" fmla="*/ 229 h 459"/>
                <a:gd name="T4" fmla="*/ 226 w 456"/>
                <a:gd name="T5" fmla="*/ 0 h 459"/>
                <a:gd name="T6" fmla="*/ 0 w 456"/>
                <a:gd name="T7" fmla="*/ 185 h 459"/>
                <a:gd name="T8" fmla="*/ 5 w 456"/>
                <a:gd name="T9" fmla="*/ 459 h 459"/>
                <a:gd name="T10" fmla="*/ 226 w 456"/>
                <a:gd name="T1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459">
                  <a:moveTo>
                    <a:pt x="226" y="459"/>
                  </a:moveTo>
                  <a:cubicBezTo>
                    <a:pt x="353" y="459"/>
                    <a:pt x="456" y="356"/>
                    <a:pt x="456" y="229"/>
                  </a:cubicBezTo>
                  <a:cubicBezTo>
                    <a:pt x="456" y="102"/>
                    <a:pt x="353" y="0"/>
                    <a:pt x="226" y="0"/>
                  </a:cubicBezTo>
                  <a:cubicBezTo>
                    <a:pt x="114" y="0"/>
                    <a:pt x="21" y="79"/>
                    <a:pt x="0" y="185"/>
                  </a:cubicBezTo>
                  <a:cubicBezTo>
                    <a:pt x="5" y="459"/>
                    <a:pt x="5" y="459"/>
                    <a:pt x="5" y="459"/>
                  </a:cubicBezTo>
                  <a:lnTo>
                    <a:pt x="226" y="45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380"/>
            <p:cNvSpPr/>
            <p:nvPr/>
          </p:nvSpPr>
          <p:spPr bwMode="auto">
            <a:xfrm>
              <a:off x="3469466" y="3770427"/>
              <a:ext cx="1899154" cy="259928"/>
            </a:xfrm>
            <a:custGeom>
              <a:avLst/>
              <a:gdLst>
                <a:gd name="T0" fmla="*/ 413 w 413"/>
                <a:gd name="T1" fmla="*/ 33 h 65"/>
                <a:gd name="T2" fmla="*/ 396 w 413"/>
                <a:gd name="T3" fmla="*/ 0 h 65"/>
                <a:gd name="T4" fmla="*/ 17 w 413"/>
                <a:gd name="T5" fmla="*/ 0 h 65"/>
                <a:gd name="T6" fmla="*/ 0 w 413"/>
                <a:gd name="T7" fmla="*/ 33 h 65"/>
                <a:gd name="T8" fmla="*/ 0 w 413"/>
                <a:gd name="T9" fmla="*/ 33 h 65"/>
                <a:gd name="T10" fmla="*/ 17 w 413"/>
                <a:gd name="T11" fmla="*/ 65 h 65"/>
                <a:gd name="T12" fmla="*/ 396 w 413"/>
                <a:gd name="T13" fmla="*/ 65 h 65"/>
                <a:gd name="T14" fmla="*/ 413 w 413"/>
                <a:gd name="T1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3" h="65">
                  <a:moveTo>
                    <a:pt x="413" y="33"/>
                  </a:moveTo>
                  <a:cubicBezTo>
                    <a:pt x="413" y="15"/>
                    <a:pt x="405" y="0"/>
                    <a:pt x="39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15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8" y="65"/>
                    <a:pt x="17" y="65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405" y="65"/>
                    <a:pt x="413" y="50"/>
                    <a:pt x="413" y="33"/>
                  </a:cubicBezTo>
                  <a:close/>
                </a:path>
              </a:pathLst>
            </a:custGeom>
            <a:solidFill>
              <a:srgbClr val="5496A6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381"/>
            <p:cNvSpPr/>
            <p:nvPr/>
          </p:nvSpPr>
          <p:spPr bwMode="auto">
            <a:xfrm>
              <a:off x="5363030" y="3770427"/>
              <a:ext cx="999187" cy="259928"/>
            </a:xfrm>
            <a:custGeom>
              <a:avLst/>
              <a:gdLst>
                <a:gd name="T0" fmla="*/ 413 w 413"/>
                <a:gd name="T1" fmla="*/ 33 h 65"/>
                <a:gd name="T2" fmla="*/ 396 w 413"/>
                <a:gd name="T3" fmla="*/ 0 h 65"/>
                <a:gd name="T4" fmla="*/ 17 w 413"/>
                <a:gd name="T5" fmla="*/ 0 h 65"/>
                <a:gd name="T6" fmla="*/ 0 w 413"/>
                <a:gd name="T7" fmla="*/ 33 h 65"/>
                <a:gd name="T8" fmla="*/ 0 w 413"/>
                <a:gd name="T9" fmla="*/ 33 h 65"/>
                <a:gd name="T10" fmla="*/ 17 w 413"/>
                <a:gd name="T11" fmla="*/ 65 h 65"/>
                <a:gd name="T12" fmla="*/ 396 w 413"/>
                <a:gd name="T13" fmla="*/ 65 h 65"/>
                <a:gd name="T14" fmla="*/ 413 w 413"/>
                <a:gd name="T1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3" h="65">
                  <a:moveTo>
                    <a:pt x="413" y="33"/>
                  </a:moveTo>
                  <a:cubicBezTo>
                    <a:pt x="413" y="15"/>
                    <a:pt x="405" y="0"/>
                    <a:pt x="39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15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7" y="65"/>
                    <a:pt x="17" y="65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405" y="65"/>
                    <a:pt x="413" y="50"/>
                    <a:pt x="413" y="33"/>
                  </a:cubicBezTo>
                  <a:close/>
                </a:path>
              </a:pathLst>
            </a:custGeom>
            <a:solidFill>
              <a:srgbClr val="71AAB7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Oval 416"/>
            <p:cNvSpPr>
              <a:spLocks noChangeArrowheads="1"/>
            </p:cNvSpPr>
            <p:nvPr/>
          </p:nvSpPr>
          <p:spPr bwMode="auto">
            <a:xfrm>
              <a:off x="4968946" y="3619501"/>
              <a:ext cx="563178" cy="5617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Oval 417"/>
            <p:cNvSpPr>
              <a:spLocks noChangeArrowheads="1"/>
            </p:cNvSpPr>
            <p:nvPr/>
          </p:nvSpPr>
          <p:spPr bwMode="auto">
            <a:xfrm>
              <a:off x="5134485" y="3785132"/>
              <a:ext cx="233805" cy="230518"/>
            </a:xfrm>
            <a:prstGeom prst="ellipse">
              <a:avLst/>
            </a:prstGeom>
            <a:solidFill>
              <a:srgbClr val="71A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TextBox 692"/>
            <p:cNvSpPr txBox="1">
              <a:spLocks noChangeArrowheads="1"/>
            </p:cNvSpPr>
            <p:nvPr/>
          </p:nvSpPr>
          <p:spPr bwMode="auto">
            <a:xfrm>
              <a:off x="5512333" y="2045626"/>
              <a:ext cx="1369606" cy="315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indent="-22860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输入标题文字</a:t>
              </a:r>
              <a:endPara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矩形 1"/>
            <p:cNvSpPr>
              <a:spLocks noChangeArrowheads="1"/>
            </p:cNvSpPr>
            <p:nvPr/>
          </p:nvSpPr>
          <p:spPr bwMode="auto">
            <a:xfrm>
              <a:off x="5363030" y="2502928"/>
              <a:ext cx="1685343" cy="734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点击此处添加文本内容，如关键词、部分简单介绍等。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3" name="直接连接符 42"/>
            <p:cNvCxnSpPr>
              <a:cxnSpLocks noChangeShapeType="1"/>
            </p:cNvCxnSpPr>
            <p:nvPr/>
          </p:nvCxnSpPr>
          <p:spPr bwMode="auto">
            <a:xfrm>
              <a:off x="5445481" y="2444233"/>
              <a:ext cx="1491095" cy="0"/>
            </a:xfrm>
            <a:prstGeom prst="line">
              <a:avLst/>
            </a:prstGeom>
            <a:noFill/>
            <a:ln w="6350" cmpd="sng">
              <a:solidFill>
                <a:sysClr val="window" lastClr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组合 34"/>
          <p:cNvGrpSpPr/>
          <p:nvPr/>
        </p:nvGrpSpPr>
        <p:grpSpPr>
          <a:xfrm>
            <a:off x="6205702" y="1656064"/>
            <a:ext cx="4249690" cy="2523820"/>
            <a:chOff x="6205702" y="1656064"/>
            <a:chExt cx="4249690" cy="2523820"/>
          </a:xfrm>
        </p:grpSpPr>
        <p:sp>
          <p:nvSpPr>
            <p:cNvPr id="10" name="Freeform 382"/>
            <p:cNvSpPr/>
            <p:nvPr/>
          </p:nvSpPr>
          <p:spPr bwMode="auto">
            <a:xfrm>
              <a:off x="8110446" y="3771825"/>
              <a:ext cx="2344946" cy="258530"/>
            </a:xfrm>
            <a:custGeom>
              <a:avLst/>
              <a:gdLst>
                <a:gd name="T0" fmla="*/ 514 w 514"/>
                <a:gd name="T1" fmla="*/ 33 h 65"/>
                <a:gd name="T2" fmla="*/ 497 w 514"/>
                <a:gd name="T3" fmla="*/ 0 h 65"/>
                <a:gd name="T4" fmla="*/ 17 w 514"/>
                <a:gd name="T5" fmla="*/ 0 h 65"/>
                <a:gd name="T6" fmla="*/ 0 w 514"/>
                <a:gd name="T7" fmla="*/ 33 h 65"/>
                <a:gd name="T8" fmla="*/ 0 w 514"/>
                <a:gd name="T9" fmla="*/ 33 h 65"/>
                <a:gd name="T10" fmla="*/ 17 w 514"/>
                <a:gd name="T11" fmla="*/ 65 h 65"/>
                <a:gd name="T12" fmla="*/ 497 w 514"/>
                <a:gd name="T13" fmla="*/ 65 h 65"/>
                <a:gd name="T14" fmla="*/ 514 w 514"/>
                <a:gd name="T1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5">
                  <a:moveTo>
                    <a:pt x="514" y="33"/>
                  </a:moveTo>
                  <a:cubicBezTo>
                    <a:pt x="514" y="15"/>
                    <a:pt x="506" y="0"/>
                    <a:pt x="49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15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7" y="65"/>
                    <a:pt x="17" y="65"/>
                  </a:cubicBezTo>
                  <a:cubicBezTo>
                    <a:pt x="497" y="65"/>
                    <a:pt x="497" y="65"/>
                    <a:pt x="497" y="65"/>
                  </a:cubicBezTo>
                  <a:cubicBezTo>
                    <a:pt x="506" y="65"/>
                    <a:pt x="514" y="50"/>
                    <a:pt x="514" y="33"/>
                  </a:cubicBezTo>
                  <a:close/>
                </a:path>
              </a:pathLst>
            </a:custGeom>
            <a:solidFill>
              <a:srgbClr val="9EC5CE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7998649" y="1656064"/>
              <a:ext cx="1836268" cy="1854435"/>
            </a:xfrm>
            <a:custGeom>
              <a:avLst/>
              <a:gdLst>
                <a:gd name="T0" fmla="*/ 226 w 456"/>
                <a:gd name="T1" fmla="*/ 460 h 460"/>
                <a:gd name="T2" fmla="*/ 456 w 456"/>
                <a:gd name="T3" fmla="*/ 230 h 460"/>
                <a:gd name="T4" fmla="*/ 226 w 456"/>
                <a:gd name="T5" fmla="*/ 0 h 460"/>
                <a:gd name="T6" fmla="*/ 0 w 456"/>
                <a:gd name="T7" fmla="*/ 186 h 460"/>
                <a:gd name="T8" fmla="*/ 5 w 456"/>
                <a:gd name="T9" fmla="*/ 460 h 460"/>
                <a:gd name="T10" fmla="*/ 226 w 456"/>
                <a:gd name="T11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460">
                  <a:moveTo>
                    <a:pt x="226" y="460"/>
                  </a:moveTo>
                  <a:cubicBezTo>
                    <a:pt x="353" y="460"/>
                    <a:pt x="456" y="357"/>
                    <a:pt x="456" y="230"/>
                  </a:cubicBezTo>
                  <a:cubicBezTo>
                    <a:pt x="456" y="103"/>
                    <a:pt x="353" y="0"/>
                    <a:pt x="226" y="0"/>
                  </a:cubicBezTo>
                  <a:cubicBezTo>
                    <a:pt x="114" y="0"/>
                    <a:pt x="21" y="80"/>
                    <a:pt x="0" y="186"/>
                  </a:cubicBezTo>
                  <a:cubicBezTo>
                    <a:pt x="5" y="460"/>
                    <a:pt x="5" y="460"/>
                    <a:pt x="5" y="460"/>
                  </a:cubicBezTo>
                  <a:lnTo>
                    <a:pt x="226" y="460"/>
                  </a:lnTo>
                  <a:close/>
                </a:path>
              </a:pathLst>
            </a:custGeom>
            <a:solidFill>
              <a:srgbClr val="9EC5CE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382"/>
            <p:cNvSpPr/>
            <p:nvPr/>
          </p:nvSpPr>
          <p:spPr bwMode="auto">
            <a:xfrm>
              <a:off x="6205702" y="3770427"/>
              <a:ext cx="1931296" cy="259928"/>
            </a:xfrm>
            <a:custGeom>
              <a:avLst/>
              <a:gdLst>
                <a:gd name="T0" fmla="*/ 514 w 514"/>
                <a:gd name="T1" fmla="*/ 33 h 65"/>
                <a:gd name="T2" fmla="*/ 497 w 514"/>
                <a:gd name="T3" fmla="*/ 0 h 65"/>
                <a:gd name="T4" fmla="*/ 17 w 514"/>
                <a:gd name="T5" fmla="*/ 0 h 65"/>
                <a:gd name="T6" fmla="*/ 0 w 514"/>
                <a:gd name="T7" fmla="*/ 33 h 65"/>
                <a:gd name="T8" fmla="*/ 0 w 514"/>
                <a:gd name="T9" fmla="*/ 33 h 65"/>
                <a:gd name="T10" fmla="*/ 17 w 514"/>
                <a:gd name="T11" fmla="*/ 65 h 65"/>
                <a:gd name="T12" fmla="*/ 497 w 514"/>
                <a:gd name="T13" fmla="*/ 65 h 65"/>
                <a:gd name="T14" fmla="*/ 514 w 514"/>
                <a:gd name="T1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5">
                  <a:moveTo>
                    <a:pt x="514" y="33"/>
                  </a:moveTo>
                  <a:cubicBezTo>
                    <a:pt x="514" y="15"/>
                    <a:pt x="506" y="0"/>
                    <a:pt x="49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15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7" y="65"/>
                    <a:pt x="17" y="65"/>
                  </a:cubicBezTo>
                  <a:cubicBezTo>
                    <a:pt x="497" y="65"/>
                    <a:pt x="497" y="65"/>
                    <a:pt x="497" y="65"/>
                  </a:cubicBezTo>
                  <a:cubicBezTo>
                    <a:pt x="506" y="65"/>
                    <a:pt x="514" y="50"/>
                    <a:pt x="514" y="33"/>
                  </a:cubicBezTo>
                  <a:close/>
                </a:path>
              </a:pathLst>
            </a:custGeom>
            <a:solidFill>
              <a:srgbClr val="71AAB7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Oval 414"/>
            <p:cNvSpPr>
              <a:spLocks noChangeArrowheads="1"/>
            </p:cNvSpPr>
            <p:nvPr/>
          </p:nvSpPr>
          <p:spPr bwMode="auto">
            <a:xfrm>
              <a:off x="7710771" y="3618104"/>
              <a:ext cx="564576" cy="561780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Oval 415"/>
            <p:cNvSpPr>
              <a:spLocks noChangeArrowheads="1"/>
            </p:cNvSpPr>
            <p:nvPr/>
          </p:nvSpPr>
          <p:spPr bwMode="auto">
            <a:xfrm>
              <a:off x="7876221" y="3785031"/>
              <a:ext cx="233677" cy="230518"/>
            </a:xfrm>
            <a:prstGeom prst="ellipse">
              <a:avLst/>
            </a:prstGeom>
            <a:solidFill>
              <a:srgbClr val="9EC5CE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Box 692"/>
            <p:cNvSpPr txBox="1">
              <a:spLocks noChangeArrowheads="1"/>
            </p:cNvSpPr>
            <p:nvPr/>
          </p:nvSpPr>
          <p:spPr bwMode="auto">
            <a:xfrm>
              <a:off x="8220620" y="2045626"/>
              <a:ext cx="1369606" cy="315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indent="-22860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输入标题文字</a:t>
              </a:r>
              <a:endPara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矩形 1"/>
            <p:cNvSpPr>
              <a:spLocks noChangeArrowheads="1"/>
            </p:cNvSpPr>
            <p:nvPr/>
          </p:nvSpPr>
          <p:spPr bwMode="auto">
            <a:xfrm>
              <a:off x="8071316" y="2514107"/>
              <a:ext cx="1685343" cy="734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点击此处添加文本内容，如关键词、部分简单介绍等。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4" name="直接连接符 43"/>
            <p:cNvCxnSpPr>
              <a:cxnSpLocks noChangeShapeType="1"/>
            </p:cNvCxnSpPr>
            <p:nvPr/>
          </p:nvCxnSpPr>
          <p:spPr bwMode="auto">
            <a:xfrm>
              <a:off x="8136998" y="2454015"/>
              <a:ext cx="1491095" cy="0"/>
            </a:xfrm>
            <a:prstGeom prst="line">
              <a:avLst/>
            </a:prstGeom>
            <a:noFill/>
            <a:ln w="6350" cmpd="sng">
              <a:solidFill>
                <a:sysClr val="window" lastClr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5998" y="209550"/>
            <a:ext cx="11698351" cy="6400800"/>
          </a:xfrm>
          <a:prstGeom prst="rect">
            <a:avLst/>
          </a:prstGeom>
          <a:noFill/>
          <a:ln w="25400">
            <a:solidFill>
              <a:srgbClr val="549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3499" y="383184"/>
            <a:ext cx="2348865" cy="523220"/>
            <a:chOff x="273499" y="383184"/>
            <a:chExt cx="2348865" cy="523220"/>
          </a:xfrm>
        </p:grpSpPr>
        <p:sp>
          <p:nvSpPr>
            <p:cNvPr id="4" name="文本框 3"/>
            <p:cNvSpPr txBox="1"/>
            <p:nvPr/>
          </p:nvSpPr>
          <p:spPr>
            <a:xfrm>
              <a:off x="273499" y="383184"/>
              <a:ext cx="895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5496A6"/>
                  </a:solidFill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56189" y="436721"/>
              <a:ext cx="1366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惊蛰之日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123941" y="475535"/>
              <a:ext cx="0" cy="32248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1354934" y="1709078"/>
            <a:ext cx="4918745" cy="3805830"/>
            <a:chOff x="1354934" y="1709078"/>
            <a:chExt cx="4918745" cy="3805830"/>
          </a:xfrm>
        </p:grpSpPr>
        <p:grpSp>
          <p:nvGrpSpPr>
            <p:cNvPr id="33" name="Group 3"/>
            <p:cNvGrpSpPr/>
            <p:nvPr/>
          </p:nvGrpSpPr>
          <p:grpSpPr bwMode="auto">
            <a:xfrm rot="378952">
              <a:off x="1354934" y="1728545"/>
              <a:ext cx="4918745" cy="3247579"/>
              <a:chOff x="0" y="0"/>
              <a:chExt cx="5166566" cy="3409678"/>
            </a:xfrm>
          </p:grpSpPr>
          <p:sp>
            <p:nvSpPr>
              <p:cNvPr id="34" name="椭圆 2"/>
              <p:cNvSpPr/>
              <p:nvPr/>
            </p:nvSpPr>
            <p:spPr bwMode="auto">
              <a:xfrm rot="1748642">
                <a:off x="0" y="0"/>
                <a:ext cx="2211234" cy="2230539"/>
              </a:xfrm>
              <a:custGeom>
                <a:avLst/>
                <a:gdLst>
                  <a:gd name="T0" fmla="*/ 2997604 w 2997604"/>
                  <a:gd name="T1" fmla="*/ 1790780 h 3024336"/>
                  <a:gd name="T2" fmla="*/ 1512168 w 2997604"/>
                  <a:gd name="T3" fmla="*/ 3024336 h 3024336"/>
                  <a:gd name="T4" fmla="*/ 0 w 2997604"/>
                  <a:gd name="T5" fmla="*/ 1512168 h 3024336"/>
                  <a:gd name="T6" fmla="*/ 1512168 w 2997604"/>
                  <a:gd name="T7" fmla="*/ 0 h 3024336"/>
                  <a:gd name="T8" fmla="*/ 1764196 w 2997604"/>
                  <a:gd name="T9" fmla="*/ 22675 h 3024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7604" h="3024336">
                    <a:moveTo>
                      <a:pt x="2997604" y="1790780"/>
                    </a:moveTo>
                    <a:cubicBezTo>
                      <a:pt x="2867846" y="2492941"/>
                      <a:pt x="2252064" y="3024336"/>
                      <a:pt x="1512168" y="3024336"/>
                    </a:cubicBezTo>
                    <a:cubicBezTo>
                      <a:pt x="677021" y="3024336"/>
                      <a:pt x="0" y="2347315"/>
                      <a:pt x="0" y="1512168"/>
                    </a:cubicBezTo>
                    <a:cubicBezTo>
                      <a:pt x="0" y="677021"/>
                      <a:pt x="677021" y="0"/>
                      <a:pt x="1512168" y="0"/>
                    </a:cubicBezTo>
                    <a:cubicBezTo>
                      <a:pt x="1598138" y="0"/>
                      <a:pt x="1682432" y="7174"/>
                      <a:pt x="1764196" y="22675"/>
                    </a:cubicBezTo>
                  </a:path>
                </a:pathLst>
              </a:custGeom>
              <a:noFill/>
              <a:ln w="25400" cap="flat" cmpd="sng">
                <a:solidFill>
                  <a:srgbClr val="5496A6"/>
                </a:solidFill>
                <a:prstDash val="sysDash"/>
                <a:rou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580" tIns="34290" rIns="68580" bIns="3429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椭圆 4"/>
              <p:cNvSpPr/>
              <p:nvPr/>
            </p:nvSpPr>
            <p:spPr bwMode="auto">
              <a:xfrm rot="1813434">
                <a:off x="2076975" y="1504253"/>
                <a:ext cx="1591249" cy="760888"/>
              </a:xfrm>
              <a:custGeom>
                <a:avLst/>
                <a:gdLst>
                  <a:gd name="T0" fmla="*/ 0 w 2134918"/>
                  <a:gd name="T1" fmla="*/ 1012045 h 1012045"/>
                  <a:gd name="T2" fmla="*/ 1067459 w 2134918"/>
                  <a:gd name="T3" fmla="*/ 0 h 1012045"/>
                  <a:gd name="T4" fmla="*/ 2134918 w 2134918"/>
                  <a:gd name="T5" fmla="*/ 1012045 h 101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34918" h="1012045">
                    <a:moveTo>
                      <a:pt x="0" y="1012045"/>
                    </a:moveTo>
                    <a:cubicBezTo>
                      <a:pt x="28964" y="447977"/>
                      <a:pt x="495896" y="0"/>
                      <a:pt x="1067459" y="0"/>
                    </a:cubicBezTo>
                    <a:cubicBezTo>
                      <a:pt x="1639022" y="0"/>
                      <a:pt x="2105955" y="447977"/>
                      <a:pt x="2134918" y="1012045"/>
                    </a:cubicBezTo>
                  </a:path>
                </a:pathLst>
              </a:custGeom>
              <a:noFill/>
              <a:ln w="25400" cap="flat" cmpd="sng">
                <a:solidFill>
                  <a:srgbClr val="5496A6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580" tIns="34290" rIns="68580" bIns="3429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椭圆 4"/>
              <p:cNvSpPr/>
              <p:nvPr/>
            </p:nvSpPr>
            <p:spPr bwMode="auto">
              <a:xfrm rot="1748643" flipV="1">
                <a:off x="3158906" y="2877661"/>
                <a:ext cx="1121762" cy="532017"/>
              </a:xfrm>
              <a:custGeom>
                <a:avLst/>
                <a:gdLst>
                  <a:gd name="T0" fmla="*/ 0 w 2134918"/>
                  <a:gd name="T1" fmla="*/ 1012045 h 1012045"/>
                  <a:gd name="T2" fmla="*/ 1067459 w 2134918"/>
                  <a:gd name="T3" fmla="*/ 0 h 1012045"/>
                  <a:gd name="T4" fmla="*/ 2134918 w 2134918"/>
                  <a:gd name="T5" fmla="*/ 1012045 h 101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34918" h="1012045">
                    <a:moveTo>
                      <a:pt x="0" y="1012045"/>
                    </a:moveTo>
                    <a:cubicBezTo>
                      <a:pt x="28964" y="447977"/>
                      <a:pt x="495896" y="0"/>
                      <a:pt x="1067459" y="0"/>
                    </a:cubicBezTo>
                    <a:cubicBezTo>
                      <a:pt x="1639022" y="0"/>
                      <a:pt x="2105955" y="447977"/>
                      <a:pt x="2134918" y="1012045"/>
                    </a:cubicBezTo>
                  </a:path>
                </a:pathLst>
              </a:custGeom>
              <a:noFill/>
              <a:ln w="25400" cap="flat" cmpd="sng">
                <a:solidFill>
                  <a:srgbClr val="5496A6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580" tIns="34290" rIns="68580" bIns="3429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椭圆 4"/>
              <p:cNvSpPr/>
              <p:nvPr/>
            </p:nvSpPr>
            <p:spPr bwMode="auto">
              <a:xfrm rot="1748642">
                <a:off x="4392985" y="3020842"/>
                <a:ext cx="773581" cy="366376"/>
              </a:xfrm>
              <a:custGeom>
                <a:avLst/>
                <a:gdLst>
                  <a:gd name="T0" fmla="*/ 0 w 2134918"/>
                  <a:gd name="T1" fmla="*/ 1012045 h 1012045"/>
                  <a:gd name="T2" fmla="*/ 1067459 w 2134918"/>
                  <a:gd name="T3" fmla="*/ 0 h 1012045"/>
                  <a:gd name="T4" fmla="*/ 2134918 w 2134918"/>
                  <a:gd name="T5" fmla="*/ 1012045 h 101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34918" h="1012045">
                    <a:moveTo>
                      <a:pt x="0" y="1012045"/>
                    </a:moveTo>
                    <a:cubicBezTo>
                      <a:pt x="28964" y="447977"/>
                      <a:pt x="495896" y="0"/>
                      <a:pt x="1067459" y="0"/>
                    </a:cubicBezTo>
                    <a:cubicBezTo>
                      <a:pt x="1639022" y="0"/>
                      <a:pt x="2105955" y="447977"/>
                      <a:pt x="2134918" y="1012045"/>
                    </a:cubicBezTo>
                  </a:path>
                </a:pathLst>
              </a:custGeom>
              <a:noFill/>
              <a:ln w="25400" cap="flat" cmpd="sng">
                <a:solidFill>
                  <a:srgbClr val="5496A6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580" tIns="34290" rIns="68580" bIns="3429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8" name="KSO_GN4"/>
            <p:cNvSpPr>
              <a:spLocks noChangeArrowheads="1"/>
            </p:cNvSpPr>
            <p:nvPr/>
          </p:nvSpPr>
          <p:spPr bwMode="auto">
            <a:xfrm>
              <a:off x="1550398" y="1709078"/>
              <a:ext cx="1869925" cy="1870466"/>
            </a:xfrm>
            <a:prstGeom prst="ellipse">
              <a:avLst/>
            </a:prstGeom>
            <a:solidFill>
              <a:srgbClr val="5496A6"/>
            </a:solidFill>
            <a:ln>
              <a:noFill/>
            </a:ln>
          </p:spPr>
          <p:txBody>
            <a:bodyPr lIns="0" tIns="0" rIns="0" bIns="0" anchor="ctr"/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39" name="KSO_GN3"/>
            <p:cNvSpPr>
              <a:spLocks noChangeArrowheads="1"/>
            </p:cNvSpPr>
            <p:nvPr/>
          </p:nvSpPr>
          <p:spPr bwMode="auto">
            <a:xfrm>
              <a:off x="3142489" y="3232165"/>
              <a:ext cx="1323249" cy="132363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0" tIns="0" rIns="0" bIns="0" anchor="ctr"/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40" name="KSO_GN2"/>
            <p:cNvSpPr>
              <a:spLocks noChangeArrowheads="1"/>
            </p:cNvSpPr>
            <p:nvPr/>
          </p:nvSpPr>
          <p:spPr bwMode="auto">
            <a:xfrm rot="10800000" flipV="1">
              <a:off x="4448443" y="4090350"/>
              <a:ext cx="943651" cy="943924"/>
            </a:xfrm>
            <a:prstGeom prst="ellipse">
              <a:avLst/>
            </a:prstGeom>
            <a:solidFill>
              <a:srgbClr val="5496A6"/>
            </a:solidFill>
            <a:ln>
              <a:noFill/>
            </a:ln>
          </p:spPr>
          <p:txBody>
            <a:bodyPr lIns="0" tIns="0" rIns="0" bIns="0" anchor="ctr"/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KSO_GN1"/>
            <p:cNvSpPr>
              <a:spLocks noChangeArrowheads="1"/>
            </p:cNvSpPr>
            <p:nvPr/>
          </p:nvSpPr>
          <p:spPr bwMode="auto">
            <a:xfrm>
              <a:off x="5283184" y="4863788"/>
              <a:ext cx="650931" cy="6511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0" tIns="0" rIns="0" bIns="0" anchor="ctr"/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537590" y="1900500"/>
            <a:ext cx="8047260" cy="3397915"/>
            <a:chOff x="3537590" y="1900500"/>
            <a:chExt cx="8047260" cy="3397915"/>
          </a:xfrm>
        </p:grpSpPr>
        <p:sp>
          <p:nvSpPr>
            <p:cNvPr id="42" name="文本框 11"/>
            <p:cNvSpPr txBox="1">
              <a:spLocks noChangeArrowheads="1"/>
            </p:cNvSpPr>
            <p:nvPr/>
          </p:nvSpPr>
          <p:spPr bwMode="auto">
            <a:xfrm>
              <a:off x="3537590" y="1900500"/>
              <a:ext cx="5116820" cy="678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43" tIns="34272" rIns="68543" bIns="3427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496A6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点击此处添加文本内容，如关键词、部分简单介绍等。点击此处添加文本内容，如关键词、部分简单介绍等。</a:t>
              </a:r>
            </a:p>
          </p:txBody>
        </p:sp>
        <p:sp>
          <p:nvSpPr>
            <p:cNvPr id="43" name="文本框 12"/>
            <p:cNvSpPr txBox="1">
              <a:spLocks noChangeArrowheads="1"/>
            </p:cNvSpPr>
            <p:nvPr/>
          </p:nvSpPr>
          <p:spPr bwMode="auto">
            <a:xfrm>
              <a:off x="4586288" y="2807063"/>
              <a:ext cx="5170998" cy="678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43" tIns="34272" rIns="68543" bIns="3427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496A6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点击此处添加文本内容，如关键词、部分简单介绍等。点击此处添加文本内容，如关键词、部分简单介绍等。</a:t>
              </a:r>
            </a:p>
          </p:txBody>
        </p:sp>
        <p:sp>
          <p:nvSpPr>
            <p:cNvPr id="44" name="文本框 13"/>
            <p:cNvSpPr txBox="1">
              <a:spLocks noChangeArrowheads="1"/>
            </p:cNvSpPr>
            <p:nvPr/>
          </p:nvSpPr>
          <p:spPr bwMode="auto">
            <a:xfrm>
              <a:off x="5694328" y="3713626"/>
              <a:ext cx="5095272" cy="678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43" tIns="34272" rIns="68543" bIns="3427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496A6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点击此处添加文本内容，如关键词、部分简单介绍等。点击此处添加文本内容，如关键词、部分简单介绍等。</a:t>
              </a:r>
            </a:p>
          </p:txBody>
        </p:sp>
        <p:sp>
          <p:nvSpPr>
            <p:cNvPr id="45" name="文本框 14"/>
            <p:cNvSpPr txBox="1">
              <a:spLocks noChangeArrowheads="1"/>
            </p:cNvSpPr>
            <p:nvPr/>
          </p:nvSpPr>
          <p:spPr bwMode="auto">
            <a:xfrm>
              <a:off x="6447734" y="4620189"/>
              <a:ext cx="5137116" cy="678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43" tIns="34272" rIns="68543" bIns="3427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496A6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点击此处添加文本内容，如关键词、部分简单介绍等。点击此处添加文本内容，如关键词、部分简单介绍等。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5998" y="209550"/>
            <a:ext cx="11698351" cy="6400800"/>
          </a:xfrm>
          <a:prstGeom prst="rect">
            <a:avLst/>
          </a:prstGeom>
          <a:noFill/>
          <a:ln w="25400">
            <a:solidFill>
              <a:srgbClr val="549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3499" y="383184"/>
            <a:ext cx="2348865" cy="523220"/>
            <a:chOff x="273499" y="383184"/>
            <a:chExt cx="2348865" cy="523220"/>
          </a:xfrm>
        </p:grpSpPr>
        <p:sp>
          <p:nvSpPr>
            <p:cNvPr id="4" name="文本框 3"/>
            <p:cNvSpPr txBox="1"/>
            <p:nvPr/>
          </p:nvSpPr>
          <p:spPr>
            <a:xfrm>
              <a:off x="273499" y="383184"/>
              <a:ext cx="895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5496A6"/>
                  </a:solidFill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56189" y="436721"/>
              <a:ext cx="1366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惊蛰之日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123941" y="475535"/>
              <a:ext cx="0" cy="32248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2222933" y="3657946"/>
            <a:ext cx="2186382" cy="2165794"/>
            <a:chOff x="2222933" y="3744593"/>
            <a:chExt cx="2186382" cy="2165794"/>
          </a:xfrm>
        </p:grpSpPr>
        <p:sp>
          <p:nvSpPr>
            <p:cNvPr id="19" name="图标"/>
            <p:cNvSpPr/>
            <p:nvPr/>
          </p:nvSpPr>
          <p:spPr>
            <a:xfrm>
              <a:off x="2930308" y="3744593"/>
              <a:ext cx="771632" cy="77163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6" name="图标"/>
            <p:cNvSpPr/>
            <p:nvPr/>
          </p:nvSpPr>
          <p:spPr bwMode="auto">
            <a:xfrm>
              <a:off x="3138004" y="3918343"/>
              <a:ext cx="356240" cy="424133"/>
            </a:xfrm>
            <a:custGeom>
              <a:avLst/>
              <a:gdLst>
                <a:gd name="connsiteX0" fmla="*/ 172784 w 510964"/>
                <a:gd name="connsiteY0" fmla="*/ 386345 h 608344"/>
                <a:gd name="connsiteX1" fmla="*/ 182733 w 510964"/>
                <a:gd name="connsiteY1" fmla="*/ 392738 h 608344"/>
                <a:gd name="connsiteX2" fmla="*/ 255039 w 510964"/>
                <a:gd name="connsiteY2" fmla="*/ 508213 h 608344"/>
                <a:gd name="connsiteX3" fmla="*/ 255531 w 510964"/>
                <a:gd name="connsiteY3" fmla="*/ 508115 h 608344"/>
                <a:gd name="connsiteX4" fmla="*/ 255925 w 510964"/>
                <a:gd name="connsiteY4" fmla="*/ 508213 h 608344"/>
                <a:gd name="connsiteX5" fmla="*/ 328231 w 510964"/>
                <a:gd name="connsiteY5" fmla="*/ 392738 h 608344"/>
                <a:gd name="connsiteX6" fmla="*/ 338278 w 510964"/>
                <a:gd name="connsiteY6" fmla="*/ 386345 h 608344"/>
                <a:gd name="connsiteX7" fmla="*/ 343795 w 510964"/>
                <a:gd name="connsiteY7" fmla="*/ 387820 h 608344"/>
                <a:gd name="connsiteX8" fmla="*/ 408023 w 510964"/>
                <a:gd name="connsiteY8" fmla="*/ 420771 h 608344"/>
                <a:gd name="connsiteX9" fmla="*/ 510964 w 510964"/>
                <a:gd name="connsiteY9" fmla="*/ 490213 h 608344"/>
                <a:gd name="connsiteX10" fmla="*/ 510964 w 510964"/>
                <a:gd name="connsiteY10" fmla="*/ 491984 h 608344"/>
                <a:gd name="connsiteX11" fmla="*/ 510964 w 510964"/>
                <a:gd name="connsiteY11" fmla="*/ 606672 h 608344"/>
                <a:gd name="connsiteX12" fmla="*/ 510964 w 510964"/>
                <a:gd name="connsiteY12" fmla="*/ 608344 h 608344"/>
                <a:gd name="connsiteX13" fmla="*/ 255925 w 510964"/>
                <a:gd name="connsiteY13" fmla="*/ 608344 h 608344"/>
                <a:gd name="connsiteX14" fmla="*/ 255531 w 510964"/>
                <a:gd name="connsiteY14" fmla="*/ 608344 h 608344"/>
                <a:gd name="connsiteX15" fmla="*/ 255039 w 510964"/>
                <a:gd name="connsiteY15" fmla="*/ 608344 h 608344"/>
                <a:gd name="connsiteX16" fmla="*/ 0 w 510964"/>
                <a:gd name="connsiteY16" fmla="*/ 608344 h 608344"/>
                <a:gd name="connsiteX17" fmla="*/ 0 w 510964"/>
                <a:gd name="connsiteY17" fmla="*/ 606672 h 608344"/>
                <a:gd name="connsiteX18" fmla="*/ 0 w 510964"/>
                <a:gd name="connsiteY18" fmla="*/ 491984 h 608344"/>
                <a:gd name="connsiteX19" fmla="*/ 0 w 510964"/>
                <a:gd name="connsiteY19" fmla="*/ 490213 h 608344"/>
                <a:gd name="connsiteX20" fmla="*/ 102941 w 510964"/>
                <a:gd name="connsiteY20" fmla="*/ 420771 h 608344"/>
                <a:gd name="connsiteX21" fmla="*/ 167169 w 510964"/>
                <a:gd name="connsiteY21" fmla="*/ 387820 h 608344"/>
                <a:gd name="connsiteX22" fmla="*/ 172784 w 510964"/>
                <a:gd name="connsiteY22" fmla="*/ 386345 h 608344"/>
                <a:gd name="connsiteX23" fmla="*/ 255517 w 510964"/>
                <a:gd name="connsiteY23" fmla="*/ 0 h 608344"/>
                <a:gd name="connsiteX24" fmla="*/ 267931 w 510964"/>
                <a:gd name="connsiteY24" fmla="*/ 3639 h 608344"/>
                <a:gd name="connsiteX25" fmla="*/ 438857 w 510964"/>
                <a:gd name="connsiteY25" fmla="*/ 87048 h 608344"/>
                <a:gd name="connsiteX26" fmla="*/ 446935 w 510964"/>
                <a:gd name="connsiteY26" fmla="*/ 96786 h 608344"/>
                <a:gd name="connsiteX27" fmla="*/ 441024 w 510964"/>
                <a:gd name="connsiteY27" fmla="*/ 105245 h 608344"/>
                <a:gd name="connsiteX28" fmla="*/ 430483 w 510964"/>
                <a:gd name="connsiteY28" fmla="*/ 110655 h 608344"/>
                <a:gd name="connsiteX29" fmla="*/ 430483 w 510964"/>
                <a:gd name="connsiteY29" fmla="*/ 165736 h 608344"/>
                <a:gd name="connsiteX30" fmla="*/ 436985 w 510964"/>
                <a:gd name="connsiteY30" fmla="*/ 176851 h 608344"/>
                <a:gd name="connsiteX31" fmla="*/ 431665 w 510964"/>
                <a:gd name="connsiteY31" fmla="*/ 186982 h 608344"/>
                <a:gd name="connsiteX32" fmla="*/ 439054 w 510964"/>
                <a:gd name="connsiteY32" fmla="*/ 227506 h 608344"/>
                <a:gd name="connsiteX33" fmla="*/ 408809 w 510964"/>
                <a:gd name="connsiteY33" fmla="*/ 227506 h 608344"/>
                <a:gd name="connsiteX34" fmla="*/ 416198 w 510964"/>
                <a:gd name="connsiteY34" fmla="*/ 186982 h 608344"/>
                <a:gd name="connsiteX35" fmla="*/ 410878 w 510964"/>
                <a:gd name="connsiteY35" fmla="*/ 176851 h 608344"/>
                <a:gd name="connsiteX36" fmla="*/ 417479 w 510964"/>
                <a:gd name="connsiteY36" fmla="*/ 165736 h 608344"/>
                <a:gd name="connsiteX37" fmla="*/ 417479 w 510964"/>
                <a:gd name="connsiteY37" fmla="*/ 116950 h 608344"/>
                <a:gd name="connsiteX38" fmla="*/ 376397 w 510964"/>
                <a:gd name="connsiteY38" fmla="*/ 136818 h 608344"/>
                <a:gd name="connsiteX39" fmla="*/ 375905 w 510964"/>
                <a:gd name="connsiteY39" fmla="*/ 157277 h 608344"/>
                <a:gd name="connsiteX40" fmla="*/ 369107 w 510964"/>
                <a:gd name="connsiteY40" fmla="*/ 201834 h 608344"/>
                <a:gd name="connsiteX41" fmla="*/ 379845 w 510964"/>
                <a:gd name="connsiteY41" fmla="*/ 226719 h 608344"/>
                <a:gd name="connsiteX42" fmla="*/ 379747 w 510964"/>
                <a:gd name="connsiteY42" fmla="*/ 227014 h 608344"/>
                <a:gd name="connsiteX43" fmla="*/ 379845 w 510964"/>
                <a:gd name="connsiteY43" fmla="*/ 228490 h 608344"/>
                <a:gd name="connsiteX44" fmla="*/ 351768 w 510964"/>
                <a:gd name="connsiteY44" fmla="*/ 279342 h 608344"/>
                <a:gd name="connsiteX45" fmla="*/ 291969 w 510964"/>
                <a:gd name="connsiteY45" fmla="*/ 351833 h 608344"/>
                <a:gd name="connsiteX46" fmla="*/ 255517 w 510964"/>
                <a:gd name="connsiteY46" fmla="*/ 360095 h 608344"/>
                <a:gd name="connsiteX47" fmla="*/ 219066 w 510964"/>
                <a:gd name="connsiteY47" fmla="*/ 351833 h 608344"/>
                <a:gd name="connsiteX48" fmla="*/ 159267 w 510964"/>
                <a:gd name="connsiteY48" fmla="*/ 279342 h 608344"/>
                <a:gd name="connsiteX49" fmla="*/ 131190 w 510964"/>
                <a:gd name="connsiteY49" fmla="*/ 228490 h 608344"/>
                <a:gd name="connsiteX50" fmla="*/ 131190 w 510964"/>
                <a:gd name="connsiteY50" fmla="*/ 227014 h 608344"/>
                <a:gd name="connsiteX51" fmla="*/ 131190 w 510964"/>
                <a:gd name="connsiteY51" fmla="*/ 226719 h 608344"/>
                <a:gd name="connsiteX52" fmla="*/ 141830 w 510964"/>
                <a:gd name="connsiteY52" fmla="*/ 201834 h 608344"/>
                <a:gd name="connsiteX53" fmla="*/ 135032 w 510964"/>
                <a:gd name="connsiteY53" fmla="*/ 157277 h 608344"/>
                <a:gd name="connsiteX54" fmla="*/ 134539 w 510964"/>
                <a:gd name="connsiteY54" fmla="*/ 136818 h 608344"/>
                <a:gd name="connsiteX55" fmla="*/ 70011 w 510964"/>
                <a:gd name="connsiteY55" fmla="*/ 105245 h 608344"/>
                <a:gd name="connsiteX56" fmla="*/ 64002 w 510964"/>
                <a:gd name="connsiteY56" fmla="*/ 96786 h 608344"/>
                <a:gd name="connsiteX57" fmla="*/ 72080 w 510964"/>
                <a:gd name="connsiteY57" fmla="*/ 87048 h 608344"/>
                <a:gd name="connsiteX58" fmla="*/ 243006 w 510964"/>
                <a:gd name="connsiteY58" fmla="*/ 3639 h 608344"/>
                <a:gd name="connsiteX59" fmla="*/ 255517 w 510964"/>
                <a:gd name="connsiteY59" fmla="*/ 0 h 60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10964" h="608344">
                  <a:moveTo>
                    <a:pt x="172784" y="386345"/>
                  </a:moveTo>
                  <a:cubicBezTo>
                    <a:pt x="177217" y="386345"/>
                    <a:pt x="180960" y="389001"/>
                    <a:pt x="182733" y="392738"/>
                  </a:cubicBezTo>
                  <a:cubicBezTo>
                    <a:pt x="200169" y="421853"/>
                    <a:pt x="232480" y="506640"/>
                    <a:pt x="255039" y="508213"/>
                  </a:cubicBezTo>
                  <a:cubicBezTo>
                    <a:pt x="255236" y="508213"/>
                    <a:pt x="255334" y="508115"/>
                    <a:pt x="255531" y="508115"/>
                  </a:cubicBezTo>
                  <a:cubicBezTo>
                    <a:pt x="255630" y="508115"/>
                    <a:pt x="255827" y="508213"/>
                    <a:pt x="255925" y="508213"/>
                  </a:cubicBezTo>
                  <a:cubicBezTo>
                    <a:pt x="278484" y="506640"/>
                    <a:pt x="310795" y="421853"/>
                    <a:pt x="328231" y="392738"/>
                  </a:cubicBezTo>
                  <a:cubicBezTo>
                    <a:pt x="330004" y="389001"/>
                    <a:pt x="333846" y="386345"/>
                    <a:pt x="338278" y="386345"/>
                  </a:cubicBezTo>
                  <a:cubicBezTo>
                    <a:pt x="340249" y="386345"/>
                    <a:pt x="342120" y="386935"/>
                    <a:pt x="343795" y="387820"/>
                  </a:cubicBezTo>
                  <a:cubicBezTo>
                    <a:pt x="350099" y="391263"/>
                    <a:pt x="386942" y="413197"/>
                    <a:pt x="408023" y="420771"/>
                  </a:cubicBezTo>
                  <a:cubicBezTo>
                    <a:pt x="479047" y="446345"/>
                    <a:pt x="510964" y="472410"/>
                    <a:pt x="510964" y="490213"/>
                  </a:cubicBezTo>
                  <a:lnTo>
                    <a:pt x="510964" y="491984"/>
                  </a:lnTo>
                  <a:lnTo>
                    <a:pt x="510964" y="606672"/>
                  </a:lnTo>
                  <a:lnTo>
                    <a:pt x="510964" y="608344"/>
                  </a:lnTo>
                  <a:lnTo>
                    <a:pt x="255925" y="608344"/>
                  </a:lnTo>
                  <a:lnTo>
                    <a:pt x="255531" y="608344"/>
                  </a:lnTo>
                  <a:lnTo>
                    <a:pt x="255039" y="608344"/>
                  </a:lnTo>
                  <a:lnTo>
                    <a:pt x="0" y="608344"/>
                  </a:lnTo>
                  <a:lnTo>
                    <a:pt x="0" y="606672"/>
                  </a:lnTo>
                  <a:lnTo>
                    <a:pt x="0" y="491984"/>
                  </a:lnTo>
                  <a:lnTo>
                    <a:pt x="0" y="490213"/>
                  </a:lnTo>
                  <a:cubicBezTo>
                    <a:pt x="0" y="472410"/>
                    <a:pt x="31917" y="446345"/>
                    <a:pt x="102941" y="420771"/>
                  </a:cubicBezTo>
                  <a:cubicBezTo>
                    <a:pt x="124121" y="413197"/>
                    <a:pt x="160865" y="391263"/>
                    <a:pt x="167169" y="387820"/>
                  </a:cubicBezTo>
                  <a:cubicBezTo>
                    <a:pt x="168844" y="386935"/>
                    <a:pt x="170715" y="386345"/>
                    <a:pt x="172784" y="386345"/>
                  </a:cubicBezTo>
                  <a:close/>
                  <a:moveTo>
                    <a:pt x="255517" y="0"/>
                  </a:moveTo>
                  <a:cubicBezTo>
                    <a:pt x="258966" y="295"/>
                    <a:pt x="263005" y="1279"/>
                    <a:pt x="267931" y="3639"/>
                  </a:cubicBezTo>
                  <a:cubicBezTo>
                    <a:pt x="279260" y="9049"/>
                    <a:pt x="393933" y="65016"/>
                    <a:pt x="438857" y="87048"/>
                  </a:cubicBezTo>
                  <a:cubicBezTo>
                    <a:pt x="445162" y="90098"/>
                    <a:pt x="447526" y="93540"/>
                    <a:pt x="446935" y="96786"/>
                  </a:cubicBezTo>
                  <a:cubicBezTo>
                    <a:pt x="447427" y="99933"/>
                    <a:pt x="445162" y="102884"/>
                    <a:pt x="441024" y="105245"/>
                  </a:cubicBezTo>
                  <a:cubicBezTo>
                    <a:pt x="439448" y="106130"/>
                    <a:pt x="435605" y="108097"/>
                    <a:pt x="430483" y="110655"/>
                  </a:cubicBezTo>
                  <a:lnTo>
                    <a:pt x="430483" y="165736"/>
                  </a:lnTo>
                  <a:cubicBezTo>
                    <a:pt x="434325" y="167998"/>
                    <a:pt x="436985" y="172031"/>
                    <a:pt x="436985" y="176851"/>
                  </a:cubicBezTo>
                  <a:cubicBezTo>
                    <a:pt x="436985" y="181080"/>
                    <a:pt x="434817" y="184621"/>
                    <a:pt x="431665" y="186982"/>
                  </a:cubicBezTo>
                  <a:cubicBezTo>
                    <a:pt x="431665" y="186982"/>
                    <a:pt x="437576" y="220129"/>
                    <a:pt x="439054" y="227506"/>
                  </a:cubicBezTo>
                  <a:cubicBezTo>
                    <a:pt x="440630" y="234883"/>
                    <a:pt x="407036" y="236654"/>
                    <a:pt x="408809" y="227506"/>
                  </a:cubicBezTo>
                  <a:cubicBezTo>
                    <a:pt x="410582" y="218260"/>
                    <a:pt x="416198" y="186982"/>
                    <a:pt x="416198" y="186982"/>
                  </a:cubicBezTo>
                  <a:cubicBezTo>
                    <a:pt x="413045" y="184621"/>
                    <a:pt x="410878" y="181080"/>
                    <a:pt x="410878" y="176851"/>
                  </a:cubicBezTo>
                  <a:cubicBezTo>
                    <a:pt x="410878" y="172031"/>
                    <a:pt x="413636" y="167998"/>
                    <a:pt x="417479" y="165736"/>
                  </a:cubicBezTo>
                  <a:lnTo>
                    <a:pt x="417479" y="116950"/>
                  </a:lnTo>
                  <a:cubicBezTo>
                    <a:pt x="403588" y="123737"/>
                    <a:pt x="386938" y="131802"/>
                    <a:pt x="376397" y="136818"/>
                  </a:cubicBezTo>
                  <a:cubicBezTo>
                    <a:pt x="376299" y="144294"/>
                    <a:pt x="376200" y="157080"/>
                    <a:pt x="375905" y="157277"/>
                  </a:cubicBezTo>
                  <a:cubicBezTo>
                    <a:pt x="373836" y="175670"/>
                    <a:pt x="370191" y="196031"/>
                    <a:pt x="369107" y="201834"/>
                  </a:cubicBezTo>
                  <a:cubicBezTo>
                    <a:pt x="370880" y="202719"/>
                    <a:pt x="379845" y="208621"/>
                    <a:pt x="379845" y="226719"/>
                  </a:cubicBezTo>
                  <a:cubicBezTo>
                    <a:pt x="379845" y="226818"/>
                    <a:pt x="379747" y="226916"/>
                    <a:pt x="379747" y="227014"/>
                  </a:cubicBezTo>
                  <a:cubicBezTo>
                    <a:pt x="379845" y="227506"/>
                    <a:pt x="379845" y="227998"/>
                    <a:pt x="379845" y="228490"/>
                  </a:cubicBezTo>
                  <a:cubicBezTo>
                    <a:pt x="376003" y="278948"/>
                    <a:pt x="355906" y="257211"/>
                    <a:pt x="351768" y="279342"/>
                  </a:cubicBezTo>
                  <a:cubicBezTo>
                    <a:pt x="344872" y="316030"/>
                    <a:pt x="312263" y="342587"/>
                    <a:pt x="291969" y="351833"/>
                  </a:cubicBezTo>
                  <a:cubicBezTo>
                    <a:pt x="280245" y="357144"/>
                    <a:pt x="268128" y="359800"/>
                    <a:pt x="255517" y="360095"/>
                  </a:cubicBezTo>
                  <a:cubicBezTo>
                    <a:pt x="242809" y="359800"/>
                    <a:pt x="230790" y="357144"/>
                    <a:pt x="219066" y="351833"/>
                  </a:cubicBezTo>
                  <a:cubicBezTo>
                    <a:pt x="198772" y="342587"/>
                    <a:pt x="166163" y="316030"/>
                    <a:pt x="159267" y="279342"/>
                  </a:cubicBezTo>
                  <a:cubicBezTo>
                    <a:pt x="155129" y="257211"/>
                    <a:pt x="135032" y="278948"/>
                    <a:pt x="131190" y="228490"/>
                  </a:cubicBezTo>
                  <a:cubicBezTo>
                    <a:pt x="131190" y="227998"/>
                    <a:pt x="131190" y="227506"/>
                    <a:pt x="131190" y="227014"/>
                  </a:cubicBezTo>
                  <a:cubicBezTo>
                    <a:pt x="131190" y="226916"/>
                    <a:pt x="131190" y="226818"/>
                    <a:pt x="131190" y="226719"/>
                  </a:cubicBezTo>
                  <a:cubicBezTo>
                    <a:pt x="131190" y="208621"/>
                    <a:pt x="140056" y="202719"/>
                    <a:pt x="141830" y="201834"/>
                  </a:cubicBezTo>
                  <a:cubicBezTo>
                    <a:pt x="140844" y="196031"/>
                    <a:pt x="137199" y="175670"/>
                    <a:pt x="135032" y="157277"/>
                  </a:cubicBezTo>
                  <a:cubicBezTo>
                    <a:pt x="134835" y="157080"/>
                    <a:pt x="134638" y="144294"/>
                    <a:pt x="134539" y="136818"/>
                  </a:cubicBezTo>
                  <a:cubicBezTo>
                    <a:pt x="115427" y="127671"/>
                    <a:pt x="75824" y="108589"/>
                    <a:pt x="70011" y="105245"/>
                  </a:cubicBezTo>
                  <a:cubicBezTo>
                    <a:pt x="65775" y="102884"/>
                    <a:pt x="63608" y="99933"/>
                    <a:pt x="64002" y="96786"/>
                  </a:cubicBezTo>
                  <a:cubicBezTo>
                    <a:pt x="63509" y="93540"/>
                    <a:pt x="65775" y="90098"/>
                    <a:pt x="72080" y="87048"/>
                  </a:cubicBezTo>
                  <a:cubicBezTo>
                    <a:pt x="117102" y="65016"/>
                    <a:pt x="231677" y="9049"/>
                    <a:pt x="243006" y="3639"/>
                  </a:cubicBezTo>
                  <a:cubicBezTo>
                    <a:pt x="247932" y="1279"/>
                    <a:pt x="252069" y="295"/>
                    <a:pt x="2555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506040" y="4625410"/>
              <a:ext cx="1729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5496A6"/>
                  </a:solidFill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2222933" y="5056307"/>
              <a:ext cx="2186382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点击加入文本内容</a:t>
              </a:r>
              <a:endParaRPr lang="en-US" altLang="zh-CN" sz="11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可以编辑文本内容字体大小</a:t>
              </a:r>
              <a:endParaRPr lang="en-US" altLang="zh-CN" sz="11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编辑文字体大小</a:t>
              </a:r>
              <a:endParaRPr lang="en-US" altLang="zh-CN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800527" y="3676939"/>
            <a:ext cx="2186382" cy="2146801"/>
            <a:chOff x="7800527" y="3763586"/>
            <a:chExt cx="2186382" cy="2146801"/>
          </a:xfrm>
        </p:grpSpPr>
        <p:sp>
          <p:nvSpPr>
            <p:cNvPr id="18" name="图标"/>
            <p:cNvSpPr/>
            <p:nvPr/>
          </p:nvSpPr>
          <p:spPr>
            <a:xfrm>
              <a:off x="8490060" y="3763586"/>
              <a:ext cx="771632" cy="77163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7" name="图标"/>
            <p:cNvSpPr/>
            <p:nvPr/>
          </p:nvSpPr>
          <p:spPr bwMode="auto">
            <a:xfrm>
              <a:off x="8666322" y="3980104"/>
              <a:ext cx="424133" cy="351482"/>
            </a:xfrm>
            <a:custGeom>
              <a:avLst/>
              <a:gdLst>
                <a:gd name="connsiteX0" fmla="*/ 394917 w 607639"/>
                <a:gd name="connsiteY0" fmla="*/ 360025 h 503555"/>
                <a:gd name="connsiteX1" fmla="*/ 394917 w 607639"/>
                <a:gd name="connsiteY1" fmla="*/ 414593 h 503555"/>
                <a:gd name="connsiteX2" fmla="*/ 394917 w 607639"/>
                <a:gd name="connsiteY2" fmla="*/ 465162 h 503555"/>
                <a:gd name="connsiteX3" fmla="*/ 427315 w 607639"/>
                <a:gd name="connsiteY3" fmla="*/ 425702 h 503555"/>
                <a:gd name="connsiteX4" fmla="*/ 435414 w 607639"/>
                <a:gd name="connsiteY4" fmla="*/ 421703 h 503555"/>
                <a:gd name="connsiteX5" fmla="*/ 443514 w 607639"/>
                <a:gd name="connsiteY5" fmla="*/ 425702 h 503555"/>
                <a:gd name="connsiteX6" fmla="*/ 476000 w 607639"/>
                <a:gd name="connsiteY6" fmla="*/ 465162 h 503555"/>
                <a:gd name="connsiteX7" fmla="*/ 476000 w 607639"/>
                <a:gd name="connsiteY7" fmla="*/ 414593 h 503555"/>
                <a:gd name="connsiteX8" fmla="*/ 476000 w 607639"/>
                <a:gd name="connsiteY8" fmla="*/ 360025 h 503555"/>
                <a:gd name="connsiteX9" fmla="*/ 472885 w 607639"/>
                <a:gd name="connsiteY9" fmla="*/ 360025 h 503555"/>
                <a:gd name="connsiteX10" fmla="*/ 468880 w 607639"/>
                <a:gd name="connsiteY10" fmla="*/ 364024 h 503555"/>
                <a:gd name="connsiteX11" fmla="*/ 460781 w 607639"/>
                <a:gd name="connsiteY11" fmla="*/ 386331 h 503555"/>
                <a:gd name="connsiteX12" fmla="*/ 435414 w 607639"/>
                <a:gd name="connsiteY12" fmla="*/ 400462 h 503555"/>
                <a:gd name="connsiteX13" fmla="*/ 410137 w 607639"/>
                <a:gd name="connsiteY13" fmla="*/ 386331 h 503555"/>
                <a:gd name="connsiteX14" fmla="*/ 402037 w 607639"/>
                <a:gd name="connsiteY14" fmla="*/ 364024 h 503555"/>
                <a:gd name="connsiteX15" fmla="*/ 397943 w 607639"/>
                <a:gd name="connsiteY15" fmla="*/ 360025 h 503555"/>
                <a:gd name="connsiteX16" fmla="*/ 70848 w 607639"/>
                <a:gd name="connsiteY16" fmla="*/ 333718 h 503555"/>
                <a:gd name="connsiteX17" fmla="*/ 60791 w 607639"/>
                <a:gd name="connsiteY17" fmla="*/ 343850 h 503555"/>
                <a:gd name="connsiteX18" fmla="*/ 70848 w 607639"/>
                <a:gd name="connsiteY18" fmla="*/ 353893 h 503555"/>
                <a:gd name="connsiteX19" fmla="*/ 182283 w 607639"/>
                <a:gd name="connsiteY19" fmla="*/ 353893 h 503555"/>
                <a:gd name="connsiteX20" fmla="*/ 192430 w 607639"/>
                <a:gd name="connsiteY20" fmla="*/ 343850 h 503555"/>
                <a:gd name="connsiteX21" fmla="*/ 182283 w 607639"/>
                <a:gd name="connsiteY21" fmla="*/ 333718 h 503555"/>
                <a:gd name="connsiteX22" fmla="*/ 70848 w 607639"/>
                <a:gd name="connsiteY22" fmla="*/ 262887 h 503555"/>
                <a:gd name="connsiteX23" fmla="*/ 60791 w 607639"/>
                <a:gd name="connsiteY23" fmla="*/ 273018 h 503555"/>
                <a:gd name="connsiteX24" fmla="*/ 70848 w 607639"/>
                <a:gd name="connsiteY24" fmla="*/ 283150 h 503555"/>
                <a:gd name="connsiteX25" fmla="*/ 202576 w 607639"/>
                <a:gd name="connsiteY25" fmla="*/ 283150 h 503555"/>
                <a:gd name="connsiteX26" fmla="*/ 212634 w 607639"/>
                <a:gd name="connsiteY26" fmla="*/ 273018 h 503555"/>
                <a:gd name="connsiteX27" fmla="*/ 202576 w 607639"/>
                <a:gd name="connsiteY27" fmla="*/ 262887 h 503555"/>
                <a:gd name="connsiteX28" fmla="*/ 435460 w 607639"/>
                <a:gd name="connsiteY28" fmla="*/ 222493 h 503555"/>
                <a:gd name="connsiteX29" fmla="*/ 465874 w 607639"/>
                <a:gd name="connsiteY29" fmla="*/ 252836 h 503555"/>
                <a:gd name="connsiteX30" fmla="*/ 435460 w 607639"/>
                <a:gd name="connsiteY30" fmla="*/ 283179 h 503555"/>
                <a:gd name="connsiteX31" fmla="*/ 405046 w 607639"/>
                <a:gd name="connsiteY31" fmla="*/ 252836 h 503555"/>
                <a:gd name="connsiteX32" fmla="*/ 435460 w 607639"/>
                <a:gd name="connsiteY32" fmla="*/ 222493 h 503555"/>
                <a:gd name="connsiteX33" fmla="*/ 435379 w 607639"/>
                <a:gd name="connsiteY33" fmla="*/ 202318 h 503555"/>
                <a:gd name="connsiteX34" fmla="*/ 384825 w 607639"/>
                <a:gd name="connsiteY34" fmla="*/ 252880 h 503555"/>
                <a:gd name="connsiteX35" fmla="*/ 435379 w 607639"/>
                <a:gd name="connsiteY35" fmla="*/ 303443 h 503555"/>
                <a:gd name="connsiteX36" fmla="*/ 486022 w 607639"/>
                <a:gd name="connsiteY36" fmla="*/ 252880 h 503555"/>
                <a:gd name="connsiteX37" fmla="*/ 435379 w 607639"/>
                <a:gd name="connsiteY37" fmla="*/ 202318 h 503555"/>
                <a:gd name="connsiteX38" fmla="*/ 70848 w 607639"/>
                <a:gd name="connsiteY38" fmla="*/ 202275 h 503555"/>
                <a:gd name="connsiteX39" fmla="*/ 60791 w 607639"/>
                <a:gd name="connsiteY39" fmla="*/ 212407 h 503555"/>
                <a:gd name="connsiteX40" fmla="*/ 70848 w 607639"/>
                <a:gd name="connsiteY40" fmla="*/ 222449 h 503555"/>
                <a:gd name="connsiteX41" fmla="*/ 253131 w 607639"/>
                <a:gd name="connsiteY41" fmla="*/ 222449 h 503555"/>
                <a:gd name="connsiteX42" fmla="*/ 263278 w 607639"/>
                <a:gd name="connsiteY42" fmla="*/ 212407 h 503555"/>
                <a:gd name="connsiteX43" fmla="*/ 253131 w 607639"/>
                <a:gd name="connsiteY43" fmla="*/ 202275 h 503555"/>
                <a:gd name="connsiteX44" fmla="*/ 435379 w 607639"/>
                <a:gd name="connsiteY44" fmla="*/ 141625 h 503555"/>
                <a:gd name="connsiteX45" fmla="*/ 443479 w 607639"/>
                <a:gd name="connsiteY45" fmla="*/ 147668 h 503555"/>
                <a:gd name="connsiteX46" fmla="*/ 451578 w 607639"/>
                <a:gd name="connsiteY46" fmla="*/ 169972 h 503555"/>
                <a:gd name="connsiteX47" fmla="*/ 466797 w 607639"/>
                <a:gd name="connsiteY47" fmla="*/ 185079 h 503555"/>
                <a:gd name="connsiteX48" fmla="*/ 488069 w 607639"/>
                <a:gd name="connsiteY48" fmla="*/ 184101 h 503555"/>
                <a:gd name="connsiteX49" fmla="*/ 508362 w 607639"/>
                <a:gd name="connsiteY49" fmla="*/ 173971 h 503555"/>
                <a:gd name="connsiteX50" fmla="*/ 515393 w 607639"/>
                <a:gd name="connsiteY50" fmla="*/ 175037 h 503555"/>
                <a:gd name="connsiteX51" fmla="*/ 516461 w 607639"/>
                <a:gd name="connsiteY51" fmla="*/ 182057 h 503555"/>
                <a:gd name="connsiteX52" fmla="*/ 506315 w 607639"/>
                <a:gd name="connsiteY52" fmla="*/ 202318 h 503555"/>
                <a:gd name="connsiteX53" fmla="*/ 505336 w 607639"/>
                <a:gd name="connsiteY53" fmla="*/ 223556 h 503555"/>
                <a:gd name="connsiteX54" fmla="*/ 520466 w 607639"/>
                <a:gd name="connsiteY54" fmla="*/ 238662 h 503555"/>
                <a:gd name="connsiteX55" fmla="*/ 542717 w 607639"/>
                <a:gd name="connsiteY55" fmla="*/ 246749 h 503555"/>
                <a:gd name="connsiteX56" fmla="*/ 546811 w 607639"/>
                <a:gd name="connsiteY56" fmla="*/ 252880 h 503555"/>
                <a:gd name="connsiteX57" fmla="*/ 540759 w 607639"/>
                <a:gd name="connsiteY57" fmla="*/ 260967 h 503555"/>
                <a:gd name="connsiteX58" fmla="*/ 518419 w 607639"/>
                <a:gd name="connsiteY58" fmla="*/ 269053 h 503555"/>
                <a:gd name="connsiteX59" fmla="*/ 503289 w 607639"/>
                <a:gd name="connsiteY59" fmla="*/ 284160 h 503555"/>
                <a:gd name="connsiteX60" fmla="*/ 504268 w 607639"/>
                <a:gd name="connsiteY60" fmla="*/ 305398 h 503555"/>
                <a:gd name="connsiteX61" fmla="*/ 514414 w 607639"/>
                <a:gd name="connsiteY61" fmla="*/ 325659 h 503555"/>
                <a:gd name="connsiteX62" fmla="*/ 513435 w 607639"/>
                <a:gd name="connsiteY62" fmla="*/ 332768 h 503555"/>
                <a:gd name="connsiteX63" fmla="*/ 506315 w 607639"/>
                <a:gd name="connsiteY63" fmla="*/ 333745 h 503555"/>
                <a:gd name="connsiteX64" fmla="*/ 486022 w 607639"/>
                <a:gd name="connsiteY64" fmla="*/ 323615 h 503555"/>
                <a:gd name="connsiteX65" fmla="*/ 464750 w 607639"/>
                <a:gd name="connsiteY65" fmla="*/ 322637 h 503555"/>
                <a:gd name="connsiteX66" fmla="*/ 449620 w 607639"/>
                <a:gd name="connsiteY66" fmla="*/ 337744 h 503555"/>
                <a:gd name="connsiteX67" fmla="*/ 441520 w 607639"/>
                <a:gd name="connsiteY67" fmla="*/ 360048 h 503555"/>
                <a:gd name="connsiteX68" fmla="*/ 435379 w 607639"/>
                <a:gd name="connsiteY68" fmla="*/ 364047 h 503555"/>
                <a:gd name="connsiteX69" fmla="*/ 428348 w 607639"/>
                <a:gd name="connsiteY69" fmla="*/ 358004 h 503555"/>
                <a:gd name="connsiteX70" fmla="*/ 420249 w 607639"/>
                <a:gd name="connsiteY70" fmla="*/ 335789 h 503555"/>
                <a:gd name="connsiteX71" fmla="*/ 405029 w 607639"/>
                <a:gd name="connsiteY71" fmla="*/ 320593 h 503555"/>
                <a:gd name="connsiteX72" fmla="*/ 394883 w 607639"/>
                <a:gd name="connsiteY72" fmla="*/ 318550 h 503555"/>
                <a:gd name="connsiteX73" fmla="*/ 382778 w 607639"/>
                <a:gd name="connsiteY73" fmla="*/ 321571 h 503555"/>
                <a:gd name="connsiteX74" fmla="*/ 362486 w 607639"/>
                <a:gd name="connsiteY74" fmla="*/ 331701 h 503555"/>
                <a:gd name="connsiteX75" fmla="*/ 355454 w 607639"/>
                <a:gd name="connsiteY75" fmla="*/ 330724 h 503555"/>
                <a:gd name="connsiteX76" fmla="*/ 354386 w 607639"/>
                <a:gd name="connsiteY76" fmla="*/ 323615 h 503555"/>
                <a:gd name="connsiteX77" fmla="*/ 364533 w 607639"/>
                <a:gd name="connsiteY77" fmla="*/ 303443 h 503555"/>
                <a:gd name="connsiteX78" fmla="*/ 365512 w 607639"/>
                <a:gd name="connsiteY78" fmla="*/ 282205 h 503555"/>
                <a:gd name="connsiteX79" fmla="*/ 350381 w 607639"/>
                <a:gd name="connsiteY79" fmla="*/ 267010 h 503555"/>
                <a:gd name="connsiteX80" fmla="*/ 328041 w 607639"/>
                <a:gd name="connsiteY80" fmla="*/ 258923 h 503555"/>
                <a:gd name="connsiteX81" fmla="*/ 324036 w 607639"/>
                <a:gd name="connsiteY81" fmla="*/ 252880 h 503555"/>
                <a:gd name="connsiteX82" fmla="*/ 330088 w 607639"/>
                <a:gd name="connsiteY82" fmla="*/ 244794 h 503555"/>
                <a:gd name="connsiteX83" fmla="*/ 352339 w 607639"/>
                <a:gd name="connsiteY83" fmla="*/ 236708 h 503555"/>
                <a:gd name="connsiteX84" fmla="*/ 367559 w 607639"/>
                <a:gd name="connsiteY84" fmla="*/ 221512 h 503555"/>
                <a:gd name="connsiteX85" fmla="*/ 366580 w 607639"/>
                <a:gd name="connsiteY85" fmla="*/ 200274 h 503555"/>
                <a:gd name="connsiteX86" fmla="*/ 356433 w 607639"/>
                <a:gd name="connsiteY86" fmla="*/ 180013 h 503555"/>
                <a:gd name="connsiteX87" fmla="*/ 357412 w 607639"/>
                <a:gd name="connsiteY87" fmla="*/ 172993 h 503555"/>
                <a:gd name="connsiteX88" fmla="*/ 364533 w 607639"/>
                <a:gd name="connsiteY88" fmla="*/ 171927 h 503555"/>
                <a:gd name="connsiteX89" fmla="*/ 384825 w 607639"/>
                <a:gd name="connsiteY89" fmla="*/ 182057 h 503555"/>
                <a:gd name="connsiteX90" fmla="*/ 406008 w 607639"/>
                <a:gd name="connsiteY90" fmla="*/ 183124 h 503555"/>
                <a:gd name="connsiteX91" fmla="*/ 421228 w 607639"/>
                <a:gd name="connsiteY91" fmla="*/ 167928 h 503555"/>
                <a:gd name="connsiteX92" fmla="*/ 429327 w 607639"/>
                <a:gd name="connsiteY92" fmla="*/ 145713 h 503555"/>
                <a:gd name="connsiteX93" fmla="*/ 435379 w 607639"/>
                <a:gd name="connsiteY93" fmla="*/ 141625 h 503555"/>
                <a:gd name="connsiteX94" fmla="*/ 70848 w 607639"/>
                <a:gd name="connsiteY94" fmla="*/ 141575 h 503555"/>
                <a:gd name="connsiteX95" fmla="*/ 60791 w 607639"/>
                <a:gd name="connsiteY95" fmla="*/ 151706 h 503555"/>
                <a:gd name="connsiteX96" fmla="*/ 70848 w 607639"/>
                <a:gd name="connsiteY96" fmla="*/ 161838 h 503555"/>
                <a:gd name="connsiteX97" fmla="*/ 293718 w 607639"/>
                <a:gd name="connsiteY97" fmla="*/ 161838 h 503555"/>
                <a:gd name="connsiteX98" fmla="*/ 303775 w 607639"/>
                <a:gd name="connsiteY98" fmla="*/ 151706 h 503555"/>
                <a:gd name="connsiteX99" fmla="*/ 293718 w 607639"/>
                <a:gd name="connsiteY99" fmla="*/ 141575 h 503555"/>
                <a:gd name="connsiteX100" fmla="*/ 435414 w 607639"/>
                <a:gd name="connsiteY100" fmla="*/ 122378 h 503555"/>
                <a:gd name="connsiteX101" fmla="*/ 410137 w 607639"/>
                <a:gd name="connsiteY101" fmla="*/ 139531 h 503555"/>
                <a:gd name="connsiteX102" fmla="*/ 402037 w 607639"/>
                <a:gd name="connsiteY102" fmla="*/ 161838 h 503555"/>
                <a:gd name="connsiteX103" fmla="*/ 397943 w 607639"/>
                <a:gd name="connsiteY103" fmla="*/ 165837 h 503555"/>
                <a:gd name="connsiteX104" fmla="*/ 392959 w 607639"/>
                <a:gd name="connsiteY104" fmla="*/ 165837 h 503555"/>
                <a:gd name="connsiteX105" fmla="*/ 372665 w 607639"/>
                <a:gd name="connsiteY105" fmla="*/ 155706 h 503555"/>
                <a:gd name="connsiteX106" fmla="*/ 342315 w 607639"/>
                <a:gd name="connsiteY106" fmla="*/ 160771 h 503555"/>
                <a:gd name="connsiteX107" fmla="*/ 337241 w 607639"/>
                <a:gd name="connsiteY107" fmla="*/ 191166 h 503555"/>
                <a:gd name="connsiteX108" fmla="*/ 347388 w 607639"/>
                <a:gd name="connsiteY108" fmla="*/ 211340 h 503555"/>
                <a:gd name="connsiteX109" fmla="*/ 347388 w 607639"/>
                <a:gd name="connsiteY109" fmla="*/ 216406 h 503555"/>
                <a:gd name="connsiteX110" fmla="*/ 343294 w 607639"/>
                <a:gd name="connsiteY110" fmla="*/ 220494 h 503555"/>
                <a:gd name="connsiteX111" fmla="*/ 321042 w 607639"/>
                <a:gd name="connsiteY111" fmla="*/ 228582 h 503555"/>
                <a:gd name="connsiteX112" fmla="*/ 303775 w 607639"/>
                <a:gd name="connsiteY112" fmla="*/ 253822 h 503555"/>
                <a:gd name="connsiteX113" fmla="*/ 321042 w 607639"/>
                <a:gd name="connsiteY113" fmla="*/ 279150 h 503555"/>
                <a:gd name="connsiteX114" fmla="*/ 343294 w 607639"/>
                <a:gd name="connsiteY114" fmla="*/ 287238 h 503555"/>
                <a:gd name="connsiteX115" fmla="*/ 347388 w 607639"/>
                <a:gd name="connsiteY115" fmla="*/ 291237 h 503555"/>
                <a:gd name="connsiteX116" fmla="*/ 347388 w 607639"/>
                <a:gd name="connsiteY116" fmla="*/ 296303 h 503555"/>
                <a:gd name="connsiteX117" fmla="*/ 337241 w 607639"/>
                <a:gd name="connsiteY117" fmla="*/ 316566 h 503555"/>
                <a:gd name="connsiteX118" fmla="*/ 342315 w 607639"/>
                <a:gd name="connsiteY118" fmla="*/ 346872 h 503555"/>
                <a:gd name="connsiteX119" fmla="*/ 372665 w 607639"/>
                <a:gd name="connsiteY119" fmla="*/ 351938 h 503555"/>
                <a:gd name="connsiteX120" fmla="*/ 375691 w 607639"/>
                <a:gd name="connsiteY120" fmla="*/ 349893 h 503555"/>
                <a:gd name="connsiteX121" fmla="*/ 379786 w 607639"/>
                <a:gd name="connsiteY121" fmla="*/ 345805 h 503555"/>
                <a:gd name="connsiteX122" fmla="*/ 383791 w 607639"/>
                <a:gd name="connsiteY122" fmla="*/ 343850 h 503555"/>
                <a:gd name="connsiteX123" fmla="*/ 394917 w 607639"/>
                <a:gd name="connsiteY123" fmla="*/ 340828 h 503555"/>
                <a:gd name="connsiteX124" fmla="*/ 406042 w 607639"/>
                <a:gd name="connsiteY124" fmla="*/ 342784 h 503555"/>
                <a:gd name="connsiteX125" fmla="*/ 421262 w 607639"/>
                <a:gd name="connsiteY125" fmla="*/ 357981 h 503555"/>
                <a:gd name="connsiteX126" fmla="*/ 429362 w 607639"/>
                <a:gd name="connsiteY126" fmla="*/ 380199 h 503555"/>
                <a:gd name="connsiteX127" fmla="*/ 435414 w 607639"/>
                <a:gd name="connsiteY127" fmla="*/ 384287 h 503555"/>
                <a:gd name="connsiteX128" fmla="*/ 442534 w 607639"/>
                <a:gd name="connsiteY128" fmla="*/ 380199 h 503555"/>
                <a:gd name="connsiteX129" fmla="*/ 450634 w 607639"/>
                <a:gd name="connsiteY129" fmla="*/ 357981 h 503555"/>
                <a:gd name="connsiteX130" fmla="*/ 465854 w 607639"/>
                <a:gd name="connsiteY130" fmla="*/ 342784 h 503555"/>
                <a:gd name="connsiteX131" fmla="*/ 476979 w 607639"/>
                <a:gd name="connsiteY131" fmla="*/ 340828 h 503555"/>
                <a:gd name="connsiteX132" fmla="*/ 487126 w 607639"/>
                <a:gd name="connsiteY132" fmla="*/ 343850 h 503555"/>
                <a:gd name="connsiteX133" fmla="*/ 491131 w 607639"/>
                <a:gd name="connsiteY133" fmla="*/ 345805 h 503555"/>
                <a:gd name="connsiteX134" fmla="*/ 495226 w 607639"/>
                <a:gd name="connsiteY134" fmla="*/ 349893 h 503555"/>
                <a:gd name="connsiteX135" fmla="*/ 498252 w 607639"/>
                <a:gd name="connsiteY135" fmla="*/ 350871 h 503555"/>
                <a:gd name="connsiteX136" fmla="*/ 528603 w 607639"/>
                <a:gd name="connsiteY136" fmla="*/ 345805 h 503555"/>
                <a:gd name="connsiteX137" fmla="*/ 533676 w 607639"/>
                <a:gd name="connsiteY137" fmla="*/ 315500 h 503555"/>
                <a:gd name="connsiteX138" fmla="*/ 523529 w 607639"/>
                <a:gd name="connsiteY138" fmla="*/ 295325 h 503555"/>
                <a:gd name="connsiteX139" fmla="*/ 523529 w 607639"/>
                <a:gd name="connsiteY139" fmla="*/ 290260 h 503555"/>
                <a:gd name="connsiteX140" fmla="*/ 527623 w 607639"/>
                <a:gd name="connsiteY140" fmla="*/ 286171 h 503555"/>
                <a:gd name="connsiteX141" fmla="*/ 549875 w 607639"/>
                <a:gd name="connsiteY141" fmla="*/ 278084 h 503555"/>
                <a:gd name="connsiteX142" fmla="*/ 567142 w 607639"/>
                <a:gd name="connsiteY142" fmla="*/ 253822 h 503555"/>
                <a:gd name="connsiteX143" fmla="*/ 549875 w 607639"/>
                <a:gd name="connsiteY143" fmla="*/ 228582 h 503555"/>
                <a:gd name="connsiteX144" fmla="*/ 527623 w 607639"/>
                <a:gd name="connsiteY144" fmla="*/ 220494 h 503555"/>
                <a:gd name="connsiteX145" fmla="*/ 523529 w 607639"/>
                <a:gd name="connsiteY145" fmla="*/ 216406 h 503555"/>
                <a:gd name="connsiteX146" fmla="*/ 523529 w 607639"/>
                <a:gd name="connsiteY146" fmla="*/ 211340 h 503555"/>
                <a:gd name="connsiteX147" fmla="*/ 533676 w 607639"/>
                <a:gd name="connsiteY147" fmla="*/ 191166 h 503555"/>
                <a:gd name="connsiteX148" fmla="*/ 528603 w 607639"/>
                <a:gd name="connsiteY148" fmla="*/ 160771 h 503555"/>
                <a:gd name="connsiteX149" fmla="*/ 498252 w 607639"/>
                <a:gd name="connsiteY149" fmla="*/ 155706 h 503555"/>
                <a:gd name="connsiteX150" fmla="*/ 477959 w 607639"/>
                <a:gd name="connsiteY150" fmla="*/ 165837 h 503555"/>
                <a:gd name="connsiteX151" fmla="*/ 472885 w 607639"/>
                <a:gd name="connsiteY151" fmla="*/ 165837 h 503555"/>
                <a:gd name="connsiteX152" fmla="*/ 468880 w 607639"/>
                <a:gd name="connsiteY152" fmla="*/ 161838 h 503555"/>
                <a:gd name="connsiteX153" fmla="*/ 460781 w 607639"/>
                <a:gd name="connsiteY153" fmla="*/ 139531 h 503555"/>
                <a:gd name="connsiteX154" fmla="*/ 435414 w 607639"/>
                <a:gd name="connsiteY154" fmla="*/ 122378 h 503555"/>
                <a:gd name="connsiteX155" fmla="*/ 70848 w 607639"/>
                <a:gd name="connsiteY155" fmla="*/ 80875 h 503555"/>
                <a:gd name="connsiteX156" fmla="*/ 60791 w 607639"/>
                <a:gd name="connsiteY156" fmla="*/ 91006 h 503555"/>
                <a:gd name="connsiteX157" fmla="*/ 70848 w 607639"/>
                <a:gd name="connsiteY157" fmla="*/ 101138 h 503555"/>
                <a:gd name="connsiteX158" fmla="*/ 354419 w 607639"/>
                <a:gd name="connsiteY158" fmla="*/ 101138 h 503555"/>
                <a:gd name="connsiteX159" fmla="*/ 364566 w 607639"/>
                <a:gd name="connsiteY159" fmla="*/ 91006 h 503555"/>
                <a:gd name="connsiteX160" fmla="*/ 354419 w 607639"/>
                <a:gd name="connsiteY160" fmla="*/ 80875 h 503555"/>
                <a:gd name="connsiteX161" fmla="*/ 10147 w 607639"/>
                <a:gd name="connsiteY161" fmla="*/ 0 h 503555"/>
                <a:gd name="connsiteX162" fmla="*/ 597493 w 607639"/>
                <a:gd name="connsiteY162" fmla="*/ 0 h 503555"/>
                <a:gd name="connsiteX163" fmla="*/ 607639 w 607639"/>
                <a:gd name="connsiteY163" fmla="*/ 10132 h 503555"/>
                <a:gd name="connsiteX164" fmla="*/ 607639 w 607639"/>
                <a:gd name="connsiteY164" fmla="*/ 414593 h 503555"/>
                <a:gd name="connsiteX165" fmla="*/ 597493 w 607639"/>
                <a:gd name="connsiteY165" fmla="*/ 424725 h 503555"/>
                <a:gd name="connsiteX166" fmla="*/ 496205 w 607639"/>
                <a:gd name="connsiteY166" fmla="*/ 424725 h 503555"/>
                <a:gd name="connsiteX167" fmla="*/ 496205 w 607639"/>
                <a:gd name="connsiteY167" fmla="*/ 493512 h 503555"/>
                <a:gd name="connsiteX168" fmla="*/ 489084 w 607639"/>
                <a:gd name="connsiteY168" fmla="*/ 502577 h 503555"/>
                <a:gd name="connsiteX169" fmla="*/ 486058 w 607639"/>
                <a:gd name="connsiteY169" fmla="*/ 503555 h 503555"/>
                <a:gd name="connsiteX170" fmla="*/ 477959 w 607639"/>
                <a:gd name="connsiteY170" fmla="*/ 499556 h 503555"/>
                <a:gd name="connsiteX171" fmla="*/ 435414 w 607639"/>
                <a:gd name="connsiteY171" fmla="*/ 448009 h 503555"/>
                <a:gd name="connsiteX172" fmla="*/ 392959 w 607639"/>
                <a:gd name="connsiteY172" fmla="*/ 499556 h 503555"/>
                <a:gd name="connsiteX173" fmla="*/ 381744 w 607639"/>
                <a:gd name="connsiteY173" fmla="*/ 502577 h 503555"/>
                <a:gd name="connsiteX174" fmla="*/ 374712 w 607639"/>
                <a:gd name="connsiteY174" fmla="*/ 493512 h 503555"/>
                <a:gd name="connsiteX175" fmla="*/ 374712 w 607639"/>
                <a:gd name="connsiteY175" fmla="*/ 424725 h 503555"/>
                <a:gd name="connsiteX176" fmla="*/ 10147 w 607639"/>
                <a:gd name="connsiteY176" fmla="*/ 424725 h 503555"/>
                <a:gd name="connsiteX177" fmla="*/ 0 w 607639"/>
                <a:gd name="connsiteY177" fmla="*/ 414593 h 503555"/>
                <a:gd name="connsiteX178" fmla="*/ 0 w 607639"/>
                <a:gd name="connsiteY178" fmla="*/ 10132 h 503555"/>
                <a:gd name="connsiteX179" fmla="*/ 10147 w 607639"/>
                <a:gd name="connsiteY179" fmla="*/ 0 h 50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607639" h="503555">
                  <a:moveTo>
                    <a:pt x="394917" y="360025"/>
                  </a:moveTo>
                  <a:lnTo>
                    <a:pt x="394917" y="414593"/>
                  </a:lnTo>
                  <a:lnTo>
                    <a:pt x="394917" y="465162"/>
                  </a:lnTo>
                  <a:lnTo>
                    <a:pt x="427315" y="425702"/>
                  </a:lnTo>
                  <a:cubicBezTo>
                    <a:pt x="429362" y="422680"/>
                    <a:pt x="432388" y="421703"/>
                    <a:pt x="435414" y="421703"/>
                  </a:cubicBezTo>
                  <a:cubicBezTo>
                    <a:pt x="438529" y="421703"/>
                    <a:pt x="441555" y="423747"/>
                    <a:pt x="443514" y="425702"/>
                  </a:cubicBezTo>
                  <a:lnTo>
                    <a:pt x="476000" y="465162"/>
                  </a:lnTo>
                  <a:lnTo>
                    <a:pt x="476000" y="414593"/>
                  </a:lnTo>
                  <a:lnTo>
                    <a:pt x="476000" y="360025"/>
                  </a:lnTo>
                  <a:cubicBezTo>
                    <a:pt x="474932" y="358958"/>
                    <a:pt x="473953" y="360025"/>
                    <a:pt x="472885" y="360025"/>
                  </a:cubicBezTo>
                  <a:cubicBezTo>
                    <a:pt x="471906" y="361003"/>
                    <a:pt x="469859" y="362069"/>
                    <a:pt x="468880" y="364024"/>
                  </a:cubicBezTo>
                  <a:lnTo>
                    <a:pt x="460781" y="386331"/>
                  </a:lnTo>
                  <a:cubicBezTo>
                    <a:pt x="456686" y="396374"/>
                    <a:pt x="446629" y="400462"/>
                    <a:pt x="435414" y="400462"/>
                  </a:cubicBezTo>
                  <a:cubicBezTo>
                    <a:pt x="424288" y="400462"/>
                    <a:pt x="414142" y="396374"/>
                    <a:pt x="410137" y="386331"/>
                  </a:cubicBezTo>
                  <a:lnTo>
                    <a:pt x="402037" y="364024"/>
                  </a:lnTo>
                  <a:cubicBezTo>
                    <a:pt x="401058" y="361003"/>
                    <a:pt x="399011" y="360025"/>
                    <a:pt x="397943" y="360025"/>
                  </a:cubicBezTo>
                  <a:close/>
                  <a:moveTo>
                    <a:pt x="70848" y="333718"/>
                  </a:moveTo>
                  <a:cubicBezTo>
                    <a:pt x="64796" y="333718"/>
                    <a:pt x="60791" y="337718"/>
                    <a:pt x="60791" y="343850"/>
                  </a:cubicBezTo>
                  <a:cubicBezTo>
                    <a:pt x="60791" y="349893"/>
                    <a:pt x="64796" y="353893"/>
                    <a:pt x="70848" y="353893"/>
                  </a:cubicBezTo>
                  <a:lnTo>
                    <a:pt x="182283" y="353893"/>
                  </a:lnTo>
                  <a:cubicBezTo>
                    <a:pt x="188335" y="353893"/>
                    <a:pt x="192430" y="349893"/>
                    <a:pt x="192430" y="343850"/>
                  </a:cubicBezTo>
                  <a:cubicBezTo>
                    <a:pt x="192430" y="337718"/>
                    <a:pt x="188335" y="333718"/>
                    <a:pt x="182283" y="333718"/>
                  </a:cubicBezTo>
                  <a:close/>
                  <a:moveTo>
                    <a:pt x="70848" y="262887"/>
                  </a:moveTo>
                  <a:cubicBezTo>
                    <a:pt x="64796" y="262887"/>
                    <a:pt x="60791" y="266975"/>
                    <a:pt x="60791" y="273018"/>
                  </a:cubicBezTo>
                  <a:cubicBezTo>
                    <a:pt x="60791" y="279150"/>
                    <a:pt x="64796" y="283150"/>
                    <a:pt x="70848" y="283150"/>
                  </a:cubicBezTo>
                  <a:lnTo>
                    <a:pt x="202576" y="283150"/>
                  </a:lnTo>
                  <a:cubicBezTo>
                    <a:pt x="208629" y="283150"/>
                    <a:pt x="212634" y="279150"/>
                    <a:pt x="212634" y="273018"/>
                  </a:cubicBezTo>
                  <a:cubicBezTo>
                    <a:pt x="212634" y="266975"/>
                    <a:pt x="208629" y="262887"/>
                    <a:pt x="202576" y="262887"/>
                  </a:cubicBezTo>
                  <a:close/>
                  <a:moveTo>
                    <a:pt x="435460" y="222493"/>
                  </a:moveTo>
                  <a:cubicBezTo>
                    <a:pt x="452257" y="222493"/>
                    <a:pt x="465874" y="236078"/>
                    <a:pt x="465874" y="252836"/>
                  </a:cubicBezTo>
                  <a:cubicBezTo>
                    <a:pt x="465874" y="269594"/>
                    <a:pt x="452257" y="283179"/>
                    <a:pt x="435460" y="283179"/>
                  </a:cubicBezTo>
                  <a:cubicBezTo>
                    <a:pt x="418663" y="283179"/>
                    <a:pt x="405046" y="269594"/>
                    <a:pt x="405046" y="252836"/>
                  </a:cubicBezTo>
                  <a:cubicBezTo>
                    <a:pt x="405046" y="236078"/>
                    <a:pt x="418663" y="222493"/>
                    <a:pt x="435460" y="222493"/>
                  </a:cubicBezTo>
                  <a:close/>
                  <a:moveTo>
                    <a:pt x="435379" y="202318"/>
                  </a:moveTo>
                  <a:cubicBezTo>
                    <a:pt x="407076" y="202318"/>
                    <a:pt x="384825" y="224533"/>
                    <a:pt x="384825" y="252880"/>
                  </a:cubicBezTo>
                  <a:cubicBezTo>
                    <a:pt x="384825" y="281139"/>
                    <a:pt x="407076" y="303443"/>
                    <a:pt x="435379" y="303443"/>
                  </a:cubicBezTo>
                  <a:cubicBezTo>
                    <a:pt x="463771" y="303443"/>
                    <a:pt x="486022" y="281139"/>
                    <a:pt x="486022" y="252880"/>
                  </a:cubicBezTo>
                  <a:cubicBezTo>
                    <a:pt x="486022" y="224533"/>
                    <a:pt x="463771" y="202318"/>
                    <a:pt x="435379" y="202318"/>
                  </a:cubicBezTo>
                  <a:close/>
                  <a:moveTo>
                    <a:pt x="70848" y="202275"/>
                  </a:moveTo>
                  <a:cubicBezTo>
                    <a:pt x="64796" y="202275"/>
                    <a:pt x="60791" y="206274"/>
                    <a:pt x="60791" y="212407"/>
                  </a:cubicBezTo>
                  <a:cubicBezTo>
                    <a:pt x="60791" y="218450"/>
                    <a:pt x="64796" y="222449"/>
                    <a:pt x="70848" y="222449"/>
                  </a:cubicBezTo>
                  <a:lnTo>
                    <a:pt x="253131" y="222449"/>
                  </a:lnTo>
                  <a:cubicBezTo>
                    <a:pt x="259273" y="222449"/>
                    <a:pt x="263278" y="218450"/>
                    <a:pt x="263278" y="212407"/>
                  </a:cubicBezTo>
                  <a:cubicBezTo>
                    <a:pt x="263278" y="206274"/>
                    <a:pt x="259273" y="202275"/>
                    <a:pt x="253131" y="202275"/>
                  </a:cubicBezTo>
                  <a:close/>
                  <a:moveTo>
                    <a:pt x="435379" y="141625"/>
                  </a:moveTo>
                  <a:cubicBezTo>
                    <a:pt x="436447" y="141625"/>
                    <a:pt x="440452" y="142691"/>
                    <a:pt x="443479" y="147668"/>
                  </a:cubicBezTo>
                  <a:lnTo>
                    <a:pt x="451578" y="169972"/>
                  </a:lnTo>
                  <a:cubicBezTo>
                    <a:pt x="454693" y="176992"/>
                    <a:pt x="459766" y="182057"/>
                    <a:pt x="466797" y="185079"/>
                  </a:cubicBezTo>
                  <a:cubicBezTo>
                    <a:pt x="473918" y="188189"/>
                    <a:pt x="480949" y="187122"/>
                    <a:pt x="488069" y="184101"/>
                  </a:cubicBezTo>
                  <a:lnTo>
                    <a:pt x="508362" y="173971"/>
                  </a:lnTo>
                  <a:cubicBezTo>
                    <a:pt x="511388" y="171927"/>
                    <a:pt x="514414" y="173971"/>
                    <a:pt x="515393" y="175037"/>
                  </a:cubicBezTo>
                  <a:cubicBezTo>
                    <a:pt x="516461" y="176015"/>
                    <a:pt x="518419" y="178058"/>
                    <a:pt x="516461" y="182057"/>
                  </a:cubicBezTo>
                  <a:lnTo>
                    <a:pt x="506315" y="202318"/>
                  </a:lnTo>
                  <a:cubicBezTo>
                    <a:pt x="503289" y="208360"/>
                    <a:pt x="502221" y="216447"/>
                    <a:pt x="505336" y="223556"/>
                  </a:cubicBezTo>
                  <a:cubicBezTo>
                    <a:pt x="507294" y="230576"/>
                    <a:pt x="513435" y="235641"/>
                    <a:pt x="520466" y="238662"/>
                  </a:cubicBezTo>
                  <a:lnTo>
                    <a:pt x="542717" y="246749"/>
                  </a:lnTo>
                  <a:cubicBezTo>
                    <a:pt x="546811" y="248793"/>
                    <a:pt x="546811" y="251814"/>
                    <a:pt x="546811" y="252880"/>
                  </a:cubicBezTo>
                  <a:cubicBezTo>
                    <a:pt x="546811" y="253858"/>
                    <a:pt x="546811" y="257946"/>
                    <a:pt x="540759" y="260967"/>
                  </a:cubicBezTo>
                  <a:lnTo>
                    <a:pt x="518419" y="269053"/>
                  </a:lnTo>
                  <a:cubicBezTo>
                    <a:pt x="511388" y="272075"/>
                    <a:pt x="506315" y="277140"/>
                    <a:pt x="503289" y="284160"/>
                  </a:cubicBezTo>
                  <a:cubicBezTo>
                    <a:pt x="500263" y="291269"/>
                    <a:pt x="501242" y="298378"/>
                    <a:pt x="504268" y="305398"/>
                  </a:cubicBezTo>
                  <a:lnTo>
                    <a:pt x="514414" y="325659"/>
                  </a:lnTo>
                  <a:cubicBezTo>
                    <a:pt x="516461" y="328680"/>
                    <a:pt x="514414" y="331701"/>
                    <a:pt x="513435" y="332768"/>
                  </a:cubicBezTo>
                  <a:cubicBezTo>
                    <a:pt x="512367" y="333745"/>
                    <a:pt x="510320" y="335789"/>
                    <a:pt x="506315" y="333745"/>
                  </a:cubicBezTo>
                  <a:lnTo>
                    <a:pt x="486022" y="323615"/>
                  </a:lnTo>
                  <a:cubicBezTo>
                    <a:pt x="479970" y="320593"/>
                    <a:pt x="471871" y="319616"/>
                    <a:pt x="464750" y="322637"/>
                  </a:cubicBezTo>
                  <a:cubicBezTo>
                    <a:pt x="457719" y="324681"/>
                    <a:pt x="452646" y="330724"/>
                    <a:pt x="449620" y="337744"/>
                  </a:cubicBezTo>
                  <a:lnTo>
                    <a:pt x="441520" y="360048"/>
                  </a:lnTo>
                  <a:cubicBezTo>
                    <a:pt x="439473" y="364047"/>
                    <a:pt x="436447" y="364047"/>
                    <a:pt x="435379" y="364047"/>
                  </a:cubicBezTo>
                  <a:cubicBezTo>
                    <a:pt x="434400" y="364047"/>
                    <a:pt x="431374" y="364047"/>
                    <a:pt x="428348" y="358004"/>
                  </a:cubicBezTo>
                  <a:lnTo>
                    <a:pt x="420249" y="335789"/>
                  </a:lnTo>
                  <a:cubicBezTo>
                    <a:pt x="417223" y="328680"/>
                    <a:pt x="412149" y="323615"/>
                    <a:pt x="405029" y="320593"/>
                  </a:cubicBezTo>
                  <a:cubicBezTo>
                    <a:pt x="402003" y="319616"/>
                    <a:pt x="397909" y="318550"/>
                    <a:pt x="394883" y="318550"/>
                  </a:cubicBezTo>
                  <a:cubicBezTo>
                    <a:pt x="390878" y="318550"/>
                    <a:pt x="386784" y="319616"/>
                    <a:pt x="382778" y="321571"/>
                  </a:cubicBezTo>
                  <a:lnTo>
                    <a:pt x="362486" y="331701"/>
                  </a:lnTo>
                  <a:cubicBezTo>
                    <a:pt x="359460" y="333745"/>
                    <a:pt x="356433" y="331701"/>
                    <a:pt x="355454" y="330724"/>
                  </a:cubicBezTo>
                  <a:cubicBezTo>
                    <a:pt x="354386" y="329657"/>
                    <a:pt x="352339" y="327702"/>
                    <a:pt x="354386" y="323615"/>
                  </a:cubicBezTo>
                  <a:lnTo>
                    <a:pt x="364533" y="303443"/>
                  </a:lnTo>
                  <a:cubicBezTo>
                    <a:pt x="367559" y="297312"/>
                    <a:pt x="368538" y="289225"/>
                    <a:pt x="365512" y="282205"/>
                  </a:cubicBezTo>
                  <a:cubicBezTo>
                    <a:pt x="363554" y="275096"/>
                    <a:pt x="357412" y="270031"/>
                    <a:pt x="350381" y="267010"/>
                  </a:cubicBezTo>
                  <a:lnTo>
                    <a:pt x="328041" y="258923"/>
                  </a:lnTo>
                  <a:cubicBezTo>
                    <a:pt x="324036" y="257946"/>
                    <a:pt x="324036" y="253858"/>
                    <a:pt x="324036" y="252880"/>
                  </a:cubicBezTo>
                  <a:cubicBezTo>
                    <a:pt x="324036" y="251814"/>
                    <a:pt x="325015" y="248793"/>
                    <a:pt x="330088" y="244794"/>
                  </a:cubicBezTo>
                  <a:lnTo>
                    <a:pt x="352339" y="236708"/>
                  </a:lnTo>
                  <a:cubicBezTo>
                    <a:pt x="359460" y="233686"/>
                    <a:pt x="364533" y="228621"/>
                    <a:pt x="367559" y="221512"/>
                  </a:cubicBezTo>
                  <a:cubicBezTo>
                    <a:pt x="370585" y="214403"/>
                    <a:pt x="369606" y="207383"/>
                    <a:pt x="366580" y="200274"/>
                  </a:cubicBezTo>
                  <a:lnTo>
                    <a:pt x="356433" y="180013"/>
                  </a:lnTo>
                  <a:cubicBezTo>
                    <a:pt x="354386" y="176992"/>
                    <a:pt x="356433" y="173971"/>
                    <a:pt x="357412" y="172993"/>
                  </a:cubicBezTo>
                  <a:cubicBezTo>
                    <a:pt x="358480" y="171927"/>
                    <a:pt x="360439" y="169972"/>
                    <a:pt x="364533" y="171927"/>
                  </a:cubicBezTo>
                  <a:lnTo>
                    <a:pt x="384825" y="182057"/>
                  </a:lnTo>
                  <a:cubicBezTo>
                    <a:pt x="390878" y="185079"/>
                    <a:pt x="398977" y="186145"/>
                    <a:pt x="406008" y="183124"/>
                  </a:cubicBezTo>
                  <a:cubicBezTo>
                    <a:pt x="413128" y="181080"/>
                    <a:pt x="418202" y="175037"/>
                    <a:pt x="421228" y="167928"/>
                  </a:cubicBezTo>
                  <a:lnTo>
                    <a:pt x="429327" y="145713"/>
                  </a:lnTo>
                  <a:cubicBezTo>
                    <a:pt x="430395" y="141625"/>
                    <a:pt x="434400" y="141625"/>
                    <a:pt x="435379" y="141625"/>
                  </a:cubicBezTo>
                  <a:close/>
                  <a:moveTo>
                    <a:pt x="70848" y="141575"/>
                  </a:moveTo>
                  <a:cubicBezTo>
                    <a:pt x="64796" y="141575"/>
                    <a:pt x="60791" y="145663"/>
                    <a:pt x="60791" y="151706"/>
                  </a:cubicBezTo>
                  <a:cubicBezTo>
                    <a:pt x="60791" y="157750"/>
                    <a:pt x="64796" y="161838"/>
                    <a:pt x="70848" y="161838"/>
                  </a:cubicBezTo>
                  <a:lnTo>
                    <a:pt x="293718" y="161838"/>
                  </a:lnTo>
                  <a:cubicBezTo>
                    <a:pt x="299770" y="161838"/>
                    <a:pt x="303775" y="157750"/>
                    <a:pt x="303775" y="151706"/>
                  </a:cubicBezTo>
                  <a:cubicBezTo>
                    <a:pt x="303775" y="145663"/>
                    <a:pt x="299770" y="141575"/>
                    <a:pt x="293718" y="141575"/>
                  </a:cubicBezTo>
                  <a:close/>
                  <a:moveTo>
                    <a:pt x="435414" y="122378"/>
                  </a:moveTo>
                  <a:cubicBezTo>
                    <a:pt x="424288" y="122378"/>
                    <a:pt x="414231" y="129488"/>
                    <a:pt x="410137" y="139531"/>
                  </a:cubicBezTo>
                  <a:lnTo>
                    <a:pt x="402037" y="161838"/>
                  </a:lnTo>
                  <a:cubicBezTo>
                    <a:pt x="401058" y="164860"/>
                    <a:pt x="399011" y="164860"/>
                    <a:pt x="397943" y="165837"/>
                  </a:cubicBezTo>
                  <a:cubicBezTo>
                    <a:pt x="396964" y="166904"/>
                    <a:pt x="394917" y="166904"/>
                    <a:pt x="392959" y="165837"/>
                  </a:cubicBezTo>
                  <a:lnTo>
                    <a:pt x="372665" y="155706"/>
                  </a:lnTo>
                  <a:cubicBezTo>
                    <a:pt x="362519" y="150729"/>
                    <a:pt x="350414" y="152684"/>
                    <a:pt x="342315" y="160771"/>
                  </a:cubicBezTo>
                  <a:cubicBezTo>
                    <a:pt x="334215" y="168859"/>
                    <a:pt x="332168" y="181035"/>
                    <a:pt x="337241" y="191166"/>
                  </a:cubicBezTo>
                  <a:lnTo>
                    <a:pt x="347388" y="211340"/>
                  </a:lnTo>
                  <a:cubicBezTo>
                    <a:pt x="348367" y="213384"/>
                    <a:pt x="348367" y="215428"/>
                    <a:pt x="347388" y="216406"/>
                  </a:cubicBezTo>
                  <a:cubicBezTo>
                    <a:pt x="346320" y="217384"/>
                    <a:pt x="345341" y="219428"/>
                    <a:pt x="343294" y="220494"/>
                  </a:cubicBezTo>
                  <a:lnTo>
                    <a:pt x="321042" y="228582"/>
                  </a:lnTo>
                  <a:cubicBezTo>
                    <a:pt x="310896" y="232581"/>
                    <a:pt x="303775" y="242712"/>
                    <a:pt x="303775" y="253822"/>
                  </a:cubicBezTo>
                  <a:cubicBezTo>
                    <a:pt x="303775" y="264931"/>
                    <a:pt x="310896" y="275062"/>
                    <a:pt x="321042" y="279150"/>
                  </a:cubicBezTo>
                  <a:lnTo>
                    <a:pt x="343294" y="287238"/>
                  </a:lnTo>
                  <a:cubicBezTo>
                    <a:pt x="346320" y="288215"/>
                    <a:pt x="347388" y="290260"/>
                    <a:pt x="347388" y="291237"/>
                  </a:cubicBezTo>
                  <a:cubicBezTo>
                    <a:pt x="348367" y="292215"/>
                    <a:pt x="348367" y="294259"/>
                    <a:pt x="347388" y="296303"/>
                  </a:cubicBezTo>
                  <a:lnTo>
                    <a:pt x="337241" y="316566"/>
                  </a:lnTo>
                  <a:cubicBezTo>
                    <a:pt x="332168" y="326609"/>
                    <a:pt x="334215" y="338784"/>
                    <a:pt x="342315" y="346872"/>
                  </a:cubicBezTo>
                  <a:cubicBezTo>
                    <a:pt x="350414" y="354959"/>
                    <a:pt x="362519" y="357003"/>
                    <a:pt x="372665" y="351938"/>
                  </a:cubicBezTo>
                  <a:lnTo>
                    <a:pt x="375691" y="349893"/>
                  </a:lnTo>
                  <a:cubicBezTo>
                    <a:pt x="376760" y="348916"/>
                    <a:pt x="377739" y="346872"/>
                    <a:pt x="379786" y="345805"/>
                  </a:cubicBezTo>
                  <a:lnTo>
                    <a:pt x="383791" y="343850"/>
                  </a:lnTo>
                  <a:cubicBezTo>
                    <a:pt x="387885" y="341806"/>
                    <a:pt x="390911" y="340828"/>
                    <a:pt x="394917" y="340828"/>
                  </a:cubicBezTo>
                  <a:cubicBezTo>
                    <a:pt x="399011" y="340828"/>
                    <a:pt x="403016" y="341806"/>
                    <a:pt x="406042" y="342784"/>
                  </a:cubicBezTo>
                  <a:cubicBezTo>
                    <a:pt x="413163" y="344828"/>
                    <a:pt x="418236" y="350871"/>
                    <a:pt x="421262" y="357981"/>
                  </a:cubicBezTo>
                  <a:lnTo>
                    <a:pt x="429362" y="380199"/>
                  </a:lnTo>
                  <a:cubicBezTo>
                    <a:pt x="431409" y="384287"/>
                    <a:pt x="434435" y="384287"/>
                    <a:pt x="435414" y="384287"/>
                  </a:cubicBezTo>
                  <a:cubicBezTo>
                    <a:pt x="436482" y="384287"/>
                    <a:pt x="440487" y="384287"/>
                    <a:pt x="442534" y="380199"/>
                  </a:cubicBezTo>
                  <a:lnTo>
                    <a:pt x="450634" y="357981"/>
                  </a:lnTo>
                  <a:cubicBezTo>
                    <a:pt x="453660" y="350871"/>
                    <a:pt x="458733" y="345805"/>
                    <a:pt x="465854" y="342784"/>
                  </a:cubicBezTo>
                  <a:cubicBezTo>
                    <a:pt x="469859" y="340828"/>
                    <a:pt x="472885" y="340828"/>
                    <a:pt x="476979" y="340828"/>
                  </a:cubicBezTo>
                  <a:cubicBezTo>
                    <a:pt x="480006" y="340828"/>
                    <a:pt x="484100" y="341806"/>
                    <a:pt x="487126" y="343850"/>
                  </a:cubicBezTo>
                  <a:lnTo>
                    <a:pt x="491131" y="345805"/>
                  </a:lnTo>
                  <a:cubicBezTo>
                    <a:pt x="493178" y="346872"/>
                    <a:pt x="494158" y="347849"/>
                    <a:pt x="495226" y="349893"/>
                  </a:cubicBezTo>
                  <a:lnTo>
                    <a:pt x="498252" y="350871"/>
                  </a:lnTo>
                  <a:cubicBezTo>
                    <a:pt x="508398" y="355937"/>
                    <a:pt x="520503" y="353982"/>
                    <a:pt x="528603" y="345805"/>
                  </a:cubicBezTo>
                  <a:cubicBezTo>
                    <a:pt x="536702" y="337718"/>
                    <a:pt x="538749" y="325631"/>
                    <a:pt x="533676" y="315500"/>
                  </a:cubicBezTo>
                  <a:lnTo>
                    <a:pt x="523529" y="295325"/>
                  </a:lnTo>
                  <a:cubicBezTo>
                    <a:pt x="522550" y="293281"/>
                    <a:pt x="523529" y="291237"/>
                    <a:pt x="523529" y="290260"/>
                  </a:cubicBezTo>
                  <a:cubicBezTo>
                    <a:pt x="524597" y="289193"/>
                    <a:pt x="525576" y="287238"/>
                    <a:pt x="527623" y="286171"/>
                  </a:cubicBezTo>
                  <a:lnTo>
                    <a:pt x="549875" y="278084"/>
                  </a:lnTo>
                  <a:cubicBezTo>
                    <a:pt x="560021" y="274085"/>
                    <a:pt x="567142" y="263953"/>
                    <a:pt x="567142" y="253822"/>
                  </a:cubicBezTo>
                  <a:cubicBezTo>
                    <a:pt x="567142" y="242712"/>
                    <a:pt x="560021" y="232581"/>
                    <a:pt x="549875" y="228582"/>
                  </a:cubicBezTo>
                  <a:lnTo>
                    <a:pt x="527623" y="220494"/>
                  </a:lnTo>
                  <a:cubicBezTo>
                    <a:pt x="524597" y="219428"/>
                    <a:pt x="524597" y="217472"/>
                    <a:pt x="523529" y="216406"/>
                  </a:cubicBezTo>
                  <a:cubicBezTo>
                    <a:pt x="522550" y="215428"/>
                    <a:pt x="522550" y="213384"/>
                    <a:pt x="523529" y="211340"/>
                  </a:cubicBezTo>
                  <a:lnTo>
                    <a:pt x="533676" y="191166"/>
                  </a:lnTo>
                  <a:cubicBezTo>
                    <a:pt x="538749" y="181035"/>
                    <a:pt x="536702" y="168859"/>
                    <a:pt x="528603" y="160771"/>
                  </a:cubicBezTo>
                  <a:cubicBezTo>
                    <a:pt x="520503" y="152684"/>
                    <a:pt x="508398" y="150729"/>
                    <a:pt x="498252" y="155706"/>
                  </a:cubicBezTo>
                  <a:lnTo>
                    <a:pt x="477959" y="165837"/>
                  </a:lnTo>
                  <a:cubicBezTo>
                    <a:pt x="476000" y="166904"/>
                    <a:pt x="473953" y="165837"/>
                    <a:pt x="472885" y="165837"/>
                  </a:cubicBezTo>
                  <a:cubicBezTo>
                    <a:pt x="471906" y="164860"/>
                    <a:pt x="469859" y="163793"/>
                    <a:pt x="468880" y="161838"/>
                  </a:cubicBezTo>
                  <a:lnTo>
                    <a:pt x="460781" y="139531"/>
                  </a:lnTo>
                  <a:cubicBezTo>
                    <a:pt x="456686" y="129488"/>
                    <a:pt x="446629" y="122378"/>
                    <a:pt x="435414" y="122378"/>
                  </a:cubicBezTo>
                  <a:close/>
                  <a:moveTo>
                    <a:pt x="70848" y="80875"/>
                  </a:moveTo>
                  <a:cubicBezTo>
                    <a:pt x="64796" y="80875"/>
                    <a:pt x="60791" y="84963"/>
                    <a:pt x="60791" y="91006"/>
                  </a:cubicBezTo>
                  <a:cubicBezTo>
                    <a:pt x="60791" y="97138"/>
                    <a:pt x="64796" y="101138"/>
                    <a:pt x="70848" y="101138"/>
                  </a:cubicBezTo>
                  <a:lnTo>
                    <a:pt x="354419" y="101138"/>
                  </a:lnTo>
                  <a:cubicBezTo>
                    <a:pt x="360472" y="101138"/>
                    <a:pt x="364566" y="97138"/>
                    <a:pt x="364566" y="91006"/>
                  </a:cubicBezTo>
                  <a:cubicBezTo>
                    <a:pt x="364566" y="84963"/>
                    <a:pt x="360472" y="80875"/>
                    <a:pt x="354419" y="80875"/>
                  </a:cubicBezTo>
                  <a:close/>
                  <a:moveTo>
                    <a:pt x="10147" y="0"/>
                  </a:moveTo>
                  <a:lnTo>
                    <a:pt x="597493" y="0"/>
                  </a:lnTo>
                  <a:cubicBezTo>
                    <a:pt x="603545" y="0"/>
                    <a:pt x="607639" y="5066"/>
                    <a:pt x="607639" y="10132"/>
                  </a:cubicBezTo>
                  <a:lnTo>
                    <a:pt x="607639" y="414593"/>
                  </a:lnTo>
                  <a:cubicBezTo>
                    <a:pt x="607639" y="420636"/>
                    <a:pt x="603545" y="424725"/>
                    <a:pt x="597493" y="424725"/>
                  </a:cubicBezTo>
                  <a:lnTo>
                    <a:pt x="496205" y="424725"/>
                  </a:lnTo>
                  <a:lnTo>
                    <a:pt x="496205" y="493512"/>
                  </a:lnTo>
                  <a:cubicBezTo>
                    <a:pt x="496205" y="497512"/>
                    <a:pt x="493178" y="501600"/>
                    <a:pt x="489084" y="502577"/>
                  </a:cubicBezTo>
                  <a:cubicBezTo>
                    <a:pt x="488105" y="503555"/>
                    <a:pt x="487126" y="503555"/>
                    <a:pt x="486058" y="503555"/>
                  </a:cubicBezTo>
                  <a:cubicBezTo>
                    <a:pt x="483032" y="503555"/>
                    <a:pt x="480006" y="501600"/>
                    <a:pt x="477959" y="499556"/>
                  </a:cubicBezTo>
                  <a:lnTo>
                    <a:pt x="435414" y="448009"/>
                  </a:lnTo>
                  <a:lnTo>
                    <a:pt x="392959" y="499556"/>
                  </a:lnTo>
                  <a:cubicBezTo>
                    <a:pt x="389843" y="502577"/>
                    <a:pt x="385838" y="503555"/>
                    <a:pt x="381744" y="502577"/>
                  </a:cubicBezTo>
                  <a:cubicBezTo>
                    <a:pt x="377739" y="501600"/>
                    <a:pt x="374712" y="497512"/>
                    <a:pt x="374712" y="493512"/>
                  </a:cubicBezTo>
                  <a:lnTo>
                    <a:pt x="374712" y="424725"/>
                  </a:lnTo>
                  <a:lnTo>
                    <a:pt x="10147" y="424725"/>
                  </a:lnTo>
                  <a:cubicBezTo>
                    <a:pt x="4094" y="424725"/>
                    <a:pt x="0" y="420636"/>
                    <a:pt x="0" y="414593"/>
                  </a:cubicBezTo>
                  <a:lnTo>
                    <a:pt x="0" y="10132"/>
                  </a:lnTo>
                  <a:cubicBezTo>
                    <a:pt x="0" y="5066"/>
                    <a:pt x="4094" y="0"/>
                    <a:pt x="101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083634" y="4625410"/>
              <a:ext cx="1729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7800527" y="5056307"/>
              <a:ext cx="2186382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点击加入文本内容</a:t>
              </a:r>
              <a:endParaRPr lang="en-US" altLang="zh-CN" sz="11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可以编辑文本内容字体大小</a:t>
              </a:r>
              <a:endParaRPr lang="en-US" altLang="zh-CN" sz="11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编辑文字体大小</a:t>
              </a:r>
              <a:endParaRPr lang="en-US" altLang="zh-CN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490060" y="1663131"/>
            <a:ext cx="3295877" cy="1238731"/>
            <a:chOff x="8490060" y="1749778"/>
            <a:chExt cx="3295877" cy="1238731"/>
          </a:xfrm>
        </p:grpSpPr>
        <p:sp>
          <p:nvSpPr>
            <p:cNvPr id="17" name="图标"/>
            <p:cNvSpPr/>
            <p:nvPr/>
          </p:nvSpPr>
          <p:spPr>
            <a:xfrm>
              <a:off x="8490060" y="2126706"/>
              <a:ext cx="771632" cy="77163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图标"/>
            <p:cNvSpPr/>
            <p:nvPr/>
          </p:nvSpPr>
          <p:spPr bwMode="auto">
            <a:xfrm>
              <a:off x="8711078" y="2300456"/>
              <a:ext cx="329596" cy="424133"/>
            </a:xfrm>
            <a:custGeom>
              <a:avLst/>
              <a:gdLst>
                <a:gd name="connsiteX0" fmla="*/ 262311 w 429050"/>
                <a:gd name="connsiteY0" fmla="*/ 255454 h 552113"/>
                <a:gd name="connsiteX1" fmla="*/ 116334 w 429050"/>
                <a:gd name="connsiteY1" fmla="*/ 270932 h 552113"/>
                <a:gd name="connsiteX2" fmla="*/ 116334 w 429050"/>
                <a:gd name="connsiteY2" fmla="*/ 353481 h 552113"/>
                <a:gd name="connsiteX3" fmla="*/ 262311 w 429050"/>
                <a:gd name="connsiteY3" fmla="*/ 336713 h 552113"/>
                <a:gd name="connsiteX4" fmla="*/ 392865 w 429050"/>
                <a:gd name="connsiteY4" fmla="*/ 172811 h 552113"/>
                <a:gd name="connsiteX5" fmla="*/ 379942 w 429050"/>
                <a:gd name="connsiteY5" fmla="*/ 179259 h 552113"/>
                <a:gd name="connsiteX6" fmla="*/ 386403 w 429050"/>
                <a:gd name="connsiteY6" fmla="*/ 193445 h 552113"/>
                <a:gd name="connsiteX7" fmla="*/ 399326 w 429050"/>
                <a:gd name="connsiteY7" fmla="*/ 186997 h 552113"/>
                <a:gd name="connsiteX8" fmla="*/ 392865 w 429050"/>
                <a:gd name="connsiteY8" fmla="*/ 172811 h 552113"/>
                <a:gd name="connsiteX9" fmla="*/ 71120 w 429050"/>
                <a:gd name="connsiteY9" fmla="*/ 167746 h 552113"/>
                <a:gd name="connsiteX10" fmla="*/ 125377 w 429050"/>
                <a:gd name="connsiteY10" fmla="*/ 175485 h 552113"/>
                <a:gd name="connsiteX11" fmla="*/ 40116 w 429050"/>
                <a:gd name="connsiteY11" fmla="*/ 185804 h 552113"/>
                <a:gd name="connsiteX12" fmla="*/ 32365 w 429050"/>
                <a:gd name="connsiteY12" fmla="*/ 185804 h 552113"/>
                <a:gd name="connsiteX13" fmla="*/ 37532 w 429050"/>
                <a:gd name="connsiteY13" fmla="*/ 189673 h 552113"/>
                <a:gd name="connsiteX14" fmla="*/ 135712 w 429050"/>
                <a:gd name="connsiteY14" fmla="*/ 179355 h 552113"/>
                <a:gd name="connsiteX15" fmla="*/ 142171 w 429050"/>
                <a:gd name="connsiteY15" fmla="*/ 180644 h 552113"/>
                <a:gd name="connsiteX16" fmla="*/ 41408 w 429050"/>
                <a:gd name="connsiteY16" fmla="*/ 192253 h 552113"/>
                <a:gd name="connsiteX17" fmla="*/ 46575 w 429050"/>
                <a:gd name="connsiteY17" fmla="*/ 194833 h 552113"/>
                <a:gd name="connsiteX18" fmla="*/ 151214 w 429050"/>
                <a:gd name="connsiteY18" fmla="*/ 183224 h 552113"/>
                <a:gd name="connsiteX19" fmla="*/ 157673 w 429050"/>
                <a:gd name="connsiteY19" fmla="*/ 185804 h 552113"/>
                <a:gd name="connsiteX20" fmla="*/ 49159 w 429050"/>
                <a:gd name="connsiteY20" fmla="*/ 197412 h 552113"/>
                <a:gd name="connsiteX21" fmla="*/ 53034 w 429050"/>
                <a:gd name="connsiteY21" fmla="*/ 199992 h 552113"/>
                <a:gd name="connsiteX22" fmla="*/ 165424 w 429050"/>
                <a:gd name="connsiteY22" fmla="*/ 188383 h 552113"/>
                <a:gd name="connsiteX23" fmla="*/ 170591 w 429050"/>
                <a:gd name="connsiteY23" fmla="*/ 189673 h 552113"/>
                <a:gd name="connsiteX24" fmla="*/ 56910 w 429050"/>
                <a:gd name="connsiteY24" fmla="*/ 202571 h 552113"/>
                <a:gd name="connsiteX25" fmla="*/ 60785 w 429050"/>
                <a:gd name="connsiteY25" fmla="*/ 205151 h 552113"/>
                <a:gd name="connsiteX26" fmla="*/ 177050 w 429050"/>
                <a:gd name="connsiteY26" fmla="*/ 192253 h 552113"/>
                <a:gd name="connsiteX27" fmla="*/ 182218 w 429050"/>
                <a:gd name="connsiteY27" fmla="*/ 194833 h 552113"/>
                <a:gd name="connsiteX28" fmla="*/ 63369 w 429050"/>
                <a:gd name="connsiteY28" fmla="*/ 207731 h 552113"/>
                <a:gd name="connsiteX29" fmla="*/ 68536 w 429050"/>
                <a:gd name="connsiteY29" fmla="*/ 210310 h 552113"/>
                <a:gd name="connsiteX30" fmla="*/ 192552 w 429050"/>
                <a:gd name="connsiteY30" fmla="*/ 197412 h 552113"/>
                <a:gd name="connsiteX31" fmla="*/ 273938 w 429050"/>
                <a:gd name="connsiteY31" fmla="*/ 233527 h 552113"/>
                <a:gd name="connsiteX32" fmla="*/ 302358 w 429050"/>
                <a:gd name="connsiteY32" fmla="*/ 247715 h 552113"/>
                <a:gd name="connsiteX33" fmla="*/ 302358 w 429050"/>
                <a:gd name="connsiteY33" fmla="*/ 527607 h 552113"/>
                <a:gd name="connsiteX34" fmla="*/ 56910 w 429050"/>
                <a:gd name="connsiteY34" fmla="*/ 552113 h 552113"/>
                <a:gd name="connsiteX35" fmla="*/ 9112 w 429050"/>
                <a:gd name="connsiteY35" fmla="*/ 518578 h 552113"/>
                <a:gd name="connsiteX36" fmla="*/ 9112 w 429050"/>
                <a:gd name="connsiteY36" fmla="*/ 188383 h 552113"/>
                <a:gd name="connsiteX37" fmla="*/ 9112 w 429050"/>
                <a:gd name="connsiteY37" fmla="*/ 178065 h 552113"/>
                <a:gd name="connsiteX38" fmla="*/ 9112 w 429050"/>
                <a:gd name="connsiteY38" fmla="*/ 174195 h 552113"/>
                <a:gd name="connsiteX39" fmla="*/ 400134 w 429050"/>
                <a:gd name="connsiteY39" fmla="*/ 151370 h 552113"/>
                <a:gd name="connsiteX40" fmla="*/ 390280 w 429050"/>
                <a:gd name="connsiteY40" fmla="*/ 152176 h 552113"/>
                <a:gd name="connsiteX41" fmla="*/ 400619 w 429050"/>
                <a:gd name="connsiteY41" fmla="*/ 163783 h 552113"/>
                <a:gd name="connsiteX42" fmla="*/ 403203 w 429050"/>
                <a:gd name="connsiteY42" fmla="*/ 157335 h 552113"/>
                <a:gd name="connsiteX43" fmla="*/ 400134 w 429050"/>
                <a:gd name="connsiteY43" fmla="*/ 151370 h 552113"/>
                <a:gd name="connsiteX44" fmla="*/ 126131 w 429050"/>
                <a:gd name="connsiteY44" fmla="*/ 106994 h 552113"/>
                <a:gd name="connsiteX45" fmla="*/ 215909 w 429050"/>
                <a:gd name="connsiteY45" fmla="*/ 118615 h 552113"/>
                <a:gd name="connsiteX46" fmla="*/ 327002 w 429050"/>
                <a:gd name="connsiteY46" fmla="*/ 192213 h 552113"/>
                <a:gd name="connsiteX47" fmla="*/ 308917 w 429050"/>
                <a:gd name="connsiteY47" fmla="*/ 246443 h 552113"/>
                <a:gd name="connsiteX48" fmla="*/ 191365 w 429050"/>
                <a:gd name="connsiteY48" fmla="*/ 190922 h 552113"/>
                <a:gd name="connsiteX49" fmla="*/ 66063 w 429050"/>
                <a:gd name="connsiteY49" fmla="*/ 162515 h 552113"/>
                <a:gd name="connsiteX50" fmla="*/ 82856 w 429050"/>
                <a:gd name="connsiteY50" fmla="*/ 110868 h 552113"/>
                <a:gd name="connsiteX51" fmla="*/ 126131 w 429050"/>
                <a:gd name="connsiteY51" fmla="*/ 106994 h 552113"/>
                <a:gd name="connsiteX52" fmla="*/ 250710 w 429050"/>
                <a:gd name="connsiteY52" fmla="*/ 0 h 552113"/>
                <a:gd name="connsiteX53" fmla="*/ 381234 w 429050"/>
                <a:gd name="connsiteY53" fmla="*/ 141859 h 552113"/>
                <a:gd name="connsiteX54" fmla="*/ 385111 w 429050"/>
                <a:gd name="connsiteY54" fmla="*/ 139280 h 552113"/>
                <a:gd name="connsiteX55" fmla="*/ 412250 w 429050"/>
                <a:gd name="connsiteY55" fmla="*/ 166362 h 552113"/>
                <a:gd name="connsiteX56" fmla="*/ 409665 w 429050"/>
                <a:gd name="connsiteY56" fmla="*/ 172811 h 552113"/>
                <a:gd name="connsiteX57" fmla="*/ 429050 w 429050"/>
                <a:gd name="connsiteY57" fmla="*/ 194735 h 552113"/>
                <a:gd name="connsiteX58" fmla="*/ 400619 w 429050"/>
                <a:gd name="connsiteY58" fmla="*/ 199893 h 552113"/>
                <a:gd name="connsiteX59" fmla="*/ 376065 w 429050"/>
                <a:gd name="connsiteY59" fmla="*/ 273402 h 552113"/>
                <a:gd name="connsiteX60" fmla="*/ 391572 w 429050"/>
                <a:gd name="connsiteY60" fmla="*/ 278561 h 552113"/>
                <a:gd name="connsiteX61" fmla="*/ 379942 w 429050"/>
                <a:gd name="connsiteY61" fmla="*/ 312091 h 552113"/>
                <a:gd name="connsiteX62" fmla="*/ 363141 w 429050"/>
                <a:gd name="connsiteY62" fmla="*/ 292747 h 552113"/>
                <a:gd name="connsiteX63" fmla="*/ 339880 w 429050"/>
                <a:gd name="connsiteY63" fmla="*/ 299195 h 552113"/>
                <a:gd name="connsiteX64" fmla="*/ 350218 w 429050"/>
                <a:gd name="connsiteY64" fmla="*/ 265664 h 552113"/>
                <a:gd name="connsiteX65" fmla="*/ 365726 w 429050"/>
                <a:gd name="connsiteY65" fmla="*/ 269533 h 552113"/>
                <a:gd name="connsiteX66" fmla="*/ 387696 w 429050"/>
                <a:gd name="connsiteY66" fmla="*/ 202473 h 552113"/>
                <a:gd name="connsiteX67" fmla="*/ 336003 w 429050"/>
                <a:gd name="connsiteY67" fmla="*/ 210210 h 552113"/>
                <a:gd name="connsiteX68" fmla="*/ 343757 w 429050"/>
                <a:gd name="connsiteY68" fmla="*/ 190866 h 552113"/>
                <a:gd name="connsiteX69" fmla="*/ 218402 w 429050"/>
                <a:gd name="connsiteY69" fmla="*/ 108329 h 552113"/>
                <a:gd name="connsiteX70" fmla="*/ 71078 w 429050"/>
                <a:gd name="connsiteY70" fmla="*/ 100591 h 552113"/>
                <a:gd name="connsiteX71" fmla="*/ 67201 w 429050"/>
                <a:gd name="connsiteY71" fmla="*/ 112198 h 552113"/>
                <a:gd name="connsiteX72" fmla="*/ 0 w 429050"/>
                <a:gd name="connsiteY72" fmla="*/ 50295 h 5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429050" h="552113">
                  <a:moveTo>
                    <a:pt x="262311" y="255454"/>
                  </a:moveTo>
                  <a:lnTo>
                    <a:pt x="116334" y="270932"/>
                  </a:lnTo>
                  <a:lnTo>
                    <a:pt x="116334" y="353481"/>
                  </a:lnTo>
                  <a:lnTo>
                    <a:pt x="262311" y="336713"/>
                  </a:lnTo>
                  <a:close/>
                  <a:moveTo>
                    <a:pt x="392865" y="172811"/>
                  </a:moveTo>
                  <a:cubicBezTo>
                    <a:pt x="387696" y="171521"/>
                    <a:pt x="381234" y="174101"/>
                    <a:pt x="379942" y="179259"/>
                  </a:cubicBezTo>
                  <a:cubicBezTo>
                    <a:pt x="377357" y="185707"/>
                    <a:pt x="381234" y="192155"/>
                    <a:pt x="386403" y="193445"/>
                  </a:cubicBezTo>
                  <a:cubicBezTo>
                    <a:pt x="391572" y="194735"/>
                    <a:pt x="398034" y="192155"/>
                    <a:pt x="399326" y="186997"/>
                  </a:cubicBezTo>
                  <a:cubicBezTo>
                    <a:pt x="401911" y="180549"/>
                    <a:pt x="399326" y="175390"/>
                    <a:pt x="392865" y="172811"/>
                  </a:cubicBezTo>
                  <a:close/>
                  <a:moveTo>
                    <a:pt x="71120" y="167746"/>
                  </a:moveTo>
                  <a:cubicBezTo>
                    <a:pt x="85330" y="169036"/>
                    <a:pt x="103416" y="171616"/>
                    <a:pt x="125377" y="175485"/>
                  </a:cubicBezTo>
                  <a:lnTo>
                    <a:pt x="40116" y="185804"/>
                  </a:lnTo>
                  <a:lnTo>
                    <a:pt x="32365" y="185804"/>
                  </a:lnTo>
                  <a:lnTo>
                    <a:pt x="37532" y="189673"/>
                  </a:lnTo>
                  <a:lnTo>
                    <a:pt x="135712" y="179355"/>
                  </a:lnTo>
                  <a:cubicBezTo>
                    <a:pt x="138295" y="179355"/>
                    <a:pt x="139587" y="179355"/>
                    <a:pt x="142171" y="180644"/>
                  </a:cubicBezTo>
                  <a:lnTo>
                    <a:pt x="41408" y="192253"/>
                  </a:lnTo>
                  <a:lnTo>
                    <a:pt x="46575" y="194833"/>
                  </a:lnTo>
                  <a:lnTo>
                    <a:pt x="151214" y="183224"/>
                  </a:lnTo>
                  <a:cubicBezTo>
                    <a:pt x="153797" y="184514"/>
                    <a:pt x="155089" y="184514"/>
                    <a:pt x="157673" y="185804"/>
                  </a:cubicBezTo>
                  <a:lnTo>
                    <a:pt x="49159" y="197412"/>
                  </a:lnTo>
                  <a:lnTo>
                    <a:pt x="53034" y="199992"/>
                  </a:lnTo>
                  <a:lnTo>
                    <a:pt x="165424" y="188383"/>
                  </a:lnTo>
                  <a:cubicBezTo>
                    <a:pt x="166716" y="188383"/>
                    <a:pt x="169299" y="189673"/>
                    <a:pt x="170591" y="189673"/>
                  </a:cubicBezTo>
                  <a:lnTo>
                    <a:pt x="56910" y="202571"/>
                  </a:lnTo>
                  <a:lnTo>
                    <a:pt x="60785" y="205151"/>
                  </a:lnTo>
                  <a:lnTo>
                    <a:pt x="177050" y="192253"/>
                  </a:lnTo>
                  <a:cubicBezTo>
                    <a:pt x="179634" y="193543"/>
                    <a:pt x="180926" y="193543"/>
                    <a:pt x="182218" y="194833"/>
                  </a:cubicBezTo>
                  <a:lnTo>
                    <a:pt x="63369" y="207731"/>
                  </a:lnTo>
                  <a:lnTo>
                    <a:pt x="68536" y="210310"/>
                  </a:lnTo>
                  <a:lnTo>
                    <a:pt x="192552" y="197412"/>
                  </a:lnTo>
                  <a:cubicBezTo>
                    <a:pt x="223556" y="209021"/>
                    <a:pt x="237766" y="216759"/>
                    <a:pt x="273938" y="233527"/>
                  </a:cubicBezTo>
                  <a:cubicBezTo>
                    <a:pt x="281689" y="238686"/>
                    <a:pt x="292023" y="242556"/>
                    <a:pt x="302358" y="247715"/>
                  </a:cubicBezTo>
                  <a:lnTo>
                    <a:pt x="302358" y="527607"/>
                  </a:lnTo>
                  <a:lnTo>
                    <a:pt x="56910" y="552113"/>
                  </a:lnTo>
                  <a:lnTo>
                    <a:pt x="9112" y="518578"/>
                  </a:lnTo>
                  <a:lnTo>
                    <a:pt x="9112" y="188383"/>
                  </a:lnTo>
                  <a:lnTo>
                    <a:pt x="9112" y="178065"/>
                  </a:lnTo>
                  <a:lnTo>
                    <a:pt x="9112" y="174195"/>
                  </a:lnTo>
                  <a:close/>
                  <a:moveTo>
                    <a:pt x="400134" y="151370"/>
                  </a:moveTo>
                  <a:cubicBezTo>
                    <a:pt x="397388" y="150887"/>
                    <a:pt x="393511" y="151532"/>
                    <a:pt x="390280" y="152176"/>
                  </a:cubicBezTo>
                  <a:lnTo>
                    <a:pt x="400619" y="163783"/>
                  </a:lnTo>
                  <a:cubicBezTo>
                    <a:pt x="401911" y="161204"/>
                    <a:pt x="403203" y="158625"/>
                    <a:pt x="403203" y="157335"/>
                  </a:cubicBezTo>
                  <a:cubicBezTo>
                    <a:pt x="404496" y="153466"/>
                    <a:pt x="402880" y="151854"/>
                    <a:pt x="400134" y="151370"/>
                  </a:cubicBezTo>
                  <a:close/>
                  <a:moveTo>
                    <a:pt x="126131" y="106994"/>
                  </a:moveTo>
                  <a:cubicBezTo>
                    <a:pt x="151643" y="106349"/>
                    <a:pt x="184907" y="108285"/>
                    <a:pt x="215909" y="118615"/>
                  </a:cubicBezTo>
                  <a:cubicBezTo>
                    <a:pt x="276623" y="139274"/>
                    <a:pt x="327002" y="192213"/>
                    <a:pt x="327002" y="192213"/>
                  </a:cubicBezTo>
                  <a:lnTo>
                    <a:pt x="308917" y="246443"/>
                  </a:lnTo>
                  <a:cubicBezTo>
                    <a:pt x="308917" y="246443"/>
                    <a:pt x="259830" y="219328"/>
                    <a:pt x="191365" y="190922"/>
                  </a:cubicBezTo>
                  <a:cubicBezTo>
                    <a:pt x="124193" y="163807"/>
                    <a:pt x="66063" y="162515"/>
                    <a:pt x="66063" y="162515"/>
                  </a:cubicBezTo>
                  <a:lnTo>
                    <a:pt x="82856" y="110868"/>
                  </a:lnTo>
                  <a:cubicBezTo>
                    <a:pt x="82856" y="110868"/>
                    <a:pt x="100618" y="107640"/>
                    <a:pt x="126131" y="106994"/>
                  </a:cubicBezTo>
                  <a:close/>
                  <a:moveTo>
                    <a:pt x="250710" y="0"/>
                  </a:moveTo>
                  <a:lnTo>
                    <a:pt x="381234" y="141859"/>
                  </a:lnTo>
                  <a:cubicBezTo>
                    <a:pt x="381234" y="140570"/>
                    <a:pt x="382526" y="140570"/>
                    <a:pt x="385111" y="139280"/>
                  </a:cubicBezTo>
                  <a:cubicBezTo>
                    <a:pt x="430342" y="134122"/>
                    <a:pt x="412250" y="166362"/>
                    <a:pt x="412250" y="166362"/>
                  </a:cubicBezTo>
                  <a:lnTo>
                    <a:pt x="409665" y="172811"/>
                  </a:lnTo>
                  <a:lnTo>
                    <a:pt x="429050" y="194735"/>
                  </a:lnTo>
                  <a:lnTo>
                    <a:pt x="400619" y="199893"/>
                  </a:lnTo>
                  <a:lnTo>
                    <a:pt x="376065" y="273402"/>
                  </a:lnTo>
                  <a:lnTo>
                    <a:pt x="391572" y="278561"/>
                  </a:lnTo>
                  <a:lnTo>
                    <a:pt x="379942" y="312091"/>
                  </a:lnTo>
                  <a:lnTo>
                    <a:pt x="363141" y="292747"/>
                  </a:lnTo>
                  <a:lnTo>
                    <a:pt x="339880" y="299195"/>
                  </a:lnTo>
                  <a:lnTo>
                    <a:pt x="350218" y="265664"/>
                  </a:lnTo>
                  <a:lnTo>
                    <a:pt x="365726" y="269533"/>
                  </a:lnTo>
                  <a:cubicBezTo>
                    <a:pt x="368311" y="260506"/>
                    <a:pt x="378649" y="229555"/>
                    <a:pt x="387696" y="202473"/>
                  </a:cubicBezTo>
                  <a:lnTo>
                    <a:pt x="336003" y="210210"/>
                  </a:lnTo>
                  <a:lnTo>
                    <a:pt x="343757" y="190866"/>
                  </a:lnTo>
                  <a:cubicBezTo>
                    <a:pt x="343757" y="190866"/>
                    <a:pt x="286895" y="131542"/>
                    <a:pt x="218402" y="108329"/>
                  </a:cubicBezTo>
                  <a:cubicBezTo>
                    <a:pt x="149909" y="85115"/>
                    <a:pt x="71078" y="100591"/>
                    <a:pt x="71078" y="100591"/>
                  </a:cubicBezTo>
                  <a:lnTo>
                    <a:pt x="67201" y="112198"/>
                  </a:lnTo>
                  <a:lnTo>
                    <a:pt x="0" y="502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276708" y="1749778"/>
              <a:ext cx="1729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9336557" y="2134429"/>
              <a:ext cx="244938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点击此处加入文本内容</a:t>
              </a:r>
              <a:endParaRPr lang="en-US" altLang="zh-CN" sz="11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可以编辑文本内容字体大小。</a:t>
              </a:r>
              <a:endParaRPr lang="en-US" altLang="zh-CN" sz="11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此处加入文本内容，可以编辑文本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01196" y="1663131"/>
            <a:ext cx="3236028" cy="1238731"/>
            <a:chOff x="501196" y="1749778"/>
            <a:chExt cx="3236028" cy="1238731"/>
          </a:xfrm>
        </p:grpSpPr>
        <p:sp>
          <p:nvSpPr>
            <p:cNvPr id="16" name="图标"/>
            <p:cNvSpPr/>
            <p:nvPr/>
          </p:nvSpPr>
          <p:spPr>
            <a:xfrm>
              <a:off x="2965592" y="2123636"/>
              <a:ext cx="771632" cy="77163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5" name="图标"/>
            <p:cNvSpPr/>
            <p:nvPr/>
          </p:nvSpPr>
          <p:spPr bwMode="auto">
            <a:xfrm>
              <a:off x="3139342" y="2304677"/>
              <a:ext cx="424133" cy="409551"/>
            </a:xfrm>
            <a:custGeom>
              <a:avLst/>
              <a:gdLst>
                <a:gd name="connsiteX0" fmla="*/ 420596 w 608536"/>
                <a:gd name="connsiteY0" fmla="*/ 472897 h 587615"/>
                <a:gd name="connsiteX1" fmla="*/ 463702 w 608536"/>
                <a:gd name="connsiteY1" fmla="*/ 525954 h 587615"/>
                <a:gd name="connsiteX2" fmla="*/ 406228 w 608536"/>
                <a:gd name="connsiteY2" fmla="*/ 534558 h 587615"/>
                <a:gd name="connsiteX3" fmla="*/ 386112 w 608536"/>
                <a:gd name="connsiteY3" fmla="*/ 587615 h 587615"/>
                <a:gd name="connsiteX4" fmla="*/ 343006 w 608536"/>
                <a:gd name="connsiteY4" fmla="*/ 533124 h 587615"/>
                <a:gd name="connsiteX5" fmla="*/ 261251 w 608536"/>
                <a:gd name="connsiteY5" fmla="*/ 454275 h 587615"/>
                <a:gd name="connsiteX6" fmla="*/ 323005 w 608536"/>
                <a:gd name="connsiteY6" fmla="*/ 531717 h 587615"/>
                <a:gd name="connsiteX7" fmla="*/ 268431 w 608536"/>
                <a:gd name="connsiteY7" fmla="*/ 574741 h 587615"/>
                <a:gd name="connsiteX8" fmla="*/ 261251 w 608536"/>
                <a:gd name="connsiteY8" fmla="*/ 517376 h 587615"/>
                <a:gd name="connsiteX9" fmla="*/ 206677 w 608536"/>
                <a:gd name="connsiteY9" fmla="*/ 497299 h 587615"/>
                <a:gd name="connsiteX10" fmla="*/ 343005 w 608536"/>
                <a:gd name="connsiteY10" fmla="*/ 401169 h 587615"/>
                <a:gd name="connsiteX11" fmla="*/ 396111 w 608536"/>
                <a:gd name="connsiteY11" fmla="*/ 454275 h 587615"/>
                <a:gd name="connsiteX12" fmla="*/ 343005 w 608536"/>
                <a:gd name="connsiteY12" fmla="*/ 507381 h 587615"/>
                <a:gd name="connsiteX13" fmla="*/ 289899 w 608536"/>
                <a:gd name="connsiteY13" fmla="*/ 454275 h 587615"/>
                <a:gd name="connsiteX14" fmla="*/ 343005 w 608536"/>
                <a:gd name="connsiteY14" fmla="*/ 401169 h 587615"/>
                <a:gd name="connsiteX15" fmla="*/ 122075 w 608536"/>
                <a:gd name="connsiteY15" fmla="*/ 368294 h 587615"/>
                <a:gd name="connsiteX16" fmla="*/ 365995 w 608536"/>
                <a:gd name="connsiteY16" fmla="*/ 368294 h 587615"/>
                <a:gd name="connsiteX17" fmla="*/ 365995 w 608536"/>
                <a:gd name="connsiteY17" fmla="*/ 388295 h 587615"/>
                <a:gd name="connsiteX18" fmla="*/ 122075 w 608536"/>
                <a:gd name="connsiteY18" fmla="*/ 388295 h 587615"/>
                <a:gd name="connsiteX19" fmla="*/ 122075 w 608536"/>
                <a:gd name="connsiteY19" fmla="*/ 329671 h 587615"/>
                <a:gd name="connsiteX20" fmla="*/ 365995 w 608536"/>
                <a:gd name="connsiteY20" fmla="*/ 329671 h 587615"/>
                <a:gd name="connsiteX21" fmla="*/ 365995 w 608536"/>
                <a:gd name="connsiteY21" fmla="*/ 348293 h 587615"/>
                <a:gd name="connsiteX22" fmla="*/ 122075 w 608536"/>
                <a:gd name="connsiteY22" fmla="*/ 348293 h 587615"/>
                <a:gd name="connsiteX23" fmla="*/ 447839 w 608536"/>
                <a:gd name="connsiteY23" fmla="*/ 293808 h 587615"/>
                <a:gd name="connsiteX24" fmla="*/ 470828 w 608536"/>
                <a:gd name="connsiteY24" fmla="*/ 302407 h 587615"/>
                <a:gd name="connsiteX25" fmla="*/ 470828 w 608536"/>
                <a:gd name="connsiteY25" fmla="*/ 471518 h 587615"/>
                <a:gd name="connsiteX26" fmla="*/ 457897 w 608536"/>
                <a:gd name="connsiteY26" fmla="*/ 471518 h 587615"/>
                <a:gd name="connsiteX27" fmla="*/ 436344 w 608536"/>
                <a:gd name="connsiteY27" fmla="*/ 448588 h 587615"/>
                <a:gd name="connsiteX28" fmla="*/ 447839 w 608536"/>
                <a:gd name="connsiteY28" fmla="*/ 448588 h 587615"/>
                <a:gd name="connsiteX29" fmla="*/ 122075 w 608536"/>
                <a:gd name="connsiteY29" fmla="*/ 288060 h 587615"/>
                <a:gd name="connsiteX30" fmla="*/ 365995 w 608536"/>
                <a:gd name="connsiteY30" fmla="*/ 288060 h 587615"/>
                <a:gd name="connsiteX31" fmla="*/ 365995 w 608536"/>
                <a:gd name="connsiteY31" fmla="*/ 308061 h 587615"/>
                <a:gd name="connsiteX32" fmla="*/ 122075 w 608536"/>
                <a:gd name="connsiteY32" fmla="*/ 308061 h 587615"/>
                <a:gd name="connsiteX33" fmla="*/ 173802 w 608536"/>
                <a:gd name="connsiteY33" fmla="*/ 242081 h 587615"/>
                <a:gd name="connsiteX34" fmla="*/ 314269 w 608536"/>
                <a:gd name="connsiteY34" fmla="*/ 242081 h 587615"/>
                <a:gd name="connsiteX35" fmla="*/ 314269 w 608536"/>
                <a:gd name="connsiteY35" fmla="*/ 259323 h 587615"/>
                <a:gd name="connsiteX36" fmla="*/ 173802 w 608536"/>
                <a:gd name="connsiteY36" fmla="*/ 259323 h 587615"/>
                <a:gd name="connsiteX37" fmla="*/ 0 w 608536"/>
                <a:gd name="connsiteY37" fmla="*/ 166215 h 587615"/>
                <a:gd name="connsiteX38" fmla="*/ 266984 w 608536"/>
                <a:gd name="connsiteY38" fmla="*/ 166215 h 587615"/>
                <a:gd name="connsiteX39" fmla="*/ 282773 w 608536"/>
                <a:gd name="connsiteY39" fmla="*/ 190582 h 587615"/>
                <a:gd name="connsiteX40" fmla="*/ 22966 w 608536"/>
                <a:gd name="connsiteY40" fmla="*/ 190582 h 587615"/>
                <a:gd name="connsiteX41" fmla="*/ 22966 w 608536"/>
                <a:gd name="connsiteY41" fmla="*/ 448584 h 587615"/>
                <a:gd name="connsiteX42" fmla="*/ 228228 w 608536"/>
                <a:gd name="connsiteY42" fmla="*/ 448584 h 587615"/>
                <a:gd name="connsiteX43" fmla="*/ 193778 w 608536"/>
                <a:gd name="connsiteY43" fmla="*/ 471517 h 587615"/>
                <a:gd name="connsiteX44" fmla="*/ 0 w 608536"/>
                <a:gd name="connsiteY44" fmla="*/ 471517 h 587615"/>
                <a:gd name="connsiteX45" fmla="*/ 279823 w 608536"/>
                <a:gd name="connsiteY45" fmla="*/ 0 h 587615"/>
                <a:gd name="connsiteX46" fmla="*/ 608536 w 608536"/>
                <a:gd name="connsiteY46" fmla="*/ 233629 h 587615"/>
                <a:gd name="connsiteX47" fmla="*/ 592746 w 608536"/>
                <a:gd name="connsiteY47" fmla="*/ 256562 h 587615"/>
                <a:gd name="connsiteX48" fmla="*/ 576957 w 608536"/>
                <a:gd name="connsiteY48" fmla="*/ 245095 h 587615"/>
                <a:gd name="connsiteX49" fmla="*/ 539635 w 608536"/>
                <a:gd name="connsiteY49" fmla="*/ 298127 h 587615"/>
                <a:gd name="connsiteX50" fmla="*/ 548248 w 608536"/>
                <a:gd name="connsiteY50" fmla="*/ 303861 h 587615"/>
                <a:gd name="connsiteX51" fmla="*/ 516669 w 608536"/>
                <a:gd name="connsiteY51" fmla="*/ 348293 h 587615"/>
                <a:gd name="connsiteX52" fmla="*/ 479347 w 608536"/>
                <a:gd name="connsiteY52" fmla="*/ 321060 h 587615"/>
                <a:gd name="connsiteX53" fmla="*/ 510927 w 608536"/>
                <a:gd name="connsiteY53" fmla="*/ 276628 h 587615"/>
                <a:gd name="connsiteX54" fmla="*/ 522410 w 608536"/>
                <a:gd name="connsiteY54" fmla="*/ 285228 h 587615"/>
                <a:gd name="connsiteX55" fmla="*/ 559731 w 608536"/>
                <a:gd name="connsiteY55" fmla="*/ 233629 h 587615"/>
                <a:gd name="connsiteX56" fmla="*/ 535329 w 608536"/>
                <a:gd name="connsiteY56" fmla="*/ 216429 h 587615"/>
                <a:gd name="connsiteX57" fmla="*/ 483654 w 608536"/>
                <a:gd name="connsiteY57" fmla="*/ 289528 h 587615"/>
                <a:gd name="connsiteX58" fmla="*/ 351594 w 608536"/>
                <a:gd name="connsiteY58" fmla="*/ 246528 h 587615"/>
                <a:gd name="connsiteX59" fmla="*/ 261162 w 608536"/>
                <a:gd name="connsiteY59" fmla="*/ 131864 h 587615"/>
                <a:gd name="connsiteX60" fmla="*/ 314273 w 608536"/>
                <a:gd name="connsiteY60" fmla="*/ 58766 h 587615"/>
                <a:gd name="connsiteX61" fmla="*/ 264033 w 608536"/>
                <a:gd name="connsiteY61" fmla="*/ 22933 h 58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8536" h="587615">
                  <a:moveTo>
                    <a:pt x="420596" y="472897"/>
                  </a:moveTo>
                  <a:lnTo>
                    <a:pt x="463702" y="525954"/>
                  </a:lnTo>
                  <a:lnTo>
                    <a:pt x="406228" y="534558"/>
                  </a:lnTo>
                  <a:lnTo>
                    <a:pt x="386112" y="587615"/>
                  </a:lnTo>
                  <a:lnTo>
                    <a:pt x="343006" y="533124"/>
                  </a:lnTo>
                  <a:close/>
                  <a:moveTo>
                    <a:pt x="261251" y="454275"/>
                  </a:moveTo>
                  <a:lnTo>
                    <a:pt x="323005" y="531717"/>
                  </a:lnTo>
                  <a:lnTo>
                    <a:pt x="268431" y="574741"/>
                  </a:lnTo>
                  <a:lnTo>
                    <a:pt x="261251" y="517376"/>
                  </a:lnTo>
                  <a:lnTo>
                    <a:pt x="206677" y="497299"/>
                  </a:lnTo>
                  <a:close/>
                  <a:moveTo>
                    <a:pt x="343005" y="401169"/>
                  </a:moveTo>
                  <a:cubicBezTo>
                    <a:pt x="372335" y="401169"/>
                    <a:pt x="396111" y="424945"/>
                    <a:pt x="396111" y="454275"/>
                  </a:cubicBezTo>
                  <a:cubicBezTo>
                    <a:pt x="396111" y="483605"/>
                    <a:pt x="372335" y="507381"/>
                    <a:pt x="343005" y="507381"/>
                  </a:cubicBezTo>
                  <a:cubicBezTo>
                    <a:pt x="313675" y="507381"/>
                    <a:pt x="289899" y="483605"/>
                    <a:pt x="289899" y="454275"/>
                  </a:cubicBezTo>
                  <a:cubicBezTo>
                    <a:pt x="289899" y="424945"/>
                    <a:pt x="313675" y="401169"/>
                    <a:pt x="343005" y="401169"/>
                  </a:cubicBezTo>
                  <a:close/>
                  <a:moveTo>
                    <a:pt x="122075" y="368294"/>
                  </a:moveTo>
                  <a:lnTo>
                    <a:pt x="365995" y="368294"/>
                  </a:lnTo>
                  <a:lnTo>
                    <a:pt x="365995" y="388295"/>
                  </a:lnTo>
                  <a:lnTo>
                    <a:pt x="122075" y="388295"/>
                  </a:lnTo>
                  <a:close/>
                  <a:moveTo>
                    <a:pt x="122075" y="329671"/>
                  </a:moveTo>
                  <a:lnTo>
                    <a:pt x="365995" y="329671"/>
                  </a:lnTo>
                  <a:lnTo>
                    <a:pt x="365995" y="348293"/>
                  </a:lnTo>
                  <a:lnTo>
                    <a:pt x="122075" y="348293"/>
                  </a:lnTo>
                  <a:close/>
                  <a:moveTo>
                    <a:pt x="447839" y="293808"/>
                  </a:moveTo>
                  <a:lnTo>
                    <a:pt x="470828" y="302407"/>
                  </a:lnTo>
                  <a:lnTo>
                    <a:pt x="470828" y="471518"/>
                  </a:lnTo>
                  <a:lnTo>
                    <a:pt x="457897" y="471518"/>
                  </a:lnTo>
                  <a:lnTo>
                    <a:pt x="436344" y="448588"/>
                  </a:lnTo>
                  <a:lnTo>
                    <a:pt x="447839" y="448588"/>
                  </a:lnTo>
                  <a:close/>
                  <a:moveTo>
                    <a:pt x="122075" y="288060"/>
                  </a:moveTo>
                  <a:lnTo>
                    <a:pt x="365995" y="288060"/>
                  </a:lnTo>
                  <a:lnTo>
                    <a:pt x="365995" y="308061"/>
                  </a:lnTo>
                  <a:lnTo>
                    <a:pt x="122075" y="308061"/>
                  </a:lnTo>
                  <a:close/>
                  <a:moveTo>
                    <a:pt x="173802" y="242081"/>
                  </a:moveTo>
                  <a:lnTo>
                    <a:pt x="314269" y="242081"/>
                  </a:lnTo>
                  <a:lnTo>
                    <a:pt x="314269" y="259323"/>
                  </a:lnTo>
                  <a:lnTo>
                    <a:pt x="173802" y="259323"/>
                  </a:lnTo>
                  <a:close/>
                  <a:moveTo>
                    <a:pt x="0" y="166215"/>
                  </a:moveTo>
                  <a:lnTo>
                    <a:pt x="266984" y="166215"/>
                  </a:lnTo>
                  <a:lnTo>
                    <a:pt x="282773" y="190582"/>
                  </a:lnTo>
                  <a:lnTo>
                    <a:pt x="22966" y="190582"/>
                  </a:lnTo>
                  <a:lnTo>
                    <a:pt x="22966" y="448584"/>
                  </a:lnTo>
                  <a:lnTo>
                    <a:pt x="228228" y="448584"/>
                  </a:lnTo>
                  <a:lnTo>
                    <a:pt x="193778" y="471517"/>
                  </a:lnTo>
                  <a:lnTo>
                    <a:pt x="0" y="471517"/>
                  </a:lnTo>
                  <a:close/>
                  <a:moveTo>
                    <a:pt x="279823" y="0"/>
                  </a:moveTo>
                  <a:lnTo>
                    <a:pt x="608536" y="233629"/>
                  </a:lnTo>
                  <a:lnTo>
                    <a:pt x="592746" y="256562"/>
                  </a:lnTo>
                  <a:lnTo>
                    <a:pt x="576957" y="245095"/>
                  </a:lnTo>
                  <a:lnTo>
                    <a:pt x="539635" y="298127"/>
                  </a:lnTo>
                  <a:lnTo>
                    <a:pt x="548248" y="303861"/>
                  </a:lnTo>
                  <a:lnTo>
                    <a:pt x="516669" y="348293"/>
                  </a:lnTo>
                  <a:lnTo>
                    <a:pt x="479347" y="321060"/>
                  </a:lnTo>
                  <a:lnTo>
                    <a:pt x="510927" y="276628"/>
                  </a:lnTo>
                  <a:lnTo>
                    <a:pt x="522410" y="285228"/>
                  </a:lnTo>
                  <a:lnTo>
                    <a:pt x="559731" y="233629"/>
                  </a:lnTo>
                  <a:lnTo>
                    <a:pt x="535329" y="216429"/>
                  </a:lnTo>
                  <a:lnTo>
                    <a:pt x="483654" y="289528"/>
                  </a:lnTo>
                  <a:lnTo>
                    <a:pt x="351594" y="246528"/>
                  </a:lnTo>
                  <a:lnTo>
                    <a:pt x="261162" y="131864"/>
                  </a:lnTo>
                  <a:lnTo>
                    <a:pt x="314273" y="58766"/>
                  </a:lnTo>
                  <a:lnTo>
                    <a:pt x="264033" y="229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221051" y="1749778"/>
              <a:ext cx="1729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5496A6"/>
                  </a:solidFill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501196" y="2134429"/>
              <a:ext cx="244938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点击此处加入文本内容</a:t>
              </a:r>
              <a:endParaRPr lang="en-US" altLang="zh-CN" sz="11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可以编辑文本内容字体大小</a:t>
              </a:r>
              <a:endParaRPr lang="en-US" altLang="zh-CN" sz="11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此处加入文本内容，可以编辑文本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331847" y="2611699"/>
            <a:ext cx="5541908" cy="1305997"/>
            <a:chOff x="3331847" y="2611699"/>
            <a:chExt cx="5541908" cy="1305997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8873755" y="2871277"/>
              <a:ext cx="0" cy="7866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237123" y="3263169"/>
              <a:ext cx="16366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331847" y="2871277"/>
              <a:ext cx="0" cy="7866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3331847" y="3263169"/>
              <a:ext cx="16525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图标"/>
            <p:cNvSpPr/>
            <p:nvPr/>
          </p:nvSpPr>
          <p:spPr>
            <a:xfrm>
              <a:off x="5501472" y="2611699"/>
              <a:ext cx="1393317" cy="1305997"/>
            </a:xfrm>
            <a:prstGeom prst="roundRect">
              <a:avLst/>
            </a:prstGeom>
            <a:solidFill>
              <a:srgbClr val="5496A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720000" rIns="144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图标"/>
            <p:cNvSpPr/>
            <p:nvPr/>
          </p:nvSpPr>
          <p:spPr>
            <a:xfrm>
              <a:off x="7384045" y="2899225"/>
              <a:ext cx="771632" cy="77163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" name="图标"/>
            <p:cNvSpPr/>
            <p:nvPr/>
          </p:nvSpPr>
          <p:spPr>
            <a:xfrm>
              <a:off x="4235565" y="2899225"/>
              <a:ext cx="771632" cy="77163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3" name="图标"/>
            <p:cNvSpPr/>
            <p:nvPr/>
          </p:nvSpPr>
          <p:spPr bwMode="auto">
            <a:xfrm>
              <a:off x="7557795" y="3079800"/>
              <a:ext cx="424133" cy="410482"/>
            </a:xfrm>
            <a:custGeom>
              <a:avLst/>
              <a:gdLst>
                <a:gd name="connsiteX0" fmla="*/ 472152 w 607156"/>
                <a:gd name="connsiteY0" fmla="*/ 395422 h 587615"/>
                <a:gd name="connsiteX1" fmla="*/ 472152 w 607156"/>
                <a:gd name="connsiteY1" fmla="*/ 431275 h 587615"/>
                <a:gd name="connsiteX2" fmla="*/ 473586 w 607156"/>
                <a:gd name="connsiteY2" fmla="*/ 434143 h 587615"/>
                <a:gd name="connsiteX3" fmla="*/ 467850 w 607156"/>
                <a:gd name="connsiteY3" fmla="*/ 451353 h 587615"/>
                <a:gd name="connsiteX4" fmla="*/ 464981 w 607156"/>
                <a:gd name="connsiteY4" fmla="*/ 451353 h 587615"/>
                <a:gd name="connsiteX5" fmla="*/ 464981 w 607156"/>
                <a:gd name="connsiteY5" fmla="*/ 455655 h 587615"/>
                <a:gd name="connsiteX6" fmla="*/ 444904 w 607156"/>
                <a:gd name="connsiteY6" fmla="*/ 455655 h 587615"/>
                <a:gd name="connsiteX7" fmla="*/ 444904 w 607156"/>
                <a:gd name="connsiteY7" fmla="*/ 451353 h 587615"/>
                <a:gd name="connsiteX8" fmla="*/ 443470 w 607156"/>
                <a:gd name="connsiteY8" fmla="*/ 451353 h 587615"/>
                <a:gd name="connsiteX9" fmla="*/ 437733 w 607156"/>
                <a:gd name="connsiteY9" fmla="*/ 451353 h 587615"/>
                <a:gd name="connsiteX10" fmla="*/ 437733 w 607156"/>
                <a:gd name="connsiteY10" fmla="*/ 455655 h 587615"/>
                <a:gd name="connsiteX11" fmla="*/ 417655 w 607156"/>
                <a:gd name="connsiteY11" fmla="*/ 455655 h 587615"/>
                <a:gd name="connsiteX12" fmla="*/ 417655 w 607156"/>
                <a:gd name="connsiteY12" fmla="*/ 451353 h 587615"/>
                <a:gd name="connsiteX13" fmla="*/ 413353 w 607156"/>
                <a:gd name="connsiteY13" fmla="*/ 451353 h 587615"/>
                <a:gd name="connsiteX14" fmla="*/ 470718 w 607156"/>
                <a:gd name="connsiteY14" fmla="*/ 396856 h 587615"/>
                <a:gd name="connsiteX15" fmla="*/ 160740 w 607156"/>
                <a:gd name="connsiteY15" fmla="*/ 386916 h 587615"/>
                <a:gd name="connsiteX16" fmla="*/ 162175 w 607156"/>
                <a:gd name="connsiteY16" fmla="*/ 392650 h 587615"/>
                <a:gd name="connsiteX17" fmla="*/ 165045 w 607156"/>
                <a:gd name="connsiteY17" fmla="*/ 391217 h 587615"/>
                <a:gd name="connsiteX18" fmla="*/ 210971 w 607156"/>
                <a:gd name="connsiteY18" fmla="*/ 431357 h 587615"/>
                <a:gd name="connsiteX19" fmla="*/ 223887 w 607156"/>
                <a:gd name="connsiteY19" fmla="*/ 431357 h 587615"/>
                <a:gd name="connsiteX20" fmla="*/ 239674 w 607156"/>
                <a:gd name="connsiteY20" fmla="*/ 445692 h 587615"/>
                <a:gd name="connsiteX21" fmla="*/ 251156 w 607156"/>
                <a:gd name="connsiteY21" fmla="*/ 431357 h 587615"/>
                <a:gd name="connsiteX22" fmla="*/ 262637 w 607156"/>
                <a:gd name="connsiteY22" fmla="*/ 432790 h 587615"/>
                <a:gd name="connsiteX23" fmla="*/ 271248 w 607156"/>
                <a:gd name="connsiteY23" fmla="*/ 434224 h 587615"/>
                <a:gd name="connsiteX24" fmla="*/ 272683 w 607156"/>
                <a:gd name="connsiteY24" fmla="*/ 437091 h 587615"/>
                <a:gd name="connsiteX25" fmla="*/ 275554 w 607156"/>
                <a:gd name="connsiteY25" fmla="*/ 444259 h 587615"/>
                <a:gd name="connsiteX26" fmla="*/ 294211 w 607156"/>
                <a:gd name="connsiteY26" fmla="*/ 497300 h 587615"/>
                <a:gd name="connsiteX27" fmla="*/ 291340 w 607156"/>
                <a:gd name="connsiteY27" fmla="*/ 498734 h 587615"/>
                <a:gd name="connsiteX28" fmla="*/ 292776 w 607156"/>
                <a:gd name="connsiteY28" fmla="*/ 504468 h 587615"/>
                <a:gd name="connsiteX29" fmla="*/ 281294 w 607156"/>
                <a:gd name="connsiteY29" fmla="*/ 508769 h 587615"/>
                <a:gd name="connsiteX30" fmla="*/ 278424 w 607156"/>
                <a:gd name="connsiteY30" fmla="*/ 503035 h 587615"/>
                <a:gd name="connsiteX31" fmla="*/ 274118 w 607156"/>
                <a:gd name="connsiteY31" fmla="*/ 505902 h 587615"/>
                <a:gd name="connsiteX32" fmla="*/ 266943 w 607156"/>
                <a:gd name="connsiteY32" fmla="*/ 475797 h 587615"/>
                <a:gd name="connsiteX33" fmla="*/ 269813 w 607156"/>
                <a:gd name="connsiteY33" fmla="*/ 563244 h 587615"/>
                <a:gd name="connsiteX34" fmla="*/ 282729 w 607156"/>
                <a:gd name="connsiteY34" fmla="*/ 580447 h 587615"/>
                <a:gd name="connsiteX35" fmla="*/ 264072 w 607156"/>
                <a:gd name="connsiteY35" fmla="*/ 581881 h 587615"/>
                <a:gd name="connsiteX36" fmla="*/ 264072 w 607156"/>
                <a:gd name="connsiteY36" fmla="*/ 587615 h 587615"/>
                <a:gd name="connsiteX37" fmla="*/ 243980 w 607156"/>
                <a:gd name="connsiteY37" fmla="*/ 587615 h 587615"/>
                <a:gd name="connsiteX38" fmla="*/ 243980 w 607156"/>
                <a:gd name="connsiteY38" fmla="*/ 581881 h 587615"/>
                <a:gd name="connsiteX39" fmla="*/ 238239 w 607156"/>
                <a:gd name="connsiteY39" fmla="*/ 581881 h 587615"/>
                <a:gd name="connsiteX40" fmla="*/ 235369 w 607156"/>
                <a:gd name="connsiteY40" fmla="*/ 581881 h 587615"/>
                <a:gd name="connsiteX41" fmla="*/ 235369 w 607156"/>
                <a:gd name="connsiteY41" fmla="*/ 587615 h 587615"/>
                <a:gd name="connsiteX42" fmla="*/ 216711 w 607156"/>
                <a:gd name="connsiteY42" fmla="*/ 587615 h 587615"/>
                <a:gd name="connsiteX43" fmla="*/ 216711 w 607156"/>
                <a:gd name="connsiteY43" fmla="*/ 581881 h 587615"/>
                <a:gd name="connsiteX44" fmla="*/ 192313 w 607156"/>
                <a:gd name="connsiteY44" fmla="*/ 580447 h 587615"/>
                <a:gd name="connsiteX45" fmla="*/ 208100 w 607156"/>
                <a:gd name="connsiteY45" fmla="*/ 561811 h 587615"/>
                <a:gd name="connsiteX46" fmla="*/ 210971 w 607156"/>
                <a:gd name="connsiteY46" fmla="*/ 464328 h 587615"/>
                <a:gd name="connsiteX47" fmla="*/ 147823 w 607156"/>
                <a:gd name="connsiteY47" fmla="*/ 404119 h 587615"/>
                <a:gd name="connsiteX48" fmla="*/ 152129 w 607156"/>
                <a:gd name="connsiteY48" fmla="*/ 399818 h 587615"/>
                <a:gd name="connsiteX49" fmla="*/ 150693 w 607156"/>
                <a:gd name="connsiteY49" fmla="*/ 394084 h 587615"/>
                <a:gd name="connsiteX50" fmla="*/ 594239 w 607156"/>
                <a:gd name="connsiteY50" fmla="*/ 381168 h 587615"/>
                <a:gd name="connsiteX51" fmla="*/ 604286 w 607156"/>
                <a:gd name="connsiteY51" fmla="*/ 388338 h 587615"/>
                <a:gd name="connsiteX52" fmla="*/ 602850 w 607156"/>
                <a:gd name="connsiteY52" fmla="*/ 394074 h 587615"/>
                <a:gd name="connsiteX53" fmla="*/ 607156 w 607156"/>
                <a:gd name="connsiteY53" fmla="*/ 396942 h 587615"/>
                <a:gd name="connsiteX54" fmla="*/ 544008 w 607156"/>
                <a:gd name="connsiteY54" fmla="*/ 458602 h 587615"/>
                <a:gd name="connsiteX55" fmla="*/ 546879 w 607156"/>
                <a:gd name="connsiteY55" fmla="*/ 556111 h 587615"/>
                <a:gd name="connsiteX56" fmla="*/ 562666 w 607156"/>
                <a:gd name="connsiteY56" fmla="*/ 573318 h 587615"/>
                <a:gd name="connsiteX57" fmla="*/ 538268 w 607156"/>
                <a:gd name="connsiteY57" fmla="*/ 576186 h 587615"/>
                <a:gd name="connsiteX58" fmla="*/ 538268 w 607156"/>
                <a:gd name="connsiteY58" fmla="*/ 580488 h 587615"/>
                <a:gd name="connsiteX59" fmla="*/ 519610 w 607156"/>
                <a:gd name="connsiteY59" fmla="*/ 580488 h 587615"/>
                <a:gd name="connsiteX60" fmla="*/ 519610 w 607156"/>
                <a:gd name="connsiteY60" fmla="*/ 576186 h 587615"/>
                <a:gd name="connsiteX61" fmla="*/ 516740 w 607156"/>
                <a:gd name="connsiteY61" fmla="*/ 576186 h 587615"/>
                <a:gd name="connsiteX62" fmla="*/ 510999 w 607156"/>
                <a:gd name="connsiteY62" fmla="*/ 576186 h 587615"/>
                <a:gd name="connsiteX63" fmla="*/ 510999 w 607156"/>
                <a:gd name="connsiteY63" fmla="*/ 580488 h 587615"/>
                <a:gd name="connsiteX64" fmla="*/ 490907 w 607156"/>
                <a:gd name="connsiteY64" fmla="*/ 580488 h 587615"/>
                <a:gd name="connsiteX65" fmla="*/ 490907 w 607156"/>
                <a:gd name="connsiteY65" fmla="*/ 576186 h 587615"/>
                <a:gd name="connsiteX66" fmla="*/ 472250 w 607156"/>
                <a:gd name="connsiteY66" fmla="*/ 574752 h 587615"/>
                <a:gd name="connsiteX67" fmla="*/ 485166 w 607156"/>
                <a:gd name="connsiteY67" fmla="*/ 557545 h 587615"/>
                <a:gd name="connsiteX68" fmla="*/ 488036 w 607156"/>
                <a:gd name="connsiteY68" fmla="*/ 470073 h 587615"/>
                <a:gd name="connsiteX69" fmla="*/ 488036 w 607156"/>
                <a:gd name="connsiteY69" fmla="*/ 468639 h 587615"/>
                <a:gd name="connsiteX70" fmla="*/ 480861 w 607156"/>
                <a:gd name="connsiteY70" fmla="*/ 498752 h 587615"/>
                <a:gd name="connsiteX71" fmla="*/ 476555 w 607156"/>
                <a:gd name="connsiteY71" fmla="*/ 497319 h 587615"/>
                <a:gd name="connsiteX72" fmla="*/ 473685 w 607156"/>
                <a:gd name="connsiteY72" fmla="*/ 503054 h 587615"/>
                <a:gd name="connsiteX73" fmla="*/ 462203 w 607156"/>
                <a:gd name="connsiteY73" fmla="*/ 497319 h 587615"/>
                <a:gd name="connsiteX74" fmla="*/ 463639 w 607156"/>
                <a:gd name="connsiteY74" fmla="*/ 493017 h 587615"/>
                <a:gd name="connsiteX75" fmla="*/ 460768 w 607156"/>
                <a:gd name="connsiteY75" fmla="*/ 490149 h 587615"/>
                <a:gd name="connsiteX76" fmla="*/ 476555 w 607156"/>
                <a:gd name="connsiteY76" fmla="*/ 448564 h 587615"/>
                <a:gd name="connsiteX77" fmla="*/ 477990 w 607156"/>
                <a:gd name="connsiteY77" fmla="*/ 444262 h 587615"/>
                <a:gd name="connsiteX78" fmla="*/ 477990 w 607156"/>
                <a:gd name="connsiteY78" fmla="*/ 441394 h 587615"/>
                <a:gd name="connsiteX79" fmla="*/ 483731 w 607156"/>
                <a:gd name="connsiteY79" fmla="*/ 428489 h 587615"/>
                <a:gd name="connsiteX80" fmla="*/ 503823 w 607156"/>
                <a:gd name="connsiteY80" fmla="*/ 425621 h 587615"/>
                <a:gd name="connsiteX81" fmla="*/ 515305 w 607156"/>
                <a:gd name="connsiteY81" fmla="*/ 439960 h 587615"/>
                <a:gd name="connsiteX82" fmla="*/ 531092 w 607156"/>
                <a:gd name="connsiteY82" fmla="*/ 425621 h 587615"/>
                <a:gd name="connsiteX83" fmla="*/ 544008 w 607156"/>
                <a:gd name="connsiteY83" fmla="*/ 424187 h 587615"/>
                <a:gd name="connsiteX84" fmla="*/ 589934 w 607156"/>
                <a:gd name="connsiteY84" fmla="*/ 385470 h 587615"/>
                <a:gd name="connsiteX85" fmla="*/ 592804 w 607156"/>
                <a:gd name="connsiteY85" fmla="*/ 386904 h 587615"/>
                <a:gd name="connsiteX86" fmla="*/ 452163 w 607156"/>
                <a:gd name="connsiteY86" fmla="*/ 374041 h 587615"/>
                <a:gd name="connsiteX87" fmla="*/ 462210 w 607156"/>
                <a:gd name="connsiteY87" fmla="*/ 381209 h 587615"/>
                <a:gd name="connsiteX88" fmla="*/ 460774 w 607156"/>
                <a:gd name="connsiteY88" fmla="*/ 388377 h 587615"/>
                <a:gd name="connsiteX89" fmla="*/ 465080 w 607156"/>
                <a:gd name="connsiteY89" fmla="*/ 391244 h 587615"/>
                <a:gd name="connsiteX90" fmla="*/ 403367 w 607156"/>
                <a:gd name="connsiteY90" fmla="*/ 451453 h 587615"/>
                <a:gd name="connsiteX91" fmla="*/ 401932 w 607156"/>
                <a:gd name="connsiteY91" fmla="*/ 451453 h 587615"/>
                <a:gd name="connsiteX92" fmla="*/ 403367 w 607156"/>
                <a:gd name="connsiteY92" fmla="*/ 550369 h 587615"/>
                <a:gd name="connsiteX93" fmla="*/ 420590 w 607156"/>
                <a:gd name="connsiteY93" fmla="*/ 567572 h 587615"/>
                <a:gd name="connsiteX94" fmla="*/ 396192 w 607156"/>
                <a:gd name="connsiteY94" fmla="*/ 570439 h 587615"/>
                <a:gd name="connsiteX95" fmla="*/ 396192 w 607156"/>
                <a:gd name="connsiteY95" fmla="*/ 574740 h 587615"/>
                <a:gd name="connsiteX96" fmla="*/ 376099 w 607156"/>
                <a:gd name="connsiteY96" fmla="*/ 574740 h 587615"/>
                <a:gd name="connsiteX97" fmla="*/ 376099 w 607156"/>
                <a:gd name="connsiteY97" fmla="*/ 569006 h 587615"/>
                <a:gd name="connsiteX98" fmla="*/ 374664 w 607156"/>
                <a:gd name="connsiteY98" fmla="*/ 569006 h 587615"/>
                <a:gd name="connsiteX99" fmla="*/ 368923 w 607156"/>
                <a:gd name="connsiteY99" fmla="*/ 569006 h 587615"/>
                <a:gd name="connsiteX100" fmla="*/ 368923 w 607156"/>
                <a:gd name="connsiteY100" fmla="*/ 574740 h 587615"/>
                <a:gd name="connsiteX101" fmla="*/ 348831 w 607156"/>
                <a:gd name="connsiteY101" fmla="*/ 574740 h 587615"/>
                <a:gd name="connsiteX102" fmla="*/ 348831 w 607156"/>
                <a:gd name="connsiteY102" fmla="*/ 569006 h 587615"/>
                <a:gd name="connsiteX103" fmla="*/ 328738 w 607156"/>
                <a:gd name="connsiteY103" fmla="*/ 569006 h 587615"/>
                <a:gd name="connsiteX104" fmla="*/ 343090 w 607156"/>
                <a:gd name="connsiteY104" fmla="*/ 551803 h 587615"/>
                <a:gd name="connsiteX105" fmla="*/ 345960 w 607156"/>
                <a:gd name="connsiteY105" fmla="*/ 464356 h 587615"/>
                <a:gd name="connsiteX106" fmla="*/ 345960 w 607156"/>
                <a:gd name="connsiteY106" fmla="*/ 462922 h 587615"/>
                <a:gd name="connsiteX107" fmla="*/ 338785 w 607156"/>
                <a:gd name="connsiteY107" fmla="*/ 493027 h 587615"/>
                <a:gd name="connsiteX108" fmla="*/ 333044 w 607156"/>
                <a:gd name="connsiteY108" fmla="*/ 491593 h 587615"/>
                <a:gd name="connsiteX109" fmla="*/ 331609 w 607156"/>
                <a:gd name="connsiteY109" fmla="*/ 495894 h 587615"/>
                <a:gd name="connsiteX110" fmla="*/ 320127 w 607156"/>
                <a:gd name="connsiteY110" fmla="*/ 491593 h 587615"/>
                <a:gd name="connsiteX111" fmla="*/ 321563 w 607156"/>
                <a:gd name="connsiteY111" fmla="*/ 485859 h 587615"/>
                <a:gd name="connsiteX112" fmla="*/ 317257 w 607156"/>
                <a:gd name="connsiteY112" fmla="*/ 484425 h 587615"/>
                <a:gd name="connsiteX113" fmla="*/ 333044 w 607156"/>
                <a:gd name="connsiteY113" fmla="*/ 444286 h 587615"/>
                <a:gd name="connsiteX114" fmla="*/ 335914 w 607156"/>
                <a:gd name="connsiteY114" fmla="*/ 438551 h 587615"/>
                <a:gd name="connsiteX115" fmla="*/ 335914 w 607156"/>
                <a:gd name="connsiteY115" fmla="*/ 437118 h 587615"/>
                <a:gd name="connsiteX116" fmla="*/ 337349 w 607156"/>
                <a:gd name="connsiteY116" fmla="*/ 432817 h 587615"/>
                <a:gd name="connsiteX117" fmla="*/ 341655 w 607156"/>
                <a:gd name="connsiteY117" fmla="*/ 421349 h 587615"/>
                <a:gd name="connsiteX118" fmla="*/ 361747 w 607156"/>
                <a:gd name="connsiteY118" fmla="*/ 418482 h 587615"/>
                <a:gd name="connsiteX119" fmla="*/ 373229 w 607156"/>
                <a:gd name="connsiteY119" fmla="*/ 432817 h 587615"/>
                <a:gd name="connsiteX120" fmla="*/ 387581 w 607156"/>
                <a:gd name="connsiteY120" fmla="*/ 419915 h 587615"/>
                <a:gd name="connsiteX121" fmla="*/ 401932 w 607156"/>
                <a:gd name="connsiteY121" fmla="*/ 418482 h 587615"/>
                <a:gd name="connsiteX122" fmla="*/ 447858 w 607156"/>
                <a:gd name="connsiteY122" fmla="*/ 379775 h 587615"/>
                <a:gd name="connsiteX123" fmla="*/ 449293 w 607156"/>
                <a:gd name="connsiteY123" fmla="*/ 381209 h 587615"/>
                <a:gd name="connsiteX124" fmla="*/ 14352 w 607156"/>
                <a:gd name="connsiteY124" fmla="*/ 374041 h 587615"/>
                <a:gd name="connsiteX125" fmla="*/ 15787 w 607156"/>
                <a:gd name="connsiteY125" fmla="*/ 381209 h 587615"/>
                <a:gd name="connsiteX126" fmla="*/ 17222 w 607156"/>
                <a:gd name="connsiteY126" fmla="*/ 379775 h 587615"/>
                <a:gd name="connsiteX127" fmla="*/ 63148 w 607156"/>
                <a:gd name="connsiteY127" fmla="*/ 418482 h 587615"/>
                <a:gd name="connsiteX128" fmla="*/ 77499 w 607156"/>
                <a:gd name="connsiteY128" fmla="*/ 419915 h 587615"/>
                <a:gd name="connsiteX129" fmla="*/ 91851 w 607156"/>
                <a:gd name="connsiteY129" fmla="*/ 432817 h 587615"/>
                <a:gd name="connsiteX130" fmla="*/ 103333 w 607156"/>
                <a:gd name="connsiteY130" fmla="*/ 418482 h 587615"/>
                <a:gd name="connsiteX131" fmla="*/ 123425 w 607156"/>
                <a:gd name="connsiteY131" fmla="*/ 421349 h 587615"/>
                <a:gd name="connsiteX132" fmla="*/ 127731 w 607156"/>
                <a:gd name="connsiteY132" fmla="*/ 431384 h 587615"/>
                <a:gd name="connsiteX133" fmla="*/ 129166 w 607156"/>
                <a:gd name="connsiteY133" fmla="*/ 437118 h 587615"/>
                <a:gd name="connsiteX134" fmla="*/ 132036 w 607156"/>
                <a:gd name="connsiteY134" fmla="*/ 444286 h 587615"/>
                <a:gd name="connsiteX135" fmla="*/ 147823 w 607156"/>
                <a:gd name="connsiteY135" fmla="*/ 484425 h 587615"/>
                <a:gd name="connsiteX136" fmla="*/ 143517 w 607156"/>
                <a:gd name="connsiteY136" fmla="*/ 485859 h 587615"/>
                <a:gd name="connsiteX137" fmla="*/ 144953 w 607156"/>
                <a:gd name="connsiteY137" fmla="*/ 491593 h 587615"/>
                <a:gd name="connsiteX138" fmla="*/ 133471 w 607156"/>
                <a:gd name="connsiteY138" fmla="*/ 495894 h 587615"/>
                <a:gd name="connsiteX139" fmla="*/ 132036 w 607156"/>
                <a:gd name="connsiteY139" fmla="*/ 491593 h 587615"/>
                <a:gd name="connsiteX140" fmla="*/ 126295 w 607156"/>
                <a:gd name="connsiteY140" fmla="*/ 493027 h 587615"/>
                <a:gd name="connsiteX141" fmla="*/ 119120 w 607156"/>
                <a:gd name="connsiteY141" fmla="*/ 462922 h 587615"/>
                <a:gd name="connsiteX142" fmla="*/ 119120 w 607156"/>
                <a:gd name="connsiteY142" fmla="*/ 464356 h 587615"/>
                <a:gd name="connsiteX143" fmla="*/ 121990 w 607156"/>
                <a:gd name="connsiteY143" fmla="*/ 551803 h 587615"/>
                <a:gd name="connsiteX144" fmla="*/ 136342 w 607156"/>
                <a:gd name="connsiteY144" fmla="*/ 569006 h 587615"/>
                <a:gd name="connsiteX145" fmla="*/ 116249 w 607156"/>
                <a:gd name="connsiteY145" fmla="*/ 570439 h 587615"/>
                <a:gd name="connsiteX146" fmla="*/ 116249 w 607156"/>
                <a:gd name="connsiteY146" fmla="*/ 574740 h 587615"/>
                <a:gd name="connsiteX147" fmla="*/ 96157 w 607156"/>
                <a:gd name="connsiteY147" fmla="*/ 574740 h 587615"/>
                <a:gd name="connsiteX148" fmla="*/ 96157 w 607156"/>
                <a:gd name="connsiteY148" fmla="*/ 569006 h 587615"/>
                <a:gd name="connsiteX149" fmla="*/ 90416 w 607156"/>
                <a:gd name="connsiteY149" fmla="*/ 569006 h 587615"/>
                <a:gd name="connsiteX150" fmla="*/ 88981 w 607156"/>
                <a:gd name="connsiteY150" fmla="*/ 569006 h 587615"/>
                <a:gd name="connsiteX151" fmla="*/ 88981 w 607156"/>
                <a:gd name="connsiteY151" fmla="*/ 574740 h 587615"/>
                <a:gd name="connsiteX152" fmla="*/ 68888 w 607156"/>
                <a:gd name="connsiteY152" fmla="*/ 574740 h 587615"/>
                <a:gd name="connsiteX153" fmla="*/ 68888 w 607156"/>
                <a:gd name="connsiteY153" fmla="*/ 570439 h 587615"/>
                <a:gd name="connsiteX154" fmla="*/ 44490 w 607156"/>
                <a:gd name="connsiteY154" fmla="*/ 567572 h 587615"/>
                <a:gd name="connsiteX155" fmla="*/ 61713 w 607156"/>
                <a:gd name="connsiteY155" fmla="*/ 550369 h 587615"/>
                <a:gd name="connsiteX156" fmla="*/ 63148 w 607156"/>
                <a:gd name="connsiteY156" fmla="*/ 451453 h 587615"/>
                <a:gd name="connsiteX157" fmla="*/ 0 w 607156"/>
                <a:gd name="connsiteY157" fmla="*/ 391244 h 587615"/>
                <a:gd name="connsiteX158" fmla="*/ 4306 w 607156"/>
                <a:gd name="connsiteY158" fmla="*/ 388377 h 587615"/>
                <a:gd name="connsiteX159" fmla="*/ 2870 w 607156"/>
                <a:gd name="connsiteY159" fmla="*/ 381209 h 587615"/>
                <a:gd name="connsiteX160" fmla="*/ 240357 w 607156"/>
                <a:gd name="connsiteY160" fmla="*/ 362547 h 587615"/>
                <a:gd name="connsiteX161" fmla="*/ 272658 w 607156"/>
                <a:gd name="connsiteY161" fmla="*/ 394848 h 587615"/>
                <a:gd name="connsiteX162" fmla="*/ 240357 w 607156"/>
                <a:gd name="connsiteY162" fmla="*/ 427149 h 587615"/>
                <a:gd name="connsiteX163" fmla="*/ 208056 w 607156"/>
                <a:gd name="connsiteY163" fmla="*/ 394848 h 587615"/>
                <a:gd name="connsiteX164" fmla="*/ 240357 w 607156"/>
                <a:gd name="connsiteY164" fmla="*/ 362547 h 587615"/>
                <a:gd name="connsiteX165" fmla="*/ 514623 w 607156"/>
                <a:gd name="connsiteY165" fmla="*/ 355420 h 587615"/>
                <a:gd name="connsiteX166" fmla="*/ 546924 w 607156"/>
                <a:gd name="connsiteY166" fmla="*/ 388410 h 587615"/>
                <a:gd name="connsiteX167" fmla="*/ 514623 w 607156"/>
                <a:gd name="connsiteY167" fmla="*/ 421400 h 587615"/>
                <a:gd name="connsiteX168" fmla="*/ 482322 w 607156"/>
                <a:gd name="connsiteY168" fmla="*/ 388410 h 587615"/>
                <a:gd name="connsiteX169" fmla="*/ 514623 w 607156"/>
                <a:gd name="connsiteY169" fmla="*/ 355420 h 587615"/>
                <a:gd name="connsiteX170" fmla="*/ 371829 w 607156"/>
                <a:gd name="connsiteY170" fmla="*/ 349672 h 587615"/>
                <a:gd name="connsiteX171" fmla="*/ 390491 w 607156"/>
                <a:gd name="connsiteY171" fmla="*/ 355409 h 587615"/>
                <a:gd name="connsiteX172" fmla="*/ 390491 w 607156"/>
                <a:gd name="connsiteY172" fmla="*/ 356844 h 587615"/>
                <a:gd name="connsiteX173" fmla="*/ 404847 w 607156"/>
                <a:gd name="connsiteY173" fmla="*/ 382662 h 587615"/>
                <a:gd name="connsiteX174" fmla="*/ 371829 w 607156"/>
                <a:gd name="connsiteY174" fmla="*/ 415652 h 587615"/>
                <a:gd name="connsiteX175" fmla="*/ 340246 w 607156"/>
                <a:gd name="connsiteY175" fmla="*/ 382662 h 587615"/>
                <a:gd name="connsiteX176" fmla="*/ 371829 w 607156"/>
                <a:gd name="connsiteY176" fmla="*/ 349672 h 587615"/>
                <a:gd name="connsiteX177" fmla="*/ 93223 w 607156"/>
                <a:gd name="connsiteY177" fmla="*/ 349672 h 587615"/>
                <a:gd name="connsiteX178" fmla="*/ 126213 w 607156"/>
                <a:gd name="connsiteY178" fmla="*/ 382662 h 587615"/>
                <a:gd name="connsiteX179" fmla="*/ 93223 w 607156"/>
                <a:gd name="connsiteY179" fmla="*/ 415652 h 587615"/>
                <a:gd name="connsiteX180" fmla="*/ 60233 w 607156"/>
                <a:gd name="connsiteY180" fmla="*/ 382662 h 587615"/>
                <a:gd name="connsiteX181" fmla="*/ 93223 w 607156"/>
                <a:gd name="connsiteY181" fmla="*/ 349672 h 587615"/>
                <a:gd name="connsiteX182" fmla="*/ 519692 w 607156"/>
                <a:gd name="connsiteY182" fmla="*/ 256564 h 587615"/>
                <a:gd name="connsiteX183" fmla="*/ 531178 w 607156"/>
                <a:gd name="connsiteY183" fmla="*/ 263725 h 587615"/>
                <a:gd name="connsiteX184" fmla="*/ 529742 w 607156"/>
                <a:gd name="connsiteY184" fmla="*/ 269454 h 587615"/>
                <a:gd name="connsiteX185" fmla="*/ 534049 w 607156"/>
                <a:gd name="connsiteY185" fmla="*/ 272319 h 587615"/>
                <a:gd name="connsiteX186" fmla="*/ 470879 w 607156"/>
                <a:gd name="connsiteY186" fmla="*/ 333905 h 587615"/>
                <a:gd name="connsiteX187" fmla="*/ 472315 w 607156"/>
                <a:gd name="connsiteY187" fmla="*/ 386899 h 587615"/>
                <a:gd name="connsiteX188" fmla="*/ 469443 w 607156"/>
                <a:gd name="connsiteY188" fmla="*/ 385467 h 587615"/>
                <a:gd name="connsiteX189" fmla="*/ 469443 w 607156"/>
                <a:gd name="connsiteY189" fmla="*/ 384034 h 587615"/>
                <a:gd name="connsiteX190" fmla="*/ 470879 w 607156"/>
                <a:gd name="connsiteY190" fmla="*/ 378305 h 587615"/>
                <a:gd name="connsiteX191" fmla="*/ 466572 w 607156"/>
                <a:gd name="connsiteY191" fmla="*/ 375441 h 587615"/>
                <a:gd name="connsiteX192" fmla="*/ 455086 w 607156"/>
                <a:gd name="connsiteY192" fmla="*/ 368279 h 587615"/>
                <a:gd name="connsiteX193" fmla="*/ 446472 w 607156"/>
                <a:gd name="connsiteY193" fmla="*/ 362550 h 587615"/>
                <a:gd name="connsiteX194" fmla="*/ 445037 w 607156"/>
                <a:gd name="connsiteY194" fmla="*/ 372576 h 587615"/>
                <a:gd name="connsiteX195" fmla="*/ 443601 w 607156"/>
                <a:gd name="connsiteY195" fmla="*/ 374008 h 587615"/>
                <a:gd name="connsiteX196" fmla="*/ 413452 w 607156"/>
                <a:gd name="connsiteY196" fmla="*/ 399789 h 587615"/>
                <a:gd name="connsiteX197" fmla="*/ 414887 w 607156"/>
                <a:gd name="connsiteY197" fmla="*/ 345363 h 587615"/>
                <a:gd name="connsiteX198" fmla="*/ 414887 w 607156"/>
                <a:gd name="connsiteY198" fmla="*/ 343931 h 587615"/>
                <a:gd name="connsiteX199" fmla="*/ 409145 w 607156"/>
                <a:gd name="connsiteY199" fmla="*/ 368279 h 587615"/>
                <a:gd name="connsiteX200" fmla="*/ 393352 w 607156"/>
                <a:gd name="connsiteY200" fmla="*/ 348228 h 587615"/>
                <a:gd name="connsiteX201" fmla="*/ 410580 w 607156"/>
                <a:gd name="connsiteY201" fmla="*/ 303828 h 587615"/>
                <a:gd name="connsiteX202" fmla="*/ 429244 w 607156"/>
                <a:gd name="connsiteY202" fmla="*/ 300964 h 587615"/>
                <a:gd name="connsiteX203" fmla="*/ 442165 w 607156"/>
                <a:gd name="connsiteY203" fmla="*/ 315286 h 587615"/>
                <a:gd name="connsiteX204" fmla="*/ 456522 w 607156"/>
                <a:gd name="connsiteY204" fmla="*/ 300964 h 587615"/>
                <a:gd name="connsiteX205" fmla="*/ 470879 w 607156"/>
                <a:gd name="connsiteY205" fmla="*/ 299531 h 587615"/>
                <a:gd name="connsiteX206" fmla="*/ 516821 w 607156"/>
                <a:gd name="connsiteY206" fmla="*/ 260861 h 587615"/>
                <a:gd name="connsiteX207" fmla="*/ 518256 w 607156"/>
                <a:gd name="connsiteY207" fmla="*/ 262293 h 587615"/>
                <a:gd name="connsiteX208" fmla="*/ 222529 w 607156"/>
                <a:gd name="connsiteY208" fmla="*/ 250817 h 587615"/>
                <a:gd name="connsiteX209" fmla="*/ 225400 w 607156"/>
                <a:gd name="connsiteY209" fmla="*/ 255115 h 587615"/>
                <a:gd name="connsiteX210" fmla="*/ 228271 w 607156"/>
                <a:gd name="connsiteY210" fmla="*/ 253682 h 587615"/>
                <a:gd name="connsiteX211" fmla="*/ 274209 w 607156"/>
                <a:gd name="connsiteY211" fmla="*/ 292365 h 587615"/>
                <a:gd name="connsiteX212" fmla="*/ 288564 w 607156"/>
                <a:gd name="connsiteY212" fmla="*/ 293798 h 587615"/>
                <a:gd name="connsiteX213" fmla="*/ 302919 w 607156"/>
                <a:gd name="connsiteY213" fmla="*/ 308125 h 587615"/>
                <a:gd name="connsiteX214" fmla="*/ 314403 w 607156"/>
                <a:gd name="connsiteY214" fmla="*/ 293798 h 587615"/>
                <a:gd name="connsiteX215" fmla="*/ 327323 w 607156"/>
                <a:gd name="connsiteY215" fmla="*/ 295230 h 587615"/>
                <a:gd name="connsiteX216" fmla="*/ 386180 w 607156"/>
                <a:gd name="connsiteY216" fmla="*/ 259413 h 587615"/>
                <a:gd name="connsiteX217" fmla="*/ 387616 w 607156"/>
                <a:gd name="connsiteY217" fmla="*/ 262278 h 587615"/>
                <a:gd name="connsiteX218" fmla="*/ 391922 w 607156"/>
                <a:gd name="connsiteY218" fmla="*/ 259413 h 587615"/>
                <a:gd name="connsiteX219" fmla="*/ 399100 w 607156"/>
                <a:gd name="connsiteY219" fmla="*/ 269442 h 587615"/>
                <a:gd name="connsiteX220" fmla="*/ 394793 w 607156"/>
                <a:gd name="connsiteY220" fmla="*/ 273740 h 587615"/>
                <a:gd name="connsiteX221" fmla="*/ 396229 w 607156"/>
                <a:gd name="connsiteY221" fmla="*/ 276605 h 587615"/>
                <a:gd name="connsiteX222" fmla="*/ 328759 w 607156"/>
                <a:gd name="connsiteY222" fmla="*/ 326749 h 587615"/>
                <a:gd name="connsiteX223" fmla="*/ 333065 w 607156"/>
                <a:gd name="connsiteY223" fmla="*/ 422740 h 587615"/>
                <a:gd name="connsiteX224" fmla="*/ 323017 w 607156"/>
                <a:gd name="connsiteY224" fmla="*/ 448528 h 587615"/>
                <a:gd name="connsiteX225" fmla="*/ 307226 w 607156"/>
                <a:gd name="connsiteY225" fmla="*/ 448528 h 587615"/>
                <a:gd name="connsiteX226" fmla="*/ 307226 w 607156"/>
                <a:gd name="connsiteY226" fmla="*/ 444230 h 587615"/>
                <a:gd name="connsiteX227" fmla="*/ 301484 w 607156"/>
                <a:gd name="connsiteY227" fmla="*/ 444230 h 587615"/>
                <a:gd name="connsiteX228" fmla="*/ 300048 w 607156"/>
                <a:gd name="connsiteY228" fmla="*/ 444230 h 587615"/>
                <a:gd name="connsiteX229" fmla="*/ 300048 w 607156"/>
                <a:gd name="connsiteY229" fmla="*/ 448528 h 587615"/>
                <a:gd name="connsiteX230" fmla="*/ 284257 w 607156"/>
                <a:gd name="connsiteY230" fmla="*/ 448528 h 587615"/>
                <a:gd name="connsiteX231" fmla="*/ 278515 w 607156"/>
                <a:gd name="connsiteY231" fmla="*/ 431336 h 587615"/>
                <a:gd name="connsiteX232" fmla="*/ 277080 w 607156"/>
                <a:gd name="connsiteY232" fmla="*/ 427038 h 587615"/>
                <a:gd name="connsiteX233" fmla="*/ 272773 w 607156"/>
                <a:gd name="connsiteY233" fmla="*/ 427038 h 587615"/>
                <a:gd name="connsiteX234" fmla="*/ 271337 w 607156"/>
                <a:gd name="connsiteY234" fmla="*/ 427038 h 587615"/>
                <a:gd name="connsiteX235" fmla="*/ 272773 w 607156"/>
                <a:gd name="connsiteY235" fmla="*/ 424172 h 587615"/>
                <a:gd name="connsiteX236" fmla="*/ 272773 w 607156"/>
                <a:gd name="connsiteY236" fmla="*/ 411278 h 587615"/>
                <a:gd name="connsiteX237" fmla="*/ 277080 w 607156"/>
                <a:gd name="connsiteY237" fmla="*/ 395519 h 587615"/>
                <a:gd name="connsiteX238" fmla="*/ 272773 w 607156"/>
                <a:gd name="connsiteY238" fmla="*/ 379759 h 587615"/>
                <a:gd name="connsiteX239" fmla="*/ 274209 w 607156"/>
                <a:gd name="connsiteY239" fmla="*/ 326749 h 587615"/>
                <a:gd name="connsiteX240" fmla="*/ 211045 w 607156"/>
                <a:gd name="connsiteY240" fmla="*/ 266577 h 587615"/>
                <a:gd name="connsiteX241" fmla="*/ 215352 w 607156"/>
                <a:gd name="connsiteY241" fmla="*/ 262278 h 587615"/>
                <a:gd name="connsiteX242" fmla="*/ 211045 w 607156"/>
                <a:gd name="connsiteY242" fmla="*/ 257980 h 587615"/>
                <a:gd name="connsiteX243" fmla="*/ 87481 w 607156"/>
                <a:gd name="connsiteY243" fmla="*/ 247828 h 587615"/>
                <a:gd name="connsiteX244" fmla="*/ 88918 w 607156"/>
                <a:gd name="connsiteY244" fmla="*/ 253562 h 587615"/>
                <a:gd name="connsiteX245" fmla="*/ 90356 w 607156"/>
                <a:gd name="connsiteY245" fmla="*/ 253562 h 587615"/>
                <a:gd name="connsiteX246" fmla="*/ 136353 w 607156"/>
                <a:gd name="connsiteY246" fmla="*/ 292268 h 587615"/>
                <a:gd name="connsiteX247" fmla="*/ 150727 w 607156"/>
                <a:gd name="connsiteY247" fmla="*/ 293702 h 587615"/>
                <a:gd name="connsiteX248" fmla="*/ 166539 w 607156"/>
                <a:gd name="connsiteY248" fmla="*/ 306604 h 587615"/>
                <a:gd name="connsiteX249" fmla="*/ 178038 w 607156"/>
                <a:gd name="connsiteY249" fmla="*/ 292268 h 587615"/>
                <a:gd name="connsiteX250" fmla="*/ 198161 w 607156"/>
                <a:gd name="connsiteY250" fmla="*/ 295136 h 587615"/>
                <a:gd name="connsiteX251" fmla="*/ 221160 w 607156"/>
                <a:gd name="connsiteY251" fmla="*/ 358212 h 587615"/>
                <a:gd name="connsiteX252" fmla="*/ 216848 w 607156"/>
                <a:gd name="connsiteY252" fmla="*/ 359646 h 587615"/>
                <a:gd name="connsiteX253" fmla="*/ 219723 w 607156"/>
                <a:gd name="connsiteY253" fmla="*/ 365380 h 587615"/>
                <a:gd name="connsiteX254" fmla="*/ 206786 w 607156"/>
                <a:gd name="connsiteY254" fmla="*/ 369681 h 587615"/>
                <a:gd name="connsiteX255" fmla="*/ 205349 w 607156"/>
                <a:gd name="connsiteY255" fmla="*/ 365380 h 587615"/>
                <a:gd name="connsiteX256" fmla="*/ 199599 w 607156"/>
                <a:gd name="connsiteY256" fmla="*/ 366814 h 587615"/>
                <a:gd name="connsiteX257" fmla="*/ 192412 w 607156"/>
                <a:gd name="connsiteY257" fmla="*/ 336709 h 587615"/>
                <a:gd name="connsiteX258" fmla="*/ 195287 w 607156"/>
                <a:gd name="connsiteY258" fmla="*/ 408387 h 587615"/>
                <a:gd name="connsiteX259" fmla="*/ 169413 w 607156"/>
                <a:gd name="connsiteY259" fmla="*/ 385450 h 587615"/>
                <a:gd name="connsiteX260" fmla="*/ 167976 w 607156"/>
                <a:gd name="connsiteY260" fmla="*/ 385450 h 587615"/>
                <a:gd name="connsiteX261" fmla="*/ 165101 w 607156"/>
                <a:gd name="connsiteY261" fmla="*/ 375415 h 587615"/>
                <a:gd name="connsiteX262" fmla="*/ 156477 w 607156"/>
                <a:gd name="connsiteY262" fmla="*/ 381150 h 587615"/>
                <a:gd name="connsiteX263" fmla="*/ 146415 w 607156"/>
                <a:gd name="connsiteY263" fmla="*/ 388317 h 587615"/>
                <a:gd name="connsiteX264" fmla="*/ 142103 w 607156"/>
                <a:gd name="connsiteY264" fmla="*/ 391184 h 587615"/>
                <a:gd name="connsiteX265" fmla="*/ 143540 w 607156"/>
                <a:gd name="connsiteY265" fmla="*/ 395485 h 587615"/>
                <a:gd name="connsiteX266" fmla="*/ 143540 w 607156"/>
                <a:gd name="connsiteY266" fmla="*/ 396919 h 587615"/>
                <a:gd name="connsiteX267" fmla="*/ 136353 w 607156"/>
                <a:gd name="connsiteY267" fmla="*/ 402653 h 587615"/>
                <a:gd name="connsiteX268" fmla="*/ 142103 w 607156"/>
                <a:gd name="connsiteY268" fmla="*/ 408387 h 587615"/>
                <a:gd name="connsiteX269" fmla="*/ 183787 w 607156"/>
                <a:gd name="connsiteY269" fmla="*/ 448527 h 587615"/>
                <a:gd name="connsiteX270" fmla="*/ 170851 w 607156"/>
                <a:gd name="connsiteY270" fmla="*/ 448527 h 587615"/>
                <a:gd name="connsiteX271" fmla="*/ 170851 w 607156"/>
                <a:gd name="connsiteY271" fmla="*/ 442793 h 587615"/>
                <a:gd name="connsiteX272" fmla="*/ 163664 w 607156"/>
                <a:gd name="connsiteY272" fmla="*/ 442793 h 587615"/>
                <a:gd name="connsiteX273" fmla="*/ 162226 w 607156"/>
                <a:gd name="connsiteY273" fmla="*/ 442793 h 587615"/>
                <a:gd name="connsiteX274" fmla="*/ 162226 w 607156"/>
                <a:gd name="connsiteY274" fmla="*/ 448527 h 587615"/>
                <a:gd name="connsiteX275" fmla="*/ 142103 w 607156"/>
                <a:gd name="connsiteY275" fmla="*/ 448527 h 587615"/>
                <a:gd name="connsiteX276" fmla="*/ 142103 w 607156"/>
                <a:gd name="connsiteY276" fmla="*/ 444226 h 587615"/>
                <a:gd name="connsiteX277" fmla="*/ 139228 w 607156"/>
                <a:gd name="connsiteY277" fmla="*/ 444226 h 587615"/>
                <a:gd name="connsiteX278" fmla="*/ 133478 w 607156"/>
                <a:gd name="connsiteY278" fmla="*/ 427024 h 587615"/>
                <a:gd name="connsiteX279" fmla="*/ 134916 w 607156"/>
                <a:gd name="connsiteY279" fmla="*/ 424156 h 587615"/>
                <a:gd name="connsiteX280" fmla="*/ 136353 w 607156"/>
                <a:gd name="connsiteY280" fmla="*/ 325240 h 587615"/>
                <a:gd name="connsiteX281" fmla="*/ 73107 w 607156"/>
                <a:gd name="connsiteY281" fmla="*/ 265031 h 587615"/>
                <a:gd name="connsiteX282" fmla="*/ 77419 w 607156"/>
                <a:gd name="connsiteY282" fmla="*/ 262164 h 587615"/>
                <a:gd name="connsiteX283" fmla="*/ 75982 w 607156"/>
                <a:gd name="connsiteY283" fmla="*/ 254996 h 587615"/>
                <a:gd name="connsiteX284" fmla="*/ 440596 w 607156"/>
                <a:gd name="connsiteY284" fmla="*/ 230586 h 587615"/>
                <a:gd name="connsiteX285" fmla="*/ 473586 w 607156"/>
                <a:gd name="connsiteY285" fmla="*/ 263576 h 587615"/>
                <a:gd name="connsiteX286" fmla="*/ 440596 w 607156"/>
                <a:gd name="connsiteY286" fmla="*/ 296566 h 587615"/>
                <a:gd name="connsiteX287" fmla="*/ 407606 w 607156"/>
                <a:gd name="connsiteY287" fmla="*/ 263576 h 587615"/>
                <a:gd name="connsiteX288" fmla="*/ 440596 w 607156"/>
                <a:gd name="connsiteY288" fmla="*/ 230586 h 587615"/>
                <a:gd name="connsiteX289" fmla="*/ 302199 w 607156"/>
                <a:gd name="connsiteY289" fmla="*/ 223459 h 587615"/>
                <a:gd name="connsiteX290" fmla="*/ 334500 w 607156"/>
                <a:gd name="connsiteY290" fmla="*/ 255760 h 587615"/>
                <a:gd name="connsiteX291" fmla="*/ 302199 w 607156"/>
                <a:gd name="connsiteY291" fmla="*/ 288061 h 587615"/>
                <a:gd name="connsiteX292" fmla="*/ 269898 w 607156"/>
                <a:gd name="connsiteY292" fmla="*/ 255760 h 587615"/>
                <a:gd name="connsiteX293" fmla="*/ 302199 w 607156"/>
                <a:gd name="connsiteY293" fmla="*/ 223459 h 587615"/>
                <a:gd name="connsiteX294" fmla="*/ 167250 w 607156"/>
                <a:gd name="connsiteY294" fmla="*/ 223459 h 587615"/>
                <a:gd name="connsiteX295" fmla="*/ 199551 w 607156"/>
                <a:gd name="connsiteY295" fmla="*/ 255760 h 587615"/>
                <a:gd name="connsiteX296" fmla="*/ 167250 w 607156"/>
                <a:gd name="connsiteY296" fmla="*/ 288061 h 587615"/>
                <a:gd name="connsiteX297" fmla="*/ 134949 w 607156"/>
                <a:gd name="connsiteY297" fmla="*/ 255760 h 587615"/>
                <a:gd name="connsiteX298" fmla="*/ 167250 w 607156"/>
                <a:gd name="connsiteY298" fmla="*/ 223459 h 587615"/>
                <a:gd name="connsiteX299" fmla="*/ 554076 w 607156"/>
                <a:gd name="connsiteY299" fmla="*/ 128972 h 587615"/>
                <a:gd name="connsiteX300" fmla="*/ 559798 w 607156"/>
                <a:gd name="connsiteY300" fmla="*/ 128972 h 587615"/>
                <a:gd name="connsiteX301" fmla="*/ 548354 w 607156"/>
                <a:gd name="connsiteY301" fmla="*/ 203458 h 587615"/>
                <a:gd name="connsiteX302" fmla="*/ 542632 w 607156"/>
                <a:gd name="connsiteY302" fmla="*/ 203458 h 587615"/>
                <a:gd name="connsiteX303" fmla="*/ 544063 w 607156"/>
                <a:gd name="connsiteY303" fmla="*/ 199161 h 587615"/>
                <a:gd name="connsiteX304" fmla="*/ 531188 w 607156"/>
                <a:gd name="connsiteY304" fmla="*/ 197728 h 587615"/>
                <a:gd name="connsiteX305" fmla="*/ 531188 w 607156"/>
                <a:gd name="connsiteY305" fmla="*/ 199161 h 587615"/>
                <a:gd name="connsiteX306" fmla="*/ 521175 w 607156"/>
                <a:gd name="connsiteY306" fmla="*/ 197728 h 587615"/>
                <a:gd name="connsiteX307" fmla="*/ 522605 w 607156"/>
                <a:gd name="connsiteY307" fmla="*/ 189134 h 587615"/>
                <a:gd name="connsiteX308" fmla="*/ 532619 w 607156"/>
                <a:gd name="connsiteY308" fmla="*/ 190566 h 587615"/>
                <a:gd name="connsiteX309" fmla="*/ 532619 w 607156"/>
                <a:gd name="connsiteY309" fmla="*/ 193431 h 587615"/>
                <a:gd name="connsiteX310" fmla="*/ 544063 w 607156"/>
                <a:gd name="connsiteY310" fmla="*/ 196296 h 587615"/>
                <a:gd name="connsiteX311" fmla="*/ 545493 w 607156"/>
                <a:gd name="connsiteY311" fmla="*/ 190566 h 587615"/>
                <a:gd name="connsiteX312" fmla="*/ 528327 w 607156"/>
                <a:gd name="connsiteY312" fmla="*/ 187702 h 587615"/>
                <a:gd name="connsiteX313" fmla="*/ 524036 w 607156"/>
                <a:gd name="connsiteY313" fmla="*/ 161918 h 587615"/>
                <a:gd name="connsiteX314" fmla="*/ 535480 w 607156"/>
                <a:gd name="connsiteY314" fmla="*/ 137567 h 587615"/>
                <a:gd name="connsiteX315" fmla="*/ 552646 w 607156"/>
                <a:gd name="connsiteY315" fmla="*/ 140432 h 587615"/>
                <a:gd name="connsiteX316" fmla="*/ 404732 w 607156"/>
                <a:gd name="connsiteY316" fmla="*/ 128972 h 587615"/>
                <a:gd name="connsiteX317" fmla="*/ 419100 w 607156"/>
                <a:gd name="connsiteY317" fmla="*/ 137578 h 587615"/>
                <a:gd name="connsiteX318" fmla="*/ 426284 w 607156"/>
                <a:gd name="connsiteY318" fmla="*/ 128972 h 587615"/>
                <a:gd name="connsiteX319" fmla="*/ 430595 w 607156"/>
                <a:gd name="connsiteY319" fmla="*/ 131841 h 587615"/>
                <a:gd name="connsiteX320" fmla="*/ 388927 w 607156"/>
                <a:gd name="connsiteY320" fmla="*/ 194952 h 587615"/>
                <a:gd name="connsiteX321" fmla="*/ 384616 w 607156"/>
                <a:gd name="connsiteY321" fmla="*/ 192083 h 587615"/>
                <a:gd name="connsiteX322" fmla="*/ 386053 w 607156"/>
                <a:gd name="connsiteY322" fmla="*/ 189215 h 587615"/>
                <a:gd name="connsiteX323" fmla="*/ 375995 w 607156"/>
                <a:gd name="connsiteY323" fmla="*/ 182043 h 587615"/>
                <a:gd name="connsiteX324" fmla="*/ 375995 w 607156"/>
                <a:gd name="connsiteY324" fmla="*/ 183477 h 587615"/>
                <a:gd name="connsiteX325" fmla="*/ 367374 w 607156"/>
                <a:gd name="connsiteY325" fmla="*/ 179174 h 587615"/>
                <a:gd name="connsiteX326" fmla="*/ 371685 w 607156"/>
                <a:gd name="connsiteY326" fmla="*/ 172003 h 587615"/>
                <a:gd name="connsiteX327" fmla="*/ 380306 w 607156"/>
                <a:gd name="connsiteY327" fmla="*/ 176306 h 587615"/>
                <a:gd name="connsiteX328" fmla="*/ 378869 w 607156"/>
                <a:gd name="connsiteY328" fmla="*/ 179174 h 587615"/>
                <a:gd name="connsiteX329" fmla="*/ 388927 w 607156"/>
                <a:gd name="connsiteY329" fmla="*/ 186346 h 587615"/>
                <a:gd name="connsiteX330" fmla="*/ 391800 w 607156"/>
                <a:gd name="connsiteY330" fmla="*/ 180609 h 587615"/>
                <a:gd name="connsiteX331" fmla="*/ 377432 w 607156"/>
                <a:gd name="connsiteY331" fmla="*/ 172003 h 587615"/>
                <a:gd name="connsiteX332" fmla="*/ 384616 w 607156"/>
                <a:gd name="connsiteY332" fmla="*/ 146184 h 587615"/>
                <a:gd name="connsiteX333" fmla="*/ 152191 w 607156"/>
                <a:gd name="connsiteY333" fmla="*/ 113109 h 587615"/>
                <a:gd name="connsiteX334" fmla="*/ 175181 w 607156"/>
                <a:gd name="connsiteY334" fmla="*/ 184845 h 587615"/>
                <a:gd name="connsiteX335" fmla="*/ 169434 w 607156"/>
                <a:gd name="connsiteY335" fmla="*/ 186280 h 587615"/>
                <a:gd name="connsiteX336" fmla="*/ 169434 w 607156"/>
                <a:gd name="connsiteY336" fmla="*/ 183411 h 587615"/>
                <a:gd name="connsiteX337" fmla="*/ 157939 w 607156"/>
                <a:gd name="connsiteY337" fmla="*/ 186280 h 587615"/>
                <a:gd name="connsiteX338" fmla="*/ 157939 w 607156"/>
                <a:gd name="connsiteY338" fmla="*/ 187715 h 587615"/>
                <a:gd name="connsiteX339" fmla="*/ 147881 w 607156"/>
                <a:gd name="connsiteY339" fmla="*/ 190584 h 587615"/>
                <a:gd name="connsiteX340" fmla="*/ 145007 w 607156"/>
                <a:gd name="connsiteY340" fmla="*/ 183411 h 587615"/>
                <a:gd name="connsiteX341" fmla="*/ 155065 w 607156"/>
                <a:gd name="connsiteY341" fmla="*/ 180541 h 587615"/>
                <a:gd name="connsiteX342" fmla="*/ 156502 w 607156"/>
                <a:gd name="connsiteY342" fmla="*/ 181976 h 587615"/>
                <a:gd name="connsiteX343" fmla="*/ 167997 w 607156"/>
                <a:gd name="connsiteY343" fmla="*/ 179106 h 587615"/>
                <a:gd name="connsiteX344" fmla="*/ 166560 w 607156"/>
                <a:gd name="connsiteY344" fmla="*/ 173367 h 587615"/>
                <a:gd name="connsiteX345" fmla="*/ 149318 w 607156"/>
                <a:gd name="connsiteY345" fmla="*/ 179106 h 587615"/>
                <a:gd name="connsiteX346" fmla="*/ 134949 w 607156"/>
                <a:gd name="connsiteY346" fmla="*/ 157586 h 587615"/>
                <a:gd name="connsiteX347" fmla="*/ 134949 w 607156"/>
                <a:gd name="connsiteY347" fmla="*/ 130326 h 587615"/>
                <a:gd name="connsiteX348" fmla="*/ 150754 w 607156"/>
                <a:gd name="connsiteY348" fmla="*/ 124587 h 587615"/>
                <a:gd name="connsiteX349" fmla="*/ 146444 w 607156"/>
                <a:gd name="connsiteY349" fmla="*/ 114544 h 587615"/>
                <a:gd name="connsiteX350" fmla="*/ 299999 w 607156"/>
                <a:gd name="connsiteY350" fmla="*/ 101614 h 587615"/>
                <a:gd name="connsiteX351" fmla="*/ 312908 w 607156"/>
                <a:gd name="connsiteY351" fmla="*/ 111663 h 587615"/>
                <a:gd name="connsiteX352" fmla="*/ 320080 w 607156"/>
                <a:gd name="connsiteY352" fmla="*/ 103050 h 587615"/>
                <a:gd name="connsiteX353" fmla="*/ 324383 w 607156"/>
                <a:gd name="connsiteY353" fmla="*/ 105921 h 587615"/>
                <a:gd name="connsiteX354" fmla="*/ 278484 w 607156"/>
                <a:gd name="connsiteY354" fmla="*/ 166215 h 587615"/>
                <a:gd name="connsiteX355" fmla="*/ 274181 w 607156"/>
                <a:gd name="connsiteY355" fmla="*/ 163344 h 587615"/>
                <a:gd name="connsiteX356" fmla="*/ 277050 w 607156"/>
                <a:gd name="connsiteY356" fmla="*/ 160473 h 587615"/>
                <a:gd name="connsiteX357" fmla="*/ 267009 w 607156"/>
                <a:gd name="connsiteY357" fmla="*/ 153295 h 587615"/>
                <a:gd name="connsiteX358" fmla="*/ 265575 w 607156"/>
                <a:gd name="connsiteY358" fmla="*/ 154731 h 587615"/>
                <a:gd name="connsiteX359" fmla="*/ 258403 w 607156"/>
                <a:gd name="connsiteY359" fmla="*/ 148988 h 587615"/>
                <a:gd name="connsiteX360" fmla="*/ 262706 w 607156"/>
                <a:gd name="connsiteY360" fmla="*/ 141810 h 587615"/>
                <a:gd name="connsiteX361" fmla="*/ 271312 w 607156"/>
                <a:gd name="connsiteY361" fmla="*/ 147553 h 587615"/>
                <a:gd name="connsiteX362" fmla="*/ 269878 w 607156"/>
                <a:gd name="connsiteY362" fmla="*/ 150424 h 587615"/>
                <a:gd name="connsiteX363" fmla="*/ 278484 w 607156"/>
                <a:gd name="connsiteY363" fmla="*/ 157602 h 587615"/>
                <a:gd name="connsiteX364" fmla="*/ 282787 w 607156"/>
                <a:gd name="connsiteY364" fmla="*/ 153295 h 587615"/>
                <a:gd name="connsiteX365" fmla="*/ 268443 w 607156"/>
                <a:gd name="connsiteY365" fmla="*/ 141810 h 587615"/>
                <a:gd name="connsiteX366" fmla="*/ 277050 w 607156"/>
                <a:gd name="connsiteY366" fmla="*/ 117406 h 587615"/>
                <a:gd name="connsiteX367" fmla="*/ 167973 w 607156"/>
                <a:gd name="connsiteY367" fmla="*/ 42991 h 587615"/>
                <a:gd name="connsiteX368" fmla="*/ 176574 w 607156"/>
                <a:gd name="connsiteY368" fmla="*/ 45858 h 587615"/>
                <a:gd name="connsiteX369" fmla="*/ 172274 w 607156"/>
                <a:gd name="connsiteY369" fmla="*/ 54459 h 587615"/>
                <a:gd name="connsiteX370" fmla="*/ 169407 w 607156"/>
                <a:gd name="connsiteY370" fmla="*/ 54459 h 587615"/>
                <a:gd name="connsiteX371" fmla="*/ 166540 w 607156"/>
                <a:gd name="connsiteY371" fmla="*/ 65927 h 587615"/>
                <a:gd name="connsiteX372" fmla="*/ 170840 w 607156"/>
                <a:gd name="connsiteY372" fmla="*/ 67360 h 587615"/>
                <a:gd name="connsiteX373" fmla="*/ 176574 w 607156"/>
                <a:gd name="connsiteY373" fmla="*/ 51592 h 587615"/>
                <a:gd name="connsiteX374" fmla="*/ 202377 w 607156"/>
                <a:gd name="connsiteY374" fmla="*/ 51592 h 587615"/>
                <a:gd name="connsiteX375" fmla="*/ 225312 w 607156"/>
                <a:gd name="connsiteY375" fmla="*/ 67360 h 587615"/>
                <a:gd name="connsiteX376" fmla="*/ 219578 w 607156"/>
                <a:gd name="connsiteY376" fmla="*/ 83128 h 587615"/>
                <a:gd name="connsiteX377" fmla="*/ 231046 w 607156"/>
                <a:gd name="connsiteY377" fmla="*/ 87429 h 587615"/>
                <a:gd name="connsiteX378" fmla="*/ 229613 w 607156"/>
                <a:gd name="connsiteY378" fmla="*/ 91729 h 587615"/>
                <a:gd name="connsiteX379" fmla="*/ 157939 w 607156"/>
                <a:gd name="connsiteY379" fmla="*/ 67360 h 587615"/>
                <a:gd name="connsiteX380" fmla="*/ 159372 w 607156"/>
                <a:gd name="connsiteY380" fmla="*/ 63060 h 587615"/>
                <a:gd name="connsiteX381" fmla="*/ 162239 w 607156"/>
                <a:gd name="connsiteY381" fmla="*/ 64493 h 587615"/>
                <a:gd name="connsiteX382" fmla="*/ 166540 w 607156"/>
                <a:gd name="connsiteY382" fmla="*/ 53025 h 587615"/>
                <a:gd name="connsiteX383" fmla="*/ 165106 w 607156"/>
                <a:gd name="connsiteY383" fmla="*/ 51592 h 587615"/>
                <a:gd name="connsiteX384" fmla="*/ 512391 w 607156"/>
                <a:gd name="connsiteY384" fmla="*/ 41381 h 587615"/>
                <a:gd name="connsiteX385" fmla="*/ 515263 w 607156"/>
                <a:gd name="connsiteY385" fmla="*/ 45687 h 587615"/>
                <a:gd name="connsiteX386" fmla="*/ 512391 w 607156"/>
                <a:gd name="connsiteY386" fmla="*/ 47122 h 587615"/>
                <a:gd name="connsiteX387" fmla="*/ 518134 w 607156"/>
                <a:gd name="connsiteY387" fmla="*/ 57169 h 587615"/>
                <a:gd name="connsiteX388" fmla="*/ 521006 w 607156"/>
                <a:gd name="connsiteY388" fmla="*/ 57169 h 587615"/>
                <a:gd name="connsiteX389" fmla="*/ 525313 w 607156"/>
                <a:gd name="connsiteY389" fmla="*/ 65781 h 587615"/>
                <a:gd name="connsiteX390" fmla="*/ 518134 w 607156"/>
                <a:gd name="connsiteY390" fmla="*/ 70087 h 587615"/>
                <a:gd name="connsiteX391" fmla="*/ 512391 w 607156"/>
                <a:gd name="connsiteY391" fmla="*/ 61475 h 587615"/>
                <a:gd name="connsiteX392" fmla="*/ 515263 w 607156"/>
                <a:gd name="connsiteY392" fmla="*/ 60040 h 587615"/>
                <a:gd name="connsiteX393" fmla="*/ 509519 w 607156"/>
                <a:gd name="connsiteY393" fmla="*/ 49993 h 587615"/>
                <a:gd name="connsiteX394" fmla="*/ 503776 w 607156"/>
                <a:gd name="connsiteY394" fmla="*/ 52864 h 587615"/>
                <a:gd name="connsiteX395" fmla="*/ 513827 w 607156"/>
                <a:gd name="connsiteY395" fmla="*/ 67217 h 587615"/>
                <a:gd name="connsiteX396" fmla="*/ 496598 w 607156"/>
                <a:gd name="connsiteY396" fmla="*/ 87311 h 587615"/>
                <a:gd name="connsiteX397" fmla="*/ 469318 w 607156"/>
                <a:gd name="connsiteY397" fmla="*/ 94487 h 587615"/>
                <a:gd name="connsiteX398" fmla="*/ 460703 w 607156"/>
                <a:gd name="connsiteY398" fmla="*/ 80134 h 587615"/>
                <a:gd name="connsiteX399" fmla="*/ 450653 w 607156"/>
                <a:gd name="connsiteY399" fmla="*/ 85875 h 587615"/>
                <a:gd name="connsiteX400" fmla="*/ 449217 w 607156"/>
                <a:gd name="connsiteY400" fmla="*/ 81570 h 587615"/>
                <a:gd name="connsiteX401" fmla="*/ 376039 w 607156"/>
                <a:gd name="connsiteY401" fmla="*/ 0 h 587615"/>
                <a:gd name="connsiteX402" fmla="*/ 383208 w 607156"/>
                <a:gd name="connsiteY402" fmla="*/ 14335 h 587615"/>
                <a:gd name="connsiteX403" fmla="*/ 393244 w 607156"/>
                <a:gd name="connsiteY403" fmla="*/ 10034 h 587615"/>
                <a:gd name="connsiteX404" fmla="*/ 396111 w 607156"/>
                <a:gd name="connsiteY404" fmla="*/ 14335 h 587615"/>
                <a:gd name="connsiteX405" fmla="*/ 328727 w 607156"/>
                <a:gd name="connsiteY405" fmla="*/ 48738 h 587615"/>
                <a:gd name="connsiteX406" fmla="*/ 325859 w 607156"/>
                <a:gd name="connsiteY406" fmla="*/ 44438 h 587615"/>
                <a:gd name="connsiteX407" fmla="*/ 330160 w 607156"/>
                <a:gd name="connsiteY407" fmla="*/ 43004 h 587615"/>
                <a:gd name="connsiteX408" fmla="*/ 324426 w 607156"/>
                <a:gd name="connsiteY408" fmla="*/ 31536 h 587615"/>
                <a:gd name="connsiteX409" fmla="*/ 322992 w 607156"/>
                <a:gd name="connsiteY409" fmla="*/ 32970 h 587615"/>
                <a:gd name="connsiteX410" fmla="*/ 317257 w 607156"/>
                <a:gd name="connsiteY410" fmla="*/ 22936 h 587615"/>
                <a:gd name="connsiteX411" fmla="*/ 325859 w 607156"/>
                <a:gd name="connsiteY411" fmla="*/ 20069 h 587615"/>
                <a:gd name="connsiteX412" fmla="*/ 330160 w 607156"/>
                <a:gd name="connsiteY412" fmla="*/ 28670 h 587615"/>
                <a:gd name="connsiteX413" fmla="*/ 327293 w 607156"/>
                <a:gd name="connsiteY413" fmla="*/ 30103 h 587615"/>
                <a:gd name="connsiteX414" fmla="*/ 333028 w 607156"/>
                <a:gd name="connsiteY414" fmla="*/ 40137 h 587615"/>
                <a:gd name="connsiteX415" fmla="*/ 338763 w 607156"/>
                <a:gd name="connsiteY415" fmla="*/ 38704 h 587615"/>
                <a:gd name="connsiteX416" fmla="*/ 330160 w 607156"/>
                <a:gd name="connsiteY416" fmla="*/ 22936 h 587615"/>
                <a:gd name="connsiteX417" fmla="*/ 348799 w 607156"/>
                <a:gd name="connsiteY417" fmla="*/ 4301 h 58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</a:cxnLst>
              <a:rect l="l" t="t" r="r" b="b"/>
              <a:pathLst>
                <a:path w="607156" h="587615">
                  <a:moveTo>
                    <a:pt x="472152" y="395422"/>
                  </a:moveTo>
                  <a:cubicBezTo>
                    <a:pt x="472152" y="414066"/>
                    <a:pt x="472152" y="428407"/>
                    <a:pt x="472152" y="431275"/>
                  </a:cubicBezTo>
                  <a:cubicBezTo>
                    <a:pt x="472152" y="432709"/>
                    <a:pt x="473586" y="432709"/>
                    <a:pt x="473586" y="434143"/>
                  </a:cubicBezTo>
                  <a:cubicBezTo>
                    <a:pt x="470718" y="439880"/>
                    <a:pt x="469284" y="445616"/>
                    <a:pt x="467850" y="451353"/>
                  </a:cubicBezTo>
                  <a:cubicBezTo>
                    <a:pt x="466415" y="451353"/>
                    <a:pt x="466415" y="451353"/>
                    <a:pt x="464981" y="451353"/>
                  </a:cubicBezTo>
                  <a:lnTo>
                    <a:pt x="464981" y="455655"/>
                  </a:lnTo>
                  <a:lnTo>
                    <a:pt x="444904" y="455655"/>
                  </a:lnTo>
                  <a:lnTo>
                    <a:pt x="444904" y="451353"/>
                  </a:lnTo>
                  <a:lnTo>
                    <a:pt x="443470" y="451353"/>
                  </a:lnTo>
                  <a:cubicBezTo>
                    <a:pt x="442035" y="451353"/>
                    <a:pt x="439167" y="451353"/>
                    <a:pt x="437733" y="451353"/>
                  </a:cubicBezTo>
                  <a:lnTo>
                    <a:pt x="437733" y="455655"/>
                  </a:lnTo>
                  <a:lnTo>
                    <a:pt x="417655" y="455655"/>
                  </a:lnTo>
                  <a:lnTo>
                    <a:pt x="417655" y="451353"/>
                  </a:lnTo>
                  <a:cubicBezTo>
                    <a:pt x="416221" y="451353"/>
                    <a:pt x="414787" y="451353"/>
                    <a:pt x="413353" y="451353"/>
                  </a:cubicBezTo>
                  <a:lnTo>
                    <a:pt x="470718" y="396856"/>
                  </a:lnTo>
                  <a:close/>
                  <a:moveTo>
                    <a:pt x="160740" y="386916"/>
                  </a:moveTo>
                  <a:lnTo>
                    <a:pt x="162175" y="392650"/>
                  </a:lnTo>
                  <a:lnTo>
                    <a:pt x="165045" y="391217"/>
                  </a:lnTo>
                  <a:lnTo>
                    <a:pt x="210971" y="431357"/>
                  </a:lnTo>
                  <a:lnTo>
                    <a:pt x="223887" y="431357"/>
                  </a:lnTo>
                  <a:lnTo>
                    <a:pt x="239674" y="445692"/>
                  </a:lnTo>
                  <a:lnTo>
                    <a:pt x="251156" y="431357"/>
                  </a:lnTo>
                  <a:lnTo>
                    <a:pt x="262637" y="432790"/>
                  </a:lnTo>
                  <a:lnTo>
                    <a:pt x="271248" y="434224"/>
                  </a:lnTo>
                  <a:cubicBezTo>
                    <a:pt x="271248" y="434224"/>
                    <a:pt x="271248" y="435657"/>
                    <a:pt x="272683" y="437091"/>
                  </a:cubicBezTo>
                  <a:cubicBezTo>
                    <a:pt x="272683" y="438524"/>
                    <a:pt x="274118" y="441391"/>
                    <a:pt x="275554" y="444259"/>
                  </a:cubicBezTo>
                  <a:cubicBezTo>
                    <a:pt x="281294" y="461461"/>
                    <a:pt x="292776" y="494433"/>
                    <a:pt x="294211" y="497300"/>
                  </a:cubicBezTo>
                  <a:cubicBezTo>
                    <a:pt x="295646" y="497300"/>
                    <a:pt x="292776" y="497300"/>
                    <a:pt x="291340" y="498734"/>
                  </a:cubicBezTo>
                  <a:lnTo>
                    <a:pt x="292776" y="504468"/>
                  </a:lnTo>
                  <a:lnTo>
                    <a:pt x="281294" y="508769"/>
                  </a:lnTo>
                  <a:lnTo>
                    <a:pt x="278424" y="503035"/>
                  </a:lnTo>
                  <a:cubicBezTo>
                    <a:pt x="275554" y="504468"/>
                    <a:pt x="274118" y="505902"/>
                    <a:pt x="274118" y="505902"/>
                  </a:cubicBezTo>
                  <a:lnTo>
                    <a:pt x="266943" y="475797"/>
                  </a:lnTo>
                  <a:cubicBezTo>
                    <a:pt x="266943" y="504468"/>
                    <a:pt x="269813" y="558944"/>
                    <a:pt x="269813" y="563244"/>
                  </a:cubicBezTo>
                  <a:cubicBezTo>
                    <a:pt x="269813" y="570412"/>
                    <a:pt x="287035" y="576147"/>
                    <a:pt x="282729" y="580447"/>
                  </a:cubicBezTo>
                  <a:cubicBezTo>
                    <a:pt x="282729" y="581881"/>
                    <a:pt x="274118" y="581881"/>
                    <a:pt x="264072" y="581881"/>
                  </a:cubicBezTo>
                  <a:lnTo>
                    <a:pt x="264072" y="587615"/>
                  </a:lnTo>
                  <a:lnTo>
                    <a:pt x="243980" y="587615"/>
                  </a:lnTo>
                  <a:lnTo>
                    <a:pt x="243980" y="581881"/>
                  </a:lnTo>
                  <a:cubicBezTo>
                    <a:pt x="241109" y="581881"/>
                    <a:pt x="239674" y="581881"/>
                    <a:pt x="238239" y="581881"/>
                  </a:cubicBezTo>
                  <a:lnTo>
                    <a:pt x="235369" y="581881"/>
                  </a:lnTo>
                  <a:lnTo>
                    <a:pt x="235369" y="587615"/>
                  </a:lnTo>
                  <a:lnTo>
                    <a:pt x="216711" y="587615"/>
                  </a:lnTo>
                  <a:lnTo>
                    <a:pt x="216711" y="581881"/>
                  </a:lnTo>
                  <a:cubicBezTo>
                    <a:pt x="203795" y="583314"/>
                    <a:pt x="193749" y="581881"/>
                    <a:pt x="192313" y="580447"/>
                  </a:cubicBezTo>
                  <a:cubicBezTo>
                    <a:pt x="188008" y="573279"/>
                    <a:pt x="208100" y="568979"/>
                    <a:pt x="208100" y="561811"/>
                  </a:cubicBezTo>
                  <a:cubicBezTo>
                    <a:pt x="209536" y="557510"/>
                    <a:pt x="209536" y="491566"/>
                    <a:pt x="210971" y="464328"/>
                  </a:cubicBezTo>
                  <a:lnTo>
                    <a:pt x="147823" y="404119"/>
                  </a:lnTo>
                  <a:lnTo>
                    <a:pt x="152129" y="399818"/>
                  </a:lnTo>
                  <a:lnTo>
                    <a:pt x="150693" y="394084"/>
                  </a:lnTo>
                  <a:close/>
                  <a:moveTo>
                    <a:pt x="594239" y="381168"/>
                  </a:moveTo>
                  <a:lnTo>
                    <a:pt x="604286" y="388338"/>
                  </a:lnTo>
                  <a:lnTo>
                    <a:pt x="602850" y="394074"/>
                  </a:lnTo>
                  <a:lnTo>
                    <a:pt x="607156" y="396942"/>
                  </a:lnTo>
                  <a:lnTo>
                    <a:pt x="544008" y="458602"/>
                  </a:lnTo>
                  <a:cubicBezTo>
                    <a:pt x="545443" y="485847"/>
                    <a:pt x="545443" y="551809"/>
                    <a:pt x="546879" y="556111"/>
                  </a:cubicBezTo>
                  <a:cubicBezTo>
                    <a:pt x="546879" y="563281"/>
                    <a:pt x="566971" y="567582"/>
                    <a:pt x="562666" y="573318"/>
                  </a:cubicBezTo>
                  <a:cubicBezTo>
                    <a:pt x="561230" y="576186"/>
                    <a:pt x="551184" y="576186"/>
                    <a:pt x="538268" y="576186"/>
                  </a:cubicBezTo>
                  <a:lnTo>
                    <a:pt x="538268" y="580488"/>
                  </a:lnTo>
                  <a:lnTo>
                    <a:pt x="519610" y="580488"/>
                  </a:lnTo>
                  <a:lnTo>
                    <a:pt x="519610" y="576186"/>
                  </a:lnTo>
                  <a:cubicBezTo>
                    <a:pt x="518175" y="576186"/>
                    <a:pt x="518175" y="576186"/>
                    <a:pt x="516740" y="576186"/>
                  </a:cubicBezTo>
                  <a:lnTo>
                    <a:pt x="510999" y="576186"/>
                  </a:lnTo>
                  <a:lnTo>
                    <a:pt x="510999" y="580488"/>
                  </a:lnTo>
                  <a:lnTo>
                    <a:pt x="490907" y="580488"/>
                  </a:lnTo>
                  <a:lnTo>
                    <a:pt x="490907" y="576186"/>
                  </a:lnTo>
                  <a:cubicBezTo>
                    <a:pt x="480861" y="576186"/>
                    <a:pt x="472250" y="576186"/>
                    <a:pt x="472250" y="574752"/>
                  </a:cubicBezTo>
                  <a:cubicBezTo>
                    <a:pt x="467944" y="570450"/>
                    <a:pt x="485166" y="564715"/>
                    <a:pt x="485166" y="557545"/>
                  </a:cubicBezTo>
                  <a:cubicBezTo>
                    <a:pt x="485166" y="551809"/>
                    <a:pt x="488036" y="498752"/>
                    <a:pt x="488036" y="470073"/>
                  </a:cubicBezTo>
                  <a:lnTo>
                    <a:pt x="488036" y="468639"/>
                  </a:lnTo>
                  <a:lnTo>
                    <a:pt x="480861" y="498752"/>
                  </a:lnTo>
                  <a:cubicBezTo>
                    <a:pt x="480861" y="498752"/>
                    <a:pt x="479425" y="498752"/>
                    <a:pt x="476555" y="497319"/>
                  </a:cubicBezTo>
                  <a:lnTo>
                    <a:pt x="473685" y="503054"/>
                  </a:lnTo>
                  <a:lnTo>
                    <a:pt x="462203" y="497319"/>
                  </a:lnTo>
                  <a:lnTo>
                    <a:pt x="463639" y="493017"/>
                  </a:lnTo>
                  <a:cubicBezTo>
                    <a:pt x="462203" y="491583"/>
                    <a:pt x="459333" y="490149"/>
                    <a:pt x="460768" y="490149"/>
                  </a:cubicBezTo>
                  <a:cubicBezTo>
                    <a:pt x="462203" y="488715"/>
                    <a:pt x="469379" y="467205"/>
                    <a:pt x="476555" y="448564"/>
                  </a:cubicBezTo>
                  <a:cubicBezTo>
                    <a:pt x="476555" y="447130"/>
                    <a:pt x="476555" y="445696"/>
                    <a:pt x="477990" y="444262"/>
                  </a:cubicBezTo>
                  <a:cubicBezTo>
                    <a:pt x="477990" y="442828"/>
                    <a:pt x="477990" y="442828"/>
                    <a:pt x="477990" y="441394"/>
                  </a:cubicBezTo>
                  <a:cubicBezTo>
                    <a:pt x="480861" y="434224"/>
                    <a:pt x="483731" y="428489"/>
                    <a:pt x="483731" y="428489"/>
                  </a:cubicBezTo>
                  <a:lnTo>
                    <a:pt x="503823" y="425621"/>
                  </a:lnTo>
                  <a:lnTo>
                    <a:pt x="515305" y="439960"/>
                  </a:lnTo>
                  <a:lnTo>
                    <a:pt x="531092" y="425621"/>
                  </a:lnTo>
                  <a:lnTo>
                    <a:pt x="544008" y="424187"/>
                  </a:lnTo>
                  <a:lnTo>
                    <a:pt x="589934" y="385470"/>
                  </a:lnTo>
                  <a:lnTo>
                    <a:pt x="592804" y="386904"/>
                  </a:lnTo>
                  <a:close/>
                  <a:moveTo>
                    <a:pt x="452163" y="374041"/>
                  </a:moveTo>
                  <a:lnTo>
                    <a:pt x="462210" y="381209"/>
                  </a:lnTo>
                  <a:lnTo>
                    <a:pt x="460774" y="388377"/>
                  </a:lnTo>
                  <a:lnTo>
                    <a:pt x="465080" y="391244"/>
                  </a:lnTo>
                  <a:lnTo>
                    <a:pt x="403367" y="451453"/>
                  </a:lnTo>
                  <a:lnTo>
                    <a:pt x="401932" y="451453"/>
                  </a:lnTo>
                  <a:cubicBezTo>
                    <a:pt x="401932" y="480125"/>
                    <a:pt x="403367" y="544635"/>
                    <a:pt x="403367" y="550369"/>
                  </a:cubicBezTo>
                  <a:cubicBezTo>
                    <a:pt x="404803" y="557537"/>
                    <a:pt x="424895" y="561838"/>
                    <a:pt x="420590" y="567572"/>
                  </a:cubicBezTo>
                  <a:cubicBezTo>
                    <a:pt x="419154" y="570439"/>
                    <a:pt x="409108" y="570439"/>
                    <a:pt x="396192" y="570439"/>
                  </a:cubicBezTo>
                  <a:lnTo>
                    <a:pt x="396192" y="574740"/>
                  </a:lnTo>
                  <a:lnTo>
                    <a:pt x="376099" y="574740"/>
                  </a:lnTo>
                  <a:lnTo>
                    <a:pt x="376099" y="569006"/>
                  </a:lnTo>
                  <a:cubicBezTo>
                    <a:pt x="376099" y="569006"/>
                    <a:pt x="376099" y="569006"/>
                    <a:pt x="374664" y="569006"/>
                  </a:cubicBezTo>
                  <a:cubicBezTo>
                    <a:pt x="373229" y="569006"/>
                    <a:pt x="370358" y="569006"/>
                    <a:pt x="368923" y="569006"/>
                  </a:cubicBezTo>
                  <a:lnTo>
                    <a:pt x="368923" y="574740"/>
                  </a:lnTo>
                  <a:lnTo>
                    <a:pt x="348831" y="574740"/>
                  </a:lnTo>
                  <a:lnTo>
                    <a:pt x="348831" y="569006"/>
                  </a:lnTo>
                  <a:cubicBezTo>
                    <a:pt x="338785" y="570439"/>
                    <a:pt x="330174" y="569006"/>
                    <a:pt x="328738" y="569006"/>
                  </a:cubicBezTo>
                  <a:cubicBezTo>
                    <a:pt x="325868" y="563272"/>
                    <a:pt x="343090" y="557537"/>
                    <a:pt x="343090" y="551803"/>
                  </a:cubicBezTo>
                  <a:cubicBezTo>
                    <a:pt x="343090" y="546069"/>
                    <a:pt x="344525" y="493027"/>
                    <a:pt x="345960" y="464356"/>
                  </a:cubicBezTo>
                  <a:lnTo>
                    <a:pt x="345960" y="462922"/>
                  </a:lnTo>
                  <a:lnTo>
                    <a:pt x="338785" y="493027"/>
                  </a:lnTo>
                  <a:cubicBezTo>
                    <a:pt x="338785" y="493027"/>
                    <a:pt x="335914" y="491593"/>
                    <a:pt x="333044" y="491593"/>
                  </a:cubicBezTo>
                  <a:lnTo>
                    <a:pt x="331609" y="495894"/>
                  </a:lnTo>
                  <a:lnTo>
                    <a:pt x="320127" y="491593"/>
                  </a:lnTo>
                  <a:lnTo>
                    <a:pt x="321563" y="485859"/>
                  </a:lnTo>
                  <a:cubicBezTo>
                    <a:pt x="318692" y="485859"/>
                    <a:pt x="317257" y="484425"/>
                    <a:pt x="317257" y="484425"/>
                  </a:cubicBezTo>
                  <a:cubicBezTo>
                    <a:pt x="318692" y="482992"/>
                    <a:pt x="327303" y="461488"/>
                    <a:pt x="333044" y="444286"/>
                  </a:cubicBezTo>
                  <a:cubicBezTo>
                    <a:pt x="334479" y="442852"/>
                    <a:pt x="334479" y="439985"/>
                    <a:pt x="335914" y="438551"/>
                  </a:cubicBezTo>
                  <a:cubicBezTo>
                    <a:pt x="335914" y="438551"/>
                    <a:pt x="335914" y="437118"/>
                    <a:pt x="335914" y="437118"/>
                  </a:cubicBezTo>
                  <a:cubicBezTo>
                    <a:pt x="335914" y="435684"/>
                    <a:pt x="337349" y="434251"/>
                    <a:pt x="337349" y="432817"/>
                  </a:cubicBezTo>
                  <a:cubicBezTo>
                    <a:pt x="340220" y="425649"/>
                    <a:pt x="341655" y="421349"/>
                    <a:pt x="341655" y="421349"/>
                  </a:cubicBezTo>
                  <a:lnTo>
                    <a:pt x="361747" y="418482"/>
                  </a:lnTo>
                  <a:lnTo>
                    <a:pt x="373229" y="432817"/>
                  </a:lnTo>
                  <a:lnTo>
                    <a:pt x="387581" y="419915"/>
                  </a:lnTo>
                  <a:lnTo>
                    <a:pt x="401932" y="418482"/>
                  </a:lnTo>
                  <a:lnTo>
                    <a:pt x="447858" y="379775"/>
                  </a:lnTo>
                  <a:lnTo>
                    <a:pt x="449293" y="381209"/>
                  </a:lnTo>
                  <a:close/>
                  <a:moveTo>
                    <a:pt x="14352" y="374041"/>
                  </a:moveTo>
                  <a:lnTo>
                    <a:pt x="15787" y="381209"/>
                  </a:lnTo>
                  <a:lnTo>
                    <a:pt x="17222" y="379775"/>
                  </a:lnTo>
                  <a:lnTo>
                    <a:pt x="63148" y="418482"/>
                  </a:lnTo>
                  <a:lnTo>
                    <a:pt x="77499" y="419915"/>
                  </a:lnTo>
                  <a:lnTo>
                    <a:pt x="91851" y="432817"/>
                  </a:lnTo>
                  <a:lnTo>
                    <a:pt x="103333" y="418482"/>
                  </a:lnTo>
                  <a:lnTo>
                    <a:pt x="123425" y="421349"/>
                  </a:lnTo>
                  <a:cubicBezTo>
                    <a:pt x="123425" y="421349"/>
                    <a:pt x="124860" y="425649"/>
                    <a:pt x="127731" y="431384"/>
                  </a:cubicBezTo>
                  <a:cubicBezTo>
                    <a:pt x="127731" y="432817"/>
                    <a:pt x="129166" y="434251"/>
                    <a:pt x="129166" y="437118"/>
                  </a:cubicBezTo>
                  <a:cubicBezTo>
                    <a:pt x="130601" y="439985"/>
                    <a:pt x="130601" y="441419"/>
                    <a:pt x="132036" y="444286"/>
                  </a:cubicBezTo>
                  <a:cubicBezTo>
                    <a:pt x="137777" y="461488"/>
                    <a:pt x="146388" y="482992"/>
                    <a:pt x="147823" y="484425"/>
                  </a:cubicBezTo>
                  <a:cubicBezTo>
                    <a:pt x="147823" y="484425"/>
                    <a:pt x="146388" y="485859"/>
                    <a:pt x="143517" y="485859"/>
                  </a:cubicBezTo>
                  <a:lnTo>
                    <a:pt x="144953" y="491593"/>
                  </a:lnTo>
                  <a:lnTo>
                    <a:pt x="133471" y="495894"/>
                  </a:lnTo>
                  <a:lnTo>
                    <a:pt x="132036" y="491593"/>
                  </a:lnTo>
                  <a:cubicBezTo>
                    <a:pt x="129166" y="493027"/>
                    <a:pt x="126295" y="493027"/>
                    <a:pt x="126295" y="493027"/>
                  </a:cubicBezTo>
                  <a:lnTo>
                    <a:pt x="119120" y="462922"/>
                  </a:lnTo>
                  <a:lnTo>
                    <a:pt x="119120" y="464356"/>
                  </a:lnTo>
                  <a:cubicBezTo>
                    <a:pt x="120555" y="493027"/>
                    <a:pt x="121990" y="546069"/>
                    <a:pt x="121990" y="551803"/>
                  </a:cubicBezTo>
                  <a:cubicBezTo>
                    <a:pt x="121990" y="557537"/>
                    <a:pt x="139212" y="563272"/>
                    <a:pt x="136342" y="569006"/>
                  </a:cubicBezTo>
                  <a:cubicBezTo>
                    <a:pt x="134906" y="570439"/>
                    <a:pt x="126295" y="570439"/>
                    <a:pt x="116249" y="570439"/>
                  </a:cubicBezTo>
                  <a:lnTo>
                    <a:pt x="116249" y="574740"/>
                  </a:lnTo>
                  <a:lnTo>
                    <a:pt x="96157" y="574740"/>
                  </a:lnTo>
                  <a:lnTo>
                    <a:pt x="96157" y="569006"/>
                  </a:lnTo>
                  <a:cubicBezTo>
                    <a:pt x="94722" y="569006"/>
                    <a:pt x="91851" y="569006"/>
                    <a:pt x="90416" y="569006"/>
                  </a:cubicBezTo>
                  <a:cubicBezTo>
                    <a:pt x="88981" y="569006"/>
                    <a:pt x="88981" y="569006"/>
                    <a:pt x="88981" y="569006"/>
                  </a:cubicBezTo>
                  <a:lnTo>
                    <a:pt x="88981" y="574740"/>
                  </a:lnTo>
                  <a:lnTo>
                    <a:pt x="68888" y="574740"/>
                  </a:lnTo>
                  <a:lnTo>
                    <a:pt x="68888" y="570439"/>
                  </a:lnTo>
                  <a:cubicBezTo>
                    <a:pt x="55972" y="570439"/>
                    <a:pt x="45926" y="570439"/>
                    <a:pt x="44490" y="567572"/>
                  </a:cubicBezTo>
                  <a:cubicBezTo>
                    <a:pt x="40185" y="561838"/>
                    <a:pt x="60277" y="557537"/>
                    <a:pt x="61713" y="550369"/>
                  </a:cubicBezTo>
                  <a:cubicBezTo>
                    <a:pt x="61713" y="544635"/>
                    <a:pt x="63148" y="480125"/>
                    <a:pt x="63148" y="451453"/>
                  </a:cubicBezTo>
                  <a:lnTo>
                    <a:pt x="0" y="391244"/>
                  </a:lnTo>
                  <a:lnTo>
                    <a:pt x="4306" y="388377"/>
                  </a:lnTo>
                  <a:lnTo>
                    <a:pt x="2870" y="381209"/>
                  </a:lnTo>
                  <a:close/>
                  <a:moveTo>
                    <a:pt x="240357" y="362547"/>
                  </a:moveTo>
                  <a:cubicBezTo>
                    <a:pt x="258196" y="362547"/>
                    <a:pt x="272658" y="377009"/>
                    <a:pt x="272658" y="394848"/>
                  </a:cubicBezTo>
                  <a:cubicBezTo>
                    <a:pt x="272658" y="412687"/>
                    <a:pt x="258196" y="427149"/>
                    <a:pt x="240357" y="427149"/>
                  </a:cubicBezTo>
                  <a:cubicBezTo>
                    <a:pt x="222518" y="427149"/>
                    <a:pt x="208056" y="412687"/>
                    <a:pt x="208056" y="394848"/>
                  </a:cubicBezTo>
                  <a:cubicBezTo>
                    <a:pt x="208056" y="377009"/>
                    <a:pt x="222518" y="362547"/>
                    <a:pt x="240357" y="362547"/>
                  </a:cubicBezTo>
                  <a:close/>
                  <a:moveTo>
                    <a:pt x="514623" y="355420"/>
                  </a:moveTo>
                  <a:cubicBezTo>
                    <a:pt x="532462" y="355420"/>
                    <a:pt x="546924" y="370190"/>
                    <a:pt x="546924" y="388410"/>
                  </a:cubicBezTo>
                  <a:cubicBezTo>
                    <a:pt x="546924" y="406630"/>
                    <a:pt x="532462" y="421400"/>
                    <a:pt x="514623" y="421400"/>
                  </a:cubicBezTo>
                  <a:cubicBezTo>
                    <a:pt x="496784" y="421400"/>
                    <a:pt x="482322" y="406630"/>
                    <a:pt x="482322" y="388410"/>
                  </a:cubicBezTo>
                  <a:cubicBezTo>
                    <a:pt x="482322" y="370190"/>
                    <a:pt x="496784" y="355420"/>
                    <a:pt x="514623" y="355420"/>
                  </a:cubicBezTo>
                  <a:close/>
                  <a:moveTo>
                    <a:pt x="371829" y="349672"/>
                  </a:moveTo>
                  <a:cubicBezTo>
                    <a:pt x="379007" y="349672"/>
                    <a:pt x="386184" y="352541"/>
                    <a:pt x="390491" y="355409"/>
                  </a:cubicBezTo>
                  <a:cubicBezTo>
                    <a:pt x="390491" y="355409"/>
                    <a:pt x="390491" y="356844"/>
                    <a:pt x="390491" y="356844"/>
                  </a:cubicBezTo>
                  <a:cubicBezTo>
                    <a:pt x="399105" y="362581"/>
                    <a:pt x="404847" y="371187"/>
                    <a:pt x="404847" y="382662"/>
                  </a:cubicBezTo>
                  <a:cubicBezTo>
                    <a:pt x="404847" y="399874"/>
                    <a:pt x="390491" y="415652"/>
                    <a:pt x="371829" y="415652"/>
                  </a:cubicBezTo>
                  <a:cubicBezTo>
                    <a:pt x="354602" y="415652"/>
                    <a:pt x="340246" y="399874"/>
                    <a:pt x="340246" y="382662"/>
                  </a:cubicBezTo>
                  <a:cubicBezTo>
                    <a:pt x="340246" y="364015"/>
                    <a:pt x="354602" y="349672"/>
                    <a:pt x="371829" y="349672"/>
                  </a:cubicBezTo>
                  <a:close/>
                  <a:moveTo>
                    <a:pt x="93223" y="349672"/>
                  </a:moveTo>
                  <a:cubicBezTo>
                    <a:pt x="111443" y="349672"/>
                    <a:pt x="126213" y="364442"/>
                    <a:pt x="126213" y="382662"/>
                  </a:cubicBezTo>
                  <a:cubicBezTo>
                    <a:pt x="126213" y="400882"/>
                    <a:pt x="111443" y="415652"/>
                    <a:pt x="93223" y="415652"/>
                  </a:cubicBezTo>
                  <a:cubicBezTo>
                    <a:pt x="75003" y="415652"/>
                    <a:pt x="60233" y="400882"/>
                    <a:pt x="60233" y="382662"/>
                  </a:cubicBezTo>
                  <a:cubicBezTo>
                    <a:pt x="60233" y="364442"/>
                    <a:pt x="75003" y="349672"/>
                    <a:pt x="93223" y="349672"/>
                  </a:cubicBezTo>
                  <a:close/>
                  <a:moveTo>
                    <a:pt x="519692" y="256564"/>
                  </a:moveTo>
                  <a:lnTo>
                    <a:pt x="531178" y="263725"/>
                  </a:lnTo>
                  <a:lnTo>
                    <a:pt x="529742" y="269454"/>
                  </a:lnTo>
                  <a:lnTo>
                    <a:pt x="534049" y="272319"/>
                  </a:lnTo>
                  <a:lnTo>
                    <a:pt x="470879" y="333905"/>
                  </a:lnTo>
                  <a:cubicBezTo>
                    <a:pt x="470879" y="346796"/>
                    <a:pt x="470879" y="366847"/>
                    <a:pt x="472315" y="386899"/>
                  </a:cubicBezTo>
                  <a:lnTo>
                    <a:pt x="469443" y="385467"/>
                  </a:lnTo>
                  <a:lnTo>
                    <a:pt x="469443" y="384034"/>
                  </a:lnTo>
                  <a:lnTo>
                    <a:pt x="470879" y="378305"/>
                  </a:lnTo>
                  <a:lnTo>
                    <a:pt x="466572" y="375441"/>
                  </a:lnTo>
                  <a:lnTo>
                    <a:pt x="455086" y="368279"/>
                  </a:lnTo>
                  <a:lnTo>
                    <a:pt x="446472" y="362550"/>
                  </a:lnTo>
                  <a:lnTo>
                    <a:pt x="445037" y="372576"/>
                  </a:lnTo>
                  <a:lnTo>
                    <a:pt x="443601" y="374008"/>
                  </a:lnTo>
                  <a:lnTo>
                    <a:pt x="413452" y="399789"/>
                  </a:lnTo>
                  <a:cubicBezTo>
                    <a:pt x="413452" y="381170"/>
                    <a:pt x="414887" y="359686"/>
                    <a:pt x="414887" y="345363"/>
                  </a:cubicBezTo>
                  <a:lnTo>
                    <a:pt x="414887" y="343931"/>
                  </a:lnTo>
                  <a:lnTo>
                    <a:pt x="409145" y="368279"/>
                  </a:lnTo>
                  <a:cubicBezTo>
                    <a:pt x="406273" y="359686"/>
                    <a:pt x="400530" y="353957"/>
                    <a:pt x="393352" y="348228"/>
                  </a:cubicBezTo>
                  <a:cubicBezTo>
                    <a:pt x="400530" y="331041"/>
                    <a:pt x="410580" y="303828"/>
                    <a:pt x="410580" y="303828"/>
                  </a:cubicBezTo>
                  <a:lnTo>
                    <a:pt x="429244" y="300964"/>
                  </a:lnTo>
                  <a:lnTo>
                    <a:pt x="442165" y="315286"/>
                  </a:lnTo>
                  <a:lnTo>
                    <a:pt x="456522" y="300964"/>
                  </a:lnTo>
                  <a:lnTo>
                    <a:pt x="470879" y="299531"/>
                  </a:lnTo>
                  <a:lnTo>
                    <a:pt x="516821" y="260861"/>
                  </a:lnTo>
                  <a:lnTo>
                    <a:pt x="518256" y="262293"/>
                  </a:lnTo>
                  <a:close/>
                  <a:moveTo>
                    <a:pt x="222529" y="250817"/>
                  </a:moveTo>
                  <a:lnTo>
                    <a:pt x="225400" y="255115"/>
                  </a:lnTo>
                  <a:lnTo>
                    <a:pt x="228271" y="253682"/>
                  </a:lnTo>
                  <a:lnTo>
                    <a:pt x="274209" y="292365"/>
                  </a:lnTo>
                  <a:lnTo>
                    <a:pt x="288564" y="293798"/>
                  </a:lnTo>
                  <a:lnTo>
                    <a:pt x="302919" y="308125"/>
                  </a:lnTo>
                  <a:lnTo>
                    <a:pt x="314403" y="293798"/>
                  </a:lnTo>
                  <a:lnTo>
                    <a:pt x="327323" y="295230"/>
                  </a:lnTo>
                  <a:lnTo>
                    <a:pt x="386180" y="259413"/>
                  </a:lnTo>
                  <a:lnTo>
                    <a:pt x="387616" y="262278"/>
                  </a:lnTo>
                  <a:lnTo>
                    <a:pt x="391922" y="259413"/>
                  </a:lnTo>
                  <a:lnTo>
                    <a:pt x="399100" y="269442"/>
                  </a:lnTo>
                  <a:lnTo>
                    <a:pt x="394793" y="273740"/>
                  </a:lnTo>
                  <a:lnTo>
                    <a:pt x="396229" y="276605"/>
                  </a:lnTo>
                  <a:lnTo>
                    <a:pt x="328759" y="326749"/>
                  </a:lnTo>
                  <a:cubicBezTo>
                    <a:pt x="328759" y="326749"/>
                    <a:pt x="333065" y="406980"/>
                    <a:pt x="333065" y="422740"/>
                  </a:cubicBezTo>
                  <a:cubicBezTo>
                    <a:pt x="330194" y="431336"/>
                    <a:pt x="325888" y="441365"/>
                    <a:pt x="323017" y="448528"/>
                  </a:cubicBezTo>
                  <a:lnTo>
                    <a:pt x="307226" y="448528"/>
                  </a:lnTo>
                  <a:lnTo>
                    <a:pt x="307226" y="444230"/>
                  </a:lnTo>
                  <a:cubicBezTo>
                    <a:pt x="305790" y="444230"/>
                    <a:pt x="302919" y="444230"/>
                    <a:pt x="301484" y="444230"/>
                  </a:cubicBezTo>
                  <a:cubicBezTo>
                    <a:pt x="300048" y="444230"/>
                    <a:pt x="300048" y="444230"/>
                    <a:pt x="300048" y="444230"/>
                  </a:cubicBezTo>
                  <a:lnTo>
                    <a:pt x="300048" y="448528"/>
                  </a:lnTo>
                  <a:lnTo>
                    <a:pt x="284257" y="448528"/>
                  </a:lnTo>
                  <a:cubicBezTo>
                    <a:pt x="282822" y="442797"/>
                    <a:pt x="279951" y="437067"/>
                    <a:pt x="278515" y="431336"/>
                  </a:cubicBezTo>
                  <a:lnTo>
                    <a:pt x="277080" y="427038"/>
                  </a:lnTo>
                  <a:lnTo>
                    <a:pt x="272773" y="427038"/>
                  </a:lnTo>
                  <a:lnTo>
                    <a:pt x="271337" y="427038"/>
                  </a:lnTo>
                  <a:cubicBezTo>
                    <a:pt x="271337" y="425605"/>
                    <a:pt x="272773" y="425605"/>
                    <a:pt x="272773" y="424172"/>
                  </a:cubicBezTo>
                  <a:cubicBezTo>
                    <a:pt x="272773" y="422740"/>
                    <a:pt x="272773" y="418442"/>
                    <a:pt x="272773" y="411278"/>
                  </a:cubicBezTo>
                  <a:cubicBezTo>
                    <a:pt x="275644" y="406980"/>
                    <a:pt x="277080" y="401249"/>
                    <a:pt x="277080" y="395519"/>
                  </a:cubicBezTo>
                  <a:cubicBezTo>
                    <a:pt x="277080" y="389788"/>
                    <a:pt x="275644" y="384057"/>
                    <a:pt x="272773" y="379759"/>
                  </a:cubicBezTo>
                  <a:cubicBezTo>
                    <a:pt x="274209" y="359701"/>
                    <a:pt x="274209" y="339644"/>
                    <a:pt x="274209" y="326749"/>
                  </a:cubicBezTo>
                  <a:lnTo>
                    <a:pt x="211045" y="266577"/>
                  </a:lnTo>
                  <a:cubicBezTo>
                    <a:pt x="211045" y="266577"/>
                    <a:pt x="213916" y="262278"/>
                    <a:pt x="215352" y="262278"/>
                  </a:cubicBezTo>
                  <a:lnTo>
                    <a:pt x="211045" y="257980"/>
                  </a:lnTo>
                  <a:close/>
                  <a:moveTo>
                    <a:pt x="87481" y="247828"/>
                  </a:moveTo>
                  <a:lnTo>
                    <a:pt x="88918" y="253562"/>
                  </a:lnTo>
                  <a:lnTo>
                    <a:pt x="90356" y="253562"/>
                  </a:lnTo>
                  <a:lnTo>
                    <a:pt x="136353" y="292268"/>
                  </a:lnTo>
                  <a:lnTo>
                    <a:pt x="150727" y="293702"/>
                  </a:lnTo>
                  <a:lnTo>
                    <a:pt x="166539" y="306604"/>
                  </a:lnTo>
                  <a:lnTo>
                    <a:pt x="178038" y="292268"/>
                  </a:lnTo>
                  <a:lnTo>
                    <a:pt x="198161" y="295136"/>
                  </a:lnTo>
                  <a:cubicBezTo>
                    <a:pt x="198161" y="295136"/>
                    <a:pt x="219723" y="355345"/>
                    <a:pt x="221160" y="358212"/>
                  </a:cubicBezTo>
                  <a:cubicBezTo>
                    <a:pt x="221160" y="358212"/>
                    <a:pt x="219723" y="359646"/>
                    <a:pt x="216848" y="359646"/>
                  </a:cubicBezTo>
                  <a:lnTo>
                    <a:pt x="219723" y="365380"/>
                  </a:lnTo>
                  <a:lnTo>
                    <a:pt x="206786" y="369681"/>
                  </a:lnTo>
                  <a:lnTo>
                    <a:pt x="205349" y="365380"/>
                  </a:lnTo>
                  <a:cubicBezTo>
                    <a:pt x="202474" y="365380"/>
                    <a:pt x="199599" y="366814"/>
                    <a:pt x="199599" y="366814"/>
                  </a:cubicBezTo>
                  <a:lnTo>
                    <a:pt x="192412" y="336709"/>
                  </a:lnTo>
                  <a:cubicBezTo>
                    <a:pt x="193849" y="356779"/>
                    <a:pt x="195287" y="388317"/>
                    <a:pt x="195287" y="408387"/>
                  </a:cubicBezTo>
                  <a:lnTo>
                    <a:pt x="169413" y="385450"/>
                  </a:lnTo>
                  <a:lnTo>
                    <a:pt x="167976" y="385450"/>
                  </a:lnTo>
                  <a:lnTo>
                    <a:pt x="165101" y="375415"/>
                  </a:lnTo>
                  <a:lnTo>
                    <a:pt x="156477" y="381150"/>
                  </a:lnTo>
                  <a:lnTo>
                    <a:pt x="146415" y="388317"/>
                  </a:lnTo>
                  <a:lnTo>
                    <a:pt x="142103" y="391184"/>
                  </a:lnTo>
                  <a:lnTo>
                    <a:pt x="143540" y="395485"/>
                  </a:lnTo>
                  <a:lnTo>
                    <a:pt x="143540" y="396919"/>
                  </a:lnTo>
                  <a:lnTo>
                    <a:pt x="136353" y="402653"/>
                  </a:lnTo>
                  <a:lnTo>
                    <a:pt x="142103" y="408387"/>
                  </a:lnTo>
                  <a:lnTo>
                    <a:pt x="183787" y="448527"/>
                  </a:lnTo>
                  <a:lnTo>
                    <a:pt x="170851" y="448527"/>
                  </a:lnTo>
                  <a:lnTo>
                    <a:pt x="170851" y="442793"/>
                  </a:lnTo>
                  <a:cubicBezTo>
                    <a:pt x="167976" y="442793"/>
                    <a:pt x="166539" y="442793"/>
                    <a:pt x="163664" y="442793"/>
                  </a:cubicBezTo>
                  <a:lnTo>
                    <a:pt x="162226" y="442793"/>
                  </a:lnTo>
                  <a:lnTo>
                    <a:pt x="162226" y="448527"/>
                  </a:lnTo>
                  <a:lnTo>
                    <a:pt x="142103" y="448527"/>
                  </a:lnTo>
                  <a:lnTo>
                    <a:pt x="142103" y="444226"/>
                  </a:lnTo>
                  <a:cubicBezTo>
                    <a:pt x="142103" y="444226"/>
                    <a:pt x="140665" y="444226"/>
                    <a:pt x="139228" y="444226"/>
                  </a:cubicBezTo>
                  <a:cubicBezTo>
                    <a:pt x="137790" y="438492"/>
                    <a:pt x="134916" y="432758"/>
                    <a:pt x="133478" y="427024"/>
                  </a:cubicBezTo>
                  <a:cubicBezTo>
                    <a:pt x="134916" y="425590"/>
                    <a:pt x="134916" y="424156"/>
                    <a:pt x="134916" y="424156"/>
                  </a:cubicBezTo>
                  <a:cubicBezTo>
                    <a:pt x="134916" y="418422"/>
                    <a:pt x="136353" y="352478"/>
                    <a:pt x="136353" y="325240"/>
                  </a:cubicBezTo>
                  <a:lnTo>
                    <a:pt x="73107" y="265031"/>
                  </a:lnTo>
                  <a:lnTo>
                    <a:pt x="77419" y="262164"/>
                  </a:lnTo>
                  <a:lnTo>
                    <a:pt x="75982" y="254996"/>
                  </a:lnTo>
                  <a:close/>
                  <a:moveTo>
                    <a:pt x="440596" y="230586"/>
                  </a:moveTo>
                  <a:cubicBezTo>
                    <a:pt x="458816" y="230586"/>
                    <a:pt x="473586" y="245356"/>
                    <a:pt x="473586" y="263576"/>
                  </a:cubicBezTo>
                  <a:cubicBezTo>
                    <a:pt x="473586" y="281796"/>
                    <a:pt x="458816" y="296566"/>
                    <a:pt x="440596" y="296566"/>
                  </a:cubicBezTo>
                  <a:cubicBezTo>
                    <a:pt x="422376" y="296566"/>
                    <a:pt x="407606" y="281796"/>
                    <a:pt x="407606" y="263576"/>
                  </a:cubicBezTo>
                  <a:cubicBezTo>
                    <a:pt x="407606" y="245356"/>
                    <a:pt x="422376" y="230586"/>
                    <a:pt x="440596" y="230586"/>
                  </a:cubicBezTo>
                  <a:close/>
                  <a:moveTo>
                    <a:pt x="302199" y="223459"/>
                  </a:moveTo>
                  <a:cubicBezTo>
                    <a:pt x="320038" y="223459"/>
                    <a:pt x="334500" y="237921"/>
                    <a:pt x="334500" y="255760"/>
                  </a:cubicBezTo>
                  <a:cubicBezTo>
                    <a:pt x="334500" y="273599"/>
                    <a:pt x="320038" y="288061"/>
                    <a:pt x="302199" y="288061"/>
                  </a:cubicBezTo>
                  <a:cubicBezTo>
                    <a:pt x="284360" y="288061"/>
                    <a:pt x="269898" y="273599"/>
                    <a:pt x="269898" y="255760"/>
                  </a:cubicBezTo>
                  <a:cubicBezTo>
                    <a:pt x="269898" y="237921"/>
                    <a:pt x="284360" y="223459"/>
                    <a:pt x="302199" y="223459"/>
                  </a:cubicBezTo>
                  <a:close/>
                  <a:moveTo>
                    <a:pt x="167250" y="223459"/>
                  </a:moveTo>
                  <a:cubicBezTo>
                    <a:pt x="185089" y="223459"/>
                    <a:pt x="199551" y="237921"/>
                    <a:pt x="199551" y="255760"/>
                  </a:cubicBezTo>
                  <a:cubicBezTo>
                    <a:pt x="199551" y="273599"/>
                    <a:pt x="185089" y="288061"/>
                    <a:pt x="167250" y="288061"/>
                  </a:cubicBezTo>
                  <a:cubicBezTo>
                    <a:pt x="149411" y="288061"/>
                    <a:pt x="134949" y="273599"/>
                    <a:pt x="134949" y="255760"/>
                  </a:cubicBezTo>
                  <a:cubicBezTo>
                    <a:pt x="134949" y="237921"/>
                    <a:pt x="149411" y="223459"/>
                    <a:pt x="167250" y="223459"/>
                  </a:cubicBezTo>
                  <a:close/>
                  <a:moveTo>
                    <a:pt x="554076" y="128972"/>
                  </a:moveTo>
                  <a:lnTo>
                    <a:pt x="559798" y="128972"/>
                  </a:lnTo>
                  <a:lnTo>
                    <a:pt x="548354" y="203458"/>
                  </a:lnTo>
                  <a:lnTo>
                    <a:pt x="542632" y="203458"/>
                  </a:lnTo>
                  <a:lnTo>
                    <a:pt x="544063" y="199161"/>
                  </a:lnTo>
                  <a:lnTo>
                    <a:pt x="531188" y="197728"/>
                  </a:lnTo>
                  <a:lnTo>
                    <a:pt x="531188" y="199161"/>
                  </a:lnTo>
                  <a:lnTo>
                    <a:pt x="521175" y="197728"/>
                  </a:lnTo>
                  <a:lnTo>
                    <a:pt x="522605" y="189134"/>
                  </a:lnTo>
                  <a:lnTo>
                    <a:pt x="532619" y="190566"/>
                  </a:lnTo>
                  <a:lnTo>
                    <a:pt x="532619" y="193431"/>
                  </a:lnTo>
                  <a:lnTo>
                    <a:pt x="544063" y="196296"/>
                  </a:lnTo>
                  <a:lnTo>
                    <a:pt x="545493" y="190566"/>
                  </a:lnTo>
                  <a:lnTo>
                    <a:pt x="528327" y="187702"/>
                  </a:lnTo>
                  <a:lnTo>
                    <a:pt x="524036" y="161918"/>
                  </a:lnTo>
                  <a:lnTo>
                    <a:pt x="535480" y="137567"/>
                  </a:lnTo>
                  <a:lnTo>
                    <a:pt x="552646" y="140432"/>
                  </a:lnTo>
                  <a:close/>
                  <a:moveTo>
                    <a:pt x="404732" y="128972"/>
                  </a:moveTo>
                  <a:lnTo>
                    <a:pt x="419100" y="137578"/>
                  </a:lnTo>
                  <a:lnTo>
                    <a:pt x="426284" y="128972"/>
                  </a:lnTo>
                  <a:lnTo>
                    <a:pt x="430595" y="131841"/>
                  </a:lnTo>
                  <a:lnTo>
                    <a:pt x="388927" y="194952"/>
                  </a:lnTo>
                  <a:lnTo>
                    <a:pt x="384616" y="192083"/>
                  </a:lnTo>
                  <a:lnTo>
                    <a:pt x="386053" y="189215"/>
                  </a:lnTo>
                  <a:lnTo>
                    <a:pt x="375995" y="182043"/>
                  </a:lnTo>
                  <a:lnTo>
                    <a:pt x="375995" y="183477"/>
                  </a:lnTo>
                  <a:lnTo>
                    <a:pt x="367374" y="179174"/>
                  </a:lnTo>
                  <a:lnTo>
                    <a:pt x="371685" y="172003"/>
                  </a:lnTo>
                  <a:lnTo>
                    <a:pt x="380306" y="176306"/>
                  </a:lnTo>
                  <a:lnTo>
                    <a:pt x="378869" y="179174"/>
                  </a:lnTo>
                  <a:lnTo>
                    <a:pt x="388927" y="186346"/>
                  </a:lnTo>
                  <a:lnTo>
                    <a:pt x="391800" y="180609"/>
                  </a:lnTo>
                  <a:lnTo>
                    <a:pt x="377432" y="172003"/>
                  </a:lnTo>
                  <a:lnTo>
                    <a:pt x="384616" y="146184"/>
                  </a:lnTo>
                  <a:close/>
                  <a:moveTo>
                    <a:pt x="152191" y="113109"/>
                  </a:moveTo>
                  <a:lnTo>
                    <a:pt x="175181" y="184845"/>
                  </a:lnTo>
                  <a:lnTo>
                    <a:pt x="169434" y="186280"/>
                  </a:lnTo>
                  <a:lnTo>
                    <a:pt x="169434" y="183411"/>
                  </a:lnTo>
                  <a:lnTo>
                    <a:pt x="157939" y="186280"/>
                  </a:lnTo>
                  <a:lnTo>
                    <a:pt x="157939" y="187715"/>
                  </a:lnTo>
                  <a:lnTo>
                    <a:pt x="147881" y="190584"/>
                  </a:lnTo>
                  <a:lnTo>
                    <a:pt x="145007" y="183411"/>
                  </a:lnTo>
                  <a:lnTo>
                    <a:pt x="155065" y="180541"/>
                  </a:lnTo>
                  <a:lnTo>
                    <a:pt x="156502" y="181976"/>
                  </a:lnTo>
                  <a:lnTo>
                    <a:pt x="167997" y="179106"/>
                  </a:lnTo>
                  <a:lnTo>
                    <a:pt x="166560" y="173367"/>
                  </a:lnTo>
                  <a:lnTo>
                    <a:pt x="149318" y="179106"/>
                  </a:lnTo>
                  <a:lnTo>
                    <a:pt x="134949" y="157586"/>
                  </a:lnTo>
                  <a:lnTo>
                    <a:pt x="134949" y="130326"/>
                  </a:lnTo>
                  <a:lnTo>
                    <a:pt x="150754" y="124587"/>
                  </a:lnTo>
                  <a:lnTo>
                    <a:pt x="146444" y="114544"/>
                  </a:lnTo>
                  <a:close/>
                  <a:moveTo>
                    <a:pt x="299999" y="101614"/>
                  </a:moveTo>
                  <a:lnTo>
                    <a:pt x="312908" y="111663"/>
                  </a:lnTo>
                  <a:lnTo>
                    <a:pt x="320080" y="103050"/>
                  </a:lnTo>
                  <a:lnTo>
                    <a:pt x="324383" y="105921"/>
                  </a:lnTo>
                  <a:lnTo>
                    <a:pt x="278484" y="166215"/>
                  </a:lnTo>
                  <a:lnTo>
                    <a:pt x="274181" y="163344"/>
                  </a:lnTo>
                  <a:lnTo>
                    <a:pt x="277050" y="160473"/>
                  </a:lnTo>
                  <a:lnTo>
                    <a:pt x="267009" y="153295"/>
                  </a:lnTo>
                  <a:lnTo>
                    <a:pt x="265575" y="154731"/>
                  </a:lnTo>
                  <a:lnTo>
                    <a:pt x="258403" y="148988"/>
                  </a:lnTo>
                  <a:lnTo>
                    <a:pt x="262706" y="141810"/>
                  </a:lnTo>
                  <a:lnTo>
                    <a:pt x="271312" y="147553"/>
                  </a:lnTo>
                  <a:lnTo>
                    <a:pt x="269878" y="150424"/>
                  </a:lnTo>
                  <a:lnTo>
                    <a:pt x="278484" y="157602"/>
                  </a:lnTo>
                  <a:lnTo>
                    <a:pt x="282787" y="153295"/>
                  </a:lnTo>
                  <a:lnTo>
                    <a:pt x="268443" y="141810"/>
                  </a:lnTo>
                  <a:lnTo>
                    <a:pt x="277050" y="117406"/>
                  </a:lnTo>
                  <a:close/>
                  <a:moveTo>
                    <a:pt x="167973" y="42991"/>
                  </a:moveTo>
                  <a:lnTo>
                    <a:pt x="176574" y="45858"/>
                  </a:lnTo>
                  <a:lnTo>
                    <a:pt x="172274" y="54459"/>
                  </a:lnTo>
                  <a:lnTo>
                    <a:pt x="169407" y="54459"/>
                  </a:lnTo>
                  <a:lnTo>
                    <a:pt x="166540" y="65927"/>
                  </a:lnTo>
                  <a:lnTo>
                    <a:pt x="170840" y="67360"/>
                  </a:lnTo>
                  <a:lnTo>
                    <a:pt x="176574" y="51592"/>
                  </a:lnTo>
                  <a:lnTo>
                    <a:pt x="202377" y="51592"/>
                  </a:lnTo>
                  <a:lnTo>
                    <a:pt x="225312" y="67360"/>
                  </a:lnTo>
                  <a:lnTo>
                    <a:pt x="219578" y="83128"/>
                  </a:lnTo>
                  <a:lnTo>
                    <a:pt x="231046" y="87429"/>
                  </a:lnTo>
                  <a:lnTo>
                    <a:pt x="229613" y="91729"/>
                  </a:lnTo>
                  <a:lnTo>
                    <a:pt x="157939" y="67360"/>
                  </a:lnTo>
                  <a:lnTo>
                    <a:pt x="159372" y="63060"/>
                  </a:lnTo>
                  <a:lnTo>
                    <a:pt x="162239" y="64493"/>
                  </a:lnTo>
                  <a:lnTo>
                    <a:pt x="166540" y="53025"/>
                  </a:lnTo>
                  <a:lnTo>
                    <a:pt x="165106" y="51592"/>
                  </a:lnTo>
                  <a:close/>
                  <a:moveTo>
                    <a:pt x="512391" y="41381"/>
                  </a:moveTo>
                  <a:lnTo>
                    <a:pt x="515263" y="45687"/>
                  </a:lnTo>
                  <a:lnTo>
                    <a:pt x="512391" y="47122"/>
                  </a:lnTo>
                  <a:lnTo>
                    <a:pt x="518134" y="57169"/>
                  </a:lnTo>
                  <a:lnTo>
                    <a:pt x="521006" y="57169"/>
                  </a:lnTo>
                  <a:lnTo>
                    <a:pt x="525313" y="65781"/>
                  </a:lnTo>
                  <a:lnTo>
                    <a:pt x="518134" y="70087"/>
                  </a:lnTo>
                  <a:lnTo>
                    <a:pt x="512391" y="61475"/>
                  </a:lnTo>
                  <a:lnTo>
                    <a:pt x="515263" y="60040"/>
                  </a:lnTo>
                  <a:lnTo>
                    <a:pt x="509519" y="49993"/>
                  </a:lnTo>
                  <a:lnTo>
                    <a:pt x="503776" y="52864"/>
                  </a:lnTo>
                  <a:lnTo>
                    <a:pt x="513827" y="67217"/>
                  </a:lnTo>
                  <a:lnTo>
                    <a:pt x="496598" y="87311"/>
                  </a:lnTo>
                  <a:lnTo>
                    <a:pt x="469318" y="94487"/>
                  </a:lnTo>
                  <a:lnTo>
                    <a:pt x="460703" y="80134"/>
                  </a:lnTo>
                  <a:lnTo>
                    <a:pt x="450653" y="85875"/>
                  </a:lnTo>
                  <a:lnTo>
                    <a:pt x="449217" y="81570"/>
                  </a:lnTo>
                  <a:close/>
                  <a:moveTo>
                    <a:pt x="376039" y="0"/>
                  </a:moveTo>
                  <a:lnTo>
                    <a:pt x="383208" y="14335"/>
                  </a:lnTo>
                  <a:lnTo>
                    <a:pt x="393244" y="10034"/>
                  </a:lnTo>
                  <a:lnTo>
                    <a:pt x="396111" y="14335"/>
                  </a:lnTo>
                  <a:lnTo>
                    <a:pt x="328727" y="48738"/>
                  </a:lnTo>
                  <a:lnTo>
                    <a:pt x="325859" y="44438"/>
                  </a:lnTo>
                  <a:lnTo>
                    <a:pt x="330160" y="43004"/>
                  </a:lnTo>
                  <a:lnTo>
                    <a:pt x="324426" y="31536"/>
                  </a:lnTo>
                  <a:lnTo>
                    <a:pt x="322992" y="32970"/>
                  </a:lnTo>
                  <a:lnTo>
                    <a:pt x="317257" y="22936"/>
                  </a:lnTo>
                  <a:lnTo>
                    <a:pt x="325859" y="20069"/>
                  </a:lnTo>
                  <a:lnTo>
                    <a:pt x="330160" y="28670"/>
                  </a:lnTo>
                  <a:lnTo>
                    <a:pt x="327293" y="30103"/>
                  </a:lnTo>
                  <a:lnTo>
                    <a:pt x="333028" y="40137"/>
                  </a:lnTo>
                  <a:lnTo>
                    <a:pt x="338763" y="38704"/>
                  </a:lnTo>
                  <a:lnTo>
                    <a:pt x="330160" y="22936"/>
                  </a:lnTo>
                  <a:lnTo>
                    <a:pt x="348799" y="43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4" name="图标"/>
            <p:cNvSpPr/>
            <p:nvPr/>
          </p:nvSpPr>
          <p:spPr bwMode="auto">
            <a:xfrm>
              <a:off x="4409315" y="3073319"/>
              <a:ext cx="424133" cy="423445"/>
            </a:xfrm>
            <a:custGeom>
              <a:avLst/>
              <a:gdLst>
                <a:gd name="T0" fmla="*/ 5241 w 5385"/>
                <a:gd name="T1" fmla="*/ 3205 h 5385"/>
                <a:gd name="T2" fmla="*/ 2844 w 5385"/>
                <a:gd name="T3" fmla="*/ 1786 h 5385"/>
                <a:gd name="T4" fmla="*/ 2035 w 5385"/>
                <a:gd name="T5" fmla="*/ 11 h 5385"/>
                <a:gd name="T6" fmla="*/ 1629 w 5385"/>
                <a:gd name="T7" fmla="*/ 460 h 5385"/>
                <a:gd name="T8" fmla="*/ 1134 w 5385"/>
                <a:gd name="T9" fmla="*/ 334 h 5385"/>
                <a:gd name="T10" fmla="*/ 39 w 5385"/>
                <a:gd name="T11" fmla="*/ 1438 h 5385"/>
                <a:gd name="T12" fmla="*/ 217 w 5385"/>
                <a:gd name="T13" fmla="*/ 1968 h 5385"/>
                <a:gd name="T14" fmla="*/ 1465 w 5385"/>
                <a:gd name="T15" fmla="*/ 3050 h 5385"/>
                <a:gd name="T16" fmla="*/ 469 w 5385"/>
                <a:gd name="T17" fmla="*/ 3396 h 5385"/>
                <a:gd name="T18" fmla="*/ 768 w 5385"/>
                <a:gd name="T19" fmla="*/ 3702 h 5385"/>
                <a:gd name="T20" fmla="*/ 441 w 5385"/>
                <a:gd name="T21" fmla="*/ 4092 h 5385"/>
                <a:gd name="T22" fmla="*/ 522 w 5385"/>
                <a:gd name="T23" fmla="*/ 4150 h 5385"/>
                <a:gd name="T24" fmla="*/ 1235 w 5385"/>
                <a:gd name="T25" fmla="*/ 4863 h 5385"/>
                <a:gd name="T26" fmla="*/ 1293 w 5385"/>
                <a:gd name="T27" fmla="*/ 4944 h 5385"/>
                <a:gd name="T28" fmla="*/ 1683 w 5385"/>
                <a:gd name="T29" fmla="*/ 4617 h 5385"/>
                <a:gd name="T30" fmla="*/ 1989 w 5385"/>
                <a:gd name="T31" fmla="*/ 4916 h 5385"/>
                <a:gd name="T32" fmla="*/ 2335 w 5385"/>
                <a:gd name="T33" fmla="*/ 3920 h 5385"/>
                <a:gd name="T34" fmla="*/ 3417 w 5385"/>
                <a:gd name="T35" fmla="*/ 5168 h 5385"/>
                <a:gd name="T36" fmla="*/ 3946 w 5385"/>
                <a:gd name="T37" fmla="*/ 5346 h 5385"/>
                <a:gd name="T38" fmla="*/ 5051 w 5385"/>
                <a:gd name="T39" fmla="*/ 4251 h 5385"/>
                <a:gd name="T40" fmla="*/ 5292 w 5385"/>
                <a:gd name="T41" fmla="*/ 3528 h 5385"/>
                <a:gd name="T42" fmla="*/ 1948 w 5385"/>
                <a:gd name="T43" fmla="*/ 620 h 5385"/>
                <a:gd name="T44" fmla="*/ 1870 w 5385"/>
                <a:gd name="T45" fmla="*/ 747 h 5385"/>
                <a:gd name="T46" fmla="*/ 1776 w 5385"/>
                <a:gd name="T47" fmla="*/ 2855 h 5385"/>
                <a:gd name="T48" fmla="*/ 438 w 5385"/>
                <a:gd name="T49" fmla="*/ 1689 h 5385"/>
                <a:gd name="T50" fmla="*/ 1231 w 5385"/>
                <a:gd name="T51" fmla="*/ 676 h 5385"/>
                <a:gd name="T52" fmla="*/ 1488 w 5385"/>
                <a:gd name="T53" fmla="*/ 841 h 5385"/>
                <a:gd name="T54" fmla="*/ 2564 w 5385"/>
                <a:gd name="T55" fmla="*/ 2067 h 5385"/>
                <a:gd name="T56" fmla="*/ 4709 w 5385"/>
                <a:gd name="T57" fmla="*/ 4154 h 5385"/>
                <a:gd name="T58" fmla="*/ 3696 w 5385"/>
                <a:gd name="T59" fmla="*/ 4947 h 5385"/>
                <a:gd name="T60" fmla="*/ 2530 w 5385"/>
                <a:gd name="T61" fmla="*/ 3609 h 5385"/>
                <a:gd name="T62" fmla="*/ 4477 w 5385"/>
                <a:gd name="T63" fmla="*/ 3843 h 5385"/>
                <a:gd name="T64" fmla="*/ 4648 w 5385"/>
                <a:gd name="T65" fmla="*/ 3981 h 5385"/>
                <a:gd name="T66" fmla="*/ 4709 w 5385"/>
                <a:gd name="T67" fmla="*/ 4154 h 5385"/>
                <a:gd name="T68" fmla="*/ 4389 w 5385"/>
                <a:gd name="T69" fmla="*/ 3306 h 5385"/>
                <a:gd name="T70" fmla="*/ 4638 w 5385"/>
                <a:gd name="T71" fmla="*/ 3515 h 5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85" h="5385">
                  <a:moveTo>
                    <a:pt x="5374" y="3350"/>
                  </a:moveTo>
                  <a:cubicBezTo>
                    <a:pt x="5363" y="3279"/>
                    <a:pt x="5310" y="3222"/>
                    <a:pt x="5241" y="3205"/>
                  </a:cubicBezTo>
                  <a:cubicBezTo>
                    <a:pt x="5229" y="3202"/>
                    <a:pt x="4289" y="2966"/>
                    <a:pt x="3598" y="2541"/>
                  </a:cubicBezTo>
                  <a:lnTo>
                    <a:pt x="2844" y="1786"/>
                  </a:lnTo>
                  <a:cubicBezTo>
                    <a:pt x="2420" y="1096"/>
                    <a:pt x="2183" y="156"/>
                    <a:pt x="2180" y="144"/>
                  </a:cubicBezTo>
                  <a:cubicBezTo>
                    <a:pt x="2163" y="75"/>
                    <a:pt x="2106" y="22"/>
                    <a:pt x="2035" y="11"/>
                  </a:cubicBezTo>
                  <a:cubicBezTo>
                    <a:pt x="1965" y="0"/>
                    <a:pt x="1894" y="32"/>
                    <a:pt x="1857" y="93"/>
                  </a:cubicBezTo>
                  <a:lnTo>
                    <a:pt x="1629" y="460"/>
                  </a:lnTo>
                  <a:cubicBezTo>
                    <a:pt x="1500" y="344"/>
                    <a:pt x="1306" y="289"/>
                    <a:pt x="1147" y="331"/>
                  </a:cubicBezTo>
                  <a:lnTo>
                    <a:pt x="1134" y="334"/>
                  </a:lnTo>
                  <a:cubicBezTo>
                    <a:pt x="572" y="506"/>
                    <a:pt x="215" y="863"/>
                    <a:pt x="43" y="1425"/>
                  </a:cubicBezTo>
                  <a:lnTo>
                    <a:pt x="39" y="1438"/>
                  </a:lnTo>
                  <a:cubicBezTo>
                    <a:pt x="0" y="1614"/>
                    <a:pt x="58" y="1810"/>
                    <a:pt x="187" y="1940"/>
                  </a:cubicBezTo>
                  <a:cubicBezTo>
                    <a:pt x="197" y="1950"/>
                    <a:pt x="207" y="1959"/>
                    <a:pt x="217" y="1968"/>
                  </a:cubicBezTo>
                  <a:lnTo>
                    <a:pt x="221" y="1971"/>
                  </a:lnTo>
                  <a:cubicBezTo>
                    <a:pt x="649" y="2313"/>
                    <a:pt x="1065" y="2674"/>
                    <a:pt x="1465" y="3050"/>
                  </a:cubicBezTo>
                  <a:cubicBezTo>
                    <a:pt x="1107" y="3248"/>
                    <a:pt x="796" y="3347"/>
                    <a:pt x="558" y="3336"/>
                  </a:cubicBezTo>
                  <a:cubicBezTo>
                    <a:pt x="519" y="3334"/>
                    <a:pt x="482" y="3359"/>
                    <a:pt x="469" y="3396"/>
                  </a:cubicBezTo>
                  <a:cubicBezTo>
                    <a:pt x="456" y="3433"/>
                    <a:pt x="468" y="3475"/>
                    <a:pt x="499" y="3499"/>
                  </a:cubicBezTo>
                  <a:lnTo>
                    <a:pt x="768" y="3702"/>
                  </a:lnTo>
                  <a:lnTo>
                    <a:pt x="463" y="3994"/>
                  </a:lnTo>
                  <a:cubicBezTo>
                    <a:pt x="437" y="4020"/>
                    <a:pt x="428" y="4058"/>
                    <a:pt x="441" y="4092"/>
                  </a:cubicBezTo>
                  <a:cubicBezTo>
                    <a:pt x="446" y="4104"/>
                    <a:pt x="453" y="4115"/>
                    <a:pt x="462" y="4124"/>
                  </a:cubicBezTo>
                  <a:cubicBezTo>
                    <a:pt x="478" y="4139"/>
                    <a:pt x="499" y="4149"/>
                    <a:pt x="522" y="4150"/>
                  </a:cubicBezTo>
                  <a:cubicBezTo>
                    <a:pt x="791" y="4162"/>
                    <a:pt x="1087" y="4104"/>
                    <a:pt x="1407" y="3978"/>
                  </a:cubicBezTo>
                  <a:cubicBezTo>
                    <a:pt x="1280" y="4298"/>
                    <a:pt x="1223" y="4594"/>
                    <a:pt x="1235" y="4863"/>
                  </a:cubicBezTo>
                  <a:cubicBezTo>
                    <a:pt x="1236" y="4886"/>
                    <a:pt x="1245" y="4907"/>
                    <a:pt x="1261" y="4923"/>
                  </a:cubicBezTo>
                  <a:cubicBezTo>
                    <a:pt x="1270" y="4932"/>
                    <a:pt x="1281" y="4939"/>
                    <a:pt x="1293" y="4944"/>
                  </a:cubicBezTo>
                  <a:cubicBezTo>
                    <a:pt x="1327" y="4956"/>
                    <a:pt x="1365" y="4948"/>
                    <a:pt x="1390" y="4922"/>
                  </a:cubicBezTo>
                  <a:lnTo>
                    <a:pt x="1683" y="4617"/>
                  </a:lnTo>
                  <a:lnTo>
                    <a:pt x="1886" y="4885"/>
                  </a:lnTo>
                  <a:cubicBezTo>
                    <a:pt x="1910" y="4917"/>
                    <a:pt x="1952" y="4929"/>
                    <a:pt x="1989" y="4916"/>
                  </a:cubicBezTo>
                  <a:cubicBezTo>
                    <a:pt x="2026" y="4902"/>
                    <a:pt x="2050" y="4866"/>
                    <a:pt x="2049" y="4827"/>
                  </a:cubicBezTo>
                  <a:cubicBezTo>
                    <a:pt x="2038" y="4589"/>
                    <a:pt x="2137" y="4278"/>
                    <a:pt x="2335" y="3920"/>
                  </a:cubicBezTo>
                  <a:cubicBezTo>
                    <a:pt x="2711" y="4320"/>
                    <a:pt x="3072" y="4736"/>
                    <a:pt x="3414" y="5164"/>
                  </a:cubicBezTo>
                  <a:lnTo>
                    <a:pt x="3417" y="5168"/>
                  </a:lnTo>
                  <a:cubicBezTo>
                    <a:pt x="3426" y="5178"/>
                    <a:pt x="3435" y="5188"/>
                    <a:pt x="3445" y="5198"/>
                  </a:cubicBezTo>
                  <a:cubicBezTo>
                    <a:pt x="3574" y="5327"/>
                    <a:pt x="3771" y="5385"/>
                    <a:pt x="3946" y="5346"/>
                  </a:cubicBezTo>
                  <a:lnTo>
                    <a:pt x="3959" y="5342"/>
                  </a:lnTo>
                  <a:cubicBezTo>
                    <a:pt x="4522" y="5170"/>
                    <a:pt x="4879" y="4813"/>
                    <a:pt x="5051" y="4251"/>
                  </a:cubicBezTo>
                  <a:cubicBezTo>
                    <a:pt x="5051" y="4251"/>
                    <a:pt x="5145" y="3968"/>
                    <a:pt x="4925" y="3756"/>
                  </a:cubicBezTo>
                  <a:lnTo>
                    <a:pt x="5292" y="3528"/>
                  </a:lnTo>
                  <a:cubicBezTo>
                    <a:pt x="5353" y="3490"/>
                    <a:pt x="5385" y="3420"/>
                    <a:pt x="5374" y="3350"/>
                  </a:cubicBezTo>
                  <a:close/>
                  <a:moveTo>
                    <a:pt x="1948" y="620"/>
                  </a:moveTo>
                  <a:cubicBezTo>
                    <a:pt x="1984" y="730"/>
                    <a:pt x="2027" y="858"/>
                    <a:pt x="2079" y="996"/>
                  </a:cubicBezTo>
                  <a:cubicBezTo>
                    <a:pt x="2008" y="914"/>
                    <a:pt x="1938" y="830"/>
                    <a:pt x="1870" y="747"/>
                  </a:cubicBezTo>
                  <a:lnTo>
                    <a:pt x="1948" y="620"/>
                  </a:lnTo>
                  <a:close/>
                  <a:moveTo>
                    <a:pt x="1776" y="2855"/>
                  </a:moveTo>
                  <a:cubicBezTo>
                    <a:pt x="1350" y="2450"/>
                    <a:pt x="904" y="2062"/>
                    <a:pt x="445" y="1695"/>
                  </a:cubicBezTo>
                  <a:cubicBezTo>
                    <a:pt x="443" y="1693"/>
                    <a:pt x="441" y="1691"/>
                    <a:pt x="438" y="1689"/>
                  </a:cubicBezTo>
                  <a:cubicBezTo>
                    <a:pt x="397" y="1647"/>
                    <a:pt x="368" y="1577"/>
                    <a:pt x="385" y="1522"/>
                  </a:cubicBezTo>
                  <a:cubicBezTo>
                    <a:pt x="523" y="1076"/>
                    <a:pt x="785" y="815"/>
                    <a:pt x="1231" y="676"/>
                  </a:cubicBezTo>
                  <a:cubicBezTo>
                    <a:pt x="1281" y="659"/>
                    <a:pt x="1354" y="673"/>
                    <a:pt x="1404" y="737"/>
                  </a:cubicBezTo>
                  <a:cubicBezTo>
                    <a:pt x="1432" y="772"/>
                    <a:pt x="1460" y="807"/>
                    <a:pt x="1488" y="841"/>
                  </a:cubicBezTo>
                  <a:lnTo>
                    <a:pt x="1542" y="908"/>
                  </a:lnTo>
                  <a:cubicBezTo>
                    <a:pt x="1868" y="1306"/>
                    <a:pt x="2209" y="1694"/>
                    <a:pt x="2564" y="2067"/>
                  </a:cubicBezTo>
                  <a:lnTo>
                    <a:pt x="1776" y="2855"/>
                  </a:lnTo>
                  <a:close/>
                  <a:moveTo>
                    <a:pt x="4709" y="4154"/>
                  </a:moveTo>
                  <a:cubicBezTo>
                    <a:pt x="4570" y="4600"/>
                    <a:pt x="4309" y="4862"/>
                    <a:pt x="3863" y="5000"/>
                  </a:cubicBezTo>
                  <a:cubicBezTo>
                    <a:pt x="3808" y="5012"/>
                    <a:pt x="3738" y="4988"/>
                    <a:pt x="3696" y="4947"/>
                  </a:cubicBezTo>
                  <a:cubicBezTo>
                    <a:pt x="3694" y="4944"/>
                    <a:pt x="3692" y="4942"/>
                    <a:pt x="3690" y="4939"/>
                  </a:cubicBezTo>
                  <a:cubicBezTo>
                    <a:pt x="3323" y="4481"/>
                    <a:pt x="2935" y="4035"/>
                    <a:pt x="2530" y="3609"/>
                  </a:cubicBezTo>
                  <a:lnTo>
                    <a:pt x="3318" y="2821"/>
                  </a:lnTo>
                  <a:cubicBezTo>
                    <a:pt x="3691" y="3176"/>
                    <a:pt x="4079" y="3517"/>
                    <a:pt x="4477" y="3843"/>
                  </a:cubicBezTo>
                  <a:lnTo>
                    <a:pt x="4543" y="3897"/>
                  </a:lnTo>
                  <a:cubicBezTo>
                    <a:pt x="4578" y="3925"/>
                    <a:pt x="4613" y="3953"/>
                    <a:pt x="4648" y="3981"/>
                  </a:cubicBezTo>
                  <a:cubicBezTo>
                    <a:pt x="4651" y="3983"/>
                    <a:pt x="4653" y="3985"/>
                    <a:pt x="4655" y="3988"/>
                  </a:cubicBezTo>
                  <a:cubicBezTo>
                    <a:pt x="4697" y="4029"/>
                    <a:pt x="4724" y="4101"/>
                    <a:pt x="4709" y="4154"/>
                  </a:cubicBezTo>
                  <a:close/>
                  <a:moveTo>
                    <a:pt x="4638" y="3515"/>
                  </a:moveTo>
                  <a:cubicBezTo>
                    <a:pt x="4555" y="3446"/>
                    <a:pt x="4471" y="3377"/>
                    <a:pt x="4389" y="3306"/>
                  </a:cubicBezTo>
                  <a:cubicBezTo>
                    <a:pt x="4526" y="3358"/>
                    <a:pt x="4655" y="3401"/>
                    <a:pt x="4765" y="3437"/>
                  </a:cubicBezTo>
                  <a:lnTo>
                    <a:pt x="4638" y="35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cxnSp>
          <p:nvCxnSpPr>
            <p:cNvPr id="28" name="直接连接符 27"/>
            <p:cNvCxnSpPr>
              <a:endCxn id="15" idx="1"/>
            </p:cNvCxnSpPr>
            <p:nvPr/>
          </p:nvCxnSpPr>
          <p:spPr>
            <a:xfrm>
              <a:off x="5007197" y="3263169"/>
              <a:ext cx="494275" cy="153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889770" y="3263169"/>
              <a:ext cx="494275" cy="153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5349531" y="2852647"/>
              <a:ext cx="17295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cs typeface="+mn-ea"/>
                  <a:sym typeface="+mn-lt"/>
                </a:rPr>
                <a:t>单击</a:t>
              </a:r>
              <a:endPara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5998" y="209550"/>
            <a:ext cx="11698351" cy="6400800"/>
          </a:xfrm>
          <a:prstGeom prst="rect">
            <a:avLst/>
          </a:prstGeom>
          <a:noFill/>
          <a:ln w="25400">
            <a:solidFill>
              <a:srgbClr val="549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3499" y="383184"/>
            <a:ext cx="2348865" cy="523220"/>
            <a:chOff x="273499" y="383184"/>
            <a:chExt cx="2348865" cy="523220"/>
          </a:xfrm>
        </p:grpSpPr>
        <p:sp>
          <p:nvSpPr>
            <p:cNvPr id="4" name="文本框 3"/>
            <p:cNvSpPr txBox="1"/>
            <p:nvPr/>
          </p:nvSpPr>
          <p:spPr>
            <a:xfrm>
              <a:off x="273499" y="383184"/>
              <a:ext cx="895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5496A6"/>
                  </a:solidFill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56189" y="436721"/>
              <a:ext cx="1366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惊蛰之日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123941" y="475535"/>
              <a:ext cx="0" cy="32248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3"/>
          <p:cNvGrpSpPr/>
          <p:nvPr/>
        </p:nvGrpSpPr>
        <p:grpSpPr>
          <a:xfrm>
            <a:off x="4855456" y="2982560"/>
            <a:ext cx="2361211" cy="2384294"/>
            <a:chOff x="0" y="0"/>
            <a:chExt cx="5203768" cy="5780105"/>
          </a:xfrm>
        </p:grpSpPr>
        <p:grpSp>
          <p:nvGrpSpPr>
            <p:cNvPr id="100" name="Group 4"/>
            <p:cNvGrpSpPr/>
            <p:nvPr/>
          </p:nvGrpSpPr>
          <p:grpSpPr>
            <a:xfrm>
              <a:off x="0" y="217101"/>
              <a:ext cx="5203768" cy="2532386"/>
              <a:chOff x="0" y="-1"/>
              <a:chExt cx="5203768" cy="2532385"/>
            </a:xfrm>
          </p:grpSpPr>
          <p:sp>
            <p:nvSpPr>
              <p:cNvPr id="104" name="Freeform: Shape 8"/>
              <p:cNvSpPr/>
              <p:nvPr/>
            </p:nvSpPr>
            <p:spPr>
              <a:xfrm>
                <a:off x="2855722" y="15030"/>
                <a:ext cx="2348046" cy="2510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34" y="19583"/>
                    </a:moveTo>
                    <a:cubicBezTo>
                      <a:pt x="17809" y="19583"/>
                      <a:pt x="19909" y="20285"/>
                      <a:pt x="21600" y="21469"/>
                    </a:cubicBezTo>
                    <a:cubicBezTo>
                      <a:pt x="21162" y="10211"/>
                      <a:pt x="11843" y="1073"/>
                      <a:pt x="0" y="0"/>
                    </a:cubicBezTo>
                    <a:cubicBezTo>
                      <a:pt x="5747" y="5427"/>
                      <a:pt x="9297" y="12893"/>
                      <a:pt x="9297" y="21135"/>
                    </a:cubicBezTo>
                    <a:cubicBezTo>
                      <a:pt x="9297" y="21290"/>
                      <a:pt x="9293" y="21445"/>
                      <a:pt x="9290" y="21600"/>
                    </a:cubicBezTo>
                    <a:cubicBezTo>
                      <a:pt x="11011" y="20338"/>
                      <a:pt x="13177" y="19583"/>
                      <a:pt x="15534" y="19583"/>
                    </a:cubicBezTo>
                    <a:close/>
                  </a:path>
                </a:pathLst>
              </a:custGeom>
              <a:solidFill>
                <a:srgbClr val="424F5D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sz="4800" kern="0" smtClean="0">
                  <a:solidFill>
                    <a:srgbClr val="000000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105" name="Freeform: Shape 9"/>
              <p:cNvSpPr/>
              <p:nvPr/>
            </p:nvSpPr>
            <p:spPr>
              <a:xfrm>
                <a:off x="0" y="15030"/>
                <a:ext cx="2348031" cy="2510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469"/>
                    </a:moveTo>
                    <a:cubicBezTo>
                      <a:pt x="1691" y="20285"/>
                      <a:pt x="3791" y="19583"/>
                      <a:pt x="6066" y="19583"/>
                    </a:cubicBezTo>
                    <a:cubicBezTo>
                      <a:pt x="8422" y="19583"/>
                      <a:pt x="10589" y="20338"/>
                      <a:pt x="12310" y="21600"/>
                    </a:cubicBezTo>
                    <a:cubicBezTo>
                      <a:pt x="12307" y="21445"/>
                      <a:pt x="12302" y="21290"/>
                      <a:pt x="12302" y="21135"/>
                    </a:cubicBezTo>
                    <a:cubicBezTo>
                      <a:pt x="12302" y="12893"/>
                      <a:pt x="15853" y="5427"/>
                      <a:pt x="21600" y="0"/>
                    </a:cubicBezTo>
                    <a:cubicBezTo>
                      <a:pt x="9757" y="1073"/>
                      <a:pt x="438" y="10211"/>
                      <a:pt x="0" y="21469"/>
                    </a:cubicBezTo>
                    <a:close/>
                  </a:path>
                </a:pathLst>
              </a:custGeom>
              <a:solidFill>
                <a:srgbClr val="424F5D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sz="4800" kern="0" smtClean="0">
                  <a:solidFill>
                    <a:srgbClr val="000000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106" name="Freeform: Shape 10"/>
              <p:cNvSpPr/>
              <p:nvPr/>
            </p:nvSpPr>
            <p:spPr>
              <a:xfrm>
                <a:off x="1412830" y="-1"/>
                <a:ext cx="2381042" cy="2532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971" y="552"/>
                    </a:moveTo>
                    <a:cubicBezTo>
                      <a:pt x="3186" y="6043"/>
                      <a:pt x="0" y="12939"/>
                      <a:pt x="0" y="20667"/>
                    </a:cubicBezTo>
                    <a:cubicBezTo>
                      <a:pt x="0" y="20769"/>
                      <a:pt x="2" y="20870"/>
                      <a:pt x="4" y="20971"/>
                    </a:cubicBezTo>
                    <a:lnTo>
                      <a:pt x="7" y="21118"/>
                    </a:lnTo>
                    <a:lnTo>
                      <a:pt x="15" y="21600"/>
                    </a:lnTo>
                    <a:cubicBezTo>
                      <a:pt x="2750" y="20042"/>
                      <a:pt x="6575" y="19074"/>
                      <a:pt x="10809" y="19074"/>
                    </a:cubicBezTo>
                    <a:cubicBezTo>
                      <a:pt x="15034" y="19074"/>
                      <a:pt x="18852" y="20038"/>
                      <a:pt x="21585" y="21590"/>
                    </a:cubicBezTo>
                    <a:lnTo>
                      <a:pt x="21593" y="21118"/>
                    </a:lnTo>
                    <a:lnTo>
                      <a:pt x="21596" y="20971"/>
                    </a:lnTo>
                    <a:cubicBezTo>
                      <a:pt x="21598" y="20870"/>
                      <a:pt x="21600" y="20769"/>
                      <a:pt x="21600" y="20667"/>
                    </a:cubicBezTo>
                    <a:cubicBezTo>
                      <a:pt x="21600" y="12939"/>
                      <a:pt x="18414" y="6043"/>
                      <a:pt x="12629" y="552"/>
                    </a:cubicBezTo>
                    <a:lnTo>
                      <a:pt x="12151" y="101"/>
                    </a:lnTo>
                    <a:cubicBezTo>
                      <a:pt x="11900" y="52"/>
                      <a:pt x="11318" y="0"/>
                      <a:pt x="10736" y="0"/>
                    </a:cubicBezTo>
                    <a:cubicBezTo>
                      <a:pt x="10197" y="1"/>
                      <a:pt x="9688" y="56"/>
                      <a:pt x="9445" y="101"/>
                    </a:cubicBezTo>
                    <a:cubicBezTo>
                      <a:pt x="9445" y="101"/>
                      <a:pt x="8971" y="552"/>
                      <a:pt x="8971" y="552"/>
                    </a:cubicBezTo>
                    <a:close/>
                  </a:path>
                </a:pathLst>
              </a:custGeom>
              <a:solidFill>
                <a:srgbClr val="5496A6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sz="4800" kern="0" smtClean="0">
                  <a:solidFill>
                    <a:srgbClr val="000000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grpSp>
          <p:nvGrpSpPr>
            <p:cNvPr id="101" name="Group 5"/>
            <p:cNvGrpSpPr/>
            <p:nvPr/>
          </p:nvGrpSpPr>
          <p:grpSpPr>
            <a:xfrm>
              <a:off x="1653312" y="0"/>
              <a:ext cx="1032075" cy="5780105"/>
              <a:chOff x="0" y="0"/>
              <a:chExt cx="1032073" cy="5780103"/>
            </a:xfrm>
          </p:grpSpPr>
          <p:sp>
            <p:nvSpPr>
              <p:cNvPr id="102" name="Freeform: Shape 6"/>
              <p:cNvSpPr/>
              <p:nvPr/>
            </p:nvSpPr>
            <p:spPr>
              <a:xfrm>
                <a:off x="0" y="2520983"/>
                <a:ext cx="1032073" cy="3259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23" y="0"/>
                    </a:moveTo>
                    <a:cubicBezTo>
                      <a:pt x="18126" y="20"/>
                      <a:pt x="18131" y="4565"/>
                      <a:pt x="18134" y="9105"/>
                    </a:cubicBezTo>
                    <a:cubicBezTo>
                      <a:pt x="18138" y="13860"/>
                      <a:pt x="18140" y="18611"/>
                      <a:pt x="18140" y="18612"/>
                    </a:cubicBezTo>
                    <a:cubicBezTo>
                      <a:pt x="18140" y="19133"/>
                      <a:pt x="17470" y="19607"/>
                      <a:pt x="16387" y="19949"/>
                    </a:cubicBezTo>
                    <a:cubicBezTo>
                      <a:pt x="15305" y="20292"/>
                      <a:pt x="13811" y="20504"/>
                      <a:pt x="12163" y="20504"/>
                    </a:cubicBezTo>
                    <a:lnTo>
                      <a:pt x="9437" y="20504"/>
                    </a:lnTo>
                    <a:cubicBezTo>
                      <a:pt x="7789" y="20504"/>
                      <a:pt x="6295" y="20292"/>
                      <a:pt x="5213" y="19949"/>
                    </a:cubicBezTo>
                    <a:cubicBezTo>
                      <a:pt x="4130" y="19607"/>
                      <a:pt x="3460" y="19133"/>
                      <a:pt x="3460" y="18612"/>
                    </a:cubicBezTo>
                    <a:lnTo>
                      <a:pt x="3460" y="17947"/>
                    </a:lnTo>
                    <a:lnTo>
                      <a:pt x="0" y="17947"/>
                    </a:lnTo>
                    <a:lnTo>
                      <a:pt x="0" y="18612"/>
                    </a:lnTo>
                    <a:cubicBezTo>
                      <a:pt x="0" y="19433"/>
                      <a:pt x="1062" y="20181"/>
                      <a:pt x="2772" y="20722"/>
                    </a:cubicBezTo>
                    <a:cubicBezTo>
                      <a:pt x="4483" y="21264"/>
                      <a:pt x="6842" y="21600"/>
                      <a:pt x="9437" y="21600"/>
                    </a:cubicBezTo>
                    <a:lnTo>
                      <a:pt x="12163" y="21600"/>
                    </a:lnTo>
                    <a:cubicBezTo>
                      <a:pt x="14758" y="21600"/>
                      <a:pt x="17117" y="21264"/>
                      <a:pt x="18828" y="20722"/>
                    </a:cubicBezTo>
                    <a:cubicBezTo>
                      <a:pt x="20538" y="20181"/>
                      <a:pt x="21600" y="19433"/>
                      <a:pt x="21600" y="18612"/>
                    </a:cubicBezTo>
                    <a:cubicBezTo>
                      <a:pt x="21600" y="18611"/>
                      <a:pt x="21598" y="13860"/>
                      <a:pt x="21595" y="9105"/>
                    </a:cubicBezTo>
                    <a:cubicBezTo>
                      <a:pt x="21593" y="4565"/>
                      <a:pt x="21589" y="20"/>
                      <a:pt x="21587" y="0"/>
                    </a:cubicBezTo>
                    <a:lnTo>
                      <a:pt x="18123" y="0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sz="4800" kern="0" smtClean="0">
                  <a:solidFill>
                    <a:srgbClr val="000000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103" name="Rectangle 7"/>
              <p:cNvSpPr/>
              <p:nvPr/>
            </p:nvSpPr>
            <p:spPr>
              <a:xfrm>
                <a:off x="901806" y="0"/>
                <a:ext cx="71395" cy="178625"/>
              </a:xfrm>
              <a:prstGeom prst="rect">
                <a:avLst/>
              </a:prstGeom>
              <a:solidFill>
                <a:srgbClr val="E5E5E5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sz="4800" kern="0" smtClean="0">
                  <a:solidFill>
                    <a:srgbClr val="000000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7" name="Group 11"/>
          <p:cNvGrpSpPr/>
          <p:nvPr/>
        </p:nvGrpSpPr>
        <p:grpSpPr>
          <a:xfrm>
            <a:off x="4600255" y="2266969"/>
            <a:ext cx="2876386" cy="1081473"/>
            <a:chOff x="-1" y="0"/>
            <a:chExt cx="6339142" cy="2621751"/>
          </a:xfrm>
        </p:grpSpPr>
        <p:sp>
          <p:nvSpPr>
            <p:cNvPr id="108" name="Freeform: Shape 12"/>
            <p:cNvSpPr/>
            <p:nvPr/>
          </p:nvSpPr>
          <p:spPr>
            <a:xfrm>
              <a:off x="-1" y="1357297"/>
              <a:ext cx="1022089" cy="126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extrusionOk="0">
                  <a:moveTo>
                    <a:pt x="3163" y="18980"/>
                  </a:moveTo>
                  <a:cubicBezTo>
                    <a:pt x="1208" y="17359"/>
                    <a:pt x="3" y="15121"/>
                    <a:pt x="0" y="12653"/>
                  </a:cubicBezTo>
                  <a:cubicBezTo>
                    <a:pt x="-3" y="10068"/>
                    <a:pt x="1252" y="7771"/>
                    <a:pt x="3465" y="6076"/>
                  </a:cubicBezTo>
                  <a:lnTo>
                    <a:pt x="10799" y="0"/>
                  </a:lnTo>
                  <a:lnTo>
                    <a:pt x="18412" y="6308"/>
                  </a:lnTo>
                  <a:cubicBezTo>
                    <a:pt x="20379" y="7929"/>
                    <a:pt x="21597" y="10173"/>
                    <a:pt x="21597" y="12653"/>
                  </a:cubicBezTo>
                  <a:cubicBezTo>
                    <a:pt x="21597" y="17594"/>
                    <a:pt x="16762" y="21599"/>
                    <a:pt x="10799" y="21600"/>
                  </a:cubicBezTo>
                  <a:cubicBezTo>
                    <a:pt x="7817" y="21600"/>
                    <a:pt x="5116" y="20599"/>
                    <a:pt x="3163" y="18980"/>
                  </a:cubicBezTo>
                  <a:close/>
                </a:path>
              </a:pathLst>
            </a:custGeom>
            <a:solidFill>
              <a:srgbClr val="424F5D">
                <a:lumMod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sz="4800" kern="0" smtClean="0">
                <a:solidFill>
                  <a:srgbClr val="000000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09" name="Freeform: Shape 13"/>
            <p:cNvSpPr/>
            <p:nvPr/>
          </p:nvSpPr>
          <p:spPr>
            <a:xfrm>
              <a:off x="1152781" y="353219"/>
              <a:ext cx="1022089" cy="126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extrusionOk="0">
                  <a:moveTo>
                    <a:pt x="3163" y="18980"/>
                  </a:moveTo>
                  <a:cubicBezTo>
                    <a:pt x="1208" y="17359"/>
                    <a:pt x="3" y="15121"/>
                    <a:pt x="0" y="12653"/>
                  </a:cubicBezTo>
                  <a:cubicBezTo>
                    <a:pt x="-3" y="10068"/>
                    <a:pt x="1252" y="7771"/>
                    <a:pt x="3465" y="6076"/>
                  </a:cubicBezTo>
                  <a:lnTo>
                    <a:pt x="10799" y="0"/>
                  </a:lnTo>
                  <a:lnTo>
                    <a:pt x="18412" y="6308"/>
                  </a:lnTo>
                  <a:cubicBezTo>
                    <a:pt x="20379" y="7929"/>
                    <a:pt x="21597" y="10173"/>
                    <a:pt x="21597" y="12653"/>
                  </a:cubicBezTo>
                  <a:cubicBezTo>
                    <a:pt x="21597" y="17594"/>
                    <a:pt x="16762" y="21599"/>
                    <a:pt x="10799" y="21600"/>
                  </a:cubicBezTo>
                  <a:cubicBezTo>
                    <a:pt x="7817" y="21600"/>
                    <a:pt x="5116" y="20599"/>
                    <a:pt x="3163" y="18980"/>
                  </a:cubicBezTo>
                  <a:close/>
                </a:path>
              </a:pathLst>
            </a:custGeom>
            <a:solidFill>
              <a:srgbClr val="424F5D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sz="4800" kern="0" smtClean="0">
                <a:solidFill>
                  <a:srgbClr val="000000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10" name="Freeform: Shape 14"/>
            <p:cNvSpPr/>
            <p:nvPr/>
          </p:nvSpPr>
          <p:spPr>
            <a:xfrm>
              <a:off x="5317053" y="1357297"/>
              <a:ext cx="1022088" cy="126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extrusionOk="0">
                  <a:moveTo>
                    <a:pt x="3163" y="18980"/>
                  </a:moveTo>
                  <a:cubicBezTo>
                    <a:pt x="1208" y="17359"/>
                    <a:pt x="3" y="15121"/>
                    <a:pt x="0" y="12653"/>
                  </a:cubicBezTo>
                  <a:cubicBezTo>
                    <a:pt x="-3" y="10068"/>
                    <a:pt x="1252" y="7771"/>
                    <a:pt x="3465" y="6076"/>
                  </a:cubicBezTo>
                  <a:lnTo>
                    <a:pt x="10799" y="0"/>
                  </a:lnTo>
                  <a:lnTo>
                    <a:pt x="18412" y="6308"/>
                  </a:lnTo>
                  <a:cubicBezTo>
                    <a:pt x="20379" y="7929"/>
                    <a:pt x="21597" y="10173"/>
                    <a:pt x="21597" y="12653"/>
                  </a:cubicBezTo>
                  <a:cubicBezTo>
                    <a:pt x="21597" y="17594"/>
                    <a:pt x="16762" y="21599"/>
                    <a:pt x="10799" y="21600"/>
                  </a:cubicBezTo>
                  <a:cubicBezTo>
                    <a:pt x="7817" y="21600"/>
                    <a:pt x="5116" y="20599"/>
                    <a:pt x="3163" y="18980"/>
                  </a:cubicBezTo>
                  <a:close/>
                </a:path>
              </a:pathLst>
            </a:custGeom>
            <a:solidFill>
              <a:srgbClr val="424F5D">
                <a:lumMod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sz="4800" kern="0" smtClean="0">
                <a:solidFill>
                  <a:srgbClr val="000000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11" name="Freeform: Shape 15"/>
            <p:cNvSpPr/>
            <p:nvPr/>
          </p:nvSpPr>
          <p:spPr>
            <a:xfrm>
              <a:off x="2663787" y="0"/>
              <a:ext cx="1011567" cy="126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extrusionOk="0">
                  <a:moveTo>
                    <a:pt x="3163" y="18980"/>
                  </a:moveTo>
                  <a:cubicBezTo>
                    <a:pt x="1208" y="17359"/>
                    <a:pt x="3" y="15121"/>
                    <a:pt x="0" y="12653"/>
                  </a:cubicBezTo>
                  <a:cubicBezTo>
                    <a:pt x="-3" y="10068"/>
                    <a:pt x="1252" y="7771"/>
                    <a:pt x="3465" y="6076"/>
                  </a:cubicBezTo>
                  <a:lnTo>
                    <a:pt x="10799" y="0"/>
                  </a:lnTo>
                  <a:lnTo>
                    <a:pt x="18412" y="6308"/>
                  </a:lnTo>
                  <a:cubicBezTo>
                    <a:pt x="20379" y="7929"/>
                    <a:pt x="21597" y="10173"/>
                    <a:pt x="21597" y="12653"/>
                  </a:cubicBezTo>
                  <a:cubicBezTo>
                    <a:pt x="21597" y="17594"/>
                    <a:pt x="16762" y="21599"/>
                    <a:pt x="10799" y="21600"/>
                  </a:cubicBezTo>
                  <a:cubicBezTo>
                    <a:pt x="7817" y="21600"/>
                    <a:pt x="5116" y="20599"/>
                    <a:pt x="3163" y="18980"/>
                  </a:cubicBezTo>
                  <a:close/>
                </a:path>
              </a:pathLst>
            </a:custGeom>
            <a:solidFill>
              <a:srgbClr val="5496A6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sz="4800" kern="0" smtClean="0">
                <a:solidFill>
                  <a:srgbClr val="000000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12" name="Freeform: Shape 16"/>
            <p:cNvSpPr/>
            <p:nvPr/>
          </p:nvSpPr>
          <p:spPr>
            <a:xfrm>
              <a:off x="4164271" y="353219"/>
              <a:ext cx="1022089" cy="126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extrusionOk="0">
                  <a:moveTo>
                    <a:pt x="3163" y="18980"/>
                  </a:moveTo>
                  <a:cubicBezTo>
                    <a:pt x="1208" y="17359"/>
                    <a:pt x="3" y="15121"/>
                    <a:pt x="0" y="12653"/>
                  </a:cubicBezTo>
                  <a:cubicBezTo>
                    <a:pt x="-3" y="10068"/>
                    <a:pt x="1252" y="7771"/>
                    <a:pt x="3465" y="6076"/>
                  </a:cubicBezTo>
                  <a:lnTo>
                    <a:pt x="10799" y="0"/>
                  </a:lnTo>
                  <a:lnTo>
                    <a:pt x="18412" y="6308"/>
                  </a:lnTo>
                  <a:cubicBezTo>
                    <a:pt x="20379" y="7929"/>
                    <a:pt x="21597" y="10173"/>
                    <a:pt x="21597" y="12653"/>
                  </a:cubicBezTo>
                  <a:cubicBezTo>
                    <a:pt x="21597" y="17594"/>
                    <a:pt x="16762" y="21599"/>
                    <a:pt x="10799" y="21600"/>
                  </a:cubicBezTo>
                  <a:cubicBezTo>
                    <a:pt x="7817" y="21600"/>
                    <a:pt x="5116" y="20599"/>
                    <a:pt x="3163" y="18980"/>
                  </a:cubicBezTo>
                  <a:close/>
                </a:path>
              </a:pathLst>
            </a:custGeom>
            <a:solidFill>
              <a:srgbClr val="424F5D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sz="4800" kern="0" smtClean="0">
                <a:solidFill>
                  <a:srgbClr val="000000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113" name="Freeform: Shape 17"/>
          <p:cNvSpPr/>
          <p:nvPr/>
        </p:nvSpPr>
        <p:spPr bwMode="auto">
          <a:xfrm>
            <a:off x="5934219" y="2428331"/>
            <a:ext cx="194897" cy="194053"/>
          </a:xfrm>
          <a:custGeom>
            <a:avLst/>
            <a:gdLst/>
            <a:ahLst/>
            <a:cxnLst>
              <a:cxn ang="0">
                <a:pos x="268" y="0"/>
              </a:cxn>
              <a:cxn ang="0">
                <a:pos x="57" y="30"/>
              </a:cxn>
              <a:cxn ang="0">
                <a:pos x="61" y="30"/>
              </a:cxn>
              <a:cxn ang="0">
                <a:pos x="61" y="214"/>
              </a:cxn>
              <a:cxn ang="0">
                <a:pos x="46" y="211"/>
              </a:cxn>
              <a:cxn ang="0">
                <a:pos x="0" y="257"/>
              </a:cxn>
              <a:cxn ang="0">
                <a:pos x="46" y="302"/>
              </a:cxn>
              <a:cxn ang="0">
                <a:pos x="91" y="257"/>
              </a:cxn>
              <a:cxn ang="0">
                <a:pos x="88" y="242"/>
              </a:cxn>
              <a:cxn ang="0">
                <a:pos x="91" y="242"/>
              </a:cxn>
              <a:cxn ang="0">
                <a:pos x="91" y="117"/>
              </a:cxn>
              <a:cxn ang="0">
                <a:pos x="242" y="95"/>
              </a:cxn>
              <a:cxn ang="0">
                <a:pos x="242" y="184"/>
              </a:cxn>
              <a:cxn ang="0">
                <a:pos x="227" y="181"/>
              </a:cxn>
              <a:cxn ang="0">
                <a:pos x="182" y="226"/>
              </a:cxn>
              <a:cxn ang="0">
                <a:pos x="227" y="272"/>
              </a:cxn>
              <a:cxn ang="0">
                <a:pos x="273" y="226"/>
              </a:cxn>
              <a:cxn ang="0">
                <a:pos x="269" y="211"/>
              </a:cxn>
              <a:cxn ang="0">
                <a:pos x="273" y="211"/>
              </a:cxn>
              <a:cxn ang="0">
                <a:pos x="273" y="60"/>
              </a:cxn>
              <a:cxn ang="0">
                <a:pos x="277" y="60"/>
              </a:cxn>
              <a:cxn ang="0">
                <a:pos x="268" y="0"/>
              </a:cxn>
            </a:cxnLst>
            <a:rect l="0" t="0" r="r" b="b"/>
            <a:pathLst>
              <a:path w="277" h="302">
                <a:moveTo>
                  <a:pt x="268" y="0"/>
                </a:moveTo>
                <a:cubicBezTo>
                  <a:pt x="57" y="30"/>
                  <a:pt x="57" y="30"/>
                  <a:pt x="57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214"/>
                  <a:pt x="61" y="214"/>
                  <a:pt x="61" y="214"/>
                </a:cubicBezTo>
                <a:cubicBezTo>
                  <a:pt x="56" y="213"/>
                  <a:pt x="51" y="211"/>
                  <a:pt x="46" y="211"/>
                </a:cubicBezTo>
                <a:cubicBezTo>
                  <a:pt x="21" y="211"/>
                  <a:pt x="0" y="232"/>
                  <a:pt x="0" y="257"/>
                </a:cubicBezTo>
                <a:cubicBezTo>
                  <a:pt x="0" y="282"/>
                  <a:pt x="21" y="302"/>
                  <a:pt x="46" y="302"/>
                </a:cubicBezTo>
                <a:cubicBezTo>
                  <a:pt x="71" y="302"/>
                  <a:pt x="91" y="282"/>
                  <a:pt x="91" y="257"/>
                </a:cubicBezTo>
                <a:cubicBezTo>
                  <a:pt x="91" y="251"/>
                  <a:pt x="90" y="246"/>
                  <a:pt x="88" y="242"/>
                </a:cubicBezTo>
                <a:cubicBezTo>
                  <a:pt x="91" y="242"/>
                  <a:pt x="91" y="242"/>
                  <a:pt x="91" y="242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242" y="95"/>
                  <a:pt x="242" y="95"/>
                  <a:pt x="242" y="95"/>
                </a:cubicBezTo>
                <a:cubicBezTo>
                  <a:pt x="242" y="184"/>
                  <a:pt x="242" y="184"/>
                  <a:pt x="242" y="184"/>
                </a:cubicBezTo>
                <a:cubicBezTo>
                  <a:pt x="238" y="182"/>
                  <a:pt x="233" y="181"/>
                  <a:pt x="227" y="181"/>
                </a:cubicBezTo>
                <a:cubicBezTo>
                  <a:pt x="202" y="181"/>
                  <a:pt x="182" y="201"/>
                  <a:pt x="182" y="226"/>
                </a:cubicBezTo>
                <a:cubicBezTo>
                  <a:pt x="182" y="252"/>
                  <a:pt x="202" y="272"/>
                  <a:pt x="227" y="272"/>
                </a:cubicBezTo>
                <a:cubicBezTo>
                  <a:pt x="252" y="272"/>
                  <a:pt x="273" y="252"/>
                  <a:pt x="273" y="226"/>
                </a:cubicBezTo>
                <a:cubicBezTo>
                  <a:pt x="273" y="221"/>
                  <a:pt x="271" y="216"/>
                  <a:pt x="269" y="211"/>
                </a:cubicBezTo>
                <a:cubicBezTo>
                  <a:pt x="273" y="211"/>
                  <a:pt x="273" y="211"/>
                  <a:pt x="273" y="211"/>
                </a:cubicBezTo>
                <a:cubicBezTo>
                  <a:pt x="273" y="60"/>
                  <a:pt x="273" y="60"/>
                  <a:pt x="273" y="60"/>
                </a:cubicBezTo>
                <a:cubicBezTo>
                  <a:pt x="277" y="60"/>
                  <a:pt x="277" y="60"/>
                  <a:pt x="277" y="60"/>
                </a:cubicBezTo>
                <a:cubicBezTo>
                  <a:pt x="268" y="0"/>
                  <a:pt x="268" y="0"/>
                  <a:pt x="268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/>
            </a:pPr>
            <a:endParaRPr sz="4800" kern="0" smtClean="0">
              <a:solidFill>
                <a:srgbClr val="0000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14" name="Freeform: Shape 18"/>
          <p:cNvSpPr/>
          <p:nvPr/>
        </p:nvSpPr>
        <p:spPr bwMode="auto">
          <a:xfrm>
            <a:off x="5240024" y="2613157"/>
            <a:ext cx="221473" cy="162989"/>
          </a:xfrm>
          <a:custGeom>
            <a:avLst/>
            <a:gdLst/>
            <a:ahLst/>
            <a:cxnLst>
              <a:cxn ang="0">
                <a:pos x="259" y="87"/>
              </a:cxn>
              <a:cxn ang="0">
                <a:pos x="281" y="65"/>
              </a:cxn>
              <a:cxn ang="0">
                <a:pos x="303" y="87"/>
              </a:cxn>
              <a:cxn ang="0">
                <a:pos x="281" y="108"/>
              </a:cxn>
              <a:cxn ang="0">
                <a:pos x="259" y="87"/>
              </a:cxn>
              <a:cxn ang="0">
                <a:pos x="237" y="22"/>
              </a:cxn>
              <a:cxn ang="0">
                <a:pos x="212" y="0"/>
              </a:cxn>
              <a:cxn ang="0">
                <a:pos x="133" y="0"/>
              </a:cxn>
              <a:cxn ang="0">
                <a:pos x="108" y="22"/>
              </a:cxn>
              <a:cxn ang="0">
                <a:pos x="65" y="22"/>
              </a:cxn>
              <a:cxn ang="0">
                <a:pos x="0" y="87"/>
              </a:cxn>
              <a:cxn ang="0">
                <a:pos x="0" y="216"/>
              </a:cxn>
              <a:cxn ang="0">
                <a:pos x="65" y="281"/>
              </a:cxn>
              <a:cxn ang="0">
                <a:pos x="281" y="281"/>
              </a:cxn>
              <a:cxn ang="0">
                <a:pos x="346" y="216"/>
              </a:cxn>
              <a:cxn ang="0">
                <a:pos x="346" y="87"/>
              </a:cxn>
              <a:cxn ang="0">
                <a:pos x="281" y="22"/>
              </a:cxn>
              <a:cxn ang="0">
                <a:pos x="237" y="22"/>
              </a:cxn>
              <a:cxn ang="0">
                <a:pos x="175" y="87"/>
              </a:cxn>
              <a:cxn ang="0">
                <a:pos x="238" y="153"/>
              </a:cxn>
              <a:cxn ang="0">
                <a:pos x="172" y="216"/>
              </a:cxn>
              <a:cxn ang="0">
                <a:pos x="108" y="152"/>
              </a:cxn>
              <a:cxn ang="0">
                <a:pos x="175" y="87"/>
              </a:cxn>
            </a:cxnLst>
            <a:rect l="0" t="0" r="r" b="b"/>
            <a:pathLst>
              <a:path w="346" h="281">
                <a:moveTo>
                  <a:pt x="259" y="87"/>
                </a:moveTo>
                <a:cubicBezTo>
                  <a:pt x="259" y="75"/>
                  <a:pt x="269" y="65"/>
                  <a:pt x="281" y="65"/>
                </a:cubicBezTo>
                <a:cubicBezTo>
                  <a:pt x="293" y="65"/>
                  <a:pt x="303" y="75"/>
                  <a:pt x="303" y="87"/>
                </a:cubicBezTo>
                <a:cubicBezTo>
                  <a:pt x="303" y="99"/>
                  <a:pt x="293" y="108"/>
                  <a:pt x="281" y="108"/>
                </a:cubicBezTo>
                <a:cubicBezTo>
                  <a:pt x="269" y="108"/>
                  <a:pt x="259" y="99"/>
                  <a:pt x="259" y="87"/>
                </a:cubicBezTo>
                <a:close/>
                <a:moveTo>
                  <a:pt x="237" y="22"/>
                </a:moveTo>
                <a:cubicBezTo>
                  <a:pt x="237" y="1"/>
                  <a:pt x="226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9" y="0"/>
                  <a:pt x="108" y="1"/>
                  <a:pt x="108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32" y="22"/>
                  <a:pt x="0" y="54"/>
                  <a:pt x="0" y="87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49"/>
                  <a:pt x="32" y="281"/>
                  <a:pt x="65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313" y="281"/>
                  <a:pt x="346" y="249"/>
                  <a:pt x="346" y="216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54"/>
                  <a:pt x="313" y="22"/>
                  <a:pt x="281" y="22"/>
                </a:cubicBezTo>
                <a:cubicBezTo>
                  <a:pt x="237" y="22"/>
                  <a:pt x="237" y="22"/>
                  <a:pt x="237" y="22"/>
                </a:cubicBezTo>
                <a:close/>
                <a:moveTo>
                  <a:pt x="175" y="87"/>
                </a:moveTo>
                <a:cubicBezTo>
                  <a:pt x="210" y="87"/>
                  <a:pt x="238" y="117"/>
                  <a:pt x="238" y="153"/>
                </a:cubicBezTo>
                <a:cubicBezTo>
                  <a:pt x="238" y="188"/>
                  <a:pt x="207" y="216"/>
                  <a:pt x="172" y="216"/>
                </a:cubicBezTo>
                <a:cubicBezTo>
                  <a:pt x="138" y="216"/>
                  <a:pt x="108" y="187"/>
                  <a:pt x="108" y="152"/>
                </a:cubicBezTo>
                <a:cubicBezTo>
                  <a:pt x="108" y="116"/>
                  <a:pt x="141" y="87"/>
                  <a:pt x="175" y="8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/>
            </a:pPr>
            <a:endParaRPr sz="4800" kern="0" smtClean="0">
              <a:solidFill>
                <a:srgbClr val="0000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15" name="Freeform: Shape 19"/>
          <p:cNvSpPr/>
          <p:nvPr/>
        </p:nvSpPr>
        <p:spPr bwMode="auto">
          <a:xfrm>
            <a:off x="4735017" y="3066570"/>
            <a:ext cx="199327" cy="112175"/>
          </a:xfrm>
          <a:custGeom>
            <a:avLst/>
            <a:gdLst/>
            <a:ahLst/>
            <a:cxnLst>
              <a:cxn ang="0">
                <a:pos x="248" y="193"/>
              </a:cxn>
              <a:cxn ang="0">
                <a:pos x="248" y="193"/>
              </a:cxn>
              <a:cxn ang="0">
                <a:pos x="72" y="193"/>
              </a:cxn>
              <a:cxn ang="0">
                <a:pos x="72" y="193"/>
              </a:cxn>
              <a:cxn ang="0">
                <a:pos x="0" y="116"/>
              </a:cxn>
              <a:cxn ang="0">
                <a:pos x="78" y="39"/>
              </a:cxn>
              <a:cxn ang="0">
                <a:pos x="96" y="41"/>
              </a:cxn>
              <a:cxn ang="0">
                <a:pos x="164" y="0"/>
              </a:cxn>
              <a:cxn ang="0">
                <a:pos x="241" y="66"/>
              </a:cxn>
              <a:cxn ang="0">
                <a:pos x="247" y="66"/>
              </a:cxn>
              <a:cxn ang="0">
                <a:pos x="311" y="129"/>
              </a:cxn>
              <a:cxn ang="0">
                <a:pos x="248" y="193"/>
              </a:cxn>
            </a:cxnLst>
            <a:rect l="0" t="0" r="r" b="b"/>
            <a:pathLst>
              <a:path w="311" h="193">
                <a:moveTo>
                  <a:pt x="248" y="193"/>
                </a:moveTo>
                <a:cubicBezTo>
                  <a:pt x="248" y="193"/>
                  <a:pt x="248" y="193"/>
                  <a:pt x="248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32" y="190"/>
                  <a:pt x="0" y="156"/>
                  <a:pt x="0" y="116"/>
                </a:cubicBezTo>
                <a:cubicBezTo>
                  <a:pt x="0" y="73"/>
                  <a:pt x="35" y="39"/>
                  <a:pt x="78" y="39"/>
                </a:cubicBezTo>
                <a:cubicBezTo>
                  <a:pt x="84" y="39"/>
                  <a:pt x="90" y="40"/>
                  <a:pt x="96" y="41"/>
                </a:cubicBezTo>
                <a:cubicBezTo>
                  <a:pt x="109" y="17"/>
                  <a:pt x="135" y="0"/>
                  <a:pt x="164" y="0"/>
                </a:cubicBezTo>
                <a:cubicBezTo>
                  <a:pt x="203" y="0"/>
                  <a:pt x="236" y="29"/>
                  <a:pt x="241" y="66"/>
                </a:cubicBezTo>
                <a:cubicBezTo>
                  <a:pt x="243" y="66"/>
                  <a:pt x="245" y="66"/>
                  <a:pt x="247" y="66"/>
                </a:cubicBezTo>
                <a:cubicBezTo>
                  <a:pt x="282" y="66"/>
                  <a:pt x="311" y="94"/>
                  <a:pt x="311" y="129"/>
                </a:cubicBezTo>
                <a:cubicBezTo>
                  <a:pt x="311" y="164"/>
                  <a:pt x="283" y="192"/>
                  <a:pt x="248" y="19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/>
            </a:pPr>
            <a:endParaRPr sz="4800" kern="0" smtClean="0">
              <a:solidFill>
                <a:srgbClr val="0000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116" name="Group 20"/>
          <p:cNvGrpSpPr/>
          <p:nvPr/>
        </p:nvGrpSpPr>
        <p:grpSpPr>
          <a:xfrm>
            <a:off x="6637242" y="2641455"/>
            <a:ext cx="197216" cy="123680"/>
            <a:chOff x="857250" y="2541588"/>
            <a:chExt cx="296863" cy="204788"/>
          </a:xfrm>
          <a:solidFill>
            <a:srgbClr val="FFFFFF"/>
          </a:solidFill>
        </p:grpSpPr>
        <p:sp>
          <p:nvSpPr>
            <p:cNvPr id="117" name="Freeform: Shape 21"/>
            <p:cNvSpPr/>
            <p:nvPr/>
          </p:nvSpPr>
          <p:spPr bwMode="auto">
            <a:xfrm>
              <a:off x="857250" y="2541588"/>
              <a:ext cx="204788" cy="204788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72"/>
                </a:cxn>
                <a:cxn ang="0">
                  <a:pos x="7" y="80"/>
                </a:cxn>
                <a:cxn ang="0">
                  <a:pos x="73" y="80"/>
                </a:cxn>
                <a:cxn ang="0">
                  <a:pos x="80" y="72"/>
                </a:cxn>
                <a:cxn ang="0">
                  <a:pos x="80" y="7"/>
                </a:cxn>
                <a:cxn ang="0">
                  <a:pos x="73" y="0"/>
                </a:cxn>
              </a:cxnLst>
              <a:rect l="0" t="0" r="r" b="b"/>
              <a:pathLst>
                <a:path w="80" h="80">
                  <a:moveTo>
                    <a:pt x="7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6"/>
                    <a:pt x="3" y="80"/>
                    <a:pt x="7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7" y="80"/>
                    <a:pt x="80" y="76"/>
                    <a:pt x="80" y="72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3"/>
                    <a:pt x="77" y="0"/>
                    <a:pt x="7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 sz="4800" kern="0" smtClean="0">
                <a:solidFill>
                  <a:srgbClr val="000000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18" name="Freeform: Shape 22"/>
            <p:cNvSpPr/>
            <p:nvPr/>
          </p:nvSpPr>
          <p:spPr bwMode="auto">
            <a:xfrm>
              <a:off x="1079500" y="2566988"/>
              <a:ext cx="74613" cy="150813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10" y="10"/>
                </a:cxn>
                <a:cxn ang="0">
                  <a:pos x="0" y="16"/>
                </a:cxn>
                <a:cxn ang="0">
                  <a:pos x="0" y="43"/>
                </a:cxn>
                <a:cxn ang="0">
                  <a:pos x="10" y="49"/>
                </a:cxn>
                <a:cxn ang="0">
                  <a:pos x="23" y="57"/>
                </a:cxn>
                <a:cxn ang="0">
                  <a:pos x="29" y="53"/>
                </a:cxn>
                <a:cxn ang="0">
                  <a:pos x="29" y="6"/>
                </a:cxn>
                <a:cxn ang="0">
                  <a:pos x="23" y="2"/>
                </a:cxn>
              </a:cxnLst>
              <a:rect l="0" t="0" r="r" b="b"/>
              <a:pathLst>
                <a:path w="29" h="59">
                  <a:moveTo>
                    <a:pt x="23" y="2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7" y="12"/>
                    <a:pt x="3" y="14"/>
                    <a:pt x="0" y="16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3" y="45"/>
                    <a:pt x="7" y="47"/>
                    <a:pt x="10" y="49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6" y="59"/>
                    <a:pt x="29" y="57"/>
                    <a:pt x="29" y="53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2"/>
                    <a:pt x="26" y="0"/>
                    <a:pt x="23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 sz="4800" kern="0" smtClean="0">
                <a:solidFill>
                  <a:srgbClr val="000000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119" name="Freeform: Shape 23"/>
          <p:cNvSpPr/>
          <p:nvPr/>
        </p:nvSpPr>
        <p:spPr bwMode="auto">
          <a:xfrm>
            <a:off x="7129239" y="3045711"/>
            <a:ext cx="219260" cy="171905"/>
          </a:xfrm>
          <a:custGeom>
            <a:avLst/>
            <a:gdLst/>
            <a:ahLst/>
            <a:cxnLst>
              <a:cxn ang="0">
                <a:pos x="95" y="7"/>
              </a:cxn>
              <a:cxn ang="0">
                <a:pos x="95" y="14"/>
              </a:cxn>
              <a:cxn ang="0">
                <a:pos x="15" y="36"/>
              </a:cxn>
              <a:cxn ang="0">
                <a:pos x="0" y="28"/>
              </a:cxn>
              <a:cxn ang="0">
                <a:pos x="0" y="72"/>
              </a:cxn>
              <a:cxn ang="0">
                <a:pos x="15" y="65"/>
              </a:cxn>
              <a:cxn ang="0">
                <a:pos x="24" y="67"/>
              </a:cxn>
              <a:cxn ang="0">
                <a:pos x="21" y="76"/>
              </a:cxn>
              <a:cxn ang="0">
                <a:pos x="29" y="89"/>
              </a:cxn>
              <a:cxn ang="0">
                <a:pos x="50" y="95"/>
              </a:cxn>
              <a:cxn ang="0">
                <a:pos x="53" y="95"/>
              </a:cxn>
              <a:cxn ang="0">
                <a:pos x="64" y="87"/>
              </a:cxn>
              <a:cxn ang="0">
                <a:pos x="66" y="78"/>
              </a:cxn>
              <a:cxn ang="0">
                <a:pos x="95" y="86"/>
              </a:cxn>
              <a:cxn ang="0">
                <a:pos x="95" y="94"/>
              </a:cxn>
              <a:cxn ang="0">
                <a:pos x="117" y="101"/>
              </a:cxn>
              <a:cxn ang="0">
                <a:pos x="117" y="0"/>
              </a:cxn>
              <a:cxn ang="0">
                <a:pos x="95" y="7"/>
              </a:cxn>
              <a:cxn ang="0">
                <a:pos x="57" y="85"/>
              </a:cxn>
              <a:cxn ang="0">
                <a:pos x="52" y="88"/>
              </a:cxn>
              <a:cxn ang="0">
                <a:pos x="31" y="82"/>
              </a:cxn>
              <a:cxn ang="0">
                <a:pos x="28" y="78"/>
              </a:cxn>
              <a:cxn ang="0">
                <a:pos x="31" y="69"/>
              </a:cxn>
              <a:cxn ang="0">
                <a:pos x="59" y="77"/>
              </a:cxn>
              <a:cxn ang="0">
                <a:pos x="57" y="85"/>
              </a:cxn>
              <a:cxn ang="0">
                <a:pos x="95" y="50"/>
              </a:cxn>
              <a:cxn ang="0">
                <a:pos x="15" y="50"/>
              </a:cxn>
              <a:cxn ang="0">
                <a:pos x="15" y="43"/>
              </a:cxn>
              <a:cxn ang="0">
                <a:pos x="95" y="21"/>
              </a:cxn>
              <a:cxn ang="0">
                <a:pos x="95" y="50"/>
              </a:cxn>
              <a:cxn ang="0">
                <a:pos x="109" y="50"/>
              </a:cxn>
              <a:cxn ang="0">
                <a:pos x="102" y="50"/>
              </a:cxn>
              <a:cxn ang="0">
                <a:pos x="102" y="14"/>
              </a:cxn>
              <a:cxn ang="0">
                <a:pos x="109" y="14"/>
              </a:cxn>
              <a:cxn ang="0">
                <a:pos x="109" y="50"/>
              </a:cxn>
            </a:cxnLst>
            <a:rect l="0" t="0" r="r" b="b"/>
            <a:pathLst>
              <a:path w="117" h="101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/>
            </a:pPr>
            <a:endParaRPr sz="4800" kern="0" smtClean="0">
              <a:solidFill>
                <a:srgbClr val="0000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120" name="Group 31"/>
          <p:cNvGrpSpPr/>
          <p:nvPr/>
        </p:nvGrpSpPr>
        <p:grpSpPr>
          <a:xfrm>
            <a:off x="9627064" y="2117019"/>
            <a:ext cx="365797" cy="366220"/>
            <a:chOff x="10914543" y="1700136"/>
            <a:chExt cx="487729" cy="488293"/>
          </a:xfrm>
        </p:grpSpPr>
        <p:sp>
          <p:nvSpPr>
            <p:cNvPr id="121" name="Rectangle 36"/>
            <p:cNvSpPr/>
            <p:nvPr/>
          </p:nvSpPr>
          <p:spPr>
            <a:xfrm>
              <a:off x="10914543" y="1700136"/>
              <a:ext cx="487729" cy="488293"/>
            </a:xfrm>
            <a:prstGeom prst="rect">
              <a:avLst/>
            </a:prstGeom>
            <a:solidFill>
              <a:srgbClr val="424F5D">
                <a:lumMod val="10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sz="4800" kern="0" smtClean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22" name="Freeform: Shape 45"/>
            <p:cNvSpPr/>
            <p:nvPr/>
          </p:nvSpPr>
          <p:spPr bwMode="auto">
            <a:xfrm>
              <a:off x="11025523" y="1862021"/>
              <a:ext cx="265769" cy="164523"/>
            </a:xfrm>
            <a:custGeom>
              <a:avLst/>
              <a:gdLst/>
              <a:ahLst/>
              <a:cxnLst>
                <a:cxn ang="0">
                  <a:pos x="248" y="193"/>
                </a:cxn>
                <a:cxn ang="0">
                  <a:pos x="248" y="193"/>
                </a:cxn>
                <a:cxn ang="0">
                  <a:pos x="72" y="193"/>
                </a:cxn>
                <a:cxn ang="0">
                  <a:pos x="72" y="193"/>
                </a:cxn>
                <a:cxn ang="0">
                  <a:pos x="0" y="116"/>
                </a:cxn>
                <a:cxn ang="0">
                  <a:pos x="78" y="39"/>
                </a:cxn>
                <a:cxn ang="0">
                  <a:pos x="96" y="41"/>
                </a:cxn>
                <a:cxn ang="0">
                  <a:pos x="164" y="0"/>
                </a:cxn>
                <a:cxn ang="0">
                  <a:pos x="241" y="66"/>
                </a:cxn>
                <a:cxn ang="0">
                  <a:pos x="247" y="66"/>
                </a:cxn>
                <a:cxn ang="0">
                  <a:pos x="311" y="129"/>
                </a:cxn>
                <a:cxn ang="0">
                  <a:pos x="248" y="193"/>
                </a:cxn>
              </a:cxnLst>
              <a:rect l="0" t="0" r="r" b="b"/>
              <a:pathLst>
                <a:path w="311" h="193">
                  <a:moveTo>
                    <a:pt x="248" y="193"/>
                  </a:moveTo>
                  <a:cubicBezTo>
                    <a:pt x="248" y="193"/>
                    <a:pt x="248" y="193"/>
                    <a:pt x="248" y="193"/>
                  </a:cubicBezTo>
                  <a:cubicBezTo>
                    <a:pt x="72" y="193"/>
                    <a:pt x="72" y="193"/>
                    <a:pt x="72" y="193"/>
                  </a:cubicBezTo>
                  <a:cubicBezTo>
                    <a:pt x="72" y="193"/>
                    <a:pt x="72" y="193"/>
                    <a:pt x="72" y="193"/>
                  </a:cubicBezTo>
                  <a:cubicBezTo>
                    <a:pt x="32" y="190"/>
                    <a:pt x="0" y="156"/>
                    <a:pt x="0" y="116"/>
                  </a:cubicBezTo>
                  <a:cubicBezTo>
                    <a:pt x="0" y="73"/>
                    <a:pt x="35" y="39"/>
                    <a:pt x="78" y="39"/>
                  </a:cubicBezTo>
                  <a:cubicBezTo>
                    <a:pt x="84" y="39"/>
                    <a:pt x="90" y="40"/>
                    <a:pt x="96" y="41"/>
                  </a:cubicBezTo>
                  <a:cubicBezTo>
                    <a:pt x="109" y="17"/>
                    <a:pt x="135" y="0"/>
                    <a:pt x="164" y="0"/>
                  </a:cubicBezTo>
                  <a:cubicBezTo>
                    <a:pt x="203" y="0"/>
                    <a:pt x="236" y="29"/>
                    <a:pt x="241" y="66"/>
                  </a:cubicBezTo>
                  <a:cubicBezTo>
                    <a:pt x="243" y="66"/>
                    <a:pt x="245" y="66"/>
                    <a:pt x="247" y="66"/>
                  </a:cubicBezTo>
                  <a:cubicBezTo>
                    <a:pt x="282" y="66"/>
                    <a:pt x="311" y="94"/>
                    <a:pt x="311" y="129"/>
                  </a:cubicBezTo>
                  <a:cubicBezTo>
                    <a:pt x="311" y="164"/>
                    <a:pt x="283" y="192"/>
                    <a:pt x="248" y="19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 sz="4800" kern="0" smtClean="0">
                <a:solidFill>
                  <a:srgbClr val="000000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123" name="Group 32"/>
          <p:cNvGrpSpPr/>
          <p:nvPr/>
        </p:nvGrpSpPr>
        <p:grpSpPr>
          <a:xfrm>
            <a:off x="9627064" y="3356344"/>
            <a:ext cx="365797" cy="366220"/>
            <a:chOff x="10914543" y="3352569"/>
            <a:chExt cx="487729" cy="488293"/>
          </a:xfrm>
        </p:grpSpPr>
        <p:sp>
          <p:nvSpPr>
            <p:cNvPr id="124" name="Rectangle 39"/>
            <p:cNvSpPr/>
            <p:nvPr/>
          </p:nvSpPr>
          <p:spPr>
            <a:xfrm>
              <a:off x="10914543" y="3352569"/>
              <a:ext cx="487729" cy="488293"/>
            </a:xfrm>
            <a:prstGeom prst="rect">
              <a:avLst/>
            </a:prstGeom>
            <a:solidFill>
              <a:srgbClr val="424F5D">
                <a:lumMod val="10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sz="4800" kern="0" smtClean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25" name="Freeform: Shape 46"/>
            <p:cNvSpPr/>
            <p:nvPr/>
          </p:nvSpPr>
          <p:spPr bwMode="auto">
            <a:xfrm>
              <a:off x="11024181" y="3488056"/>
              <a:ext cx="268452" cy="217318"/>
            </a:xfrm>
            <a:custGeom>
              <a:avLst/>
              <a:gdLst/>
              <a:ahLst/>
              <a:cxnLst>
                <a:cxn ang="0">
                  <a:pos x="259" y="87"/>
                </a:cxn>
                <a:cxn ang="0">
                  <a:pos x="281" y="65"/>
                </a:cxn>
                <a:cxn ang="0">
                  <a:pos x="303" y="87"/>
                </a:cxn>
                <a:cxn ang="0">
                  <a:pos x="281" y="108"/>
                </a:cxn>
                <a:cxn ang="0">
                  <a:pos x="259" y="87"/>
                </a:cxn>
                <a:cxn ang="0">
                  <a:pos x="237" y="22"/>
                </a:cxn>
                <a:cxn ang="0">
                  <a:pos x="212" y="0"/>
                </a:cxn>
                <a:cxn ang="0">
                  <a:pos x="133" y="0"/>
                </a:cxn>
                <a:cxn ang="0">
                  <a:pos x="108" y="22"/>
                </a:cxn>
                <a:cxn ang="0">
                  <a:pos x="65" y="22"/>
                </a:cxn>
                <a:cxn ang="0">
                  <a:pos x="0" y="87"/>
                </a:cxn>
                <a:cxn ang="0">
                  <a:pos x="0" y="216"/>
                </a:cxn>
                <a:cxn ang="0">
                  <a:pos x="65" y="281"/>
                </a:cxn>
                <a:cxn ang="0">
                  <a:pos x="281" y="281"/>
                </a:cxn>
                <a:cxn ang="0">
                  <a:pos x="346" y="216"/>
                </a:cxn>
                <a:cxn ang="0">
                  <a:pos x="346" y="87"/>
                </a:cxn>
                <a:cxn ang="0">
                  <a:pos x="281" y="22"/>
                </a:cxn>
                <a:cxn ang="0">
                  <a:pos x="237" y="22"/>
                </a:cxn>
                <a:cxn ang="0">
                  <a:pos x="175" y="87"/>
                </a:cxn>
                <a:cxn ang="0">
                  <a:pos x="238" y="153"/>
                </a:cxn>
                <a:cxn ang="0">
                  <a:pos x="172" y="216"/>
                </a:cxn>
                <a:cxn ang="0">
                  <a:pos x="108" y="152"/>
                </a:cxn>
                <a:cxn ang="0">
                  <a:pos x="175" y="87"/>
                </a:cxn>
              </a:cxnLst>
              <a:rect l="0" t="0" r="r" b="b"/>
              <a:pathLst>
                <a:path w="346" h="281">
                  <a:moveTo>
                    <a:pt x="259" y="87"/>
                  </a:moveTo>
                  <a:cubicBezTo>
                    <a:pt x="259" y="75"/>
                    <a:pt x="269" y="65"/>
                    <a:pt x="281" y="65"/>
                  </a:cubicBezTo>
                  <a:cubicBezTo>
                    <a:pt x="293" y="65"/>
                    <a:pt x="303" y="75"/>
                    <a:pt x="303" y="87"/>
                  </a:cubicBezTo>
                  <a:cubicBezTo>
                    <a:pt x="303" y="99"/>
                    <a:pt x="293" y="108"/>
                    <a:pt x="281" y="108"/>
                  </a:cubicBezTo>
                  <a:cubicBezTo>
                    <a:pt x="269" y="108"/>
                    <a:pt x="259" y="99"/>
                    <a:pt x="259" y="87"/>
                  </a:cubicBezTo>
                  <a:close/>
                  <a:moveTo>
                    <a:pt x="237" y="22"/>
                  </a:moveTo>
                  <a:cubicBezTo>
                    <a:pt x="237" y="1"/>
                    <a:pt x="226" y="0"/>
                    <a:pt x="21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9" y="0"/>
                    <a:pt x="108" y="1"/>
                    <a:pt x="108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32" y="22"/>
                    <a:pt x="0" y="54"/>
                    <a:pt x="0" y="8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49"/>
                    <a:pt x="32" y="281"/>
                    <a:pt x="65" y="281"/>
                  </a:cubicBezTo>
                  <a:cubicBezTo>
                    <a:pt x="281" y="281"/>
                    <a:pt x="281" y="281"/>
                    <a:pt x="281" y="281"/>
                  </a:cubicBezTo>
                  <a:cubicBezTo>
                    <a:pt x="313" y="281"/>
                    <a:pt x="346" y="249"/>
                    <a:pt x="346" y="216"/>
                  </a:cubicBezTo>
                  <a:cubicBezTo>
                    <a:pt x="346" y="87"/>
                    <a:pt x="346" y="87"/>
                    <a:pt x="346" y="87"/>
                  </a:cubicBezTo>
                  <a:cubicBezTo>
                    <a:pt x="346" y="54"/>
                    <a:pt x="313" y="22"/>
                    <a:pt x="281" y="22"/>
                  </a:cubicBezTo>
                  <a:cubicBezTo>
                    <a:pt x="237" y="22"/>
                    <a:pt x="237" y="22"/>
                    <a:pt x="237" y="22"/>
                  </a:cubicBezTo>
                  <a:close/>
                  <a:moveTo>
                    <a:pt x="175" y="87"/>
                  </a:moveTo>
                  <a:cubicBezTo>
                    <a:pt x="210" y="87"/>
                    <a:pt x="238" y="117"/>
                    <a:pt x="238" y="153"/>
                  </a:cubicBezTo>
                  <a:cubicBezTo>
                    <a:pt x="238" y="188"/>
                    <a:pt x="207" y="216"/>
                    <a:pt x="172" y="216"/>
                  </a:cubicBezTo>
                  <a:cubicBezTo>
                    <a:pt x="138" y="216"/>
                    <a:pt x="108" y="187"/>
                    <a:pt x="108" y="152"/>
                  </a:cubicBezTo>
                  <a:cubicBezTo>
                    <a:pt x="108" y="116"/>
                    <a:pt x="141" y="87"/>
                    <a:pt x="175" y="8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 sz="4800" kern="0" smtClean="0">
                <a:solidFill>
                  <a:srgbClr val="000000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126" name="Group 37"/>
          <p:cNvGrpSpPr/>
          <p:nvPr/>
        </p:nvGrpSpPr>
        <p:grpSpPr>
          <a:xfrm>
            <a:off x="9627064" y="4392929"/>
            <a:ext cx="365797" cy="366220"/>
            <a:chOff x="10914543" y="4734683"/>
            <a:chExt cx="487729" cy="488293"/>
          </a:xfrm>
        </p:grpSpPr>
        <p:sp>
          <p:nvSpPr>
            <p:cNvPr id="127" name="Rectangle 42"/>
            <p:cNvSpPr/>
            <p:nvPr/>
          </p:nvSpPr>
          <p:spPr>
            <a:xfrm>
              <a:off x="10914543" y="4734683"/>
              <a:ext cx="487729" cy="488293"/>
            </a:xfrm>
            <a:prstGeom prst="rect">
              <a:avLst/>
            </a:prstGeom>
            <a:solidFill>
              <a:srgbClr val="424F5D">
                <a:lumMod val="10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sz="4800" kern="0" smtClean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28" name="Freeform: Shape 47"/>
            <p:cNvSpPr/>
            <p:nvPr/>
          </p:nvSpPr>
          <p:spPr bwMode="auto">
            <a:xfrm>
              <a:off x="11028476" y="4836524"/>
              <a:ext cx="259862" cy="284610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57" y="30"/>
                </a:cxn>
                <a:cxn ang="0">
                  <a:pos x="61" y="30"/>
                </a:cxn>
                <a:cxn ang="0">
                  <a:pos x="61" y="214"/>
                </a:cxn>
                <a:cxn ang="0">
                  <a:pos x="46" y="211"/>
                </a:cxn>
                <a:cxn ang="0">
                  <a:pos x="0" y="257"/>
                </a:cxn>
                <a:cxn ang="0">
                  <a:pos x="46" y="302"/>
                </a:cxn>
                <a:cxn ang="0">
                  <a:pos x="91" y="257"/>
                </a:cxn>
                <a:cxn ang="0">
                  <a:pos x="88" y="242"/>
                </a:cxn>
                <a:cxn ang="0">
                  <a:pos x="91" y="242"/>
                </a:cxn>
                <a:cxn ang="0">
                  <a:pos x="91" y="117"/>
                </a:cxn>
                <a:cxn ang="0">
                  <a:pos x="242" y="95"/>
                </a:cxn>
                <a:cxn ang="0">
                  <a:pos x="242" y="184"/>
                </a:cxn>
                <a:cxn ang="0">
                  <a:pos x="227" y="181"/>
                </a:cxn>
                <a:cxn ang="0">
                  <a:pos x="182" y="226"/>
                </a:cxn>
                <a:cxn ang="0">
                  <a:pos x="227" y="272"/>
                </a:cxn>
                <a:cxn ang="0">
                  <a:pos x="273" y="226"/>
                </a:cxn>
                <a:cxn ang="0">
                  <a:pos x="269" y="211"/>
                </a:cxn>
                <a:cxn ang="0">
                  <a:pos x="273" y="211"/>
                </a:cxn>
                <a:cxn ang="0">
                  <a:pos x="273" y="60"/>
                </a:cxn>
                <a:cxn ang="0">
                  <a:pos x="277" y="60"/>
                </a:cxn>
                <a:cxn ang="0">
                  <a:pos x="268" y="0"/>
                </a:cxn>
              </a:cxnLst>
              <a:rect l="0" t="0" r="r" b="b"/>
              <a:pathLst>
                <a:path w="277" h="302">
                  <a:moveTo>
                    <a:pt x="268" y="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214"/>
                    <a:pt x="61" y="214"/>
                    <a:pt x="61" y="214"/>
                  </a:cubicBezTo>
                  <a:cubicBezTo>
                    <a:pt x="56" y="213"/>
                    <a:pt x="51" y="211"/>
                    <a:pt x="46" y="211"/>
                  </a:cubicBezTo>
                  <a:cubicBezTo>
                    <a:pt x="21" y="211"/>
                    <a:pt x="0" y="232"/>
                    <a:pt x="0" y="257"/>
                  </a:cubicBezTo>
                  <a:cubicBezTo>
                    <a:pt x="0" y="282"/>
                    <a:pt x="21" y="302"/>
                    <a:pt x="46" y="302"/>
                  </a:cubicBezTo>
                  <a:cubicBezTo>
                    <a:pt x="71" y="302"/>
                    <a:pt x="91" y="282"/>
                    <a:pt x="91" y="257"/>
                  </a:cubicBezTo>
                  <a:cubicBezTo>
                    <a:pt x="91" y="251"/>
                    <a:pt x="90" y="246"/>
                    <a:pt x="88" y="242"/>
                  </a:cubicBezTo>
                  <a:cubicBezTo>
                    <a:pt x="91" y="242"/>
                    <a:pt x="91" y="242"/>
                    <a:pt x="91" y="242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242" y="95"/>
                    <a:pt x="242" y="95"/>
                    <a:pt x="242" y="95"/>
                  </a:cubicBezTo>
                  <a:cubicBezTo>
                    <a:pt x="242" y="184"/>
                    <a:pt x="242" y="184"/>
                    <a:pt x="242" y="184"/>
                  </a:cubicBezTo>
                  <a:cubicBezTo>
                    <a:pt x="238" y="182"/>
                    <a:pt x="233" y="181"/>
                    <a:pt x="227" y="181"/>
                  </a:cubicBezTo>
                  <a:cubicBezTo>
                    <a:pt x="202" y="181"/>
                    <a:pt x="182" y="201"/>
                    <a:pt x="182" y="226"/>
                  </a:cubicBezTo>
                  <a:cubicBezTo>
                    <a:pt x="182" y="252"/>
                    <a:pt x="202" y="272"/>
                    <a:pt x="227" y="272"/>
                  </a:cubicBezTo>
                  <a:cubicBezTo>
                    <a:pt x="252" y="272"/>
                    <a:pt x="273" y="252"/>
                    <a:pt x="273" y="226"/>
                  </a:cubicBezTo>
                  <a:cubicBezTo>
                    <a:pt x="273" y="221"/>
                    <a:pt x="271" y="216"/>
                    <a:pt x="269" y="211"/>
                  </a:cubicBezTo>
                  <a:cubicBezTo>
                    <a:pt x="273" y="211"/>
                    <a:pt x="273" y="211"/>
                    <a:pt x="273" y="211"/>
                  </a:cubicBezTo>
                  <a:cubicBezTo>
                    <a:pt x="273" y="60"/>
                    <a:pt x="273" y="60"/>
                    <a:pt x="273" y="60"/>
                  </a:cubicBezTo>
                  <a:cubicBezTo>
                    <a:pt x="277" y="60"/>
                    <a:pt x="277" y="60"/>
                    <a:pt x="277" y="60"/>
                  </a:cubicBezTo>
                  <a:cubicBezTo>
                    <a:pt x="268" y="0"/>
                    <a:pt x="268" y="0"/>
                    <a:pt x="268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 sz="4800" kern="0" smtClean="0">
                <a:solidFill>
                  <a:srgbClr val="000000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129" name="Group 66"/>
          <p:cNvGrpSpPr/>
          <p:nvPr/>
        </p:nvGrpSpPr>
        <p:grpSpPr>
          <a:xfrm>
            <a:off x="7693715" y="2117019"/>
            <a:ext cx="1840243" cy="646331"/>
            <a:chOff x="8048478" y="1829593"/>
            <a:chExt cx="2130757" cy="861775"/>
          </a:xfrm>
        </p:grpSpPr>
        <p:sp>
          <p:nvSpPr>
            <p:cNvPr id="130" name="Rectangle 67"/>
            <p:cNvSpPr/>
            <p:nvPr/>
          </p:nvSpPr>
          <p:spPr>
            <a:xfrm>
              <a:off x="8048478" y="2137370"/>
              <a:ext cx="2130757" cy="553998"/>
            </a:xfrm>
            <a:prstGeom prst="rect">
              <a:avLst/>
            </a:prstGeom>
          </p:spPr>
          <p:txBody>
            <a:bodyPr wrap="square" rIns="360000" anchor="t" anchorCtr="0">
              <a:normAutofit fontScale="925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800" kern="0" smtClean="0">
                  <a:solidFill>
                    <a:srgbClr val="000000"/>
                  </a:solidFill>
                  <a:latin typeface="+mj-ea"/>
                  <a:ea typeface="+mj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800" kern="0" smtClean="0">
                  <a:solidFill>
                    <a:srgbClr val="000000"/>
                  </a:solidFill>
                  <a:latin typeface="+mj-ea"/>
                  <a:ea typeface="+mj-ea"/>
                  <a:cs typeface="+mn-ea"/>
                  <a:sym typeface="+mn-lt"/>
                </a:rPr>
              </a:br>
              <a:r>
                <a:rPr lang="zh-CN" altLang="en-US" sz="800" kern="0" smtClean="0">
                  <a:solidFill>
                    <a:srgbClr val="000000"/>
                  </a:solidFill>
                  <a:latin typeface="+mj-ea"/>
                  <a:ea typeface="+mj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31" name="TextBox 68"/>
            <p:cNvSpPr txBox="1"/>
            <p:nvPr/>
          </p:nvSpPr>
          <p:spPr>
            <a:xfrm>
              <a:off x="8847919" y="1829593"/>
              <a:ext cx="1331316" cy="307777"/>
            </a:xfrm>
            <a:prstGeom prst="rect">
              <a:avLst/>
            </a:prstGeom>
            <a:noFill/>
          </p:spPr>
          <p:txBody>
            <a:bodyPr wrap="none" rIns="360000" anchor="t" anchorCtr="0">
              <a:normAutofit fontScale="92500" lnSpcReduction="20000"/>
            </a:bodyPr>
            <a:lstStyle/>
            <a:p>
              <a:pPr algn="r">
                <a:defRPr/>
              </a:pPr>
              <a:r>
                <a:rPr lang="zh-CN" altLang="en-US" sz="1200" b="1" kern="0" smtClean="0">
                  <a:solidFill>
                    <a:srgbClr val="424F5D">
                      <a:lumMod val="100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32" name="Group 72"/>
          <p:cNvGrpSpPr/>
          <p:nvPr/>
        </p:nvGrpSpPr>
        <p:grpSpPr>
          <a:xfrm>
            <a:off x="7693715" y="3356344"/>
            <a:ext cx="1840243" cy="646331"/>
            <a:chOff x="8048478" y="1829593"/>
            <a:chExt cx="2130757" cy="861775"/>
          </a:xfrm>
        </p:grpSpPr>
        <p:sp>
          <p:nvSpPr>
            <p:cNvPr id="133" name="Rectangle 73"/>
            <p:cNvSpPr/>
            <p:nvPr/>
          </p:nvSpPr>
          <p:spPr>
            <a:xfrm>
              <a:off x="8048478" y="2137370"/>
              <a:ext cx="2130757" cy="553998"/>
            </a:xfrm>
            <a:prstGeom prst="rect">
              <a:avLst/>
            </a:prstGeom>
          </p:spPr>
          <p:txBody>
            <a:bodyPr wrap="square" rIns="360000" anchor="t" anchorCtr="0">
              <a:normAutofit fontScale="925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800" kern="0" smtClean="0">
                  <a:solidFill>
                    <a:srgbClr val="000000"/>
                  </a:solidFill>
                  <a:latin typeface="+mj-ea"/>
                  <a:ea typeface="+mj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800" kern="0" smtClean="0">
                  <a:solidFill>
                    <a:srgbClr val="000000"/>
                  </a:solidFill>
                  <a:latin typeface="+mj-ea"/>
                  <a:ea typeface="+mj-ea"/>
                  <a:cs typeface="+mn-ea"/>
                  <a:sym typeface="+mn-lt"/>
                </a:rPr>
              </a:br>
              <a:r>
                <a:rPr lang="zh-CN" altLang="en-US" sz="800" kern="0" smtClean="0">
                  <a:solidFill>
                    <a:srgbClr val="000000"/>
                  </a:solidFill>
                  <a:latin typeface="+mj-ea"/>
                  <a:ea typeface="+mj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34" name="TextBox 74"/>
            <p:cNvSpPr txBox="1"/>
            <p:nvPr/>
          </p:nvSpPr>
          <p:spPr>
            <a:xfrm>
              <a:off x="8847919" y="1829593"/>
              <a:ext cx="1331316" cy="307777"/>
            </a:xfrm>
            <a:prstGeom prst="rect">
              <a:avLst/>
            </a:prstGeom>
            <a:noFill/>
          </p:spPr>
          <p:txBody>
            <a:bodyPr wrap="none" rIns="360000" anchor="t" anchorCtr="0">
              <a:normAutofit fontScale="92500" lnSpcReduction="20000"/>
            </a:bodyPr>
            <a:lstStyle/>
            <a:p>
              <a:pPr algn="r">
                <a:defRPr/>
              </a:pPr>
              <a:r>
                <a:rPr lang="zh-CN" altLang="en-US" sz="1200" b="1" kern="0" smtClean="0">
                  <a:solidFill>
                    <a:srgbClr val="424F5D">
                      <a:lumMod val="100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35" name="Group 78"/>
          <p:cNvGrpSpPr/>
          <p:nvPr/>
        </p:nvGrpSpPr>
        <p:grpSpPr>
          <a:xfrm>
            <a:off x="7693715" y="4392929"/>
            <a:ext cx="1840243" cy="646331"/>
            <a:chOff x="8048478" y="1829593"/>
            <a:chExt cx="2130757" cy="861775"/>
          </a:xfrm>
        </p:grpSpPr>
        <p:sp>
          <p:nvSpPr>
            <p:cNvPr id="136" name="Rectangle 79"/>
            <p:cNvSpPr/>
            <p:nvPr/>
          </p:nvSpPr>
          <p:spPr>
            <a:xfrm>
              <a:off x="8048478" y="2137370"/>
              <a:ext cx="2130757" cy="553998"/>
            </a:xfrm>
            <a:prstGeom prst="rect">
              <a:avLst/>
            </a:prstGeom>
          </p:spPr>
          <p:txBody>
            <a:bodyPr wrap="square" rIns="360000" anchor="t" anchorCtr="0">
              <a:normAutofit fontScale="925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800" kern="0" smtClean="0">
                  <a:solidFill>
                    <a:srgbClr val="000000"/>
                  </a:solidFill>
                  <a:latin typeface="+mj-ea"/>
                  <a:ea typeface="+mj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800" kern="0" smtClean="0">
                  <a:solidFill>
                    <a:srgbClr val="000000"/>
                  </a:solidFill>
                  <a:latin typeface="+mj-ea"/>
                  <a:ea typeface="+mj-ea"/>
                  <a:cs typeface="+mn-ea"/>
                  <a:sym typeface="+mn-lt"/>
                </a:rPr>
              </a:br>
              <a:r>
                <a:rPr lang="zh-CN" altLang="en-US" sz="800" kern="0" smtClean="0">
                  <a:solidFill>
                    <a:srgbClr val="000000"/>
                  </a:solidFill>
                  <a:latin typeface="+mj-ea"/>
                  <a:ea typeface="+mj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37" name="TextBox 80"/>
            <p:cNvSpPr txBox="1"/>
            <p:nvPr/>
          </p:nvSpPr>
          <p:spPr>
            <a:xfrm>
              <a:off x="8847919" y="1829593"/>
              <a:ext cx="1331316" cy="307777"/>
            </a:xfrm>
            <a:prstGeom prst="rect">
              <a:avLst/>
            </a:prstGeom>
            <a:noFill/>
          </p:spPr>
          <p:txBody>
            <a:bodyPr wrap="none" rIns="360000" anchor="t" anchorCtr="0">
              <a:normAutofit fontScale="92500" lnSpcReduction="20000"/>
            </a:bodyPr>
            <a:lstStyle/>
            <a:p>
              <a:pPr algn="r">
                <a:defRPr/>
              </a:pPr>
              <a:r>
                <a:rPr lang="zh-CN" altLang="en-US" sz="1200" b="1" kern="0" dirty="0" smtClean="0">
                  <a:solidFill>
                    <a:srgbClr val="5496A6"/>
                  </a:solidFill>
                  <a:latin typeface="+mj-ea"/>
                  <a:ea typeface="+mj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38" name="Group 57"/>
          <p:cNvGrpSpPr/>
          <p:nvPr/>
        </p:nvGrpSpPr>
        <p:grpSpPr>
          <a:xfrm>
            <a:off x="2562982" y="2117019"/>
            <a:ext cx="1792546" cy="646331"/>
            <a:chOff x="2100456" y="1829593"/>
            <a:chExt cx="2130757" cy="861775"/>
          </a:xfrm>
        </p:grpSpPr>
        <p:sp>
          <p:nvSpPr>
            <p:cNvPr id="139" name="Rectangle 60"/>
            <p:cNvSpPr/>
            <p:nvPr/>
          </p:nvSpPr>
          <p:spPr>
            <a:xfrm>
              <a:off x="2100456" y="2137370"/>
              <a:ext cx="2130757" cy="553998"/>
            </a:xfrm>
            <a:prstGeom prst="rect">
              <a:avLst/>
            </a:prstGeom>
          </p:spPr>
          <p:txBody>
            <a:bodyPr wrap="square" lIns="360000" anchor="t" anchorCtr="0">
              <a:normAutofit fontScale="925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800" kern="0" smtClean="0">
                  <a:solidFill>
                    <a:srgbClr val="000000"/>
                  </a:solidFill>
                  <a:latin typeface="+mj-ea"/>
                  <a:ea typeface="+mj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800" kern="0" smtClean="0">
                  <a:solidFill>
                    <a:srgbClr val="000000"/>
                  </a:solidFill>
                  <a:latin typeface="+mj-ea"/>
                  <a:ea typeface="+mj-ea"/>
                  <a:cs typeface="+mn-ea"/>
                  <a:sym typeface="+mn-lt"/>
                </a:rPr>
              </a:br>
              <a:r>
                <a:rPr lang="zh-CN" altLang="en-US" sz="800" kern="0" smtClean="0">
                  <a:solidFill>
                    <a:srgbClr val="000000"/>
                  </a:solidFill>
                  <a:latin typeface="+mj-ea"/>
                  <a:ea typeface="+mj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40" name="TextBox 63"/>
            <p:cNvSpPr txBox="1"/>
            <p:nvPr/>
          </p:nvSpPr>
          <p:spPr>
            <a:xfrm>
              <a:off x="2104277" y="1829593"/>
              <a:ext cx="1366740" cy="307777"/>
            </a:xfrm>
            <a:prstGeom prst="rect">
              <a:avLst/>
            </a:prstGeom>
            <a:noFill/>
          </p:spPr>
          <p:txBody>
            <a:bodyPr wrap="none" lIns="360000" anchor="b" anchorCtr="0">
              <a:normAutofit fontScale="92500" lnSpcReduction="20000"/>
            </a:bodyPr>
            <a:lstStyle/>
            <a:p>
              <a:pPr>
                <a:defRPr/>
              </a:pPr>
              <a:r>
                <a:rPr lang="zh-CN" altLang="en-US" sz="1200" b="1" kern="0" dirty="0" smtClean="0">
                  <a:solidFill>
                    <a:srgbClr val="5496A6"/>
                  </a:solidFill>
                  <a:latin typeface="+mj-ea"/>
                  <a:ea typeface="+mj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41" name="Group 69"/>
          <p:cNvGrpSpPr/>
          <p:nvPr/>
        </p:nvGrpSpPr>
        <p:grpSpPr>
          <a:xfrm>
            <a:off x="2562982" y="3356344"/>
            <a:ext cx="1792546" cy="646331"/>
            <a:chOff x="2100456" y="1829593"/>
            <a:chExt cx="2130757" cy="861775"/>
          </a:xfrm>
        </p:grpSpPr>
        <p:sp>
          <p:nvSpPr>
            <p:cNvPr id="142" name="Rectangle 70"/>
            <p:cNvSpPr/>
            <p:nvPr/>
          </p:nvSpPr>
          <p:spPr>
            <a:xfrm>
              <a:off x="2100456" y="2137370"/>
              <a:ext cx="2130757" cy="553998"/>
            </a:xfrm>
            <a:prstGeom prst="rect">
              <a:avLst/>
            </a:prstGeom>
          </p:spPr>
          <p:txBody>
            <a:bodyPr wrap="square" lIns="360000" anchor="t" anchorCtr="0">
              <a:normAutofit fontScale="925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800" kern="0" smtClean="0">
                  <a:solidFill>
                    <a:srgbClr val="000000"/>
                  </a:solidFill>
                  <a:latin typeface="+mj-ea"/>
                  <a:ea typeface="+mj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800" kern="0" smtClean="0">
                  <a:solidFill>
                    <a:srgbClr val="000000"/>
                  </a:solidFill>
                  <a:latin typeface="+mj-ea"/>
                  <a:ea typeface="+mj-ea"/>
                  <a:cs typeface="+mn-ea"/>
                  <a:sym typeface="+mn-lt"/>
                </a:rPr>
              </a:br>
              <a:r>
                <a:rPr lang="zh-CN" altLang="en-US" sz="800" kern="0" smtClean="0">
                  <a:solidFill>
                    <a:srgbClr val="000000"/>
                  </a:solidFill>
                  <a:latin typeface="+mj-ea"/>
                  <a:ea typeface="+mj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43" name="TextBox 71"/>
            <p:cNvSpPr txBox="1"/>
            <p:nvPr/>
          </p:nvSpPr>
          <p:spPr>
            <a:xfrm>
              <a:off x="2104277" y="1829593"/>
              <a:ext cx="1366740" cy="307777"/>
            </a:xfrm>
            <a:prstGeom prst="rect">
              <a:avLst/>
            </a:prstGeom>
            <a:noFill/>
          </p:spPr>
          <p:txBody>
            <a:bodyPr wrap="none" lIns="360000" anchor="b" anchorCtr="0">
              <a:normAutofit fontScale="92500" lnSpcReduction="20000"/>
            </a:bodyPr>
            <a:lstStyle/>
            <a:p>
              <a:pPr>
                <a:defRPr/>
              </a:pPr>
              <a:r>
                <a:rPr lang="zh-CN" altLang="en-US" sz="1200" b="1" kern="0" smtClean="0">
                  <a:solidFill>
                    <a:srgbClr val="5496A6"/>
                  </a:solidFill>
                  <a:latin typeface="+mj-ea"/>
                  <a:ea typeface="+mj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44" name="Group 75"/>
          <p:cNvGrpSpPr/>
          <p:nvPr/>
        </p:nvGrpSpPr>
        <p:grpSpPr>
          <a:xfrm>
            <a:off x="2562982" y="4392929"/>
            <a:ext cx="1792546" cy="625941"/>
            <a:chOff x="2100456" y="1829593"/>
            <a:chExt cx="2130757" cy="834588"/>
          </a:xfrm>
        </p:grpSpPr>
        <p:sp>
          <p:nvSpPr>
            <p:cNvPr id="145" name="Rectangle 76"/>
            <p:cNvSpPr/>
            <p:nvPr/>
          </p:nvSpPr>
          <p:spPr>
            <a:xfrm>
              <a:off x="2100456" y="2137370"/>
              <a:ext cx="2130757" cy="526811"/>
            </a:xfrm>
            <a:prstGeom prst="rect">
              <a:avLst/>
            </a:prstGeom>
          </p:spPr>
          <p:txBody>
            <a:bodyPr wrap="square" lIns="360000" anchor="t" anchorCtr="0">
              <a:normAutofit fontScale="925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800" kern="0" smtClean="0">
                  <a:solidFill>
                    <a:srgbClr val="000000"/>
                  </a:solidFill>
                  <a:latin typeface="+mj-ea"/>
                  <a:ea typeface="+mj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800" kern="0" smtClean="0">
                  <a:solidFill>
                    <a:srgbClr val="000000"/>
                  </a:solidFill>
                  <a:latin typeface="+mj-ea"/>
                  <a:ea typeface="+mj-ea"/>
                  <a:cs typeface="+mn-ea"/>
                  <a:sym typeface="+mn-lt"/>
                </a:rPr>
              </a:br>
              <a:r>
                <a:rPr lang="zh-CN" altLang="en-US" sz="800" kern="0" smtClean="0">
                  <a:solidFill>
                    <a:srgbClr val="000000"/>
                  </a:solidFill>
                  <a:latin typeface="+mj-ea"/>
                  <a:ea typeface="+mj-ea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46" name="TextBox 77"/>
            <p:cNvSpPr txBox="1"/>
            <p:nvPr/>
          </p:nvSpPr>
          <p:spPr>
            <a:xfrm>
              <a:off x="2104277" y="1829593"/>
              <a:ext cx="1366740" cy="307777"/>
            </a:xfrm>
            <a:prstGeom prst="rect">
              <a:avLst/>
            </a:prstGeom>
            <a:noFill/>
          </p:spPr>
          <p:txBody>
            <a:bodyPr wrap="none" lIns="360000" anchor="b" anchorCtr="0">
              <a:normAutofit fontScale="92500" lnSpcReduction="20000"/>
            </a:bodyPr>
            <a:lstStyle/>
            <a:p>
              <a:pPr>
                <a:defRPr/>
              </a:pPr>
              <a:r>
                <a:rPr lang="zh-CN" altLang="en-US" sz="1200" b="1" kern="0" dirty="0" smtClean="0">
                  <a:solidFill>
                    <a:srgbClr val="5496A6"/>
                  </a:solidFill>
                  <a:latin typeface="+mj-ea"/>
                  <a:ea typeface="+mj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47" name="Group 40"/>
          <p:cNvGrpSpPr/>
          <p:nvPr/>
        </p:nvGrpSpPr>
        <p:grpSpPr>
          <a:xfrm>
            <a:off x="2227008" y="2117019"/>
            <a:ext cx="365797" cy="366220"/>
            <a:chOff x="809384" y="1700136"/>
            <a:chExt cx="487729" cy="488293"/>
          </a:xfrm>
        </p:grpSpPr>
        <p:sp>
          <p:nvSpPr>
            <p:cNvPr id="148" name="Rectangle 82"/>
            <p:cNvSpPr/>
            <p:nvPr/>
          </p:nvSpPr>
          <p:spPr>
            <a:xfrm>
              <a:off x="809384" y="1700136"/>
              <a:ext cx="487729" cy="488293"/>
            </a:xfrm>
            <a:prstGeom prst="rect">
              <a:avLst/>
            </a:prstGeom>
            <a:solidFill>
              <a:srgbClr val="5496A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sz="4800" kern="0" smtClean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49" name="Freeform: Shape 83"/>
            <p:cNvSpPr/>
            <p:nvPr/>
          </p:nvSpPr>
          <p:spPr bwMode="auto">
            <a:xfrm>
              <a:off x="920364" y="1862021"/>
              <a:ext cx="265769" cy="164523"/>
            </a:xfrm>
            <a:custGeom>
              <a:avLst/>
              <a:gdLst/>
              <a:ahLst/>
              <a:cxnLst>
                <a:cxn ang="0">
                  <a:pos x="248" y="193"/>
                </a:cxn>
                <a:cxn ang="0">
                  <a:pos x="248" y="193"/>
                </a:cxn>
                <a:cxn ang="0">
                  <a:pos x="72" y="193"/>
                </a:cxn>
                <a:cxn ang="0">
                  <a:pos x="72" y="193"/>
                </a:cxn>
                <a:cxn ang="0">
                  <a:pos x="0" y="116"/>
                </a:cxn>
                <a:cxn ang="0">
                  <a:pos x="78" y="39"/>
                </a:cxn>
                <a:cxn ang="0">
                  <a:pos x="96" y="41"/>
                </a:cxn>
                <a:cxn ang="0">
                  <a:pos x="164" y="0"/>
                </a:cxn>
                <a:cxn ang="0">
                  <a:pos x="241" y="66"/>
                </a:cxn>
                <a:cxn ang="0">
                  <a:pos x="247" y="66"/>
                </a:cxn>
                <a:cxn ang="0">
                  <a:pos x="311" y="129"/>
                </a:cxn>
                <a:cxn ang="0">
                  <a:pos x="248" y="193"/>
                </a:cxn>
              </a:cxnLst>
              <a:rect l="0" t="0" r="r" b="b"/>
              <a:pathLst>
                <a:path w="311" h="193">
                  <a:moveTo>
                    <a:pt x="248" y="193"/>
                  </a:moveTo>
                  <a:cubicBezTo>
                    <a:pt x="248" y="193"/>
                    <a:pt x="248" y="193"/>
                    <a:pt x="248" y="193"/>
                  </a:cubicBezTo>
                  <a:cubicBezTo>
                    <a:pt x="72" y="193"/>
                    <a:pt x="72" y="193"/>
                    <a:pt x="72" y="193"/>
                  </a:cubicBezTo>
                  <a:cubicBezTo>
                    <a:pt x="72" y="193"/>
                    <a:pt x="72" y="193"/>
                    <a:pt x="72" y="193"/>
                  </a:cubicBezTo>
                  <a:cubicBezTo>
                    <a:pt x="32" y="190"/>
                    <a:pt x="0" y="156"/>
                    <a:pt x="0" y="116"/>
                  </a:cubicBezTo>
                  <a:cubicBezTo>
                    <a:pt x="0" y="73"/>
                    <a:pt x="35" y="39"/>
                    <a:pt x="78" y="39"/>
                  </a:cubicBezTo>
                  <a:cubicBezTo>
                    <a:pt x="84" y="39"/>
                    <a:pt x="90" y="40"/>
                    <a:pt x="96" y="41"/>
                  </a:cubicBezTo>
                  <a:cubicBezTo>
                    <a:pt x="109" y="17"/>
                    <a:pt x="135" y="0"/>
                    <a:pt x="164" y="0"/>
                  </a:cubicBezTo>
                  <a:cubicBezTo>
                    <a:pt x="203" y="0"/>
                    <a:pt x="236" y="29"/>
                    <a:pt x="241" y="66"/>
                  </a:cubicBezTo>
                  <a:cubicBezTo>
                    <a:pt x="243" y="66"/>
                    <a:pt x="245" y="66"/>
                    <a:pt x="247" y="66"/>
                  </a:cubicBezTo>
                  <a:cubicBezTo>
                    <a:pt x="282" y="66"/>
                    <a:pt x="311" y="94"/>
                    <a:pt x="311" y="129"/>
                  </a:cubicBezTo>
                  <a:cubicBezTo>
                    <a:pt x="311" y="164"/>
                    <a:pt x="283" y="192"/>
                    <a:pt x="248" y="19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 sz="4800" kern="0" smtClean="0">
                <a:solidFill>
                  <a:srgbClr val="000000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150" name="Group 38"/>
          <p:cNvGrpSpPr/>
          <p:nvPr/>
        </p:nvGrpSpPr>
        <p:grpSpPr>
          <a:xfrm>
            <a:off x="2227008" y="3356344"/>
            <a:ext cx="365797" cy="366220"/>
            <a:chOff x="809384" y="3352569"/>
            <a:chExt cx="487729" cy="488293"/>
          </a:xfrm>
        </p:grpSpPr>
        <p:sp>
          <p:nvSpPr>
            <p:cNvPr id="151" name="Rectangle 85"/>
            <p:cNvSpPr/>
            <p:nvPr/>
          </p:nvSpPr>
          <p:spPr>
            <a:xfrm>
              <a:off x="809384" y="3352569"/>
              <a:ext cx="487729" cy="488293"/>
            </a:xfrm>
            <a:prstGeom prst="rect">
              <a:avLst/>
            </a:prstGeom>
            <a:solidFill>
              <a:srgbClr val="5496A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sz="4800" kern="0" smtClean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52" name="Freeform: Shape 86"/>
            <p:cNvSpPr/>
            <p:nvPr/>
          </p:nvSpPr>
          <p:spPr bwMode="auto">
            <a:xfrm>
              <a:off x="919022" y="3488056"/>
              <a:ext cx="268452" cy="217318"/>
            </a:xfrm>
            <a:custGeom>
              <a:avLst/>
              <a:gdLst/>
              <a:ahLst/>
              <a:cxnLst>
                <a:cxn ang="0">
                  <a:pos x="259" y="87"/>
                </a:cxn>
                <a:cxn ang="0">
                  <a:pos x="281" y="65"/>
                </a:cxn>
                <a:cxn ang="0">
                  <a:pos x="303" y="87"/>
                </a:cxn>
                <a:cxn ang="0">
                  <a:pos x="281" y="108"/>
                </a:cxn>
                <a:cxn ang="0">
                  <a:pos x="259" y="87"/>
                </a:cxn>
                <a:cxn ang="0">
                  <a:pos x="237" y="22"/>
                </a:cxn>
                <a:cxn ang="0">
                  <a:pos x="212" y="0"/>
                </a:cxn>
                <a:cxn ang="0">
                  <a:pos x="133" y="0"/>
                </a:cxn>
                <a:cxn ang="0">
                  <a:pos x="108" y="22"/>
                </a:cxn>
                <a:cxn ang="0">
                  <a:pos x="65" y="22"/>
                </a:cxn>
                <a:cxn ang="0">
                  <a:pos x="0" y="87"/>
                </a:cxn>
                <a:cxn ang="0">
                  <a:pos x="0" y="216"/>
                </a:cxn>
                <a:cxn ang="0">
                  <a:pos x="65" y="281"/>
                </a:cxn>
                <a:cxn ang="0">
                  <a:pos x="281" y="281"/>
                </a:cxn>
                <a:cxn ang="0">
                  <a:pos x="346" y="216"/>
                </a:cxn>
                <a:cxn ang="0">
                  <a:pos x="346" y="87"/>
                </a:cxn>
                <a:cxn ang="0">
                  <a:pos x="281" y="22"/>
                </a:cxn>
                <a:cxn ang="0">
                  <a:pos x="237" y="22"/>
                </a:cxn>
                <a:cxn ang="0">
                  <a:pos x="175" y="87"/>
                </a:cxn>
                <a:cxn ang="0">
                  <a:pos x="238" y="153"/>
                </a:cxn>
                <a:cxn ang="0">
                  <a:pos x="172" y="216"/>
                </a:cxn>
                <a:cxn ang="0">
                  <a:pos x="108" y="152"/>
                </a:cxn>
                <a:cxn ang="0">
                  <a:pos x="175" y="87"/>
                </a:cxn>
              </a:cxnLst>
              <a:rect l="0" t="0" r="r" b="b"/>
              <a:pathLst>
                <a:path w="346" h="281">
                  <a:moveTo>
                    <a:pt x="259" y="87"/>
                  </a:moveTo>
                  <a:cubicBezTo>
                    <a:pt x="259" y="75"/>
                    <a:pt x="269" y="65"/>
                    <a:pt x="281" y="65"/>
                  </a:cubicBezTo>
                  <a:cubicBezTo>
                    <a:pt x="293" y="65"/>
                    <a:pt x="303" y="75"/>
                    <a:pt x="303" y="87"/>
                  </a:cubicBezTo>
                  <a:cubicBezTo>
                    <a:pt x="303" y="99"/>
                    <a:pt x="293" y="108"/>
                    <a:pt x="281" y="108"/>
                  </a:cubicBezTo>
                  <a:cubicBezTo>
                    <a:pt x="269" y="108"/>
                    <a:pt x="259" y="99"/>
                    <a:pt x="259" y="87"/>
                  </a:cubicBezTo>
                  <a:close/>
                  <a:moveTo>
                    <a:pt x="237" y="22"/>
                  </a:moveTo>
                  <a:cubicBezTo>
                    <a:pt x="237" y="1"/>
                    <a:pt x="226" y="0"/>
                    <a:pt x="21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9" y="0"/>
                    <a:pt x="108" y="1"/>
                    <a:pt x="108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32" y="22"/>
                    <a:pt x="0" y="54"/>
                    <a:pt x="0" y="8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49"/>
                    <a:pt x="32" y="281"/>
                    <a:pt x="65" y="281"/>
                  </a:cubicBezTo>
                  <a:cubicBezTo>
                    <a:pt x="281" y="281"/>
                    <a:pt x="281" y="281"/>
                    <a:pt x="281" y="281"/>
                  </a:cubicBezTo>
                  <a:cubicBezTo>
                    <a:pt x="313" y="281"/>
                    <a:pt x="346" y="249"/>
                    <a:pt x="346" y="216"/>
                  </a:cubicBezTo>
                  <a:cubicBezTo>
                    <a:pt x="346" y="87"/>
                    <a:pt x="346" y="87"/>
                    <a:pt x="346" y="87"/>
                  </a:cubicBezTo>
                  <a:cubicBezTo>
                    <a:pt x="346" y="54"/>
                    <a:pt x="313" y="22"/>
                    <a:pt x="281" y="22"/>
                  </a:cubicBezTo>
                  <a:cubicBezTo>
                    <a:pt x="237" y="22"/>
                    <a:pt x="237" y="22"/>
                    <a:pt x="237" y="22"/>
                  </a:cubicBezTo>
                  <a:close/>
                  <a:moveTo>
                    <a:pt x="175" y="87"/>
                  </a:moveTo>
                  <a:cubicBezTo>
                    <a:pt x="210" y="87"/>
                    <a:pt x="238" y="117"/>
                    <a:pt x="238" y="153"/>
                  </a:cubicBezTo>
                  <a:cubicBezTo>
                    <a:pt x="238" y="188"/>
                    <a:pt x="207" y="216"/>
                    <a:pt x="172" y="216"/>
                  </a:cubicBezTo>
                  <a:cubicBezTo>
                    <a:pt x="138" y="216"/>
                    <a:pt x="108" y="187"/>
                    <a:pt x="108" y="152"/>
                  </a:cubicBezTo>
                  <a:cubicBezTo>
                    <a:pt x="108" y="116"/>
                    <a:pt x="141" y="87"/>
                    <a:pt x="175" y="8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 sz="4800" kern="0" smtClean="0">
                <a:solidFill>
                  <a:srgbClr val="000000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153" name="Group 41"/>
          <p:cNvGrpSpPr/>
          <p:nvPr/>
        </p:nvGrpSpPr>
        <p:grpSpPr>
          <a:xfrm>
            <a:off x="2227008" y="4392929"/>
            <a:ext cx="365797" cy="366220"/>
            <a:chOff x="809384" y="4734683"/>
            <a:chExt cx="487729" cy="488293"/>
          </a:xfrm>
        </p:grpSpPr>
        <p:sp>
          <p:nvSpPr>
            <p:cNvPr id="154" name="Rectangle 88"/>
            <p:cNvSpPr/>
            <p:nvPr/>
          </p:nvSpPr>
          <p:spPr>
            <a:xfrm>
              <a:off x="809384" y="4734683"/>
              <a:ext cx="487729" cy="488293"/>
            </a:xfrm>
            <a:prstGeom prst="rect">
              <a:avLst/>
            </a:prstGeom>
            <a:solidFill>
              <a:srgbClr val="5496A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sz="4800" kern="0" smtClean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55" name="Freeform: Shape 89"/>
            <p:cNvSpPr/>
            <p:nvPr/>
          </p:nvSpPr>
          <p:spPr bwMode="auto">
            <a:xfrm>
              <a:off x="923317" y="4836524"/>
              <a:ext cx="259862" cy="284610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57" y="30"/>
                </a:cxn>
                <a:cxn ang="0">
                  <a:pos x="61" y="30"/>
                </a:cxn>
                <a:cxn ang="0">
                  <a:pos x="61" y="214"/>
                </a:cxn>
                <a:cxn ang="0">
                  <a:pos x="46" y="211"/>
                </a:cxn>
                <a:cxn ang="0">
                  <a:pos x="0" y="257"/>
                </a:cxn>
                <a:cxn ang="0">
                  <a:pos x="46" y="302"/>
                </a:cxn>
                <a:cxn ang="0">
                  <a:pos x="91" y="257"/>
                </a:cxn>
                <a:cxn ang="0">
                  <a:pos x="88" y="242"/>
                </a:cxn>
                <a:cxn ang="0">
                  <a:pos x="91" y="242"/>
                </a:cxn>
                <a:cxn ang="0">
                  <a:pos x="91" y="117"/>
                </a:cxn>
                <a:cxn ang="0">
                  <a:pos x="242" y="95"/>
                </a:cxn>
                <a:cxn ang="0">
                  <a:pos x="242" y="184"/>
                </a:cxn>
                <a:cxn ang="0">
                  <a:pos x="227" y="181"/>
                </a:cxn>
                <a:cxn ang="0">
                  <a:pos x="182" y="226"/>
                </a:cxn>
                <a:cxn ang="0">
                  <a:pos x="227" y="272"/>
                </a:cxn>
                <a:cxn ang="0">
                  <a:pos x="273" y="226"/>
                </a:cxn>
                <a:cxn ang="0">
                  <a:pos x="269" y="211"/>
                </a:cxn>
                <a:cxn ang="0">
                  <a:pos x="273" y="211"/>
                </a:cxn>
                <a:cxn ang="0">
                  <a:pos x="273" y="60"/>
                </a:cxn>
                <a:cxn ang="0">
                  <a:pos x="277" y="60"/>
                </a:cxn>
                <a:cxn ang="0">
                  <a:pos x="268" y="0"/>
                </a:cxn>
              </a:cxnLst>
              <a:rect l="0" t="0" r="r" b="b"/>
              <a:pathLst>
                <a:path w="277" h="302">
                  <a:moveTo>
                    <a:pt x="268" y="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214"/>
                    <a:pt x="61" y="214"/>
                    <a:pt x="61" y="214"/>
                  </a:cubicBezTo>
                  <a:cubicBezTo>
                    <a:pt x="56" y="213"/>
                    <a:pt x="51" y="211"/>
                    <a:pt x="46" y="211"/>
                  </a:cubicBezTo>
                  <a:cubicBezTo>
                    <a:pt x="21" y="211"/>
                    <a:pt x="0" y="232"/>
                    <a:pt x="0" y="257"/>
                  </a:cubicBezTo>
                  <a:cubicBezTo>
                    <a:pt x="0" y="282"/>
                    <a:pt x="21" y="302"/>
                    <a:pt x="46" y="302"/>
                  </a:cubicBezTo>
                  <a:cubicBezTo>
                    <a:pt x="71" y="302"/>
                    <a:pt x="91" y="282"/>
                    <a:pt x="91" y="257"/>
                  </a:cubicBezTo>
                  <a:cubicBezTo>
                    <a:pt x="91" y="251"/>
                    <a:pt x="90" y="246"/>
                    <a:pt x="88" y="242"/>
                  </a:cubicBezTo>
                  <a:cubicBezTo>
                    <a:pt x="91" y="242"/>
                    <a:pt x="91" y="242"/>
                    <a:pt x="91" y="242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242" y="95"/>
                    <a:pt x="242" y="95"/>
                    <a:pt x="242" y="95"/>
                  </a:cubicBezTo>
                  <a:cubicBezTo>
                    <a:pt x="242" y="184"/>
                    <a:pt x="242" y="184"/>
                    <a:pt x="242" y="184"/>
                  </a:cubicBezTo>
                  <a:cubicBezTo>
                    <a:pt x="238" y="182"/>
                    <a:pt x="233" y="181"/>
                    <a:pt x="227" y="181"/>
                  </a:cubicBezTo>
                  <a:cubicBezTo>
                    <a:pt x="202" y="181"/>
                    <a:pt x="182" y="201"/>
                    <a:pt x="182" y="226"/>
                  </a:cubicBezTo>
                  <a:cubicBezTo>
                    <a:pt x="182" y="252"/>
                    <a:pt x="202" y="272"/>
                    <a:pt x="227" y="272"/>
                  </a:cubicBezTo>
                  <a:cubicBezTo>
                    <a:pt x="252" y="272"/>
                    <a:pt x="273" y="252"/>
                    <a:pt x="273" y="226"/>
                  </a:cubicBezTo>
                  <a:cubicBezTo>
                    <a:pt x="273" y="221"/>
                    <a:pt x="271" y="216"/>
                    <a:pt x="269" y="211"/>
                  </a:cubicBezTo>
                  <a:cubicBezTo>
                    <a:pt x="273" y="211"/>
                    <a:pt x="273" y="211"/>
                    <a:pt x="273" y="211"/>
                  </a:cubicBezTo>
                  <a:cubicBezTo>
                    <a:pt x="273" y="60"/>
                    <a:pt x="273" y="60"/>
                    <a:pt x="273" y="60"/>
                  </a:cubicBezTo>
                  <a:cubicBezTo>
                    <a:pt x="277" y="60"/>
                    <a:pt x="277" y="60"/>
                    <a:pt x="277" y="60"/>
                  </a:cubicBezTo>
                  <a:cubicBezTo>
                    <a:pt x="268" y="0"/>
                    <a:pt x="268" y="0"/>
                    <a:pt x="268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 sz="4800" kern="0" smtClean="0">
                <a:solidFill>
                  <a:srgbClr val="000000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5998" y="209550"/>
            <a:ext cx="11698351" cy="6400800"/>
          </a:xfrm>
          <a:prstGeom prst="rect">
            <a:avLst/>
          </a:prstGeom>
          <a:noFill/>
          <a:ln w="25400">
            <a:solidFill>
              <a:srgbClr val="549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 rot="10800000">
            <a:off x="11085995" y="205250"/>
            <a:ext cx="861031" cy="648134"/>
            <a:chOff x="618587" y="5932061"/>
            <a:chExt cx="861031" cy="648134"/>
          </a:xfrm>
        </p:grpSpPr>
        <p:sp>
          <p:nvSpPr>
            <p:cNvPr id="14" name="矩形 13"/>
            <p:cNvSpPr/>
            <p:nvPr/>
          </p:nvSpPr>
          <p:spPr>
            <a:xfrm>
              <a:off x="618587" y="6364195"/>
              <a:ext cx="216000" cy="216000"/>
            </a:xfrm>
            <a:prstGeom prst="rect">
              <a:avLst/>
            </a:prstGeom>
            <a:solidFill>
              <a:srgbClr val="549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18587" y="6148532"/>
              <a:ext cx="216000" cy="216000"/>
            </a:xfrm>
            <a:prstGeom prst="rect">
              <a:avLst/>
            </a:prstGeom>
            <a:solidFill>
              <a:srgbClr val="549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34581" y="6364195"/>
              <a:ext cx="216000" cy="216000"/>
            </a:xfrm>
            <a:prstGeom prst="rect">
              <a:avLst/>
            </a:prstGeom>
            <a:solidFill>
              <a:srgbClr val="549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34587" y="6149096"/>
              <a:ext cx="216000" cy="216000"/>
            </a:xfrm>
            <a:prstGeom prst="rect">
              <a:avLst/>
            </a:prstGeom>
            <a:solidFill>
              <a:srgbClr val="71AAB7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49999" y="6364195"/>
              <a:ext cx="216000" cy="216000"/>
            </a:xfrm>
            <a:prstGeom prst="rect">
              <a:avLst/>
            </a:prstGeom>
            <a:solidFill>
              <a:srgbClr val="71AAB7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18650" y="5932061"/>
              <a:ext cx="216000" cy="216000"/>
            </a:xfrm>
            <a:prstGeom prst="rect">
              <a:avLst/>
            </a:prstGeom>
            <a:solidFill>
              <a:srgbClr val="71AAB7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263618" y="6364195"/>
              <a:ext cx="216000" cy="216000"/>
            </a:xfrm>
            <a:prstGeom prst="rect">
              <a:avLst/>
            </a:prstGeom>
            <a:solidFill>
              <a:srgbClr val="71AAB7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34581" y="5933971"/>
              <a:ext cx="216000" cy="216000"/>
            </a:xfrm>
            <a:prstGeom prst="rect">
              <a:avLst/>
            </a:prstGeom>
            <a:solidFill>
              <a:srgbClr val="71AAB7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048206" y="6148404"/>
              <a:ext cx="216000" cy="216000"/>
            </a:xfrm>
            <a:prstGeom prst="rect">
              <a:avLst/>
            </a:prstGeom>
            <a:solidFill>
              <a:srgbClr val="71AAB7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308832" y="4985674"/>
            <a:ext cx="3635517" cy="1648849"/>
            <a:chOff x="7211047" y="4492464"/>
            <a:chExt cx="4722987" cy="2142059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0198023" y="4492464"/>
              <a:ext cx="1736011" cy="1210430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8900429" y="4760825"/>
              <a:ext cx="2511969" cy="1306433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211047" y="5120814"/>
              <a:ext cx="3798004" cy="151370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7558997" y="2302821"/>
            <a:ext cx="3257043" cy="2020957"/>
            <a:chOff x="7558997" y="2302821"/>
            <a:chExt cx="3257043" cy="2020957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20201552">
              <a:off x="9269010" y="2379296"/>
              <a:ext cx="1547030" cy="519806"/>
            </a:xfrm>
            <a:prstGeom prst="rect">
              <a:avLst/>
            </a:prstGeom>
          </p:spPr>
        </p:pic>
        <p:sp>
          <p:nvSpPr>
            <p:cNvPr id="47" name="矩形 46"/>
            <p:cNvSpPr/>
            <p:nvPr/>
          </p:nvSpPr>
          <p:spPr>
            <a:xfrm>
              <a:off x="7788193" y="2302821"/>
              <a:ext cx="25090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2800" b="1" kern="100" spc="300" dirty="0">
                  <a:solidFill>
                    <a:srgbClr val="5496A6"/>
                  </a:solidFill>
                  <a:cs typeface="+mn-ea"/>
                  <a:sym typeface="+mn-lt"/>
                </a:rPr>
                <a:t>PART</a:t>
              </a:r>
              <a:r>
                <a:rPr lang="zh-CN" altLang="zh-CN" sz="2800" b="1" kern="100" spc="300" dirty="0">
                  <a:solidFill>
                    <a:srgbClr val="5496A6"/>
                  </a:solidFill>
                  <a:cs typeface="+mn-ea"/>
                  <a:sym typeface="+mn-lt"/>
                </a:rPr>
                <a:t>·</a:t>
              </a:r>
              <a:r>
                <a:rPr lang="en-US" altLang="zh-CN" sz="2800" b="1" kern="100" spc="300" dirty="0">
                  <a:solidFill>
                    <a:srgbClr val="5496A6"/>
                  </a:solidFill>
                  <a:cs typeface="+mn-ea"/>
                  <a:sym typeface="+mn-lt"/>
                </a:rPr>
                <a:t>TWO</a:t>
              </a:r>
              <a:endParaRPr lang="zh-CN" altLang="zh-CN" sz="2800" b="1" kern="100" spc="300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7558997" y="3000490"/>
              <a:ext cx="296748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en-US" sz="4800" b="1" kern="1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春雷乍动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7881969" y="3915378"/>
              <a:ext cx="23215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THEORY OF MOOD</a:t>
              </a:r>
              <a:endPara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7981378" y="2772843"/>
              <a:ext cx="2109788" cy="0"/>
            </a:xfrm>
            <a:prstGeom prst="line">
              <a:avLst/>
            </a:prstGeom>
            <a:ln>
              <a:solidFill>
                <a:srgbClr val="71AA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7981378" y="4248496"/>
              <a:ext cx="2107190" cy="0"/>
            </a:xfrm>
            <a:prstGeom prst="line">
              <a:avLst/>
            </a:prstGeom>
            <a:ln>
              <a:solidFill>
                <a:srgbClr val="71AA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740611" flipH="1" flipV="1">
              <a:off x="7637928" y="4011200"/>
              <a:ext cx="930285" cy="312578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243321" y="811040"/>
            <a:ext cx="5852679" cy="5799310"/>
            <a:chOff x="243321" y="811040"/>
            <a:chExt cx="5852679" cy="5799310"/>
          </a:xfrm>
        </p:grpSpPr>
        <p:grpSp>
          <p:nvGrpSpPr>
            <p:cNvPr id="54" name="组合 53"/>
            <p:cNvGrpSpPr/>
            <p:nvPr/>
          </p:nvGrpSpPr>
          <p:grpSpPr>
            <a:xfrm>
              <a:off x="257903" y="5962216"/>
              <a:ext cx="861031" cy="648134"/>
              <a:chOff x="618587" y="5932061"/>
              <a:chExt cx="861031" cy="648134"/>
            </a:xfrm>
          </p:grpSpPr>
          <p:sp>
            <p:nvSpPr>
              <p:cNvPr id="73" name="矩形 72"/>
              <p:cNvSpPr/>
              <p:nvPr/>
            </p:nvSpPr>
            <p:spPr>
              <a:xfrm>
                <a:off x="618587" y="6364195"/>
                <a:ext cx="216000" cy="216000"/>
              </a:xfrm>
              <a:prstGeom prst="rect">
                <a:avLst/>
              </a:prstGeom>
              <a:solidFill>
                <a:srgbClr val="549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618587" y="6148532"/>
                <a:ext cx="216000" cy="216000"/>
              </a:xfrm>
              <a:prstGeom prst="rect">
                <a:avLst/>
              </a:prstGeom>
              <a:solidFill>
                <a:srgbClr val="549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834581" y="6364195"/>
                <a:ext cx="216000" cy="216000"/>
              </a:xfrm>
              <a:prstGeom prst="rect">
                <a:avLst/>
              </a:prstGeom>
              <a:solidFill>
                <a:srgbClr val="549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834587" y="6149096"/>
                <a:ext cx="216000" cy="216000"/>
              </a:xfrm>
              <a:prstGeom prst="rect">
                <a:avLst/>
              </a:prstGeom>
              <a:solidFill>
                <a:srgbClr val="71AAB7">
                  <a:alpha val="69804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049999" y="6364195"/>
                <a:ext cx="216000" cy="216000"/>
              </a:xfrm>
              <a:prstGeom prst="rect">
                <a:avLst/>
              </a:prstGeom>
              <a:solidFill>
                <a:srgbClr val="71AAB7">
                  <a:alpha val="69804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618650" y="5932061"/>
                <a:ext cx="216000" cy="216000"/>
              </a:xfrm>
              <a:prstGeom prst="rect">
                <a:avLst/>
              </a:prstGeom>
              <a:solidFill>
                <a:srgbClr val="71AAB7">
                  <a:alpha val="69804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1263618" y="6364195"/>
                <a:ext cx="216000" cy="216000"/>
              </a:xfrm>
              <a:prstGeom prst="rect">
                <a:avLst/>
              </a:prstGeom>
              <a:solidFill>
                <a:srgbClr val="71AAB7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834581" y="5933971"/>
                <a:ext cx="216000" cy="216000"/>
              </a:xfrm>
              <a:prstGeom prst="rect">
                <a:avLst/>
              </a:prstGeom>
              <a:solidFill>
                <a:srgbClr val="71AAB7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1048206" y="6148404"/>
                <a:ext cx="216000" cy="216000"/>
              </a:xfrm>
              <a:prstGeom prst="rect">
                <a:avLst/>
              </a:prstGeom>
              <a:solidFill>
                <a:srgbClr val="71AAB7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5" name="矩形 54"/>
            <p:cNvSpPr/>
            <p:nvPr/>
          </p:nvSpPr>
          <p:spPr>
            <a:xfrm>
              <a:off x="243321" y="2619089"/>
              <a:ext cx="5852679" cy="1631317"/>
            </a:xfrm>
            <a:prstGeom prst="rect">
              <a:avLst/>
            </a:prstGeom>
            <a:solidFill>
              <a:srgbClr val="549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4315170" y="811040"/>
              <a:ext cx="1302031" cy="820136"/>
              <a:chOff x="2206970" y="811040"/>
              <a:chExt cx="1302031" cy="820136"/>
            </a:xfrm>
          </p:grpSpPr>
          <p:cxnSp>
            <p:nvCxnSpPr>
              <p:cNvPr id="67" name="直接连接符 66"/>
              <p:cNvCxnSpPr/>
              <p:nvPr/>
            </p:nvCxnSpPr>
            <p:spPr>
              <a:xfrm flipH="1">
                <a:off x="2970202" y="811040"/>
                <a:ext cx="538798" cy="593591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flipH="1">
                <a:off x="3302918" y="1177591"/>
                <a:ext cx="206083" cy="227039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flipH="1">
                <a:off x="2359616" y="1071354"/>
                <a:ext cx="302513" cy="333277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2206970" y="1397778"/>
                <a:ext cx="152646" cy="1681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flipH="1">
                <a:off x="2825891" y="1391855"/>
                <a:ext cx="156633" cy="172561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>
                <a:off x="3094505" y="1404631"/>
                <a:ext cx="205634" cy="226545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组合 81"/>
            <p:cNvGrpSpPr/>
            <p:nvPr/>
          </p:nvGrpSpPr>
          <p:grpSpPr>
            <a:xfrm>
              <a:off x="920611" y="4780847"/>
              <a:ext cx="1302031" cy="820136"/>
              <a:chOff x="562904" y="5228463"/>
              <a:chExt cx="1302031" cy="820136"/>
            </a:xfrm>
          </p:grpSpPr>
          <p:cxnSp>
            <p:nvCxnSpPr>
              <p:cNvPr id="57" name="直接连接符 56"/>
              <p:cNvCxnSpPr/>
              <p:nvPr/>
            </p:nvCxnSpPr>
            <p:spPr>
              <a:xfrm flipV="1">
                <a:off x="562905" y="5455008"/>
                <a:ext cx="538798" cy="593591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V="1">
                <a:off x="562904" y="5455009"/>
                <a:ext cx="206083" cy="227039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V="1">
                <a:off x="1409776" y="5455008"/>
                <a:ext cx="302513" cy="333277"/>
              </a:xfrm>
              <a:prstGeom prst="line">
                <a:avLst/>
              </a:prstGeom>
              <a:ln w="15875">
                <a:solidFill>
                  <a:srgbClr val="71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V="1">
                <a:off x="1712289" y="5293692"/>
                <a:ext cx="152646" cy="1681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V="1">
                <a:off x="1089381" y="5295223"/>
                <a:ext cx="156633" cy="172561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V="1">
                <a:off x="771766" y="5228463"/>
                <a:ext cx="205634" cy="226545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文本框 62"/>
            <p:cNvSpPr txBox="1"/>
            <p:nvPr/>
          </p:nvSpPr>
          <p:spPr>
            <a:xfrm>
              <a:off x="328553" y="2454804"/>
              <a:ext cx="19812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b="1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  <a:endParaRPr lang="zh-CN" altLang="en-US" sz="115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1847738" y="1849416"/>
              <a:ext cx="3321135" cy="3249471"/>
              <a:chOff x="-247336" y="4164045"/>
              <a:chExt cx="2946400" cy="2882822"/>
            </a:xfrm>
          </p:grpSpPr>
          <p:pic>
            <p:nvPicPr>
              <p:cNvPr id="65" name="图片 64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790411" y="5289094"/>
                <a:ext cx="1857539" cy="1139147"/>
              </a:xfrm>
              <a:prstGeom prst="rect">
                <a:avLst/>
              </a:prstGeom>
            </p:spPr>
          </p:pic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>
                <a:off x="-247336" y="4164045"/>
                <a:ext cx="2946400" cy="288282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5998" y="209550"/>
            <a:ext cx="11698351" cy="6400800"/>
          </a:xfrm>
          <a:prstGeom prst="rect">
            <a:avLst/>
          </a:prstGeom>
          <a:noFill/>
          <a:ln w="25400">
            <a:solidFill>
              <a:srgbClr val="549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3499" y="383184"/>
            <a:ext cx="2348865" cy="523220"/>
            <a:chOff x="273499" y="383184"/>
            <a:chExt cx="2348865" cy="523220"/>
          </a:xfrm>
        </p:grpSpPr>
        <p:sp>
          <p:nvSpPr>
            <p:cNvPr id="4" name="文本框 3"/>
            <p:cNvSpPr txBox="1"/>
            <p:nvPr/>
          </p:nvSpPr>
          <p:spPr>
            <a:xfrm>
              <a:off x="273499" y="383184"/>
              <a:ext cx="895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5496A6"/>
                  </a:solidFill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rgbClr val="5496A6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56189" y="436721"/>
              <a:ext cx="1366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春雷乍动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123941" y="475535"/>
              <a:ext cx="0" cy="32248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图标"/>
          <p:cNvGrpSpPr/>
          <p:nvPr/>
        </p:nvGrpSpPr>
        <p:grpSpPr>
          <a:xfrm>
            <a:off x="4753656" y="1967508"/>
            <a:ext cx="2684688" cy="2684684"/>
            <a:chOff x="4189997" y="1706491"/>
            <a:chExt cx="3864123" cy="3864118"/>
          </a:xfrm>
          <a:effectLst/>
        </p:grpSpPr>
        <p:sp>
          <p:nvSpPr>
            <p:cNvPr id="8" name="图标"/>
            <p:cNvSpPr/>
            <p:nvPr/>
          </p:nvSpPr>
          <p:spPr bwMode="auto">
            <a:xfrm>
              <a:off x="4189997" y="1706491"/>
              <a:ext cx="3864123" cy="3387623"/>
            </a:xfrm>
            <a:custGeom>
              <a:avLst/>
              <a:gdLst>
                <a:gd name="T0" fmla="*/ 72 w 73"/>
                <a:gd name="T1" fmla="*/ 62 h 64"/>
                <a:gd name="T2" fmla="*/ 58 w 73"/>
                <a:gd name="T3" fmla="*/ 49 h 64"/>
                <a:gd name="T4" fmla="*/ 46 w 73"/>
                <a:gd name="T5" fmla="*/ 43 h 64"/>
                <a:gd name="T6" fmla="*/ 44 w 73"/>
                <a:gd name="T7" fmla="*/ 42 h 64"/>
                <a:gd name="T8" fmla="*/ 44 w 73"/>
                <a:gd name="T9" fmla="*/ 42 h 64"/>
                <a:gd name="T10" fmla="*/ 44 w 73"/>
                <a:gd name="T11" fmla="*/ 42 h 64"/>
                <a:gd name="T12" fmla="*/ 42 w 73"/>
                <a:gd name="T13" fmla="*/ 41 h 64"/>
                <a:gd name="T14" fmla="*/ 42 w 73"/>
                <a:gd name="T15" fmla="*/ 41 h 64"/>
                <a:gd name="T16" fmla="*/ 42 w 73"/>
                <a:gd name="T17" fmla="*/ 41 h 64"/>
                <a:gd name="T18" fmla="*/ 39 w 73"/>
                <a:gd name="T19" fmla="*/ 36 h 64"/>
                <a:gd name="T20" fmla="*/ 39 w 73"/>
                <a:gd name="T21" fmla="*/ 36 h 64"/>
                <a:gd name="T22" fmla="*/ 40 w 73"/>
                <a:gd name="T23" fmla="*/ 35 h 64"/>
                <a:gd name="T24" fmla="*/ 40 w 73"/>
                <a:gd name="T25" fmla="*/ 35 h 64"/>
                <a:gd name="T26" fmla="*/ 40 w 73"/>
                <a:gd name="T27" fmla="*/ 35 h 64"/>
                <a:gd name="T28" fmla="*/ 40 w 73"/>
                <a:gd name="T29" fmla="*/ 33 h 64"/>
                <a:gd name="T30" fmla="*/ 41 w 73"/>
                <a:gd name="T31" fmla="*/ 19 h 64"/>
                <a:gd name="T32" fmla="*/ 37 w 73"/>
                <a:gd name="T33" fmla="*/ 0 h 64"/>
                <a:gd name="T34" fmla="*/ 33 w 73"/>
                <a:gd name="T35" fmla="*/ 19 h 64"/>
                <a:gd name="T36" fmla="*/ 34 w 73"/>
                <a:gd name="T37" fmla="*/ 33 h 64"/>
                <a:gd name="T38" fmla="*/ 34 w 73"/>
                <a:gd name="T39" fmla="*/ 35 h 64"/>
                <a:gd name="T40" fmla="*/ 34 w 73"/>
                <a:gd name="T41" fmla="*/ 35 h 64"/>
                <a:gd name="T42" fmla="*/ 34 w 73"/>
                <a:gd name="T43" fmla="*/ 35 h 64"/>
                <a:gd name="T44" fmla="*/ 34 w 73"/>
                <a:gd name="T45" fmla="*/ 36 h 64"/>
                <a:gd name="T46" fmla="*/ 31 w 73"/>
                <a:gd name="T47" fmla="*/ 41 h 64"/>
                <a:gd name="T48" fmla="*/ 31 w 73"/>
                <a:gd name="T49" fmla="*/ 41 h 64"/>
                <a:gd name="T50" fmla="*/ 31 w 73"/>
                <a:gd name="T51" fmla="*/ 41 h 64"/>
                <a:gd name="T52" fmla="*/ 30 w 73"/>
                <a:gd name="T53" fmla="*/ 42 h 64"/>
                <a:gd name="T54" fmla="*/ 30 w 73"/>
                <a:gd name="T55" fmla="*/ 42 h 64"/>
                <a:gd name="T56" fmla="*/ 30 w 73"/>
                <a:gd name="T57" fmla="*/ 42 h 64"/>
                <a:gd name="T58" fmla="*/ 28 w 73"/>
                <a:gd name="T59" fmla="*/ 43 h 64"/>
                <a:gd name="T60" fmla="*/ 16 w 73"/>
                <a:gd name="T61" fmla="*/ 49 h 64"/>
                <a:gd name="T62" fmla="*/ 2 w 73"/>
                <a:gd name="T63" fmla="*/ 62 h 64"/>
                <a:gd name="T64" fmla="*/ 20 w 73"/>
                <a:gd name="T65" fmla="*/ 56 h 64"/>
                <a:gd name="T66" fmla="*/ 31 w 73"/>
                <a:gd name="T67" fmla="*/ 48 h 64"/>
                <a:gd name="T68" fmla="*/ 33 w 73"/>
                <a:gd name="T69" fmla="*/ 47 h 64"/>
                <a:gd name="T70" fmla="*/ 33 w 73"/>
                <a:gd name="T71" fmla="*/ 47 h 64"/>
                <a:gd name="T72" fmla="*/ 33 w 73"/>
                <a:gd name="T73" fmla="*/ 47 h 64"/>
                <a:gd name="T74" fmla="*/ 34 w 73"/>
                <a:gd name="T75" fmla="*/ 46 h 64"/>
                <a:gd name="T76" fmla="*/ 37 w 73"/>
                <a:gd name="T77" fmla="*/ 47 h 64"/>
                <a:gd name="T78" fmla="*/ 40 w 73"/>
                <a:gd name="T79" fmla="*/ 46 h 64"/>
                <a:gd name="T80" fmla="*/ 41 w 73"/>
                <a:gd name="T81" fmla="*/ 47 h 64"/>
                <a:gd name="T82" fmla="*/ 41 w 73"/>
                <a:gd name="T83" fmla="*/ 47 h 64"/>
                <a:gd name="T84" fmla="*/ 41 w 73"/>
                <a:gd name="T85" fmla="*/ 47 h 64"/>
                <a:gd name="T86" fmla="*/ 43 w 73"/>
                <a:gd name="T87" fmla="*/ 48 h 64"/>
                <a:gd name="T88" fmla="*/ 54 w 73"/>
                <a:gd name="T89" fmla="*/ 56 h 64"/>
                <a:gd name="T90" fmla="*/ 72 w 73"/>
                <a:gd name="T91" fmla="*/ 6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" h="64">
                  <a:moveTo>
                    <a:pt x="72" y="62"/>
                  </a:moveTo>
                  <a:cubicBezTo>
                    <a:pt x="73" y="60"/>
                    <a:pt x="67" y="54"/>
                    <a:pt x="58" y="49"/>
                  </a:cubicBezTo>
                  <a:cubicBezTo>
                    <a:pt x="53" y="46"/>
                    <a:pt x="49" y="44"/>
                    <a:pt x="46" y="43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3" y="42"/>
                    <a:pt x="43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39"/>
                    <a:pt x="41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29"/>
                    <a:pt x="41" y="24"/>
                    <a:pt x="41" y="19"/>
                  </a:cubicBezTo>
                  <a:cubicBezTo>
                    <a:pt x="41" y="9"/>
                    <a:pt x="39" y="0"/>
                    <a:pt x="37" y="0"/>
                  </a:cubicBezTo>
                  <a:cubicBezTo>
                    <a:pt x="35" y="0"/>
                    <a:pt x="33" y="9"/>
                    <a:pt x="33" y="19"/>
                  </a:cubicBezTo>
                  <a:cubicBezTo>
                    <a:pt x="33" y="24"/>
                    <a:pt x="33" y="29"/>
                    <a:pt x="34" y="3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6"/>
                    <a:pt x="34" y="36"/>
                  </a:cubicBezTo>
                  <a:cubicBezTo>
                    <a:pt x="33" y="37"/>
                    <a:pt x="31" y="39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5" y="44"/>
                    <a:pt x="20" y="46"/>
                    <a:pt x="16" y="49"/>
                  </a:cubicBezTo>
                  <a:cubicBezTo>
                    <a:pt x="7" y="54"/>
                    <a:pt x="0" y="60"/>
                    <a:pt x="2" y="62"/>
                  </a:cubicBezTo>
                  <a:cubicBezTo>
                    <a:pt x="3" y="64"/>
                    <a:pt x="11" y="61"/>
                    <a:pt x="20" y="56"/>
                  </a:cubicBezTo>
                  <a:cubicBezTo>
                    <a:pt x="24" y="53"/>
                    <a:pt x="28" y="50"/>
                    <a:pt x="31" y="48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4" y="46"/>
                    <a:pt x="34" y="46"/>
                  </a:cubicBezTo>
                  <a:cubicBezTo>
                    <a:pt x="35" y="46"/>
                    <a:pt x="36" y="47"/>
                    <a:pt x="37" y="47"/>
                  </a:cubicBezTo>
                  <a:cubicBezTo>
                    <a:pt x="38" y="47"/>
                    <a:pt x="39" y="46"/>
                    <a:pt x="40" y="46"/>
                  </a:cubicBezTo>
                  <a:cubicBezTo>
                    <a:pt x="40" y="46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5" y="50"/>
                    <a:pt x="49" y="53"/>
                    <a:pt x="54" y="56"/>
                  </a:cubicBezTo>
                  <a:cubicBezTo>
                    <a:pt x="63" y="61"/>
                    <a:pt x="71" y="64"/>
                    <a:pt x="72" y="62"/>
                  </a:cubicBezTo>
                </a:path>
              </a:pathLst>
            </a:custGeom>
            <a:solidFill>
              <a:srgbClr val="5496A6"/>
            </a:solidFill>
            <a:ln w="111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" name="图标"/>
            <p:cNvSpPr/>
            <p:nvPr/>
          </p:nvSpPr>
          <p:spPr bwMode="auto">
            <a:xfrm>
              <a:off x="6494324" y="2391456"/>
              <a:ext cx="1429501" cy="1958121"/>
            </a:xfrm>
            <a:custGeom>
              <a:avLst/>
              <a:gdLst>
                <a:gd name="T0" fmla="*/ 26 w 27"/>
                <a:gd name="T1" fmla="*/ 28 h 37"/>
                <a:gd name="T2" fmla="*/ 23 w 27"/>
                <a:gd name="T3" fmla="*/ 27 h 37"/>
                <a:gd name="T4" fmla="*/ 2 w 27"/>
                <a:gd name="T5" fmla="*/ 0 h 37"/>
                <a:gd name="T6" fmla="*/ 0 w 27"/>
                <a:gd name="T7" fmla="*/ 1 h 37"/>
                <a:gd name="T8" fmla="*/ 1 w 27"/>
                <a:gd name="T9" fmla="*/ 3 h 37"/>
                <a:gd name="T10" fmla="*/ 20 w 27"/>
                <a:gd name="T11" fmla="*/ 27 h 37"/>
                <a:gd name="T12" fmla="*/ 18 w 27"/>
                <a:gd name="T13" fmla="*/ 27 h 37"/>
                <a:gd name="T14" fmla="*/ 17 w 27"/>
                <a:gd name="T15" fmla="*/ 27 h 37"/>
                <a:gd name="T16" fmla="*/ 16 w 27"/>
                <a:gd name="T17" fmla="*/ 29 h 37"/>
                <a:gd name="T18" fmla="*/ 20 w 27"/>
                <a:gd name="T19" fmla="*/ 36 h 37"/>
                <a:gd name="T20" fmla="*/ 21 w 27"/>
                <a:gd name="T21" fmla="*/ 37 h 37"/>
                <a:gd name="T22" fmla="*/ 22 w 27"/>
                <a:gd name="T23" fmla="*/ 36 h 37"/>
                <a:gd name="T24" fmla="*/ 27 w 27"/>
                <a:gd name="T25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7">
                  <a:moveTo>
                    <a:pt x="26" y="28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2" y="15"/>
                    <a:pt x="14" y="4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2" y="6"/>
                    <a:pt x="19" y="16"/>
                    <a:pt x="20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8"/>
                    <a:pt x="16" y="28"/>
                    <a:pt x="16" y="2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2" y="37"/>
                    <a:pt x="22" y="37"/>
                    <a:pt x="22" y="36"/>
                  </a:cubicBezTo>
                  <a:cubicBezTo>
                    <a:pt x="27" y="30"/>
                    <a:pt x="27" y="30"/>
                    <a:pt x="27" y="3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11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" name="图标"/>
            <p:cNvSpPr/>
            <p:nvPr/>
          </p:nvSpPr>
          <p:spPr bwMode="auto">
            <a:xfrm>
              <a:off x="5012706" y="4982427"/>
              <a:ext cx="2218705" cy="588182"/>
            </a:xfrm>
            <a:custGeom>
              <a:avLst/>
              <a:gdLst>
                <a:gd name="T0" fmla="*/ 40 w 42"/>
                <a:gd name="T1" fmla="*/ 1 h 11"/>
                <a:gd name="T2" fmla="*/ 9 w 42"/>
                <a:gd name="T3" fmla="*/ 5 h 11"/>
                <a:gd name="T4" fmla="*/ 10 w 42"/>
                <a:gd name="T5" fmla="*/ 4 h 11"/>
                <a:gd name="T6" fmla="*/ 11 w 42"/>
                <a:gd name="T7" fmla="*/ 2 h 11"/>
                <a:gd name="T8" fmla="*/ 9 w 42"/>
                <a:gd name="T9" fmla="*/ 1 h 11"/>
                <a:gd name="T10" fmla="*/ 2 w 42"/>
                <a:gd name="T11" fmla="*/ 0 h 11"/>
                <a:gd name="T12" fmla="*/ 0 w 42"/>
                <a:gd name="T13" fmla="*/ 1 h 11"/>
                <a:gd name="T14" fmla="*/ 0 w 42"/>
                <a:gd name="T15" fmla="*/ 2 h 11"/>
                <a:gd name="T16" fmla="*/ 3 w 42"/>
                <a:gd name="T17" fmla="*/ 10 h 11"/>
                <a:gd name="T18" fmla="*/ 5 w 42"/>
                <a:gd name="T19" fmla="*/ 11 h 11"/>
                <a:gd name="T20" fmla="*/ 6 w 42"/>
                <a:gd name="T21" fmla="*/ 10 h 11"/>
                <a:gd name="T22" fmla="*/ 7 w 42"/>
                <a:gd name="T23" fmla="*/ 8 h 11"/>
                <a:gd name="T24" fmla="*/ 21 w 42"/>
                <a:gd name="T25" fmla="*/ 11 h 11"/>
                <a:gd name="T26" fmla="*/ 42 w 42"/>
                <a:gd name="T27" fmla="*/ 3 h 11"/>
                <a:gd name="T28" fmla="*/ 42 w 42"/>
                <a:gd name="T29" fmla="*/ 1 h 11"/>
                <a:gd name="T30" fmla="*/ 40 w 42"/>
                <a:gd name="T3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11">
                  <a:moveTo>
                    <a:pt x="40" y="1"/>
                  </a:moveTo>
                  <a:cubicBezTo>
                    <a:pt x="31" y="8"/>
                    <a:pt x="19" y="10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0"/>
                    <a:pt x="6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2" y="10"/>
                    <a:pt x="16" y="11"/>
                    <a:pt x="21" y="11"/>
                  </a:cubicBezTo>
                  <a:cubicBezTo>
                    <a:pt x="28" y="11"/>
                    <a:pt x="36" y="8"/>
                    <a:pt x="42" y="3"/>
                  </a:cubicBezTo>
                  <a:cubicBezTo>
                    <a:pt x="42" y="2"/>
                    <a:pt x="42" y="1"/>
                    <a:pt x="42" y="1"/>
                  </a:cubicBezTo>
                  <a:cubicBezTo>
                    <a:pt x="41" y="0"/>
                    <a:pt x="40" y="0"/>
                    <a:pt x="40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11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" name="图标"/>
            <p:cNvSpPr/>
            <p:nvPr/>
          </p:nvSpPr>
          <p:spPr bwMode="auto">
            <a:xfrm>
              <a:off x="4379855" y="2339339"/>
              <a:ext cx="1369939" cy="2010236"/>
            </a:xfrm>
            <a:custGeom>
              <a:avLst/>
              <a:gdLst>
                <a:gd name="T0" fmla="*/ 4 w 26"/>
                <a:gd name="T1" fmla="*/ 38 h 38"/>
                <a:gd name="T2" fmla="*/ 5 w 26"/>
                <a:gd name="T3" fmla="*/ 38 h 38"/>
                <a:gd name="T4" fmla="*/ 6 w 26"/>
                <a:gd name="T5" fmla="*/ 36 h 38"/>
                <a:gd name="T6" fmla="*/ 17 w 26"/>
                <a:gd name="T7" fmla="*/ 8 h 38"/>
                <a:gd name="T8" fmla="*/ 18 w 26"/>
                <a:gd name="T9" fmla="*/ 10 h 38"/>
                <a:gd name="T10" fmla="*/ 19 w 26"/>
                <a:gd name="T11" fmla="*/ 11 h 38"/>
                <a:gd name="T12" fmla="*/ 21 w 26"/>
                <a:gd name="T13" fmla="*/ 10 h 38"/>
                <a:gd name="T14" fmla="*/ 25 w 26"/>
                <a:gd name="T15" fmla="*/ 4 h 38"/>
                <a:gd name="T16" fmla="*/ 25 w 26"/>
                <a:gd name="T17" fmla="*/ 2 h 38"/>
                <a:gd name="T18" fmla="*/ 24 w 26"/>
                <a:gd name="T19" fmla="*/ 1 h 38"/>
                <a:gd name="T20" fmla="*/ 16 w 26"/>
                <a:gd name="T21" fmla="*/ 1 h 38"/>
                <a:gd name="T22" fmla="*/ 15 w 26"/>
                <a:gd name="T23" fmla="*/ 1 h 38"/>
                <a:gd name="T24" fmla="*/ 15 w 26"/>
                <a:gd name="T25" fmla="*/ 3 h 38"/>
                <a:gd name="T26" fmla="*/ 16 w 26"/>
                <a:gd name="T27" fmla="*/ 5 h 38"/>
                <a:gd name="T28" fmla="*/ 3 w 26"/>
                <a:gd name="T29" fmla="*/ 37 h 38"/>
                <a:gd name="T30" fmla="*/ 4 w 26"/>
                <a:gd name="T3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8">
                  <a:moveTo>
                    <a:pt x="4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6" y="38"/>
                    <a:pt x="6" y="37"/>
                    <a:pt x="6" y="36"/>
                  </a:cubicBezTo>
                  <a:cubicBezTo>
                    <a:pt x="3" y="25"/>
                    <a:pt x="8" y="14"/>
                    <a:pt x="17" y="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9" y="11"/>
                    <a:pt x="19" y="11"/>
                  </a:cubicBezTo>
                  <a:cubicBezTo>
                    <a:pt x="20" y="11"/>
                    <a:pt x="20" y="11"/>
                    <a:pt x="21" y="1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3"/>
                    <a:pt x="26" y="3"/>
                    <a:pt x="25" y="2"/>
                  </a:cubicBezTo>
                  <a:cubicBezTo>
                    <a:pt x="25" y="2"/>
                    <a:pt x="25" y="1"/>
                    <a:pt x="24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2"/>
                    <a:pt x="14" y="2"/>
                    <a:pt x="15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5" y="12"/>
                    <a:pt x="0" y="25"/>
                    <a:pt x="3" y="37"/>
                  </a:cubicBezTo>
                  <a:cubicBezTo>
                    <a:pt x="3" y="38"/>
                    <a:pt x="4" y="38"/>
                    <a:pt x="4" y="3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11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882192" y="2489714"/>
            <a:ext cx="3327094" cy="2101054"/>
            <a:chOff x="7882192" y="2489714"/>
            <a:chExt cx="3327094" cy="2101054"/>
          </a:xfrm>
        </p:grpSpPr>
        <p:sp>
          <p:nvSpPr>
            <p:cNvPr id="14" name="文本框 13"/>
            <p:cNvSpPr txBox="1"/>
            <p:nvPr/>
          </p:nvSpPr>
          <p:spPr>
            <a:xfrm>
              <a:off x="7882192" y="2489714"/>
              <a:ext cx="2206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7939924" y="2974941"/>
              <a:ext cx="3269362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点击此处加入文本内容，可以编辑文本内容</a:t>
              </a:r>
              <a:endParaRPr lang="en-US" altLang="zh-CN" sz="11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字体大小。点击此处加入文本内容，可以编辑文本内容字体大小。点击此处加入文本内容</a:t>
              </a:r>
              <a:endParaRPr lang="en-US" altLang="zh-CN" sz="11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点击此处加入文本内容，可以编辑文本内容</a:t>
              </a:r>
              <a:endParaRPr lang="en-US" altLang="zh-CN" sz="11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字体大小。点击此处加入文本内容</a:t>
              </a:r>
              <a:endParaRPr lang="en-US" altLang="zh-CN" sz="11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可以编辑文本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40055" y="2489714"/>
            <a:ext cx="3269362" cy="2101054"/>
            <a:chOff x="1140055" y="2489714"/>
            <a:chExt cx="3269362" cy="2101054"/>
          </a:xfrm>
        </p:grpSpPr>
        <p:sp>
          <p:nvSpPr>
            <p:cNvPr id="16" name="文本框 15"/>
            <p:cNvSpPr txBox="1"/>
            <p:nvPr/>
          </p:nvSpPr>
          <p:spPr>
            <a:xfrm>
              <a:off x="2203089" y="2489714"/>
              <a:ext cx="2206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5496A6"/>
                  </a:solidFill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140055" y="2974941"/>
              <a:ext cx="3269362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点击此处加入文本内容，可以编辑文本内容</a:t>
              </a:r>
              <a:endParaRPr lang="en-US" altLang="zh-CN" sz="11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字体大小。点击此处加入文本内容，可以编辑文本内容字体大小。点击此处加入文本内容</a:t>
              </a:r>
              <a:endParaRPr lang="en-US" altLang="zh-CN" sz="11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点击此处加入文本内容，可以编辑文本内容</a:t>
              </a:r>
              <a:endParaRPr lang="en-US" altLang="zh-CN" sz="11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字体大小。点击此处加入文本内容</a:t>
              </a:r>
              <a:endParaRPr lang="en-US" altLang="zh-CN" sz="11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cs typeface="+mn-ea"/>
                  <a:sym typeface="+mn-lt"/>
                </a:rPr>
                <a:t>可以编辑文本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2ro3kz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1634</Words>
  <Application>Microsoft Office PowerPoint</Application>
  <PresentationFormat>宽屏</PresentationFormat>
  <Paragraphs>264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Helvetica Light</vt:lpstr>
      <vt:lpstr>阿里巴巴普惠体 R</vt:lpstr>
      <vt:lpstr>汉仪大宋简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2022-03-09T03:10:59Z</dcterms:created>
  <dcterms:modified xsi:type="dcterms:W3CDTF">2023-01-10T05:56:39Z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BE11880FD592448884435E241F6C73E7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