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351" r:id="rId4"/>
    <p:sldId id="273" r:id="rId5"/>
    <p:sldId id="319" r:id="rId6"/>
    <p:sldId id="348" r:id="rId7"/>
    <p:sldId id="320" r:id="rId8"/>
    <p:sldId id="277" r:id="rId9"/>
    <p:sldId id="321" r:id="rId10"/>
    <p:sldId id="278" r:id="rId11"/>
    <p:sldId id="271" r:id="rId12"/>
    <p:sldId id="327" r:id="rId13"/>
    <p:sldId id="267" r:id="rId14"/>
    <p:sldId id="359" r:id="rId15"/>
    <p:sldId id="353" r:id="rId16"/>
    <p:sldId id="282" r:id="rId1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0000"/>
    <a:srgbClr val="6FBDC3"/>
    <a:srgbClr val="008000"/>
    <a:srgbClr val="332C94"/>
    <a:srgbClr val="000066"/>
    <a:srgbClr val="66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7701" autoAdjust="0"/>
  </p:normalViewPr>
  <p:slideViewPr>
    <p:cSldViewPr>
      <p:cViewPr>
        <p:scale>
          <a:sx n="100" d="100"/>
          <a:sy n="100" d="100"/>
        </p:scale>
        <p:origin x="-354" y="-804"/>
      </p:cViewPr>
      <p:guideLst>
        <p:guide orient="horz" pos="15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4E6A2448-3F44-47B3-8AB3-99436C5E430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D9209B83-2DAA-4CE8-ACFC-069A62ACED9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5306FB9-5156-4593-A1BF-A3581CF2379F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09B83-2DAA-4CE8-ACFC-069A62ACED9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E2307-B3E2-43EA-904D-419D632D8E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1C52-F308-4BC7-823F-D162DCBBA8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A5D7B-B4CF-4C73-9371-D949685616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308BB-CE9C-45DD-B5D9-7D183C627D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0C28E-89FB-4A70-874F-38B1CD1EE4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A32D8-D131-407F-8CB6-845C413117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3DC00-A96C-42C9-9268-7A60811B45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0B08B-12D7-48E3-9FBB-5D055EAA67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9B5B0-DEEE-48B3-897E-9B68025DB7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C9491-EC2B-4747-A52E-D86339AAD7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734C6-1576-488F-9B8B-C4B4B5A1F2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fld id="{DD308387-325A-45DF-926A-8266837F5DD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472309f790529822e74da42fd6ca7bcb0b46d4e4 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标题 5121"/>
          <p:cNvSpPr>
            <a:spLocks noGrp="1"/>
          </p:cNvSpPr>
          <p:nvPr>
            <p:ph type="ctrTitle"/>
          </p:nvPr>
        </p:nvSpPr>
        <p:spPr>
          <a:xfrm>
            <a:off x="0" y="646331"/>
            <a:ext cx="9144000" cy="1102519"/>
          </a:xfrm>
          <a:ln>
            <a:miter lim="800000"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altLang="zh-CN" noProof="1">
                <a:solidFill>
                  <a:srgbClr val="FF0000"/>
                </a:solidFill>
              </a:rPr>
              <a:t>Lesson Two</a:t>
            </a:r>
          </a:p>
        </p:txBody>
      </p:sp>
      <p:sp>
        <p:nvSpPr>
          <p:cNvPr id="5123" name="副标题 5122"/>
          <p:cNvSpPr>
            <a:spLocks noGrp="1"/>
          </p:cNvSpPr>
          <p:nvPr>
            <p:ph type="subTitle" idx="1"/>
          </p:nvPr>
        </p:nvSpPr>
        <p:spPr>
          <a:xfrm>
            <a:off x="0" y="1809770"/>
            <a:ext cx="9144000" cy="1314450"/>
          </a:xfrm>
          <a:ln>
            <a:miter lim="800000"/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sz="5400" noProof="1">
                <a:solidFill>
                  <a:srgbClr val="FF0000"/>
                </a:solidFill>
              </a:rPr>
              <a:t>I’m writing an email.</a:t>
            </a:r>
          </a:p>
        </p:txBody>
      </p:sp>
      <p:sp>
        <p:nvSpPr>
          <p:cNvPr id="5127" name="文本框 5126"/>
          <p:cNvSpPr txBox="1"/>
          <p:nvPr/>
        </p:nvSpPr>
        <p:spPr>
          <a:xfrm>
            <a:off x="609704" y="438206"/>
            <a:ext cx="2438400" cy="646331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noProof="1">
                <a:ln w="22225">
                  <a:noFill/>
                  <a:prstDash val="solid"/>
                </a:ln>
                <a:solidFill>
                  <a:srgbClr val="FF0000"/>
                </a:solidFill>
                <a:cs typeface="+mn-ea"/>
              </a:rPr>
              <a:t>Unit 7</a:t>
            </a:r>
            <a:endParaRPr lang="en-US" altLang="zh-CN" sz="3600" b="1" noProof="1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82036" y="409571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472309f790529822e74da42fd6ca7bcb0b46d4e4 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71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8674"/>
          <p:cNvSpPr txBox="1">
            <a:spLocks noChangeArrowheads="1"/>
          </p:cNvSpPr>
          <p:nvPr/>
        </p:nvSpPr>
        <p:spPr bwMode="auto">
          <a:xfrm>
            <a:off x="2154239" y="1085851"/>
            <a:ext cx="6427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Can he see the pictures?</a:t>
            </a:r>
            <a:r>
              <a:rPr lang="en-US" altLang="zh-CN" sz="2400" b="1"/>
              <a:t> </a:t>
            </a:r>
            <a:r>
              <a:rPr lang="en-US" altLang="zh-CN" sz="3600" b="1"/>
              <a:t>(  )</a:t>
            </a:r>
          </a:p>
        </p:txBody>
      </p:sp>
      <p:sp>
        <p:nvSpPr>
          <p:cNvPr id="18436" name="文本框 28675"/>
          <p:cNvSpPr txBox="1">
            <a:spLocks noChangeArrowheads="1"/>
          </p:cNvSpPr>
          <p:nvPr/>
        </p:nvSpPr>
        <p:spPr bwMode="auto">
          <a:xfrm>
            <a:off x="2590800" y="1828801"/>
            <a:ext cx="403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 </a:t>
            </a:r>
            <a:r>
              <a:rPr lang="en-US" altLang="zh-CN" sz="3600" b="1"/>
              <a:t>A.Yes, he can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 B.No,he can't.</a:t>
            </a:r>
          </a:p>
        </p:txBody>
      </p:sp>
      <p:pic>
        <p:nvPicPr>
          <p:cNvPr id="18437" name="图片 28676" descr="u=2789229095,102974135&amp;fm=2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571500"/>
            <a:ext cx="914400" cy="5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772401" y="1085851"/>
            <a:ext cx="282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C0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472309f790529822e74da42fd6ca7bcb0b46d4e4 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3"/>
          <p:cNvSpPr txBox="1">
            <a:spLocks noChangeArrowheads="1"/>
          </p:cNvSpPr>
          <p:nvPr/>
        </p:nvSpPr>
        <p:spPr bwMode="auto">
          <a:xfrm>
            <a:off x="1676476" y="1136260"/>
            <a:ext cx="7051675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zh-CN" b="1" dirty="0">
                <a:solidFill>
                  <a:srgbClr val="008000"/>
                </a:solidFill>
              </a:rPr>
              <a:t>Danny: </a:t>
            </a:r>
            <a:r>
              <a:rPr lang="en-US" altLang="zh-CN" b="1" dirty="0">
                <a:solidFill>
                  <a:srgbClr val="262673"/>
                </a:solidFill>
              </a:rPr>
              <a:t>What are you doing ?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b="1" dirty="0">
                <a:solidFill>
                  <a:srgbClr val="008000"/>
                </a:solidFill>
              </a:rPr>
              <a:t>Li Ming: </a:t>
            </a:r>
            <a:r>
              <a:rPr lang="en-US" altLang="zh-CN" b="1" dirty="0">
                <a:solidFill>
                  <a:srgbClr val="262673"/>
                </a:solidFill>
              </a:rPr>
              <a:t>I'm writing an email to Tom.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b="1" dirty="0">
                <a:solidFill>
                  <a:srgbClr val="008000"/>
                </a:solidFill>
              </a:rPr>
              <a:t>Danny: </a:t>
            </a:r>
            <a:r>
              <a:rPr lang="en-US" altLang="zh-CN" b="1" dirty="0">
                <a:solidFill>
                  <a:srgbClr val="262673"/>
                </a:solidFill>
              </a:rPr>
              <a:t>May I have a look?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b="1" dirty="0">
                <a:solidFill>
                  <a:srgbClr val="008000"/>
                </a:solidFill>
              </a:rPr>
              <a:t>Li Ming: </a:t>
            </a:r>
            <a:r>
              <a:rPr lang="en-US" altLang="zh-CN" b="1" dirty="0">
                <a:solidFill>
                  <a:srgbClr val="262673"/>
                </a:solidFill>
              </a:rPr>
              <a:t>Sure.    I'm running.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b="1" dirty="0">
                <a:solidFill>
                  <a:srgbClr val="008000"/>
                </a:solidFill>
              </a:rPr>
              <a:t>Danny: </a:t>
            </a:r>
            <a:r>
              <a:rPr lang="en-US" altLang="zh-CN" b="1" dirty="0">
                <a:solidFill>
                  <a:srgbClr val="262673"/>
                </a:solidFill>
              </a:rPr>
              <a:t>Can he see the pictures?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b="1" dirty="0">
                <a:solidFill>
                  <a:srgbClr val="008000"/>
                </a:solidFill>
              </a:rPr>
              <a:t>Li Ming: </a:t>
            </a:r>
            <a:r>
              <a:rPr lang="en-US" altLang="zh-CN" b="1" dirty="0" err="1">
                <a:solidFill>
                  <a:srgbClr val="262673"/>
                </a:solidFill>
              </a:rPr>
              <a:t>Yes,he</a:t>
            </a:r>
            <a:r>
              <a:rPr lang="en-US" altLang="zh-CN" b="1" dirty="0">
                <a:solidFill>
                  <a:srgbClr val="262673"/>
                </a:solidFill>
              </a:rPr>
              <a:t> can.</a:t>
            </a:r>
          </a:p>
        </p:txBody>
      </p:sp>
      <p:sp>
        <p:nvSpPr>
          <p:cNvPr id="19460" name="文本框 15365"/>
          <p:cNvSpPr txBox="1">
            <a:spLocks noChangeArrowheads="1"/>
          </p:cNvSpPr>
          <p:nvPr/>
        </p:nvSpPr>
        <p:spPr bwMode="auto">
          <a:xfrm>
            <a:off x="457200" y="285750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800080"/>
                </a:solidFill>
              </a:rPr>
              <a:t>Pair work: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472309f790529822e74da42fd6ca7bcb0b46d4e4 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600201" y="857250"/>
            <a:ext cx="7051675" cy="400109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zh-CN" b="1" noProof="1">
                <a:solidFill>
                  <a:srgbClr val="008000"/>
                </a:solidFill>
              </a:rPr>
              <a:t>Danny: </a:t>
            </a:r>
            <a:r>
              <a:rPr lang="en-US" altLang="zh-CN" b="1" noProof="1">
                <a:solidFill>
                  <a:srgbClr val="262673"/>
                </a:solidFill>
              </a:rPr>
              <a:t>What are you … ?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b="1" noProof="1">
                <a:solidFill>
                  <a:srgbClr val="008000"/>
                </a:solidFill>
              </a:rPr>
              <a:t>Li Ming: </a:t>
            </a:r>
            <a:r>
              <a:rPr lang="en-US" altLang="zh-CN" b="1" noProof="1">
                <a:solidFill>
                  <a:srgbClr val="262673"/>
                </a:solidFill>
              </a:rPr>
              <a:t>I'm …                 to Tom.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b="1" noProof="1">
                <a:solidFill>
                  <a:srgbClr val="008000"/>
                </a:solidFill>
              </a:rPr>
              <a:t>Danny: </a:t>
            </a:r>
            <a:r>
              <a:rPr lang="en-US" altLang="zh-CN" b="1" noProof="1">
                <a:solidFill>
                  <a:srgbClr val="262673"/>
                </a:solidFill>
              </a:rPr>
              <a:t>May I have a look?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b="1" noProof="1">
                <a:solidFill>
                  <a:srgbClr val="008000"/>
                </a:solidFill>
              </a:rPr>
              <a:t>Li Ming: </a:t>
            </a:r>
            <a:r>
              <a:rPr lang="en-US" altLang="zh-CN" b="1" noProof="1">
                <a:solidFill>
                  <a:schemeClr val="accent2"/>
                </a:solidFill>
              </a:rPr>
              <a:t>…</a:t>
            </a:r>
            <a:r>
              <a:rPr lang="en-US" altLang="zh-CN" b="1" noProof="1">
                <a:solidFill>
                  <a:srgbClr val="262673"/>
                </a:solidFill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b="1" noProof="1">
                <a:solidFill>
                  <a:srgbClr val="008000"/>
                </a:solidFill>
              </a:rPr>
              <a:t>Li Ming: </a:t>
            </a:r>
            <a:r>
              <a:rPr lang="en-US" altLang="zh-CN" b="1" noProof="1">
                <a:solidFill>
                  <a:srgbClr val="262673"/>
                </a:solidFill>
              </a:rPr>
              <a:t>I'm </a:t>
            </a:r>
            <a:r>
              <a:rPr lang="en-US" altLang="zh-CN" sz="1800" b="1" noProof="1">
                <a:solidFill>
                  <a:schemeClr val="accent2"/>
                </a:solidFill>
              </a:rPr>
              <a:t>…</a:t>
            </a:r>
            <a:r>
              <a:rPr lang="en-US" altLang="zh-CN" b="1" noProof="1">
                <a:solidFill>
                  <a:srgbClr val="262673"/>
                </a:solidFill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b="1" noProof="1">
                <a:solidFill>
                  <a:srgbClr val="008000"/>
                </a:solidFill>
              </a:rPr>
              <a:t>Danny: </a:t>
            </a:r>
            <a:r>
              <a:rPr lang="en-US" altLang="zh-CN" b="1" noProof="1">
                <a:solidFill>
                  <a:srgbClr val="262673"/>
                </a:solidFill>
              </a:rPr>
              <a:t>Can he see the pictures?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b="1" noProof="1">
                <a:solidFill>
                  <a:srgbClr val="008000"/>
                </a:solidFill>
              </a:rPr>
              <a:t>Li Ming: </a:t>
            </a:r>
            <a:r>
              <a:rPr lang="en-US" altLang="zh-CN" b="1" noProof="1">
                <a:solidFill>
                  <a:srgbClr val="262673"/>
                </a:solidFill>
              </a:rPr>
              <a:t>Yes,he ….</a:t>
            </a:r>
          </a:p>
        </p:txBody>
      </p:sp>
      <p:sp>
        <p:nvSpPr>
          <p:cNvPr id="20484" name="文本框 16388"/>
          <p:cNvSpPr txBox="1">
            <a:spLocks noChangeArrowheads="1"/>
          </p:cNvSpPr>
          <p:nvPr/>
        </p:nvSpPr>
        <p:spPr bwMode="auto">
          <a:xfrm>
            <a:off x="457200" y="285750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800080"/>
                </a:solidFill>
              </a:rPr>
              <a:t>Role play:</a:t>
            </a:r>
          </a:p>
        </p:txBody>
      </p:sp>
      <p:pic>
        <p:nvPicPr>
          <p:cNvPr id="20485" name="图片 16389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396" y="1333548"/>
            <a:ext cx="1828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16390" descr="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33896" y="2952740"/>
            <a:ext cx="14478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9463"/>
          <p:cNvSpPr txBox="1">
            <a:spLocks noChangeArrowheads="1"/>
          </p:cNvSpPr>
          <p:nvPr/>
        </p:nvSpPr>
        <p:spPr bwMode="auto">
          <a:xfrm>
            <a:off x="457200" y="285751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800080"/>
                </a:solidFill>
              </a:rPr>
              <a:t>Group work </a:t>
            </a:r>
            <a:r>
              <a:rPr lang="en-US" altLang="zh-CN" sz="3600" b="1" dirty="0">
                <a:solidFill>
                  <a:schemeClr val="accent2"/>
                </a:solidFill>
              </a:rPr>
              <a:t>(</a:t>
            </a:r>
            <a:r>
              <a:rPr lang="en-US" altLang="zh-CN" sz="3600" b="1" dirty="0">
                <a:solidFill>
                  <a:schemeClr val="accent2"/>
                </a:solidFill>
                <a:sym typeface="Arial" panose="020B0604020202020204" pitchFamily="34" charset="0"/>
              </a:rPr>
              <a:t>Choose</a:t>
            </a:r>
            <a:r>
              <a:rPr lang="en-US" altLang="zh-CN" sz="4000" dirty="0">
                <a:solidFill>
                  <a:schemeClr val="accent2"/>
                </a:solidFill>
                <a:sym typeface="Arial" panose="020B0604020202020204" pitchFamily="34" charset="0"/>
              </a:rPr>
              <a:t> </a:t>
            </a:r>
            <a:r>
              <a:rPr lang="en-US" altLang="zh-CN" sz="6000" b="1" dirty="0">
                <a:solidFill>
                  <a:schemeClr val="accent2"/>
                </a:solidFill>
                <a:sym typeface="Arial" panose="020B0604020202020204" pitchFamily="34" charset="0"/>
              </a:rPr>
              <a:t>  </a:t>
            </a:r>
            <a:r>
              <a:rPr lang="en-US" altLang="zh-CN" sz="4000" dirty="0">
                <a:solidFill>
                  <a:schemeClr val="accent2"/>
                </a:solidFill>
                <a:sym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sym typeface="Arial" panose="020B0604020202020204" pitchFamily="34" charset="0"/>
              </a:rPr>
              <a:t>say</a:t>
            </a:r>
            <a:r>
              <a:rPr lang="en-US" altLang="zh-CN" sz="4000" dirty="0">
                <a:solidFill>
                  <a:schemeClr val="accent2"/>
                </a:solidFill>
                <a:sym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sym typeface="Arial" panose="020B0604020202020204" pitchFamily="34" charset="0"/>
              </a:rPr>
              <a:t>and do</a:t>
            </a:r>
            <a:r>
              <a:rPr lang="en-US" altLang="zh-CN" sz="3600" dirty="0">
                <a:solidFill>
                  <a:schemeClr val="accent2"/>
                </a:solidFill>
                <a:sym typeface="Arial" panose="020B0604020202020204" pitchFamily="34" charset="0"/>
              </a:rPr>
              <a:t> )</a:t>
            </a:r>
          </a:p>
        </p:txBody>
      </p:sp>
      <p:sp>
        <p:nvSpPr>
          <p:cNvPr id="23555" name="文本框 19464"/>
          <p:cNvSpPr txBox="1">
            <a:spLocks noChangeArrowheads="1"/>
          </p:cNvSpPr>
          <p:nvPr/>
        </p:nvSpPr>
        <p:spPr bwMode="auto">
          <a:xfrm>
            <a:off x="3276600" y="1485901"/>
            <a:ext cx="5715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 err="1">
                <a:solidFill>
                  <a:srgbClr val="CC3300"/>
                </a:solidFill>
              </a:rPr>
              <a:t>Ss</a:t>
            </a:r>
            <a:r>
              <a:rPr lang="en-US" altLang="zh-CN" sz="3600" b="1" dirty="0">
                <a:solidFill>
                  <a:srgbClr val="CC3300"/>
                </a:solidFill>
              </a:rPr>
              <a:t>:</a:t>
            </a:r>
            <a:r>
              <a:rPr lang="en-US" altLang="zh-CN" sz="3600" b="1" dirty="0"/>
              <a:t> What are you doing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       What are you doing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CC3300"/>
                </a:solidFill>
              </a:rPr>
              <a:t>S :</a:t>
            </a:r>
            <a:r>
              <a:rPr lang="en-US" altLang="zh-CN" sz="3600" b="1" dirty="0"/>
              <a:t> I’m …. </a:t>
            </a:r>
          </a:p>
        </p:txBody>
      </p:sp>
      <p:sp>
        <p:nvSpPr>
          <p:cNvPr id="23556" name="直接连接符 19468"/>
          <p:cNvSpPr>
            <a:spLocks noChangeShapeType="1"/>
          </p:cNvSpPr>
          <p:nvPr/>
        </p:nvSpPr>
        <p:spPr bwMode="auto">
          <a:xfrm>
            <a:off x="5257800" y="7429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3557" name="图片 21511" descr="t0183f75531246f350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2362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428751"/>
            <a:ext cx="4343400" cy="267765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noProof="1">
                <a:solidFill>
                  <a:srgbClr val="008000"/>
                </a:solidFill>
              </a:rPr>
              <a:t>A: </a:t>
            </a:r>
            <a:r>
              <a:rPr lang="en-US" altLang="zh-CN" sz="2800" b="1" noProof="1">
                <a:solidFill>
                  <a:srgbClr val="262673"/>
                </a:solidFill>
              </a:rPr>
              <a:t>What are you doing 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noProof="1">
                <a:solidFill>
                  <a:srgbClr val="008000"/>
                </a:solidFill>
              </a:rPr>
              <a:t>B: </a:t>
            </a:r>
            <a:r>
              <a:rPr lang="en-US" altLang="zh-CN" sz="2800" b="1" noProof="1">
                <a:solidFill>
                  <a:srgbClr val="262673"/>
                </a:solidFill>
              </a:rPr>
              <a:t>I'm </a:t>
            </a:r>
            <a:r>
              <a:rPr lang="en-US" altLang="zh-CN" sz="2800" b="1" noProof="1">
                <a:solidFill>
                  <a:srgbClr val="CC0000"/>
                </a:solidFill>
              </a:rPr>
              <a:t>reading a book</a:t>
            </a:r>
            <a:r>
              <a:rPr lang="en-US" altLang="zh-CN" sz="2800" b="1" noProof="1">
                <a:solidFill>
                  <a:srgbClr val="262673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noProof="1">
                <a:solidFill>
                  <a:srgbClr val="008000"/>
                </a:solidFill>
              </a:rPr>
              <a:t>A: </a:t>
            </a:r>
            <a:r>
              <a:rPr lang="en-US" altLang="zh-CN" sz="2800" b="1" noProof="1">
                <a:solidFill>
                  <a:srgbClr val="262673"/>
                </a:solidFill>
              </a:rPr>
              <a:t>May I have a look?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noProof="1">
                <a:solidFill>
                  <a:srgbClr val="008000"/>
                </a:solidFill>
              </a:rPr>
              <a:t>B: </a:t>
            </a:r>
            <a:r>
              <a:rPr lang="en-US" altLang="zh-CN" sz="2800" b="1" noProof="1">
                <a:solidFill>
                  <a:srgbClr val="000066"/>
                </a:solidFill>
              </a:rPr>
              <a:t>Sure.</a:t>
            </a:r>
            <a:endParaRPr lang="en-US" altLang="zh-CN" sz="2800" b="1" noProof="1">
              <a:solidFill>
                <a:srgbClr val="262673"/>
              </a:solidFill>
            </a:endParaRPr>
          </a:p>
        </p:txBody>
      </p:sp>
      <p:sp>
        <p:nvSpPr>
          <p:cNvPr id="24579" name="文本框 16388"/>
          <p:cNvSpPr txBox="1">
            <a:spLocks noChangeArrowheads="1"/>
          </p:cNvSpPr>
          <p:nvPr/>
        </p:nvSpPr>
        <p:spPr bwMode="auto">
          <a:xfrm>
            <a:off x="3200400" y="171451"/>
            <a:ext cx="274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800080"/>
                </a:solidFill>
              </a:rPr>
              <a:t>Let’s talk:</a:t>
            </a:r>
          </a:p>
        </p:txBody>
      </p:sp>
      <p:sp>
        <p:nvSpPr>
          <p:cNvPr id="24580" name="文本框 46086"/>
          <p:cNvSpPr txBox="1">
            <a:spLocks noChangeArrowheads="1"/>
          </p:cNvSpPr>
          <p:nvPr/>
        </p:nvSpPr>
        <p:spPr bwMode="auto">
          <a:xfrm>
            <a:off x="1676400" y="914400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CC0000"/>
                </a:solidFill>
              </a:rPr>
              <a:t>(1)</a:t>
            </a:r>
          </a:p>
        </p:txBody>
      </p:sp>
      <p:sp>
        <p:nvSpPr>
          <p:cNvPr id="24581" name="文本框 46087"/>
          <p:cNvSpPr txBox="1">
            <a:spLocks noChangeArrowheads="1"/>
          </p:cNvSpPr>
          <p:nvPr/>
        </p:nvSpPr>
        <p:spPr bwMode="auto">
          <a:xfrm>
            <a:off x="6324600" y="914400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CC0000"/>
                </a:solidFill>
              </a:rPr>
              <a:t>(2)</a:t>
            </a:r>
          </a:p>
        </p:txBody>
      </p:sp>
      <p:sp>
        <p:nvSpPr>
          <p:cNvPr id="2" name="文本框 3"/>
          <p:cNvSpPr txBox="1"/>
          <p:nvPr/>
        </p:nvSpPr>
        <p:spPr>
          <a:xfrm>
            <a:off x="4419600" y="1428750"/>
            <a:ext cx="4724400" cy="332398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noProof="1">
                <a:solidFill>
                  <a:srgbClr val="008000"/>
                </a:solidFill>
              </a:rPr>
              <a:t>A: </a:t>
            </a:r>
            <a:r>
              <a:rPr lang="en-US" altLang="zh-CN" sz="2800" b="1" noProof="1">
                <a:solidFill>
                  <a:srgbClr val="262673"/>
                </a:solidFill>
              </a:rPr>
              <a:t>What are you doing 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noProof="1">
                <a:solidFill>
                  <a:srgbClr val="008000"/>
                </a:solidFill>
              </a:rPr>
              <a:t>B: </a:t>
            </a:r>
            <a:r>
              <a:rPr lang="en-US" altLang="zh-CN" sz="2800" b="1" noProof="1">
                <a:solidFill>
                  <a:srgbClr val="262673"/>
                </a:solidFill>
              </a:rPr>
              <a:t>I'm </a:t>
            </a:r>
            <a:r>
              <a:rPr lang="en-US" altLang="zh-CN" sz="2800" b="1" noProof="1">
                <a:solidFill>
                  <a:srgbClr val="CC0000"/>
                </a:solidFill>
              </a:rPr>
              <a:t>writing an email</a:t>
            </a:r>
            <a:r>
              <a:rPr lang="en-US" altLang="zh-CN" sz="2800" b="1" noProof="1">
                <a:solidFill>
                  <a:srgbClr val="262673"/>
                </a:solidFill>
              </a:rPr>
              <a:t> to Li Ming.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noProof="1">
                <a:solidFill>
                  <a:srgbClr val="008000"/>
                </a:solidFill>
              </a:rPr>
              <a:t>A: </a:t>
            </a:r>
            <a:r>
              <a:rPr lang="en-US" altLang="zh-CN" sz="2800" b="1" noProof="1">
                <a:solidFill>
                  <a:srgbClr val="262673"/>
                </a:solidFill>
              </a:rPr>
              <a:t>Can he see the picture?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noProof="1">
                <a:solidFill>
                  <a:srgbClr val="008000"/>
                </a:solidFill>
              </a:rPr>
              <a:t>B: </a:t>
            </a:r>
            <a:r>
              <a:rPr lang="en-US" altLang="zh-CN" sz="2800" b="1" noProof="1">
                <a:solidFill>
                  <a:srgbClr val="000066"/>
                </a:solidFill>
              </a:rPr>
              <a:t>Yes, he can.</a:t>
            </a:r>
            <a:endParaRPr lang="en-US" altLang="zh-CN" sz="2800" b="1" noProof="1">
              <a:solidFill>
                <a:srgbClr val="26267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472309f790529822e74da42fd6ca7bcb0b46d4e4 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17411"/>
          <p:cNvSpPr txBox="1">
            <a:spLocks noChangeArrowheads="1"/>
          </p:cNvSpPr>
          <p:nvPr/>
        </p:nvSpPr>
        <p:spPr bwMode="auto">
          <a:xfrm>
            <a:off x="3124200" y="457200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</a:rPr>
              <a:t>   Let’s </a:t>
            </a:r>
            <a:r>
              <a:rPr lang="en-US" altLang="zh-CN" sz="3600" b="1" dirty="0" err="1">
                <a:solidFill>
                  <a:schemeClr val="accent2"/>
                </a:solidFill>
              </a:rPr>
              <a:t>rechant</a:t>
            </a:r>
            <a:r>
              <a:rPr lang="en-US" altLang="zh-CN" sz="3600" b="1" dirty="0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28676" name="文本框 17412"/>
          <p:cNvSpPr txBox="1">
            <a:spLocks noChangeArrowheads="1"/>
          </p:cNvSpPr>
          <p:nvPr/>
        </p:nvSpPr>
        <p:spPr bwMode="auto">
          <a:xfrm>
            <a:off x="1752600" y="1085850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800"/>
          </a:p>
        </p:txBody>
      </p:sp>
      <p:sp>
        <p:nvSpPr>
          <p:cNvPr id="28677" name="文本框 17413"/>
          <p:cNvSpPr txBox="1">
            <a:spLocks noChangeArrowheads="1"/>
          </p:cNvSpPr>
          <p:nvPr/>
        </p:nvSpPr>
        <p:spPr bwMode="auto">
          <a:xfrm>
            <a:off x="1676400" y="1085850"/>
            <a:ext cx="6858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/>
              <a:t>I’m runn</a:t>
            </a:r>
            <a:r>
              <a:rPr lang="en-US" altLang="zh-CN" sz="2400" b="1" dirty="0">
                <a:solidFill>
                  <a:srgbClr val="FF0000"/>
                </a:solidFill>
              </a:rPr>
              <a:t>ing</a:t>
            </a:r>
            <a:r>
              <a:rPr lang="en-US" altLang="zh-CN" sz="2400" b="1" dirty="0"/>
              <a:t>, I’m runn</a:t>
            </a:r>
            <a:r>
              <a:rPr lang="en-US" altLang="zh-CN" sz="2400" b="1" dirty="0">
                <a:solidFill>
                  <a:srgbClr val="FF0000"/>
                </a:solidFill>
              </a:rPr>
              <a:t>ing</a:t>
            </a:r>
            <a:r>
              <a:rPr lang="en-US" altLang="zh-CN" sz="2400" b="1" dirty="0"/>
              <a:t>. What are you doing ?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/>
              <a:t>I’m writ</a:t>
            </a:r>
            <a:r>
              <a:rPr lang="en-US" altLang="zh-CN" sz="2400" b="1" dirty="0">
                <a:solidFill>
                  <a:srgbClr val="FF0000"/>
                </a:solidFill>
              </a:rPr>
              <a:t>ing</a:t>
            </a:r>
            <a:r>
              <a:rPr lang="en-US" altLang="zh-CN" sz="2400" b="1" dirty="0"/>
              <a:t>, I’m writ</a:t>
            </a:r>
            <a:r>
              <a:rPr lang="en-US" altLang="zh-CN" sz="2400" b="1" dirty="0">
                <a:solidFill>
                  <a:srgbClr val="FF0000"/>
                </a:solidFill>
              </a:rPr>
              <a:t>ing</a:t>
            </a:r>
            <a:r>
              <a:rPr lang="en-US" altLang="zh-CN" sz="2400" b="1" dirty="0"/>
              <a:t>. I’m writing an email.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zh-CN" sz="2400" b="1" dirty="0"/>
          </a:p>
          <a:p>
            <a:pPr eaLnBrk="1" hangingPunct="1"/>
            <a:r>
              <a:rPr lang="en-US" altLang="zh-CN" sz="2400" b="1" dirty="0"/>
              <a:t>I’m runn</a:t>
            </a:r>
            <a:r>
              <a:rPr lang="en-US" altLang="zh-CN" sz="2400" b="1" dirty="0">
                <a:solidFill>
                  <a:srgbClr val="FF0000"/>
                </a:solidFill>
              </a:rPr>
              <a:t>ing</a:t>
            </a:r>
            <a:r>
              <a:rPr lang="en-US" altLang="zh-CN" sz="2400" b="1" dirty="0"/>
              <a:t>, I’m runn</a:t>
            </a:r>
            <a:r>
              <a:rPr lang="en-US" altLang="zh-CN" sz="2400" b="1" dirty="0">
                <a:solidFill>
                  <a:srgbClr val="FF0000"/>
                </a:solidFill>
              </a:rPr>
              <a:t>ing</a:t>
            </a:r>
            <a:r>
              <a:rPr lang="en-US" altLang="zh-CN" sz="2400" b="1" dirty="0"/>
              <a:t>. What are you doing ? </a:t>
            </a:r>
          </a:p>
          <a:p>
            <a:pPr eaLnBrk="1" hangingPunct="1"/>
            <a:endParaRPr lang="en-US" altLang="zh-CN" sz="2400" b="1" dirty="0"/>
          </a:p>
          <a:p>
            <a:pPr eaLnBrk="1" hangingPunct="1"/>
            <a:r>
              <a:rPr lang="en-US" altLang="zh-CN" sz="2400" b="1" dirty="0"/>
              <a:t>I’m writ</a:t>
            </a:r>
            <a:r>
              <a:rPr lang="en-US" altLang="zh-CN" sz="2400" b="1" dirty="0">
                <a:solidFill>
                  <a:srgbClr val="FF0000"/>
                </a:solidFill>
              </a:rPr>
              <a:t>ing</a:t>
            </a:r>
            <a:r>
              <a:rPr lang="en-US" altLang="zh-CN" sz="2400" b="1" dirty="0"/>
              <a:t>, I’m writ</a:t>
            </a:r>
            <a:r>
              <a:rPr lang="en-US" altLang="zh-CN" sz="2400" b="1" dirty="0">
                <a:solidFill>
                  <a:srgbClr val="FF0000"/>
                </a:solidFill>
              </a:rPr>
              <a:t>ing</a:t>
            </a:r>
            <a:r>
              <a:rPr lang="en-US" altLang="zh-CN" sz="2400" b="1" dirty="0"/>
              <a:t>. I’m writing an email.</a:t>
            </a:r>
          </a:p>
        </p:txBody>
      </p:sp>
      <p:sp>
        <p:nvSpPr>
          <p:cNvPr id="28678" name="文本框 26632"/>
          <p:cNvSpPr txBox="1">
            <a:spLocks noChangeArrowheads="1"/>
          </p:cNvSpPr>
          <p:nvPr/>
        </p:nvSpPr>
        <p:spPr bwMode="auto">
          <a:xfrm>
            <a:off x="457200" y="228601"/>
            <a:ext cx="259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660066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472309f790529822e74da42fd6ca7bcb0b46d4e4 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32773"/>
          <p:cNvSpPr txBox="1">
            <a:spLocks noChangeArrowheads="1"/>
          </p:cNvSpPr>
          <p:nvPr/>
        </p:nvSpPr>
        <p:spPr bwMode="auto">
          <a:xfrm>
            <a:off x="1828800" y="1428751"/>
            <a:ext cx="6705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8000"/>
                </a:solidFill>
              </a:rPr>
              <a:t>1.Follow the tape, pay attention to your pronunciation and intonation.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8000"/>
                </a:solidFill>
              </a:rPr>
              <a:t>2. Write an email to your parents/teachers/friends, and give them your best wishes.</a:t>
            </a:r>
          </a:p>
        </p:txBody>
      </p:sp>
      <p:sp>
        <p:nvSpPr>
          <p:cNvPr id="32777" name="文本框 32776"/>
          <p:cNvSpPr txBox="1"/>
          <p:nvPr/>
        </p:nvSpPr>
        <p:spPr>
          <a:xfrm>
            <a:off x="3048000" y="628650"/>
            <a:ext cx="3505200" cy="646331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ea"/>
              </a:rPr>
              <a:t>Home work</a:t>
            </a:r>
            <a:endParaRPr lang="en-US" altLang="zh-CN" sz="3600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472309f790529822e74da42fd6ca7bcb0b46d4e4 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17411"/>
          <p:cNvSpPr txBox="1">
            <a:spLocks noChangeArrowheads="1"/>
          </p:cNvSpPr>
          <p:nvPr/>
        </p:nvSpPr>
        <p:spPr bwMode="auto">
          <a:xfrm>
            <a:off x="3124200" y="457201"/>
            <a:ext cx="358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8000"/>
                </a:solidFill>
              </a:rPr>
              <a:t>Let’s  </a:t>
            </a:r>
            <a:r>
              <a:rPr lang="en-US" altLang="zh-CN" sz="4000" b="1" dirty="0" smtClean="0">
                <a:solidFill>
                  <a:srgbClr val="008000"/>
                </a:solidFill>
              </a:rPr>
              <a:t>sing </a:t>
            </a:r>
            <a:r>
              <a:rPr lang="en-US" altLang="zh-CN" sz="4000" b="1" dirty="0">
                <a:solidFill>
                  <a:srgbClr val="008000"/>
                </a:solidFill>
              </a:rPr>
              <a:t>:</a:t>
            </a:r>
          </a:p>
        </p:txBody>
      </p:sp>
      <p:sp>
        <p:nvSpPr>
          <p:cNvPr id="7172" name="文本框 17412"/>
          <p:cNvSpPr txBox="1">
            <a:spLocks noChangeArrowheads="1"/>
          </p:cNvSpPr>
          <p:nvPr/>
        </p:nvSpPr>
        <p:spPr bwMode="auto">
          <a:xfrm>
            <a:off x="1752600" y="1085850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800"/>
          </a:p>
        </p:txBody>
      </p:sp>
      <p:sp>
        <p:nvSpPr>
          <p:cNvPr id="7173" name="文本框 17413"/>
          <p:cNvSpPr txBox="1">
            <a:spLocks noChangeArrowheads="1"/>
          </p:cNvSpPr>
          <p:nvPr/>
        </p:nvSpPr>
        <p:spPr bwMode="auto">
          <a:xfrm>
            <a:off x="1752600" y="1143000"/>
            <a:ext cx="6858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/>
              <a:t>I’m sing</a:t>
            </a:r>
            <a:r>
              <a:rPr lang="en-US" altLang="zh-CN" sz="2400" b="1" dirty="0">
                <a:solidFill>
                  <a:srgbClr val="FF0000"/>
                </a:solidFill>
              </a:rPr>
              <a:t>ing</a:t>
            </a:r>
            <a:r>
              <a:rPr lang="en-US" altLang="zh-CN" sz="2400" b="1" dirty="0"/>
              <a:t>, I’m sing</a:t>
            </a:r>
            <a:r>
              <a:rPr lang="en-US" altLang="zh-CN" sz="2400" b="1" dirty="0">
                <a:solidFill>
                  <a:srgbClr val="FF0000"/>
                </a:solidFill>
              </a:rPr>
              <a:t>ing</a:t>
            </a:r>
            <a:r>
              <a:rPr lang="en-US" altLang="zh-CN" sz="2400" b="1" dirty="0"/>
              <a:t>. What are you doing ?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/>
              <a:t>I’m danc</a:t>
            </a:r>
            <a:r>
              <a:rPr lang="en-US" altLang="zh-CN" sz="2400" b="1" dirty="0">
                <a:solidFill>
                  <a:srgbClr val="FF0000"/>
                </a:solidFill>
              </a:rPr>
              <a:t>ing</a:t>
            </a:r>
            <a:r>
              <a:rPr lang="en-US" altLang="zh-CN" sz="2400" b="1" dirty="0"/>
              <a:t>, I’m danc</a:t>
            </a:r>
            <a:r>
              <a:rPr lang="en-US" altLang="zh-CN" sz="2400" b="1" dirty="0">
                <a:solidFill>
                  <a:srgbClr val="FF0000"/>
                </a:solidFill>
              </a:rPr>
              <a:t>ing</a:t>
            </a:r>
            <a:r>
              <a:rPr lang="en-US" altLang="zh-CN" sz="2400" b="1" dirty="0"/>
              <a:t>. What are you doing?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/>
              <a:t>I’m read</a:t>
            </a:r>
            <a:r>
              <a:rPr lang="en-US" altLang="zh-CN" sz="2400" b="1" dirty="0">
                <a:solidFill>
                  <a:srgbClr val="FF0000"/>
                </a:solidFill>
              </a:rPr>
              <a:t>ing</a:t>
            </a:r>
            <a:r>
              <a:rPr lang="en-US" altLang="zh-CN" sz="2400" b="1" dirty="0"/>
              <a:t>, I’m read</a:t>
            </a:r>
            <a:r>
              <a:rPr lang="en-US" altLang="zh-CN" sz="2400" b="1" dirty="0">
                <a:solidFill>
                  <a:srgbClr val="FF0000"/>
                </a:solidFill>
              </a:rPr>
              <a:t>ing</a:t>
            </a:r>
            <a:r>
              <a:rPr lang="en-US" altLang="zh-CN" sz="2400" b="1" dirty="0"/>
              <a:t>. What are you doing 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/>
              <a:t>I’m writ</a:t>
            </a:r>
            <a:r>
              <a:rPr lang="en-US" altLang="zh-CN" sz="2400" b="1" dirty="0">
                <a:solidFill>
                  <a:srgbClr val="FF0000"/>
                </a:solidFill>
              </a:rPr>
              <a:t>ing</a:t>
            </a:r>
            <a:r>
              <a:rPr lang="en-US" altLang="zh-CN" sz="2400" b="1" dirty="0"/>
              <a:t>, I’m writ</a:t>
            </a:r>
            <a:r>
              <a:rPr lang="en-US" altLang="zh-CN" sz="2400" b="1" dirty="0">
                <a:solidFill>
                  <a:srgbClr val="FF0000"/>
                </a:solidFill>
              </a:rPr>
              <a:t>ing</a:t>
            </a:r>
            <a:r>
              <a:rPr lang="en-US" altLang="zh-CN" sz="2400" b="1" dirty="0"/>
              <a:t>. What are you doing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32771"/>
          <p:cNvSpPr>
            <a:spLocks noChangeArrowheads="1"/>
          </p:cNvSpPr>
          <p:nvPr/>
        </p:nvSpPr>
        <p:spPr bwMode="auto">
          <a:xfrm>
            <a:off x="1143000" y="571500"/>
            <a:ext cx="739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CC0000"/>
                </a:solidFill>
              </a:rPr>
              <a:t>What is Li Ming writing ? (   )</a:t>
            </a:r>
          </a:p>
        </p:txBody>
      </p:sp>
      <p:sp>
        <p:nvSpPr>
          <p:cNvPr id="10243" name="文本框 32772"/>
          <p:cNvSpPr txBox="1">
            <a:spLocks noChangeArrowheads="1"/>
          </p:cNvSpPr>
          <p:nvPr/>
        </p:nvSpPr>
        <p:spPr bwMode="auto">
          <a:xfrm>
            <a:off x="1143000" y="1714500"/>
            <a:ext cx="5334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CC0000"/>
                </a:solidFill>
              </a:rPr>
              <a:t>A: an email 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600" b="1" dirty="0">
              <a:solidFill>
                <a:srgbClr val="CC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3600" b="1" dirty="0">
              <a:solidFill>
                <a:srgbClr val="CC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CC0000"/>
                </a:solidFill>
              </a:rPr>
              <a:t>B: a letter</a:t>
            </a:r>
          </a:p>
        </p:txBody>
      </p:sp>
      <p:sp>
        <p:nvSpPr>
          <p:cNvPr id="32774" name="文本框 32773"/>
          <p:cNvSpPr txBox="1">
            <a:spLocks noChangeArrowheads="1"/>
          </p:cNvSpPr>
          <p:nvPr/>
        </p:nvSpPr>
        <p:spPr bwMode="auto">
          <a:xfrm>
            <a:off x="6858000" y="571500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800080"/>
                </a:solidFill>
              </a:rPr>
              <a:t>A</a:t>
            </a:r>
            <a:endParaRPr lang="zh-CN" altLang="en-US" sz="3600" b="1">
              <a:solidFill>
                <a:srgbClr val="800080"/>
              </a:solidFill>
            </a:endParaRPr>
          </a:p>
        </p:txBody>
      </p:sp>
      <p:pic>
        <p:nvPicPr>
          <p:cNvPr id="10245" name="图片 32774" descr="20140514104049-1279610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6200" y="1101329"/>
            <a:ext cx="5029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327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3257550"/>
            <a:ext cx="3581400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2529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3430191"/>
            <a:ext cx="3886200" cy="171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文本框 22531"/>
          <p:cNvSpPr txBox="1">
            <a:spLocks noChangeArrowheads="1"/>
          </p:cNvSpPr>
          <p:nvPr/>
        </p:nvSpPr>
        <p:spPr bwMode="auto">
          <a:xfrm>
            <a:off x="4648200" y="1428750"/>
            <a:ext cx="449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/>
              <a:t>wr</a:t>
            </a:r>
            <a:r>
              <a:rPr lang="en-US" altLang="zh-CN" sz="4800" b="1" dirty="0">
                <a:solidFill>
                  <a:srgbClr val="CC0000"/>
                </a:solidFill>
              </a:rPr>
              <a:t>i</a:t>
            </a:r>
            <a:r>
              <a:rPr lang="en-US" altLang="zh-CN" sz="4800" b="1" dirty="0"/>
              <a:t>t</a:t>
            </a:r>
            <a:r>
              <a:rPr lang="en-US" altLang="zh-CN" sz="4800" b="1" dirty="0">
                <a:solidFill>
                  <a:srgbClr val="CC0000"/>
                </a:solidFill>
              </a:rPr>
              <a:t>e</a:t>
            </a:r>
            <a:r>
              <a:rPr lang="en-US" altLang="zh-CN" sz="4800" b="1" dirty="0">
                <a:solidFill>
                  <a:srgbClr val="FF0000"/>
                </a:solidFill>
              </a:rPr>
              <a:t>  </a:t>
            </a:r>
            <a:r>
              <a:rPr lang="en-US" altLang="zh-CN" sz="4800" b="1" dirty="0">
                <a:solidFill>
                  <a:srgbClr val="008000"/>
                </a:solidFill>
              </a:rPr>
              <a:t>an</a:t>
            </a:r>
            <a:r>
              <a:rPr lang="en-US" altLang="zh-CN" sz="4800" b="1" dirty="0">
                <a:solidFill>
                  <a:srgbClr val="FF0000"/>
                </a:solidFill>
              </a:rPr>
              <a:t> </a:t>
            </a:r>
            <a:r>
              <a:rPr lang="en-US" altLang="zh-CN" sz="4800" b="1" dirty="0"/>
              <a:t>email</a:t>
            </a:r>
          </a:p>
        </p:txBody>
      </p:sp>
      <p:pic>
        <p:nvPicPr>
          <p:cNvPr id="22533" name="图片 22532" descr="20110919220946-13904124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571500"/>
            <a:ext cx="2667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文本框 22535"/>
          <p:cNvSpPr txBox="1">
            <a:spLocks noChangeArrowheads="1"/>
          </p:cNvSpPr>
          <p:nvPr/>
        </p:nvSpPr>
        <p:spPr bwMode="auto">
          <a:xfrm>
            <a:off x="2362200" y="1885950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CC0000"/>
                </a:solidFill>
              </a:rPr>
              <a:t>e</a:t>
            </a:r>
            <a:r>
              <a:rPr lang="en-US" altLang="zh-CN" sz="3600" b="1"/>
              <a:t>mail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47800" y="1885950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8000"/>
                </a:solidFill>
              </a:rPr>
              <a:t>an</a:t>
            </a:r>
          </a:p>
        </p:txBody>
      </p:sp>
      <p:sp>
        <p:nvSpPr>
          <p:cNvPr id="11273" name="文本框 22531"/>
          <p:cNvSpPr txBox="1">
            <a:spLocks noChangeArrowheads="1"/>
          </p:cNvSpPr>
          <p:nvPr/>
        </p:nvSpPr>
        <p:spPr bwMode="auto">
          <a:xfrm>
            <a:off x="1600200" y="2914650"/>
            <a:ext cx="647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/>
              <a:t>I’m writ</a:t>
            </a:r>
            <a:r>
              <a:rPr lang="en-US" altLang="zh-CN" sz="4800" b="1">
                <a:solidFill>
                  <a:srgbClr val="CC0000"/>
                </a:solidFill>
              </a:rPr>
              <a:t>ing </a:t>
            </a:r>
            <a:r>
              <a:rPr lang="en-US" altLang="zh-CN" sz="4800" b="1"/>
              <a:t> an email.</a:t>
            </a:r>
          </a:p>
        </p:txBody>
      </p:sp>
      <p:sp>
        <p:nvSpPr>
          <p:cNvPr id="11275" name="文本框 11274"/>
          <p:cNvSpPr txBox="1">
            <a:spLocks noChangeArrowheads="1"/>
          </p:cNvSpPr>
          <p:nvPr/>
        </p:nvSpPr>
        <p:spPr bwMode="auto">
          <a:xfrm>
            <a:off x="4495800" y="2057400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wh</a:t>
            </a:r>
            <a:r>
              <a:rPr lang="en-US" altLang="zh-CN" sz="3600" b="1">
                <a:solidFill>
                  <a:srgbClr val="CC0000"/>
                </a:solidFill>
              </a:rPr>
              <a:t>i</a:t>
            </a:r>
            <a:r>
              <a:rPr lang="en-US" altLang="zh-CN" sz="3600" b="1"/>
              <a:t>t</a:t>
            </a:r>
            <a:r>
              <a:rPr lang="en-US" altLang="zh-CN" sz="3600" b="1">
                <a:solidFill>
                  <a:srgbClr val="CC0000"/>
                </a:solidFill>
              </a:rPr>
              <a:t>e</a:t>
            </a:r>
            <a:r>
              <a:rPr lang="en-US" altLang="zh-CN" sz="3600" b="1"/>
              <a:t>   k</a:t>
            </a:r>
            <a:r>
              <a:rPr lang="en-US" altLang="zh-CN" sz="3600" b="1">
                <a:solidFill>
                  <a:srgbClr val="CC0000"/>
                </a:solidFill>
              </a:rPr>
              <a:t>i</a:t>
            </a:r>
            <a:r>
              <a:rPr lang="en-US" altLang="zh-CN" sz="3600" b="1"/>
              <a:t>t</a:t>
            </a:r>
            <a:r>
              <a:rPr lang="en-US" altLang="zh-CN" sz="3600" b="1">
                <a:solidFill>
                  <a:srgbClr val="CC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5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2" grpId="0"/>
      <p:bldP spid="11273" grpId="0"/>
      <p:bldP spid="112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472309f790529822e74da42fd6ca7bcb0b46d4e4 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14341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波形 5"/>
          <p:cNvSpPr/>
          <p:nvPr/>
        </p:nvSpPr>
        <p:spPr>
          <a:xfrm>
            <a:off x="6869723" y="2801"/>
            <a:ext cx="2110154" cy="128788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solidFill>
                  <a:srgbClr val="C00000"/>
                </a:solidFill>
              </a:rPr>
              <a:t>I'm wrting an email </a:t>
            </a:r>
            <a:r>
              <a:rPr lang="en-US" altLang="zh-CN" sz="2800" b="1" noProof="1">
                <a:solidFill>
                  <a:schemeClr val="tx1"/>
                </a:solidFill>
              </a:rPr>
              <a:t>to</a:t>
            </a:r>
            <a:r>
              <a:rPr lang="en-US" altLang="zh-CN" sz="2800" b="1" noProof="1">
                <a:solidFill>
                  <a:srgbClr val="C00000"/>
                </a:solidFill>
              </a:rPr>
              <a:t> Tom.</a:t>
            </a:r>
          </a:p>
        </p:txBody>
      </p:sp>
      <p:sp>
        <p:nvSpPr>
          <p:cNvPr id="7" name="流程图: 顺序访问存储器 6"/>
          <p:cNvSpPr/>
          <p:nvPr/>
        </p:nvSpPr>
        <p:spPr>
          <a:xfrm>
            <a:off x="-63500" y="1371600"/>
            <a:ext cx="2784475" cy="133588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solidFill>
                  <a:srgbClr val="C00000"/>
                </a:solidFill>
              </a:rPr>
              <a:t>What are you doing ?</a:t>
            </a:r>
          </a:p>
        </p:txBody>
      </p:sp>
      <p:sp>
        <p:nvSpPr>
          <p:cNvPr id="13318" name="文本框 9229"/>
          <p:cNvSpPr txBox="1">
            <a:spLocks noChangeArrowheads="1"/>
          </p:cNvSpPr>
          <p:nvPr/>
        </p:nvSpPr>
        <p:spPr bwMode="auto">
          <a:xfrm>
            <a:off x="457200" y="285750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800080"/>
                </a:solidFill>
              </a:rPr>
              <a:t>Pair work: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86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4339" name="文本占位符 2867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4340" name="图片 28675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椭圆形标注 28677"/>
          <p:cNvSpPr>
            <a:spLocks noChangeArrowheads="1"/>
          </p:cNvSpPr>
          <p:nvPr/>
        </p:nvSpPr>
        <p:spPr bwMode="auto">
          <a:xfrm rot="16200000">
            <a:off x="813197" y="615554"/>
            <a:ext cx="1802606" cy="2514600"/>
          </a:xfrm>
          <a:prstGeom prst="wedgeEllipseCallout">
            <a:avLst>
              <a:gd name="adj1" fmla="val -62250"/>
              <a:gd name="adj2" fmla="val 398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/>
          <a:lstStyle/>
          <a:p>
            <a:pPr algn="ctr" eaLnBrk="1" hangingPunct="1"/>
            <a:r>
              <a:rPr lang="en-US" altLang="zh-CN" sz="3600" b="1" dirty="0">
                <a:solidFill>
                  <a:srgbClr val="CC0000"/>
                </a:solidFill>
              </a:rPr>
              <a:t>May I have a look ?</a:t>
            </a:r>
          </a:p>
        </p:txBody>
      </p:sp>
      <p:sp>
        <p:nvSpPr>
          <p:cNvPr id="14342" name="椭圆形标注 28678"/>
          <p:cNvSpPr>
            <a:spLocks noChangeArrowheads="1"/>
          </p:cNvSpPr>
          <p:nvPr/>
        </p:nvSpPr>
        <p:spPr bwMode="auto">
          <a:xfrm>
            <a:off x="6858000" y="800100"/>
            <a:ext cx="2286000" cy="1085850"/>
          </a:xfrm>
          <a:prstGeom prst="wedgeEllipseCallout">
            <a:avLst>
              <a:gd name="adj1" fmla="val -37917"/>
              <a:gd name="adj2" fmla="val 65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eaLnBrk="1" hangingPunct="1"/>
            <a:r>
              <a:rPr lang="en-US" altLang="zh-CN" sz="3600" b="1" dirty="0">
                <a:solidFill>
                  <a:srgbClr val="CC0000"/>
                </a:solidFill>
              </a:rPr>
              <a:t>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472309f790529822e74da42fd6ca7bcb0b46d4e4 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1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285750"/>
            <a:ext cx="100584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标注 2"/>
          <p:cNvSpPr/>
          <p:nvPr/>
        </p:nvSpPr>
        <p:spPr>
          <a:xfrm>
            <a:off x="3124200" y="-114300"/>
            <a:ext cx="4876800" cy="742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noProof="1">
                <a:solidFill>
                  <a:srgbClr val="C00000"/>
                </a:solidFill>
              </a:rPr>
              <a:t>I'm running.</a:t>
            </a:r>
          </a:p>
        </p:txBody>
      </p:sp>
      <p:sp>
        <p:nvSpPr>
          <p:cNvPr id="14341" name="椭圆 10245"/>
          <p:cNvSpPr>
            <a:spLocks noChangeArrowheads="1"/>
          </p:cNvSpPr>
          <p:nvPr/>
        </p:nvSpPr>
        <p:spPr bwMode="auto">
          <a:xfrm>
            <a:off x="3352800" y="1257300"/>
            <a:ext cx="1524000" cy="1428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0247" name="矩形 10246"/>
          <p:cNvSpPr>
            <a:spLocks noChangeArrowheads="1"/>
          </p:cNvSpPr>
          <p:nvPr/>
        </p:nvSpPr>
        <p:spPr bwMode="auto">
          <a:xfrm>
            <a:off x="4876800" y="1143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02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472309f790529822e74da42fd6ca7bcb0b46d4e4 (1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本框 27654"/>
          <p:cNvSpPr txBox="1">
            <a:spLocks noChangeArrowheads="1"/>
          </p:cNvSpPr>
          <p:nvPr/>
        </p:nvSpPr>
        <p:spPr bwMode="auto">
          <a:xfrm>
            <a:off x="1905001" y="1543051"/>
            <a:ext cx="6746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Can Tom see the pictures? (  )</a:t>
            </a:r>
          </a:p>
        </p:txBody>
      </p:sp>
      <p:pic>
        <p:nvPicPr>
          <p:cNvPr id="16388" name="图片 27656" descr="u=2789229095,102974135&amp;fm=21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6400" y="628651"/>
            <a:ext cx="914400" cy="5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文本框 28675"/>
          <p:cNvSpPr txBox="1">
            <a:spLocks noChangeArrowheads="1"/>
          </p:cNvSpPr>
          <p:nvPr/>
        </p:nvSpPr>
        <p:spPr bwMode="auto">
          <a:xfrm>
            <a:off x="2743200" y="2171701"/>
            <a:ext cx="403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 </a:t>
            </a:r>
            <a:r>
              <a:rPr lang="en-US" altLang="zh-CN" sz="3600" b="1"/>
              <a:t>A.Yes, he can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 B.No,he can't.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472309f790529822e74da42fd6ca7bcb0b46d4e4 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1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285750"/>
            <a:ext cx="100584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流程图: 顺序访问存储器 3"/>
          <p:cNvSpPr/>
          <p:nvPr/>
        </p:nvSpPr>
        <p:spPr>
          <a:xfrm>
            <a:off x="-381000" y="1085850"/>
            <a:ext cx="2506663" cy="169426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solidFill>
                  <a:srgbClr val="C00000"/>
                </a:solidFill>
                <a:sym typeface="宋体" panose="02010600030101010101" pitchFamily="2" charset="-122"/>
              </a:rPr>
              <a:t>Can he see the pictures?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934200" y="342900"/>
            <a:ext cx="2286000" cy="113823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solidFill>
                  <a:srgbClr val="C00000"/>
                </a:solidFill>
                <a:sym typeface="+mn-ea"/>
              </a:rPr>
              <a:t>Yes, he can.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全屏显示(16:9)</PresentationFormat>
  <Paragraphs>78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宋体</vt:lpstr>
      <vt:lpstr>微软雅黑</vt:lpstr>
      <vt:lpstr>Arial</vt:lpstr>
      <vt:lpstr>WWW.2PPT.COM
</vt:lpstr>
      <vt:lpstr>Lesson Two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2016-12-16T01:30:00Z</dcterms:created>
  <dcterms:modified xsi:type="dcterms:W3CDTF">2023-01-16T18:58:46Z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7241062D21B1403B901886ECB03949C5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