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68" r:id="rId2"/>
    <p:sldId id="480" r:id="rId3"/>
    <p:sldId id="485" r:id="rId4"/>
    <p:sldId id="471" r:id="rId5"/>
    <p:sldId id="487" r:id="rId6"/>
    <p:sldId id="447" r:id="rId7"/>
    <p:sldId id="412" r:id="rId8"/>
    <p:sldId id="482" r:id="rId9"/>
    <p:sldId id="396" r:id="rId10"/>
    <p:sldId id="483" r:id="rId11"/>
    <p:sldId id="450" r:id="rId12"/>
    <p:sldId id="473" r:id="rId13"/>
    <p:sldId id="484" r:id="rId14"/>
    <p:sldId id="475" r:id="rId15"/>
    <p:sldId id="341" r:id="rId16"/>
    <p:sldId id="342" r:id="rId17"/>
  </p:sldIdLst>
  <p:sldSz cx="9144000" cy="6858000" type="screen4x3"/>
  <p:notesSz cx="6858000" cy="9144000"/>
  <p:custDataLst>
    <p:tags r:id="rId20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51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ABE0F2"/>
    <a:srgbClr val="FBF7F8"/>
    <a:srgbClr val="FFAFFF"/>
    <a:srgbClr val="F5F1ED"/>
    <a:srgbClr val="E9F3FA"/>
    <a:srgbClr val="89A5B3"/>
    <a:srgbClr val="F5E7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9" autoAdjust="0"/>
    <p:restoredTop sz="93353" autoAdjust="0"/>
  </p:normalViewPr>
  <p:slideViewPr>
    <p:cSldViewPr>
      <p:cViewPr>
        <p:scale>
          <a:sx n="100" d="100"/>
          <a:sy n="100" d="100"/>
        </p:scale>
        <p:origin x="-282" y="-264"/>
      </p:cViewPr>
      <p:guideLst>
        <p:guide orient="horz" pos="2160"/>
        <p:guide pos="251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3" d="100"/>
        <a:sy n="93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300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16ED5A02-30CD-452E-9E41-F6CDF5896F40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ea typeface="宋体" panose="02010600030101010101" pitchFamily="2" charset="-122"/>
              </a:defRPr>
            </a:lvl1pPr>
          </a:lstStyle>
          <a:p>
            <a:fld id="{8078FEBB-549E-4E35-BD23-0A77B591B8DC}" type="slidenum">
              <a:rPr lang="zh-CN" altLang="en-US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77320265-3D18-4DCE-9C0A-2D8CD00519C7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ea typeface="宋体" panose="02010600030101010101" pitchFamily="2" charset="-122"/>
              </a:defRPr>
            </a:lvl1pPr>
          </a:lstStyle>
          <a:p>
            <a:fld id="{530E64FC-BE1B-47C7-8281-31B0C1FA73F7}" type="slidenum">
              <a:rPr lang="zh-CN" altLang="en-US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843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352B9141-5617-40D6-8428-D888C0C9B5C9}" type="slidenum">
              <a:rPr lang="zh-CN" altLang="en-US">
                <a:ea typeface="宋体" panose="02010600030101010101" pitchFamily="2" charset="-122"/>
              </a:rPr>
              <a:t>1</a:t>
            </a:fld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25B39751-7DB7-492F-8AAD-10C4E44C1C4F}" type="slidenum">
              <a:rPr lang="zh-CN" altLang="en-US">
                <a:ea typeface="宋体" panose="02010600030101010101" pitchFamily="2" charset="-122"/>
              </a:rPr>
              <a:t>4</a:t>
            </a:fld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CE291663-35A3-4B76-97E8-559F44F6EFC1}" type="slidenum">
              <a:rPr lang="zh-CN" altLang="en-US">
                <a:ea typeface="宋体" panose="02010600030101010101" pitchFamily="2" charset="-122"/>
              </a:rPr>
              <a:t>5</a:t>
            </a:fld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56F19886-19C9-4F7E-9564-6D0ED3C85D92}" type="slidenum">
              <a:rPr lang="zh-CN" altLang="en-US">
                <a:ea typeface="宋体" panose="02010600030101010101" pitchFamily="2" charset="-122"/>
              </a:rPr>
              <a:t>9</a:t>
            </a:fld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17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4DEEA62C-B798-4F35-9A45-22D628584D2D}" type="slidenum">
              <a:rPr lang="zh-CN" altLang="en-US">
                <a:ea typeface="宋体" panose="02010600030101010101" pitchFamily="2" charset="-122"/>
              </a:rPr>
              <a:t>10</a:t>
            </a:fld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90216C15-05B3-44B7-A0FA-135119B67561}" type="slidenum">
              <a:rPr lang="zh-CN" altLang="en-US">
                <a:ea typeface="宋体" panose="02010600030101010101" pitchFamily="2" charset="-122"/>
              </a:rPr>
              <a:t>13</a:t>
            </a:fld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94584DE2-CB17-4386-8ED1-55698217BC45}" type="slidenum">
              <a:rPr lang="zh-CN" altLang="en-US">
                <a:ea typeface="宋体" panose="02010600030101010101" pitchFamily="2" charset="-122"/>
              </a:rPr>
              <a:t>14</a:t>
            </a:fld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5BB9B83E-D3B9-47BB-B149-E940CF1D4149}" type="slidenum">
              <a:rPr lang="zh-CN" altLang="en-US">
                <a:ea typeface="宋体" panose="02010600030101010101" pitchFamily="2" charset="-122"/>
              </a:rPr>
              <a:t>15</a:t>
            </a:fld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D1DC5-6517-4C42-94C9-B967EA04B2E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D39BD-FD02-4699-B237-1CC70B9607A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D1DC5-6517-4C42-94C9-B967EA04B2E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D39BD-FD02-4699-B237-1CC70B9607A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D1DC5-6517-4C42-94C9-B967EA04B2E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D39BD-FD02-4699-B237-1CC70B9607A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D1DC5-6517-4C42-94C9-B967EA04B2E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D39BD-FD02-4699-B237-1CC70B9607A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D1DC5-6517-4C42-94C9-B967EA04B2E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D39BD-FD02-4699-B237-1CC70B9607A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D1DC5-6517-4C42-94C9-B967EA04B2E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D39BD-FD02-4699-B237-1CC70B9607A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D1DC5-6517-4C42-94C9-B967EA04B2E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D39BD-FD02-4699-B237-1CC70B9607A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D1DC5-6517-4C42-94C9-B967EA04B2E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D39BD-FD02-4699-B237-1CC70B9607A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D1DC5-6517-4C42-94C9-B967EA04B2E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D39BD-FD02-4699-B237-1CC70B9607A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D1DC5-6517-4C42-94C9-B967EA04B2E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D39BD-FD02-4699-B237-1CC70B9607A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D1DC5-6517-4C42-94C9-B967EA04B2E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D39BD-FD02-4699-B237-1CC70B9607A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D1DC5-6517-4C42-94C9-B967EA04B2E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D39BD-FD02-4699-B237-1CC70B9607A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2D1DC5-6517-4C42-94C9-B967EA04B2E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BD39BD-FD02-4699-B237-1CC70B9607A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file:///E:\&#20154;&#25945;&#26032;&#29256;3&#19979;\UNIT6\Lesson35%20&#25945;&#23398;&#35838;&#20214;\SING.MP3" TargetMode="External"/><Relationship Id="rId1" Type="http://schemas.microsoft.com/office/2007/relationships/media" Target="file:///E:\&#20154;&#25945;&#26032;&#29256;3&#19979;\UNIT6\Lesson35%20&#25945;&#23398;&#35838;&#20214;\SING.MP3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5.png"/><Relationship Id="rId2" Type="http://schemas.openxmlformats.org/officeDocument/2006/relationships/audio" Target="file:///E:\&#20154;&#25945;&#26032;&#29256;3&#19979;\UNIT6\Lesson35%20&#25945;&#23398;&#35838;&#20214;\sweater_128k.mp3" TargetMode="External"/><Relationship Id="rId1" Type="http://schemas.microsoft.com/office/2007/relationships/media" Target="file:///E:\&#20154;&#25945;&#26032;&#29256;3&#19979;\UNIT6\Lesson35%20&#25945;&#23398;&#35838;&#20214;\sweater_128k.mp3" TargetMode="Externa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5.png"/><Relationship Id="rId2" Type="http://schemas.openxmlformats.org/officeDocument/2006/relationships/audio" Target="file:///E:\&#20154;&#25945;&#26032;&#29256;3&#19979;\UNIT6\Lesson35%20&#25945;&#23398;&#35838;&#20214;\coat_128k.mp3" TargetMode="External"/><Relationship Id="rId1" Type="http://schemas.microsoft.com/office/2007/relationships/media" Target="file:///E:\&#20154;&#25945;&#26032;&#29256;3&#19979;\UNIT6\Lesson35%20&#25945;&#23398;&#35838;&#20214;\coat_128k.mp3" TargetMode="External"/><Relationship Id="rId6" Type="http://schemas.openxmlformats.org/officeDocument/2006/relationships/image" Target="../media/image12.png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5.png"/><Relationship Id="rId4" Type="http://schemas.openxmlformats.org/officeDocument/2006/relationships/hyperlink" Target="Lesson35__Just__talk&#35838;&#25991;&#21160;&#30011;.SWF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media" Target="file:///E:\&#20154;&#25945;&#26032;&#29256;3&#19979;\UNIT6\Lesson35%20&#25945;&#23398;&#35838;&#20214;\TALK02.MP3" TargetMode="External"/><Relationship Id="rId7" Type="http://schemas.openxmlformats.org/officeDocument/2006/relationships/image" Target="../media/image12.png"/><Relationship Id="rId2" Type="http://schemas.openxmlformats.org/officeDocument/2006/relationships/audio" Target="file:///E:\&#20154;&#25945;&#26032;&#29256;3&#19979;\UNIT6\Lesson35%20&#25945;&#23398;&#35838;&#20214;\TALK01.MP3" TargetMode="External"/><Relationship Id="rId1" Type="http://schemas.microsoft.com/office/2007/relationships/media" Target="file:///E:\&#20154;&#25945;&#26032;&#29256;3&#19979;\UNIT6\Lesson35%20&#25945;&#23398;&#35838;&#20214;\TALK01.MP3" TargetMode="External"/><Relationship Id="rId6" Type="http://schemas.openxmlformats.org/officeDocument/2006/relationships/image" Target="../media/image14.png"/><Relationship Id="rId5" Type="http://schemas.openxmlformats.org/officeDocument/2006/relationships/slideLayout" Target="../slideLayouts/slideLayout8.xml"/><Relationship Id="rId4" Type="http://schemas.openxmlformats.org/officeDocument/2006/relationships/audio" Target="file:///E:\&#20154;&#25945;&#26032;&#29256;3&#19979;\UNIT6\Lesson35%20&#25945;&#23398;&#35838;&#20214;\TALK02.MP3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media" Target="file:///E:\&#20154;&#25945;&#26032;&#29256;3&#19979;\UNIT6\Lesson35%20&#25945;&#23398;&#35838;&#20214;\TALK04.MP3" TargetMode="External"/><Relationship Id="rId7" Type="http://schemas.openxmlformats.org/officeDocument/2006/relationships/image" Target="../media/image12.png"/><Relationship Id="rId2" Type="http://schemas.openxmlformats.org/officeDocument/2006/relationships/audio" Target="file:///E:\&#20154;&#25945;&#26032;&#29256;3&#19979;\UNIT6\Lesson35%20&#25945;&#23398;&#35838;&#20214;\TALK03.MP3" TargetMode="External"/><Relationship Id="rId1" Type="http://schemas.microsoft.com/office/2007/relationships/media" Target="file:///E:\&#20154;&#25945;&#26032;&#29256;3&#19979;\UNIT6\Lesson35%20&#25945;&#23398;&#35838;&#20214;\TALK03.MP3" TargetMode="External"/><Relationship Id="rId6" Type="http://schemas.openxmlformats.org/officeDocument/2006/relationships/image" Target="../media/image16.png"/><Relationship Id="rId5" Type="http://schemas.openxmlformats.org/officeDocument/2006/relationships/slideLayout" Target="../slideLayouts/slideLayout8.xml"/><Relationship Id="rId4" Type="http://schemas.openxmlformats.org/officeDocument/2006/relationships/audio" Target="file:///E:\&#20154;&#25945;&#26032;&#29256;3&#19979;\UNIT6\Lesson35%20&#25945;&#23398;&#35838;&#20214;\TALK04.MP3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标题 3"/>
          <p:cNvSpPr>
            <a:spLocks noGrp="1"/>
          </p:cNvSpPr>
          <p:nvPr>
            <p:ph type="ctrTitle"/>
          </p:nvPr>
        </p:nvSpPr>
        <p:spPr bwMode="auto">
          <a:xfrm>
            <a:off x="395536" y="2492896"/>
            <a:ext cx="8362950" cy="100806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rmAutofit fontScale="90000"/>
          </a:bodyPr>
          <a:lstStyle/>
          <a:p>
            <a:pPr eaLnBrk="1" hangingPunct="1">
              <a:defRPr/>
            </a:pPr>
            <a:r>
              <a:rPr lang="en-US" altLang="zh-CN" sz="5400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Unit</a:t>
            </a:r>
            <a:r>
              <a:rPr lang="en-US" altLang="zh-CN" sz="7300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6</a:t>
            </a:r>
            <a:r>
              <a:rPr lang="en-US" altLang="zh-CN" sz="5400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Is this your skirt?</a:t>
            </a:r>
            <a:endParaRPr lang="zh-CN" altLang="en-US" sz="5400" b="1" dirty="0" smtClean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>
          <a:xfrm>
            <a:off x="1691680" y="1196752"/>
            <a:ext cx="5832648" cy="494953"/>
          </a:xfrm>
        </p:spPr>
        <p:txBody>
          <a:bodyPr>
            <a:noAutofit/>
          </a:bodyPr>
          <a:lstStyle/>
          <a:p>
            <a:pPr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zh-CN" altLang="en-US" sz="3600" b="1" dirty="0" smtClean="0">
                <a:solidFill>
                  <a:srgbClr val="FF0000"/>
                </a:solidFill>
                <a:latin typeface="汉仪大宋简" pitchFamily="49" charset="-122"/>
                <a:ea typeface="汉仪大宋简" pitchFamily="49" charset="-122"/>
              </a:rPr>
              <a:t>人教精通版三年级下册</a:t>
            </a:r>
            <a:endParaRPr lang="zh-CN" altLang="en-US" sz="3600" b="1" dirty="0">
              <a:solidFill>
                <a:srgbClr val="FF0000"/>
              </a:solidFill>
              <a:latin typeface="汉仪大宋简" pitchFamily="49" charset="-122"/>
              <a:ea typeface="汉仪大宋简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650530" y="5373216"/>
            <a:ext cx="3812262" cy="5663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kern="0" smtClean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800" b="1" kern="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图片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文本框 5"/>
          <p:cNvSpPr txBox="1">
            <a:spLocks noChangeArrowheads="1"/>
          </p:cNvSpPr>
          <p:nvPr/>
        </p:nvSpPr>
        <p:spPr bwMode="auto">
          <a:xfrm>
            <a:off x="1187450" y="98425"/>
            <a:ext cx="12969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Practice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4" name="Text Box 31"/>
          <p:cNvSpPr txBox="1">
            <a:spLocks noChangeArrowheads="1"/>
          </p:cNvSpPr>
          <p:nvPr/>
        </p:nvSpPr>
        <p:spPr bwMode="auto">
          <a:xfrm>
            <a:off x="357188" y="754063"/>
            <a:ext cx="5337175" cy="954087"/>
          </a:xfrm>
          <a:prstGeom prst="rect">
            <a:avLst/>
          </a:prstGeom>
          <a:solidFill>
            <a:schemeClr val="accent2">
              <a:alpha val="36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2800" b="1" dirty="0">
                <a:solidFill>
                  <a:schemeClr val="tx1">
                    <a:lumMod val="50000"/>
                  </a:schemeClr>
                </a:solidFill>
              </a:rPr>
              <a:t>Read it by 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</a:rPr>
              <a:t>group</a:t>
            </a:r>
            <a:r>
              <a:rPr lang="zh-CN" altLang="en-US" sz="2800" b="1" dirty="0">
                <a:solidFill>
                  <a:schemeClr val="tx1">
                    <a:lumMod val="50000"/>
                  </a:schemeClr>
                </a:solidFill>
              </a:rPr>
              <a:t>s for one minute .</a:t>
            </a:r>
          </a:p>
          <a:p>
            <a:pPr algn="ctr">
              <a:defRPr/>
            </a:pPr>
            <a:r>
              <a:rPr lang="zh-CN" altLang="en-US" sz="2800" b="1" dirty="0">
                <a:solidFill>
                  <a:schemeClr val="tx1">
                    <a:lumMod val="50000"/>
                  </a:schemeClr>
                </a:solidFill>
              </a:rPr>
              <a:t>小组读对话一分钟。</a:t>
            </a:r>
            <a:endParaRPr lang="zh-CN" altLang="en-US" b="1" dirty="0">
              <a:solidFill>
                <a:schemeClr val="tx1">
                  <a:lumMod val="50000"/>
                </a:schemeClr>
              </a:solidFill>
            </a:endParaRPr>
          </a:p>
        </p:txBody>
      </p:sp>
      <p:grpSp>
        <p:nvGrpSpPr>
          <p:cNvPr id="30725" name="Group 3"/>
          <p:cNvGrpSpPr/>
          <p:nvPr/>
        </p:nvGrpSpPr>
        <p:grpSpPr bwMode="auto">
          <a:xfrm>
            <a:off x="360363" y="2052638"/>
            <a:ext cx="4319587" cy="3678237"/>
            <a:chOff x="-103" y="181"/>
            <a:chExt cx="3084" cy="1345"/>
          </a:xfrm>
        </p:grpSpPr>
        <p:sp>
          <p:nvSpPr>
            <p:cNvPr id="30" name="AutoShape 50"/>
            <p:cNvSpPr>
              <a:spLocks noChangeArrowheads="1"/>
            </p:cNvSpPr>
            <p:nvPr/>
          </p:nvSpPr>
          <p:spPr bwMode="auto">
            <a:xfrm>
              <a:off x="-103" y="210"/>
              <a:ext cx="3084" cy="1316"/>
            </a:xfrm>
            <a:prstGeom prst="horizontalScroll">
              <a:avLst>
                <a:gd name="adj" fmla="val 12500"/>
              </a:avLst>
            </a:prstGeom>
            <a:gradFill rotWithShape="0">
              <a:gsLst>
                <a:gs pos="0">
                  <a:srgbClr val="FFFF00"/>
                </a:gs>
                <a:gs pos="50000">
                  <a:schemeClr val="bg1"/>
                </a:gs>
                <a:gs pos="100000">
                  <a:srgbClr val="FFFF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30747" name="Text Box 51"/>
            <p:cNvSpPr txBox="1">
              <a:spLocks noChangeArrowheads="1"/>
            </p:cNvSpPr>
            <p:nvPr/>
          </p:nvSpPr>
          <p:spPr bwMode="auto">
            <a:xfrm>
              <a:off x="226" y="181"/>
              <a:ext cx="2495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Learning tip :</a:t>
              </a:r>
            </a:p>
          </p:txBody>
        </p:sp>
        <p:sp>
          <p:nvSpPr>
            <p:cNvPr id="30748" name="Text Box 52"/>
            <p:cNvSpPr txBox="1">
              <a:spLocks noChangeArrowheads="1"/>
            </p:cNvSpPr>
            <p:nvPr/>
          </p:nvSpPr>
          <p:spPr bwMode="auto">
            <a:xfrm>
              <a:off x="323" y="590"/>
              <a:ext cx="2569" cy="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zh-CN" altLang="en-US" sz="2400" b="1" dirty="0">
                  <a:solidFill>
                    <a:srgbClr val="0000F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四人一组，比赛读句子，看谁能在一分钟内读完，并且读得准确、流利！</a:t>
              </a:r>
            </a:p>
          </p:txBody>
        </p:sp>
      </p:grpSp>
      <p:sp>
        <p:nvSpPr>
          <p:cNvPr id="33" name="Oval 7"/>
          <p:cNvSpPr>
            <a:spLocks noChangeArrowheads="1"/>
          </p:cNvSpPr>
          <p:nvPr/>
        </p:nvSpPr>
        <p:spPr bwMode="auto">
          <a:xfrm>
            <a:off x="4859338" y="1365250"/>
            <a:ext cx="3960812" cy="4103688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>
            <a:noFill/>
            <a:round/>
          </a:ln>
          <a:effectLst>
            <a:outerShdw dist="45791" dir="2021404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30727" name="Oval 8"/>
          <p:cNvSpPr>
            <a:spLocks noChangeArrowheads="1"/>
          </p:cNvSpPr>
          <p:nvPr/>
        </p:nvSpPr>
        <p:spPr bwMode="auto">
          <a:xfrm>
            <a:off x="5086350" y="1649413"/>
            <a:ext cx="3373438" cy="3495675"/>
          </a:xfrm>
          <a:prstGeom prst="ellipse">
            <a:avLst/>
          </a:prstGeom>
          <a:gradFill rotWithShape="1">
            <a:gsLst>
              <a:gs pos="0">
                <a:srgbClr val="0033CC"/>
              </a:gs>
              <a:gs pos="50000">
                <a:srgbClr val="00CCFF"/>
              </a:gs>
              <a:gs pos="100000">
                <a:srgbClr val="0033CC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0728" name="Oval 9"/>
          <p:cNvSpPr>
            <a:spLocks noChangeArrowheads="1"/>
          </p:cNvSpPr>
          <p:nvPr/>
        </p:nvSpPr>
        <p:spPr bwMode="auto">
          <a:xfrm>
            <a:off x="5148263" y="1662113"/>
            <a:ext cx="3373437" cy="3495675"/>
          </a:xfrm>
          <a:prstGeom prst="ellipse">
            <a:avLst/>
          </a:prstGeom>
          <a:gradFill rotWithShape="1">
            <a:gsLst>
              <a:gs pos="0">
                <a:srgbClr val="0033CC">
                  <a:alpha val="7999"/>
                </a:srgbClr>
              </a:gs>
              <a:gs pos="100000">
                <a:srgbClr val="00CCFF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3" name="Group 10"/>
          <p:cNvGrpSpPr/>
          <p:nvPr/>
        </p:nvGrpSpPr>
        <p:grpSpPr bwMode="auto">
          <a:xfrm>
            <a:off x="5724128" y="5589775"/>
            <a:ext cx="1979612" cy="769938"/>
            <a:chOff x="0" y="0"/>
            <a:chExt cx="1451" cy="544"/>
          </a:xfrm>
          <a:solidFill>
            <a:schemeClr val="accent2"/>
          </a:solidFill>
        </p:grpSpPr>
        <p:sp>
          <p:nvSpPr>
            <p:cNvPr id="23578" name="Rectangle 11"/>
            <p:cNvSpPr>
              <a:spLocks noChangeArrowheads="1"/>
            </p:cNvSpPr>
            <p:nvPr/>
          </p:nvSpPr>
          <p:spPr bwMode="auto">
            <a:xfrm>
              <a:off x="0" y="0"/>
              <a:ext cx="1451" cy="544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3579" name="Rectangle 12"/>
            <p:cNvSpPr>
              <a:spLocks noChangeArrowheads="1"/>
            </p:cNvSpPr>
            <p:nvPr/>
          </p:nvSpPr>
          <p:spPr bwMode="auto">
            <a:xfrm>
              <a:off x="90" y="45"/>
              <a:ext cx="1225" cy="459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3580" name="Rectangle 13"/>
            <p:cNvSpPr>
              <a:spLocks noChangeArrowheads="1"/>
            </p:cNvSpPr>
            <p:nvPr/>
          </p:nvSpPr>
          <p:spPr bwMode="auto">
            <a:xfrm>
              <a:off x="116" y="39"/>
              <a:ext cx="1225" cy="459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3581" name="WordArt 14"/>
            <p:cNvSpPr>
              <a:spLocks noChangeArrowheads="1" noChangeShapeType="1"/>
            </p:cNvSpPr>
            <p:nvPr/>
          </p:nvSpPr>
          <p:spPr bwMode="auto">
            <a:xfrm>
              <a:off x="369" y="102"/>
              <a:ext cx="708" cy="372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fromWordArt="1">
              <a:prstTxWarp prst="textStop">
                <a:avLst>
                  <a:gd name="adj" fmla="val 22222"/>
                </a:avLst>
              </a:prstTxWarp>
            </a:bodyPr>
            <a:lstStyle/>
            <a:p>
              <a:pPr algn="ctr">
                <a:defRPr/>
              </a:pPr>
              <a:r>
                <a:rPr lang="zh-CN" altLang="en-US" sz="4400" i="1" kern="10" dirty="0">
                  <a:ln w="12700">
                    <a:solidFill>
                      <a:srgbClr val="EAEAEA"/>
                    </a:solidFill>
                    <a:round/>
                  </a:ln>
                  <a:solidFill>
                    <a:schemeClr val="tx2">
                      <a:lumMod val="50000"/>
                    </a:schemeClr>
                  </a:solidFill>
                  <a:effectLst>
                    <a:outerShdw dist="35921" dir="2700000" sy="50000" kx="2115830" algn="bl" rotWithShape="0">
                      <a:srgbClr val="C0C0C0">
                        <a:alpha val="75998"/>
                      </a:srgbClr>
                    </a:outerShdw>
                  </a:effectLst>
                  <a:latin typeface="华文行楷" panose="02010800040101010101" charset="-122"/>
                  <a:ea typeface="华文行楷" panose="02010800040101010101" charset="-122"/>
                </a:rPr>
                <a:t>开始</a:t>
              </a:r>
            </a:p>
          </p:txBody>
        </p:sp>
      </p:grpSp>
      <p:sp>
        <p:nvSpPr>
          <p:cNvPr id="30730" name="Text Box 15"/>
          <p:cNvSpPr txBox="1">
            <a:spLocks noChangeArrowheads="1"/>
          </p:cNvSpPr>
          <p:nvPr/>
        </p:nvSpPr>
        <p:spPr bwMode="auto">
          <a:xfrm>
            <a:off x="7729538" y="2197100"/>
            <a:ext cx="49688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/>
              <a:t>10</a:t>
            </a:r>
          </a:p>
        </p:txBody>
      </p:sp>
      <p:sp>
        <p:nvSpPr>
          <p:cNvPr id="30731" name="Text Box 16"/>
          <p:cNvSpPr txBox="1">
            <a:spLocks noChangeArrowheads="1"/>
          </p:cNvSpPr>
          <p:nvPr/>
        </p:nvSpPr>
        <p:spPr bwMode="auto">
          <a:xfrm>
            <a:off x="7937500" y="3775075"/>
            <a:ext cx="4318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/>
              <a:t>20</a:t>
            </a:r>
          </a:p>
        </p:txBody>
      </p:sp>
      <p:sp>
        <p:nvSpPr>
          <p:cNvPr id="30732" name="Text Box 17"/>
          <p:cNvSpPr txBox="1">
            <a:spLocks noChangeArrowheads="1"/>
          </p:cNvSpPr>
          <p:nvPr/>
        </p:nvSpPr>
        <p:spPr bwMode="auto">
          <a:xfrm>
            <a:off x="6445250" y="4748213"/>
            <a:ext cx="6191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/>
              <a:t>30</a:t>
            </a:r>
          </a:p>
        </p:txBody>
      </p:sp>
      <p:sp>
        <p:nvSpPr>
          <p:cNvPr id="30733" name="WordArt 18"/>
          <p:cNvSpPr>
            <a:spLocks noChangeArrowheads="1" noChangeShapeType="1"/>
          </p:cNvSpPr>
          <p:nvPr/>
        </p:nvSpPr>
        <p:spPr bwMode="auto">
          <a:xfrm>
            <a:off x="5653088" y="1052513"/>
            <a:ext cx="2357437" cy="43338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zh-CN" altLang="en-US" sz="3600" b="1" kern="10">
                <a:solidFill>
                  <a:srgbClr val="FFC000"/>
                </a:solidFill>
                <a:latin typeface="华文行楷" panose="02010800040101010101" charset="-122"/>
                <a:ea typeface="华文行楷" panose="02010800040101010101" charset="-122"/>
              </a:rPr>
              <a:t>一分钟倒计时</a:t>
            </a:r>
          </a:p>
        </p:txBody>
      </p:sp>
      <p:sp>
        <p:nvSpPr>
          <p:cNvPr id="30734" name="Oval 19"/>
          <p:cNvSpPr>
            <a:spLocks noChangeArrowheads="1"/>
          </p:cNvSpPr>
          <p:nvPr/>
        </p:nvSpPr>
        <p:spPr bwMode="auto">
          <a:xfrm>
            <a:off x="5111750" y="1651000"/>
            <a:ext cx="3373438" cy="3497263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6" name="Oval 20"/>
          <p:cNvSpPr>
            <a:spLocks noChangeArrowheads="1"/>
          </p:cNvSpPr>
          <p:nvPr/>
        </p:nvSpPr>
        <p:spPr bwMode="auto">
          <a:xfrm>
            <a:off x="5100638" y="1651000"/>
            <a:ext cx="3430587" cy="3497263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4" name="Group 21"/>
          <p:cNvGrpSpPr/>
          <p:nvPr/>
        </p:nvGrpSpPr>
        <p:grpSpPr bwMode="auto">
          <a:xfrm>
            <a:off x="6732588" y="1844675"/>
            <a:ext cx="150812" cy="3206750"/>
            <a:chOff x="0" y="0"/>
            <a:chExt cx="364" cy="1451"/>
          </a:xfrm>
        </p:grpSpPr>
        <p:sp>
          <p:nvSpPr>
            <p:cNvPr id="30744" name="AutoShape 22"/>
            <p:cNvSpPr>
              <a:spLocks noChangeArrowheads="1"/>
            </p:cNvSpPr>
            <p:nvPr/>
          </p:nvSpPr>
          <p:spPr bwMode="auto">
            <a:xfrm>
              <a:off x="1" y="0"/>
              <a:ext cx="363" cy="725"/>
            </a:xfrm>
            <a:prstGeom prst="upArrow">
              <a:avLst>
                <a:gd name="adj1" fmla="val 50000"/>
                <a:gd name="adj2" fmla="val 49931"/>
              </a:avLst>
            </a:prstGeom>
            <a:solidFill>
              <a:srgbClr val="66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endParaRPr lang="zh-CN" altLang="en-US"/>
            </a:p>
          </p:txBody>
        </p:sp>
        <p:sp>
          <p:nvSpPr>
            <p:cNvPr id="30745" name="AutoShape 23"/>
            <p:cNvSpPr>
              <a:spLocks noChangeArrowheads="1"/>
            </p:cNvSpPr>
            <p:nvPr/>
          </p:nvSpPr>
          <p:spPr bwMode="auto">
            <a:xfrm rot="10800000">
              <a:off x="0" y="726"/>
              <a:ext cx="363" cy="725"/>
            </a:xfrm>
            <a:prstGeom prst="upArrow">
              <a:avLst>
                <a:gd name="adj1" fmla="val 50000"/>
                <a:gd name="adj2" fmla="val 49931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endParaRPr lang="zh-CN" altLang="en-US"/>
            </a:p>
          </p:txBody>
        </p:sp>
      </p:grpSp>
      <p:sp>
        <p:nvSpPr>
          <p:cNvPr id="30737" name="Oval 24"/>
          <p:cNvSpPr>
            <a:spLocks noChangeArrowheads="1"/>
          </p:cNvSpPr>
          <p:nvPr/>
        </p:nvSpPr>
        <p:spPr bwMode="auto">
          <a:xfrm>
            <a:off x="6483350" y="3284538"/>
            <a:ext cx="681038" cy="706437"/>
          </a:xfrm>
          <a:prstGeom prst="ellipse">
            <a:avLst/>
          </a:prstGeom>
          <a:gradFill rotWithShape="1">
            <a:gsLst>
              <a:gs pos="0">
                <a:srgbClr val="00FFFF"/>
              </a:gs>
              <a:gs pos="100000">
                <a:srgbClr val="00D8D8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0738" name="Text Box 25"/>
          <p:cNvSpPr txBox="1">
            <a:spLocks noChangeArrowheads="1"/>
          </p:cNvSpPr>
          <p:nvPr/>
        </p:nvSpPr>
        <p:spPr bwMode="auto">
          <a:xfrm>
            <a:off x="8062913" y="2084388"/>
            <a:ext cx="7016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b="1">
                <a:solidFill>
                  <a:srgbClr val="FF0000"/>
                </a:solidFill>
              </a:rPr>
              <a:t>50</a:t>
            </a:r>
          </a:p>
        </p:txBody>
      </p:sp>
      <p:sp>
        <p:nvSpPr>
          <p:cNvPr id="30739" name="Text Box 26"/>
          <p:cNvSpPr txBox="1">
            <a:spLocks noChangeArrowheads="1"/>
          </p:cNvSpPr>
          <p:nvPr/>
        </p:nvSpPr>
        <p:spPr bwMode="auto">
          <a:xfrm>
            <a:off x="8328025" y="3884613"/>
            <a:ext cx="4953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b="1">
                <a:solidFill>
                  <a:srgbClr val="FF0000"/>
                </a:solidFill>
              </a:rPr>
              <a:t>40</a:t>
            </a:r>
          </a:p>
        </p:txBody>
      </p:sp>
      <p:sp>
        <p:nvSpPr>
          <p:cNvPr id="30740" name="Text Box 27"/>
          <p:cNvSpPr txBox="1">
            <a:spLocks noChangeArrowheads="1"/>
          </p:cNvSpPr>
          <p:nvPr/>
        </p:nvSpPr>
        <p:spPr bwMode="auto">
          <a:xfrm>
            <a:off x="6588125" y="1292225"/>
            <a:ext cx="6492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b="1">
                <a:solidFill>
                  <a:srgbClr val="FF0000"/>
                </a:solidFill>
              </a:rPr>
              <a:t>60</a:t>
            </a:r>
          </a:p>
        </p:txBody>
      </p:sp>
      <p:sp>
        <p:nvSpPr>
          <p:cNvPr id="30741" name="Text Box 28"/>
          <p:cNvSpPr txBox="1">
            <a:spLocks noChangeArrowheads="1"/>
          </p:cNvSpPr>
          <p:nvPr/>
        </p:nvSpPr>
        <p:spPr bwMode="auto">
          <a:xfrm>
            <a:off x="6642100" y="5151438"/>
            <a:ext cx="6667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b="1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30742" name="Text Box 29"/>
          <p:cNvSpPr txBox="1">
            <a:spLocks noChangeArrowheads="1"/>
          </p:cNvSpPr>
          <p:nvPr/>
        </p:nvSpPr>
        <p:spPr bwMode="auto">
          <a:xfrm>
            <a:off x="4870450" y="3811588"/>
            <a:ext cx="5572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b="1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30743" name="Text Box 30"/>
          <p:cNvSpPr txBox="1">
            <a:spLocks noChangeArrowheads="1"/>
          </p:cNvSpPr>
          <p:nvPr/>
        </p:nvSpPr>
        <p:spPr bwMode="auto">
          <a:xfrm>
            <a:off x="5014913" y="2228850"/>
            <a:ext cx="55721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b="1">
                <a:solidFill>
                  <a:srgbClr val="FF0000"/>
                </a:solidFill>
              </a:rPr>
              <a:t>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8" dur="60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图片 1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文本框 7"/>
          <p:cNvSpPr txBox="1">
            <a:spLocks noChangeArrowheads="1"/>
          </p:cNvSpPr>
          <p:nvPr/>
        </p:nvSpPr>
        <p:spPr bwMode="auto">
          <a:xfrm>
            <a:off x="1138238" y="10953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32772" name="图片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35375" y="1268413"/>
            <a:ext cx="4537075" cy="417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组合 15"/>
          <p:cNvGrpSpPr/>
          <p:nvPr/>
        </p:nvGrpSpPr>
        <p:grpSpPr bwMode="auto">
          <a:xfrm>
            <a:off x="1308100" y="896938"/>
            <a:ext cx="4578350" cy="1693862"/>
            <a:chOff x="3363138" y="1196752"/>
            <a:chExt cx="4937901" cy="1842974"/>
          </a:xfrm>
        </p:grpSpPr>
        <p:sp>
          <p:nvSpPr>
            <p:cNvPr id="17" name="云形标注 16"/>
            <p:cNvSpPr/>
            <p:nvPr/>
          </p:nvSpPr>
          <p:spPr>
            <a:xfrm>
              <a:off x="3363138" y="1196752"/>
              <a:ext cx="4937901" cy="1842974"/>
            </a:xfrm>
            <a:prstGeom prst="cloudCallout">
              <a:avLst>
                <a:gd name="adj1" fmla="val 52254"/>
                <a:gd name="adj2" fmla="val 50176"/>
              </a:avLst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2779" name="矩形 17"/>
            <p:cNvSpPr>
              <a:spLocks noChangeArrowheads="1"/>
            </p:cNvSpPr>
            <p:nvPr/>
          </p:nvSpPr>
          <p:spPr bwMode="auto">
            <a:xfrm>
              <a:off x="3724934" y="1733647"/>
              <a:ext cx="4334676" cy="703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3600">
                  <a:solidFill>
                    <a:srgbClr val="061C2B"/>
                  </a:solidFill>
                  <a:latin typeface="Comic Sans MS" panose="030F0702030302020204" pitchFamily="66" charset="0"/>
                  <a:cs typeface="Arial" panose="020B0604020202020204" pitchFamily="34" charset="0"/>
                </a:rPr>
                <a:t>Is </a:t>
              </a:r>
              <a:r>
                <a:rPr lang="en-US" altLang="zh-CN" sz="3600">
                  <a:solidFill>
                    <a:srgbClr val="FF0000"/>
                  </a:solidFill>
                  <a:latin typeface="Comic Sans MS" panose="030F0702030302020204" pitchFamily="66" charset="0"/>
                  <a:cs typeface="Arial" panose="020B0604020202020204" pitchFamily="34" charset="0"/>
                </a:rPr>
                <a:t>this</a:t>
              </a:r>
              <a:r>
                <a:rPr lang="en-US" altLang="zh-CN" sz="3600">
                  <a:solidFill>
                    <a:srgbClr val="061C2B"/>
                  </a:solidFill>
                  <a:latin typeface="Comic Sans MS" panose="030F0702030302020204" pitchFamily="66" charset="0"/>
                  <a:cs typeface="Arial" panose="020B0604020202020204" pitchFamily="34" charset="0"/>
                </a:rPr>
                <a:t> your vest?</a:t>
              </a:r>
              <a:endParaRPr lang="zh-CN" altLang="en-US" sz="3600">
                <a:solidFill>
                  <a:srgbClr val="061C2B"/>
                </a:solidFill>
              </a:endParaRPr>
            </a:p>
          </p:txBody>
        </p:sp>
      </p:grpSp>
      <p:sp>
        <p:nvSpPr>
          <p:cNvPr id="19" name="矩形 18"/>
          <p:cNvSpPr>
            <a:spLocks noChangeArrowheads="1"/>
          </p:cNvSpPr>
          <p:nvPr/>
        </p:nvSpPr>
        <p:spPr bwMode="auto">
          <a:xfrm>
            <a:off x="3943350" y="5243513"/>
            <a:ext cx="21764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Yes, it is.</a:t>
            </a:r>
            <a:endParaRPr lang="zh-CN" altLang="en-US" sz="3600">
              <a:solidFill>
                <a:srgbClr val="FF0000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3756025" y="252413"/>
            <a:ext cx="2544763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Key points</a:t>
            </a:r>
            <a:endParaRPr lang="zh-CN" altLang="en-US" sz="1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776" name="图片 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041775" y="2808288"/>
            <a:ext cx="1649413" cy="173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878138" y="4994275"/>
            <a:ext cx="873125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4" name="组合 6"/>
          <p:cNvGrpSpPr/>
          <p:nvPr/>
        </p:nvGrpSpPr>
        <p:grpSpPr bwMode="auto">
          <a:xfrm rot="915070">
            <a:off x="644525" y="2239963"/>
            <a:ext cx="3995738" cy="3322637"/>
            <a:chOff x="1331640" y="2364422"/>
            <a:chExt cx="3544507" cy="2544298"/>
          </a:xfrm>
        </p:grpSpPr>
        <p:pic>
          <p:nvPicPr>
            <p:cNvPr id="33806" name="图片 3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331640" y="2364422"/>
              <a:ext cx="3544507" cy="24638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圆角矩形 5"/>
            <p:cNvSpPr/>
            <p:nvPr/>
          </p:nvSpPr>
          <p:spPr>
            <a:xfrm>
              <a:off x="1617526" y="3763039"/>
              <a:ext cx="1223749" cy="86430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8" name="圆角矩形 17"/>
            <p:cNvSpPr/>
            <p:nvPr/>
          </p:nvSpPr>
          <p:spPr>
            <a:xfrm>
              <a:off x="2769601" y="4168333"/>
              <a:ext cx="1223749" cy="64792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1" name="圆角矩形 20"/>
            <p:cNvSpPr/>
            <p:nvPr/>
          </p:nvSpPr>
          <p:spPr>
            <a:xfrm rot="19642304">
              <a:off x="3847244" y="3973642"/>
              <a:ext cx="708338" cy="55432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2" name="圆角矩形 21"/>
            <p:cNvSpPr/>
            <p:nvPr/>
          </p:nvSpPr>
          <p:spPr>
            <a:xfrm>
              <a:off x="1493649" y="4492124"/>
              <a:ext cx="495696" cy="41574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33795" name="组合 3"/>
          <p:cNvGrpSpPr/>
          <p:nvPr/>
        </p:nvGrpSpPr>
        <p:grpSpPr bwMode="auto">
          <a:xfrm>
            <a:off x="6300788" y="2492375"/>
            <a:ext cx="1806575" cy="2665413"/>
            <a:chOff x="4355976" y="1268760"/>
            <a:chExt cx="3028950" cy="4629150"/>
          </a:xfrm>
        </p:grpSpPr>
        <p:pic>
          <p:nvPicPr>
            <p:cNvPr id="33804" name="图片 1"/>
            <p:cNvPicPr>
              <a:picLocks noChangeAspect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4355976" y="1268760"/>
              <a:ext cx="3028950" cy="4629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矩形 2"/>
            <p:cNvSpPr/>
            <p:nvPr/>
          </p:nvSpPr>
          <p:spPr>
            <a:xfrm>
              <a:off x="4427840" y="1268760"/>
              <a:ext cx="1296221" cy="2150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13" name="组合 12"/>
          <p:cNvGrpSpPr/>
          <p:nvPr/>
        </p:nvGrpSpPr>
        <p:grpSpPr bwMode="auto">
          <a:xfrm>
            <a:off x="3460750" y="1017588"/>
            <a:ext cx="4435475" cy="1763712"/>
            <a:chOff x="3363140" y="1196753"/>
            <a:chExt cx="4435962" cy="1763703"/>
          </a:xfrm>
        </p:grpSpPr>
        <p:sp>
          <p:nvSpPr>
            <p:cNvPr id="10" name="云形标注 9"/>
            <p:cNvSpPr/>
            <p:nvPr/>
          </p:nvSpPr>
          <p:spPr>
            <a:xfrm>
              <a:off x="3363140" y="1196753"/>
              <a:ext cx="4435962" cy="1763703"/>
            </a:xfrm>
            <a:prstGeom prst="cloudCallout">
              <a:avLst>
                <a:gd name="adj1" fmla="val 19358"/>
                <a:gd name="adj2" fmla="val 77026"/>
              </a:avLst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3803" name="矩形 11"/>
            <p:cNvSpPr>
              <a:spLocks noChangeArrowheads="1"/>
            </p:cNvSpPr>
            <p:nvPr/>
          </p:nvSpPr>
          <p:spPr bwMode="auto">
            <a:xfrm>
              <a:off x="3602722" y="1736396"/>
              <a:ext cx="4131141" cy="646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3600">
                  <a:solidFill>
                    <a:srgbClr val="061C2B"/>
                  </a:solidFill>
                  <a:latin typeface="Comic Sans MS" panose="030F0702030302020204" pitchFamily="66" charset="0"/>
                  <a:cs typeface="Arial" panose="020B0604020202020204" pitchFamily="34" charset="0"/>
                </a:rPr>
                <a:t>Is </a:t>
              </a:r>
              <a:r>
                <a:rPr lang="en-US" altLang="zh-CN" sz="3600">
                  <a:solidFill>
                    <a:srgbClr val="FF0000"/>
                  </a:solidFill>
                  <a:latin typeface="Comic Sans MS" panose="030F0702030302020204" pitchFamily="66" charset="0"/>
                  <a:cs typeface="Arial" panose="020B0604020202020204" pitchFamily="34" charset="0"/>
                </a:rPr>
                <a:t>that</a:t>
              </a:r>
              <a:r>
                <a:rPr lang="en-US" altLang="zh-CN" sz="3600">
                  <a:solidFill>
                    <a:srgbClr val="061C2B"/>
                  </a:solidFill>
                  <a:latin typeface="Comic Sans MS" panose="030F0702030302020204" pitchFamily="66" charset="0"/>
                  <a:cs typeface="Arial" panose="020B0604020202020204" pitchFamily="34" charset="0"/>
                </a:rPr>
                <a:t> your coat?</a:t>
              </a:r>
              <a:endParaRPr lang="zh-CN" altLang="en-US" sz="3600">
                <a:solidFill>
                  <a:srgbClr val="061C2B"/>
                </a:solidFill>
              </a:endParaRPr>
            </a:p>
          </p:txBody>
        </p:sp>
      </p:grpSp>
      <p:sp>
        <p:nvSpPr>
          <p:cNvPr id="14" name="矩形 13"/>
          <p:cNvSpPr/>
          <p:nvPr/>
        </p:nvSpPr>
        <p:spPr>
          <a:xfrm>
            <a:off x="3756025" y="252413"/>
            <a:ext cx="2544763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Key points</a:t>
            </a:r>
            <a:endParaRPr lang="zh-CN" altLang="en-US" sz="1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798" name="图片 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9" name="文本框 7"/>
          <p:cNvSpPr txBox="1">
            <a:spLocks noChangeArrowheads="1"/>
          </p:cNvSpPr>
          <p:nvPr/>
        </p:nvSpPr>
        <p:spPr bwMode="auto">
          <a:xfrm>
            <a:off x="1138238" y="10953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auto">
          <a:xfrm>
            <a:off x="1733550" y="5276850"/>
            <a:ext cx="68373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No, it isn’t. This is my sweater.</a:t>
            </a:r>
            <a:endParaRPr lang="zh-CN" altLang="en-US" sz="3600">
              <a:solidFill>
                <a:srgbClr val="FF0000"/>
              </a:solidFill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55650" y="4949825"/>
            <a:ext cx="8540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图片 1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71550" y="838200"/>
            <a:ext cx="6086475" cy="543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3635375" y="252413"/>
            <a:ext cx="2297113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Let’s play</a:t>
            </a:r>
            <a:endParaRPr lang="zh-CN" altLang="en-US" sz="1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4820" name="图片 2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1" name="文本框 5"/>
          <p:cNvSpPr txBox="1">
            <a:spLocks noChangeArrowheads="1"/>
          </p:cNvSpPr>
          <p:nvPr/>
        </p:nvSpPr>
        <p:spPr bwMode="auto">
          <a:xfrm>
            <a:off x="1187450" y="112713"/>
            <a:ext cx="129698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Practice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8" name="圆角矩形标注 7"/>
          <p:cNvSpPr/>
          <p:nvPr/>
        </p:nvSpPr>
        <p:spPr bwMode="auto">
          <a:xfrm>
            <a:off x="5268913" y="2205038"/>
            <a:ext cx="2881312" cy="1152525"/>
          </a:xfrm>
          <a:prstGeom prst="wedgeRoundRectCallout">
            <a:avLst>
              <a:gd name="adj1" fmla="val 4126"/>
              <a:gd name="adj2" fmla="val 75019"/>
              <a:gd name="adj3" fmla="val 16667"/>
            </a:avLst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Is this your sweater?</a:t>
            </a:r>
            <a:endParaRPr lang="zh-CN" altLang="en-US" sz="3200" dirty="0">
              <a:solidFill>
                <a:srgbClr val="FF000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图片 4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81588" y="2492375"/>
            <a:ext cx="2659062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7" name="图片 3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304925" y="2336800"/>
            <a:ext cx="2906713" cy="236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图片 10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187450" y="1470025"/>
            <a:ext cx="720725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9" name="标题 4"/>
          <p:cNvSpPr>
            <a:spLocks noGrp="1"/>
          </p:cNvSpPr>
          <p:nvPr>
            <p:ph type="title" idx="4294967295"/>
          </p:nvPr>
        </p:nvSpPr>
        <p:spPr bwMode="auto">
          <a:xfrm>
            <a:off x="3230563" y="333375"/>
            <a:ext cx="5913437" cy="72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 eaLnBrk="1" hangingPunct="1"/>
            <a:r>
              <a:rPr lang="en-US" altLang="zh-CN" sz="3600" smtClean="0">
                <a:latin typeface="Arial" panose="020B0604020202020204" pitchFamily="34" charset="0"/>
                <a:ea typeface="黑体" panose="02010609060101010101" pitchFamily="49" charset="-122"/>
              </a:rPr>
              <a:t>Summary </a:t>
            </a:r>
            <a:endParaRPr lang="zh-CN" altLang="en-US" sz="3600" smtClean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755650" y="1125538"/>
            <a:ext cx="7704138" cy="4895850"/>
          </a:xfrm>
          <a:prstGeom prst="roundRect">
            <a:avLst/>
          </a:prstGeom>
          <a:noFill/>
          <a:ln w="57150"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36871" name="图片 11"/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338" y="280988"/>
            <a:ext cx="1446212" cy="168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2" name="矩形 8"/>
          <p:cNvSpPr>
            <a:spLocks noChangeArrowheads="1"/>
          </p:cNvSpPr>
          <p:nvPr/>
        </p:nvSpPr>
        <p:spPr bwMode="auto">
          <a:xfrm>
            <a:off x="1631950" y="1577975"/>
            <a:ext cx="561657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ts val="1800"/>
              </a:spcBef>
              <a:buClr>
                <a:srgbClr val="47B6E7"/>
              </a:buClr>
              <a:buSzPct val="90000"/>
            </a:pPr>
            <a:r>
              <a:rPr lang="en-US" altLang="zh-CN" sz="320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 </a:t>
            </a:r>
            <a:r>
              <a:rPr lang="zh-CN" altLang="en-US" sz="320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本课学到的重点单词：</a:t>
            </a:r>
            <a:endParaRPr lang="en-US" altLang="zh-CN" sz="3200">
              <a:solidFill>
                <a:srgbClr val="1F1F2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1938338" y="4892675"/>
            <a:ext cx="12207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4000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coat</a:t>
            </a:r>
            <a:endParaRPr lang="zh-CN" altLang="en-US" sz="2000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5332413" y="4886325"/>
            <a:ext cx="20986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4000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sweater</a:t>
            </a:r>
            <a:endParaRPr lang="zh-CN" altLang="en-US" sz="2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图片 10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0700" y="2393974"/>
            <a:ext cx="720725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标题 4"/>
          <p:cNvSpPr>
            <a:spLocks noGrp="1"/>
          </p:cNvSpPr>
          <p:nvPr>
            <p:ph type="title" idx="4294967295"/>
          </p:nvPr>
        </p:nvSpPr>
        <p:spPr bwMode="auto">
          <a:xfrm>
            <a:off x="1795264" y="790674"/>
            <a:ext cx="5913437" cy="72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 eaLnBrk="1" hangingPunct="1"/>
            <a:r>
              <a:rPr lang="en-US" altLang="zh-CN" sz="3600" dirty="0" smtClean="0">
                <a:latin typeface="Arial" panose="020B0604020202020204" pitchFamily="34" charset="0"/>
                <a:ea typeface="黑体" panose="02010609060101010101" pitchFamily="49" charset="-122"/>
              </a:rPr>
              <a:t>Summary </a:t>
            </a:r>
            <a:endParaRPr lang="zh-CN" altLang="en-US" sz="3600" dirty="0" smtClean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1139825" y="1628799"/>
            <a:ext cx="6888163" cy="4608513"/>
          </a:xfrm>
          <a:prstGeom prst="roundRect">
            <a:avLst/>
          </a:prstGeom>
          <a:noFill/>
          <a:ln w="57150"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38917" name="图片 11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9263" y="685824"/>
            <a:ext cx="1446212" cy="169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2324100" y="3260749"/>
            <a:ext cx="5127625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30000"/>
              </a:lnSpc>
              <a:spcBef>
                <a:spcPts val="1800"/>
              </a:spcBef>
              <a:buClr>
                <a:srgbClr val="47B6E7"/>
              </a:buClr>
              <a:buSzPct val="90000"/>
            </a:pPr>
            <a:r>
              <a:rPr lang="en-US" altLang="zh-CN" sz="3600" dirty="0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—Is this/that your …? </a:t>
            </a:r>
            <a:endParaRPr lang="en-US" altLang="zh-CN" sz="3600" dirty="0">
              <a:solidFill>
                <a:srgbClr val="1F1F20"/>
              </a:solidFill>
              <a:latin typeface="Comic Sans MS" panose="030F0702030302020204" pitchFamily="66" charset="0"/>
              <a:ea typeface="黑体" panose="02010609060101010101" pitchFamily="49" charset="-122"/>
            </a:endParaRPr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2311400" y="4846662"/>
            <a:ext cx="2967038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30000"/>
              </a:lnSpc>
              <a:buClr>
                <a:srgbClr val="47B6E7"/>
              </a:buClr>
              <a:buSzPct val="90000"/>
            </a:pPr>
            <a:r>
              <a:rPr lang="en-US" altLang="zh-CN" sz="3600" dirty="0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—No, it isn’t.</a:t>
            </a:r>
            <a:endParaRPr lang="en-US" altLang="zh-CN" sz="3600" dirty="0">
              <a:solidFill>
                <a:srgbClr val="1F1F20"/>
              </a:solidFill>
              <a:latin typeface="Comic Sans MS" panose="030F0702030302020204" pitchFamily="66" charset="0"/>
              <a:ea typeface="黑体" panose="02010609060101010101" pitchFamily="49" charset="-122"/>
            </a:endParaRPr>
          </a:p>
        </p:txBody>
      </p:sp>
      <p:sp>
        <p:nvSpPr>
          <p:cNvPr id="38920" name="矩形 8"/>
          <p:cNvSpPr>
            <a:spLocks noChangeArrowheads="1"/>
          </p:cNvSpPr>
          <p:nvPr/>
        </p:nvSpPr>
        <p:spPr bwMode="auto">
          <a:xfrm>
            <a:off x="2255838" y="2441599"/>
            <a:ext cx="561657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ts val="1800"/>
              </a:spcBef>
              <a:buClr>
                <a:srgbClr val="47B6E7"/>
              </a:buClr>
              <a:buSzPct val="90000"/>
            </a:pPr>
            <a:r>
              <a:rPr lang="en-US" altLang="zh-CN" sz="3200" dirty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 </a:t>
            </a:r>
            <a:r>
              <a:rPr lang="zh-CN" altLang="en-US" sz="3200" dirty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本课学到的重点句型：</a:t>
            </a:r>
            <a:endParaRPr lang="en-US" altLang="zh-CN" sz="3200" dirty="0">
              <a:solidFill>
                <a:srgbClr val="1F1F2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2306638" y="4079899"/>
            <a:ext cx="258445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30000"/>
              </a:lnSpc>
              <a:buClr>
                <a:srgbClr val="47B6E7"/>
              </a:buClr>
              <a:buSzPct val="90000"/>
            </a:pPr>
            <a:r>
              <a:rPr lang="en-US" altLang="zh-CN" sz="3600" dirty="0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—Yes, it is.</a:t>
            </a:r>
            <a:endParaRPr lang="en-US" altLang="zh-CN" sz="3600" dirty="0">
              <a:solidFill>
                <a:srgbClr val="1F1F20"/>
              </a:solidFill>
              <a:latin typeface="Comic Sans MS" panose="030F0702030302020204" pitchFamily="66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标题 4"/>
          <p:cNvSpPr>
            <a:spLocks noGrp="1"/>
          </p:cNvSpPr>
          <p:nvPr>
            <p:ph type="title" idx="4294967295"/>
          </p:nvPr>
        </p:nvSpPr>
        <p:spPr bwMode="auto">
          <a:xfrm>
            <a:off x="1609646" y="836712"/>
            <a:ext cx="5913437" cy="72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 eaLnBrk="1" hangingPunct="1"/>
            <a:r>
              <a:rPr lang="en-US" altLang="zh-CN" sz="3600" dirty="0" smtClean="0">
                <a:latin typeface="Arial" panose="020B0604020202020204" pitchFamily="34" charset="0"/>
                <a:ea typeface="黑体" panose="02010609060101010101" pitchFamily="49" charset="-122"/>
              </a:rPr>
              <a:t>Homework </a:t>
            </a:r>
            <a:endParaRPr lang="zh-CN" altLang="en-US" sz="3600" dirty="0" smtClean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4" name="圆角矩形 3">
            <a:hlinkClick r:id="" action="ppaction://hlinkshowjump?jump=endshow"/>
          </p:cNvPr>
          <p:cNvSpPr/>
          <p:nvPr/>
        </p:nvSpPr>
        <p:spPr>
          <a:xfrm>
            <a:off x="6394966" y="6093296"/>
            <a:ext cx="1152128" cy="57606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latin typeface="Arial Black" panose="020B0A04020102020204" pitchFamily="34" charset="0"/>
              </a:rPr>
              <a:t>Close</a:t>
            </a:r>
            <a:endParaRPr lang="zh-CN" altLang="en-US" dirty="0">
              <a:latin typeface="Arial Black" panose="020B0A04020102020204" pitchFamily="34" charset="0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749300" y="1663948"/>
            <a:ext cx="7675563" cy="4249738"/>
          </a:xfrm>
          <a:prstGeom prst="roundRect">
            <a:avLst/>
          </a:prstGeom>
          <a:noFill/>
          <a:ln w="57150"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925513" y="1868736"/>
            <a:ext cx="7331075" cy="3859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70000"/>
              </a:lnSpc>
              <a:spcBef>
                <a:spcPts val="0"/>
              </a:spcBef>
              <a:buClr>
                <a:srgbClr val="47B6E7"/>
              </a:buClr>
              <a:buSzPct val="90000"/>
              <a:defRPr/>
            </a:pPr>
            <a:r>
              <a:rPr lang="en-US" altLang="zh-CN" sz="24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1. </a:t>
            </a:r>
            <a:r>
              <a:rPr lang="zh-CN" altLang="en-US" sz="24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观看</a:t>
            </a:r>
            <a:r>
              <a:rPr lang="en-US" altLang="zh-CN" sz="2400" dirty="0" smtClean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Just talk</a:t>
            </a:r>
            <a:r>
              <a:rPr lang="zh-CN" altLang="en-US" sz="24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部分的课文动画</a:t>
            </a:r>
            <a:r>
              <a:rPr lang="zh-CN" altLang="en-US" sz="24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，跟读对话并注意语音、语调。</a:t>
            </a:r>
            <a:endParaRPr lang="en-US" altLang="zh-CN" sz="2400" dirty="0" smtClean="0">
              <a:solidFill>
                <a:srgbClr val="1F1F2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eaLnBrk="1" hangingPunct="1">
              <a:lnSpc>
                <a:spcPct val="170000"/>
              </a:lnSpc>
              <a:spcBef>
                <a:spcPts val="0"/>
              </a:spcBef>
              <a:buClr>
                <a:srgbClr val="47B6E7"/>
              </a:buClr>
              <a:buSzPct val="90000"/>
              <a:defRPr/>
            </a:pPr>
            <a:r>
              <a:rPr lang="en-US" altLang="zh-CN" sz="2400" dirty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2</a:t>
            </a:r>
            <a:r>
              <a:rPr lang="en-US" altLang="zh-CN" sz="24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. </a:t>
            </a:r>
            <a:r>
              <a:rPr lang="zh-CN" altLang="en-US" sz="24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用本课所学句型 </a:t>
            </a:r>
            <a:r>
              <a:rPr lang="en-US" altLang="zh-CN" sz="2400" dirty="0" smtClean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Is this your coat / sweater / watch / vest? </a:t>
            </a:r>
            <a:r>
              <a:rPr lang="zh-CN" altLang="en-US" sz="24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向自己的家人询问，并告知父母该句型的肯定和否定回答。</a:t>
            </a:r>
            <a:endParaRPr lang="en-US" altLang="zh-CN" sz="2400" dirty="0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eaLnBrk="1" hangingPunct="1">
              <a:lnSpc>
                <a:spcPct val="170000"/>
              </a:lnSpc>
              <a:spcBef>
                <a:spcPts val="0"/>
              </a:spcBef>
              <a:buClr>
                <a:srgbClr val="47B6E7"/>
              </a:buClr>
              <a:buSzPct val="90000"/>
              <a:defRPr/>
            </a:pPr>
            <a:r>
              <a:rPr lang="en-US" altLang="zh-CN" sz="24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3. </a:t>
            </a:r>
            <a:r>
              <a:rPr lang="zh-CN" altLang="en-US" sz="24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预习</a:t>
            </a:r>
            <a:r>
              <a:rPr lang="en-US" altLang="zh-CN" sz="2400" dirty="0" smtClean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Lesson 36</a:t>
            </a:r>
            <a:r>
              <a:rPr lang="zh-CN" altLang="en-US" sz="24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。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图片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4200" y="981075"/>
            <a:ext cx="7996238" cy="481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3635375" y="252413"/>
            <a:ext cx="2322513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Let’s sing</a:t>
            </a:r>
            <a:endParaRPr lang="zh-CN" altLang="en-US" sz="1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460" name="图片 14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文本框 5"/>
          <p:cNvSpPr txBox="1">
            <a:spLocks noChangeArrowheads="1"/>
          </p:cNvSpPr>
          <p:nvPr/>
        </p:nvSpPr>
        <p:spPr bwMode="auto">
          <a:xfrm>
            <a:off x="1287463" y="98425"/>
            <a:ext cx="11969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Review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2" name="SING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568325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图片 2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692150"/>
            <a:ext cx="1630363" cy="161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2165350" y="1233488"/>
            <a:ext cx="1662113" cy="693737"/>
          </a:xfrm>
          <a:prstGeom prst="rect">
            <a:avLst/>
          </a:prstGeom>
          <a:solidFill>
            <a:srgbClr val="FCCE00"/>
          </a:solidFill>
          <a:ln>
            <a:solidFill>
              <a:srgbClr val="F1A3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2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Game</a:t>
            </a:r>
            <a:endParaRPr lang="zh-CN" altLang="en-US" sz="3200" dirty="0">
              <a:solidFill>
                <a:schemeClr val="tx1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067175" y="1279525"/>
            <a:ext cx="3625850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6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What’s missing?</a:t>
            </a:r>
            <a:endParaRPr lang="zh-CN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5" name="图片 1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31775" y="2824163"/>
            <a:ext cx="1927225" cy="212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47925" y="2705100"/>
            <a:ext cx="2108200" cy="237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图片 2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875463" y="2473325"/>
            <a:ext cx="2017712" cy="255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图片 3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2058388">
            <a:off x="4627563" y="2708275"/>
            <a:ext cx="1411287" cy="264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图片 14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0" name="文本框 5"/>
          <p:cNvSpPr txBox="1">
            <a:spLocks noChangeArrowheads="1"/>
          </p:cNvSpPr>
          <p:nvPr/>
        </p:nvSpPr>
        <p:spPr bwMode="auto">
          <a:xfrm>
            <a:off x="1287463" y="98425"/>
            <a:ext cx="11969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 dirty="0">
                <a:latin typeface="Arial" panose="020B0604020202020204" pitchFamily="34" charset="0"/>
                <a:ea typeface="微软雅黑" panose="020B0503020204020204" pitchFamily="34" charset="-122"/>
              </a:rPr>
              <a:t>Review</a:t>
            </a:r>
            <a:endParaRPr lang="zh-CN" altLang="en-US" sz="2400" i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3525838" y="252413"/>
            <a:ext cx="3133725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Look and say</a:t>
            </a:r>
            <a:endParaRPr lang="zh-CN" altLang="en-US" sz="1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507" name="图片 4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635375" y="1873250"/>
            <a:ext cx="3616325" cy="313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图片 1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文本框 7"/>
          <p:cNvSpPr txBox="1">
            <a:spLocks noChangeArrowheads="1"/>
          </p:cNvSpPr>
          <p:nvPr/>
        </p:nvSpPr>
        <p:spPr bwMode="auto">
          <a:xfrm>
            <a:off x="1138238" y="10953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21510" name="组合 10"/>
          <p:cNvGrpSpPr/>
          <p:nvPr/>
        </p:nvGrpSpPr>
        <p:grpSpPr bwMode="auto">
          <a:xfrm>
            <a:off x="774700" y="981075"/>
            <a:ext cx="3225800" cy="1368425"/>
            <a:chOff x="2995947" y="815154"/>
            <a:chExt cx="3224705" cy="1369440"/>
          </a:xfrm>
        </p:grpSpPr>
        <p:sp>
          <p:nvSpPr>
            <p:cNvPr id="16" name="云形 15"/>
            <p:cNvSpPr/>
            <p:nvPr/>
          </p:nvSpPr>
          <p:spPr>
            <a:xfrm>
              <a:off x="2995947" y="815154"/>
              <a:ext cx="3224705" cy="1369440"/>
            </a:xfrm>
            <a:prstGeom prst="cloud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7" name="矩形 16"/>
            <p:cNvSpPr>
              <a:spLocks noChangeArrowheads="1"/>
            </p:cNvSpPr>
            <p:nvPr/>
          </p:nvSpPr>
          <p:spPr bwMode="auto">
            <a:xfrm>
              <a:off x="3189556" y="1175784"/>
              <a:ext cx="2910487" cy="648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9pPr>
            </a:lstStyle>
            <a:p>
              <a:pPr>
                <a:defRPr/>
              </a:pPr>
              <a:r>
                <a:rPr lang="en-US" altLang="zh-CN" sz="3600" dirty="0" smtClean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  <a:cs typeface="Arial" panose="020B0604020202020204" pitchFamily="34" charset="0"/>
                </a:rPr>
                <a:t>What’s this?</a:t>
              </a:r>
              <a:endParaRPr lang="zh-CN" altLang="en-US" sz="36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</p:grp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3379788" y="4895850"/>
            <a:ext cx="3341687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6600" dirty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sweater</a:t>
            </a:r>
            <a:endParaRPr lang="zh-CN" altLang="en-US" sz="4400" dirty="0">
              <a:solidFill>
                <a:srgbClr val="FF0000"/>
              </a:solidFill>
            </a:endParaRPr>
          </a:p>
        </p:txBody>
      </p:sp>
      <p:pic>
        <p:nvPicPr>
          <p:cNvPr id="2" name="sweater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25" y="524986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图片 3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813050" y="1574800"/>
            <a:ext cx="4213225" cy="342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3525838" y="252413"/>
            <a:ext cx="3133725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Look and say</a:t>
            </a:r>
            <a:endParaRPr lang="zh-CN" altLang="en-US" sz="1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556" name="图片 1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文本框 7"/>
          <p:cNvSpPr txBox="1">
            <a:spLocks noChangeArrowheads="1"/>
          </p:cNvSpPr>
          <p:nvPr/>
        </p:nvSpPr>
        <p:spPr bwMode="auto">
          <a:xfrm>
            <a:off x="1138238" y="10953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23558" name="组合 10"/>
          <p:cNvGrpSpPr/>
          <p:nvPr/>
        </p:nvGrpSpPr>
        <p:grpSpPr bwMode="auto">
          <a:xfrm>
            <a:off x="774700" y="981075"/>
            <a:ext cx="3225800" cy="1368425"/>
            <a:chOff x="2995947" y="815154"/>
            <a:chExt cx="3224705" cy="1369440"/>
          </a:xfrm>
        </p:grpSpPr>
        <p:sp>
          <p:nvSpPr>
            <p:cNvPr id="16" name="云形 15"/>
            <p:cNvSpPr/>
            <p:nvPr/>
          </p:nvSpPr>
          <p:spPr>
            <a:xfrm>
              <a:off x="2995947" y="815154"/>
              <a:ext cx="3224705" cy="1369440"/>
            </a:xfrm>
            <a:prstGeom prst="cloud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7" name="矩形 16"/>
            <p:cNvSpPr>
              <a:spLocks noChangeArrowheads="1"/>
            </p:cNvSpPr>
            <p:nvPr/>
          </p:nvSpPr>
          <p:spPr bwMode="auto">
            <a:xfrm>
              <a:off x="3189556" y="1175784"/>
              <a:ext cx="2910487" cy="648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9pPr>
            </a:lstStyle>
            <a:p>
              <a:pPr>
                <a:defRPr/>
              </a:pPr>
              <a:r>
                <a:rPr lang="en-US" altLang="zh-CN" sz="3600" dirty="0" smtClean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  <a:cs typeface="Arial" panose="020B0604020202020204" pitchFamily="34" charset="0"/>
                </a:rPr>
                <a:t>What’s this?</a:t>
              </a:r>
              <a:endParaRPr lang="zh-CN" altLang="en-US" sz="36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</p:grp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3348038" y="4895850"/>
            <a:ext cx="1897062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6600" dirty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coat</a:t>
            </a:r>
            <a:endParaRPr lang="zh-CN" altLang="en-US" sz="4400" dirty="0">
              <a:solidFill>
                <a:srgbClr val="FF0000"/>
              </a:solidFill>
            </a:endParaRPr>
          </a:p>
        </p:txBody>
      </p:sp>
      <p:pic>
        <p:nvPicPr>
          <p:cNvPr id="3" name="coat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52197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552825" y="255588"/>
            <a:ext cx="3390900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Listen and say</a:t>
            </a:r>
            <a:endParaRPr lang="zh-CN" altLang="en-US" sz="1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603" name="图片 1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文本框 7"/>
          <p:cNvSpPr txBox="1">
            <a:spLocks noChangeArrowheads="1"/>
          </p:cNvSpPr>
          <p:nvPr/>
        </p:nvSpPr>
        <p:spPr bwMode="auto">
          <a:xfrm>
            <a:off x="1138238" y="10953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13" name="图片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600" y="1504292"/>
            <a:ext cx="7223566" cy="462669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  <a:headEnd/>
            <a:tailEnd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25606" name="图片 2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019925" y="5105400"/>
            <a:ext cx="1014413" cy="87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7" name="矩形 6"/>
          <p:cNvSpPr>
            <a:spLocks noChangeArrowheads="1"/>
          </p:cNvSpPr>
          <p:nvPr/>
        </p:nvSpPr>
        <p:spPr bwMode="auto">
          <a:xfrm>
            <a:off x="1609725" y="830263"/>
            <a:ext cx="59467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3200" dirty="0">
                <a:solidFill>
                  <a:srgbClr val="1F1F2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What are they talking about?</a:t>
            </a:r>
            <a:endParaRPr lang="zh-CN" altLang="en-US" sz="3200" dirty="0">
              <a:solidFill>
                <a:srgbClr val="FF000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图片 5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49300" y="1563688"/>
            <a:ext cx="6397625" cy="409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3895725" y="219075"/>
            <a:ext cx="2476500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Let’s learn</a:t>
            </a:r>
            <a:endParaRPr lang="zh-CN" altLang="en-US" sz="1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628" name="图片 1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文本框 7"/>
          <p:cNvSpPr txBox="1">
            <a:spLocks noChangeArrowheads="1"/>
          </p:cNvSpPr>
          <p:nvPr/>
        </p:nvSpPr>
        <p:spPr bwMode="auto">
          <a:xfrm>
            <a:off x="1138238" y="10953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8" name="圆角矩形标注 7"/>
          <p:cNvSpPr/>
          <p:nvPr/>
        </p:nvSpPr>
        <p:spPr bwMode="auto">
          <a:xfrm>
            <a:off x="250825" y="1079500"/>
            <a:ext cx="3697288" cy="911225"/>
          </a:xfrm>
          <a:prstGeom prst="wedgeRoundRectCallout">
            <a:avLst>
              <a:gd name="adj1" fmla="val 36042"/>
              <a:gd name="adj2" fmla="val 66245"/>
              <a:gd name="adj3" fmla="val 16667"/>
            </a:avLst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Is this your coat?</a:t>
            </a:r>
            <a:endParaRPr lang="zh-CN" altLang="en-US" sz="3200" dirty="0">
              <a:solidFill>
                <a:srgbClr val="FF000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20" name="圆角矩形标注 19"/>
          <p:cNvSpPr/>
          <p:nvPr/>
        </p:nvSpPr>
        <p:spPr bwMode="auto">
          <a:xfrm>
            <a:off x="6300788" y="2565400"/>
            <a:ext cx="2087562" cy="792163"/>
          </a:xfrm>
          <a:prstGeom prst="wedgeRoundRectCallout">
            <a:avLst>
              <a:gd name="adj1" fmla="val -41592"/>
              <a:gd name="adj2" fmla="val 78151"/>
              <a:gd name="adj3" fmla="val 16667"/>
            </a:avLst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Yes, it is.</a:t>
            </a:r>
            <a:endParaRPr lang="zh-CN" altLang="en-US" sz="3200" dirty="0">
              <a:solidFill>
                <a:srgbClr val="FF000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pic>
        <p:nvPicPr>
          <p:cNvPr id="5" name="TALK01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125888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TALK02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5338" y="274796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8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图片 6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152525" y="1700213"/>
            <a:ext cx="6191250" cy="411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3895725" y="219075"/>
            <a:ext cx="2476500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Let’s learn</a:t>
            </a:r>
            <a:endParaRPr lang="zh-CN" altLang="en-US" sz="1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652" name="图片 1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文本框 7"/>
          <p:cNvSpPr txBox="1">
            <a:spLocks noChangeArrowheads="1"/>
          </p:cNvSpPr>
          <p:nvPr/>
        </p:nvSpPr>
        <p:spPr bwMode="auto">
          <a:xfrm>
            <a:off x="1138238" y="10953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8" name="圆角矩形标注 7"/>
          <p:cNvSpPr/>
          <p:nvPr/>
        </p:nvSpPr>
        <p:spPr bwMode="auto">
          <a:xfrm>
            <a:off x="468313" y="1138238"/>
            <a:ext cx="2879725" cy="1125537"/>
          </a:xfrm>
          <a:prstGeom prst="wedgeRoundRectCallout">
            <a:avLst>
              <a:gd name="adj1" fmla="val 41890"/>
              <a:gd name="adj2" fmla="val 74804"/>
              <a:gd name="adj3" fmla="val 16667"/>
            </a:avLst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Is that your sweater?</a:t>
            </a:r>
            <a:endParaRPr lang="zh-CN" altLang="en-US" sz="3200" dirty="0">
              <a:solidFill>
                <a:srgbClr val="FF000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20" name="圆角矩形标注 19"/>
          <p:cNvSpPr/>
          <p:nvPr/>
        </p:nvSpPr>
        <p:spPr bwMode="auto">
          <a:xfrm>
            <a:off x="4894263" y="1341438"/>
            <a:ext cx="3384550" cy="1150937"/>
          </a:xfrm>
          <a:prstGeom prst="wedgeRoundRectCallout">
            <a:avLst>
              <a:gd name="adj1" fmla="val 7468"/>
              <a:gd name="adj2" fmla="val 86506"/>
              <a:gd name="adj3" fmla="val 16667"/>
            </a:avLst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No, it isn’t. This is my sweater.</a:t>
            </a:r>
            <a:endParaRPr lang="zh-CN" altLang="en-US" sz="3200" dirty="0">
              <a:solidFill>
                <a:srgbClr val="FF000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pic>
        <p:nvPicPr>
          <p:cNvPr id="4" name="TALK03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5025" y="143986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TALK04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0" y="166052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8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图片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文本框 5"/>
          <p:cNvSpPr txBox="1">
            <a:spLocks noChangeArrowheads="1"/>
          </p:cNvSpPr>
          <p:nvPr/>
        </p:nvSpPr>
        <p:spPr bwMode="auto">
          <a:xfrm>
            <a:off x="1187450" y="112713"/>
            <a:ext cx="129698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Practice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833438" y="836613"/>
            <a:ext cx="2370137" cy="989012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1" name="内容占位符 1"/>
          <p:cNvSpPr txBox="1"/>
          <p:nvPr/>
        </p:nvSpPr>
        <p:spPr>
          <a:xfrm>
            <a:off x="965200" y="977900"/>
            <a:ext cx="2238375" cy="647700"/>
          </a:xfrm>
          <a:prstGeom prst="rect">
            <a:avLst/>
          </a:prstGeom>
        </p:spPr>
        <p:txBody>
          <a:bodyPr/>
          <a:lstStyle>
            <a:lvl1pPr marL="447675" indent="-361950" algn="just" rtl="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"/>
              <a:defRPr sz="2000" kern="1200">
                <a:solidFill>
                  <a:srgbClr val="6EAA2E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1pPr>
            <a:lvl2pPr marL="447675" indent="-447675" algn="just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rgbClr val="9FD47C"/>
              </a:buClr>
              <a:buFont typeface="幼圆" panose="02010509060101010101" pitchFamily="49" charset="-122"/>
              <a:buChar char=" "/>
              <a:defRPr sz="1600" kern="1200">
                <a:solidFill>
                  <a:srgbClr val="7D7D7D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spcBef>
                <a:spcPct val="20000"/>
              </a:spcBef>
              <a:buFont typeface="Wingdings" panose="05000000000000000000" pitchFamily="2" charset="2"/>
              <a:buNone/>
              <a:defRPr/>
            </a:pPr>
            <a:r>
              <a:rPr lang="en-US" altLang="zh-CN" sz="3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Role-play</a:t>
            </a:r>
            <a:endParaRPr lang="zh-CN" altLang="en-US" sz="36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副标题 4"/>
          <p:cNvSpPr txBox="1"/>
          <p:nvPr/>
        </p:nvSpPr>
        <p:spPr bwMode="auto">
          <a:xfrm>
            <a:off x="1771650" y="4745038"/>
            <a:ext cx="687705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"/>
              <a:defRPr sz="2000">
                <a:solidFill>
                  <a:srgbClr val="6EAA2E"/>
                </a:solidFill>
                <a:latin typeface="幼圆" panose="02010509060101010101" pitchFamily="49" charset="-122"/>
                <a:ea typeface="幼圆" panose="02010509060101010101" pitchFamily="49" charset="-122"/>
              </a:defRPr>
            </a:lvl1pPr>
            <a:lvl2pPr marL="742950" indent="-285750" algn="just">
              <a:lnSpc>
                <a:spcPct val="130000"/>
              </a:lnSpc>
              <a:spcAft>
                <a:spcPts val="600"/>
              </a:spcAft>
              <a:buClr>
                <a:srgbClr val="9FD47C"/>
              </a:buClr>
              <a:buFont typeface="幼圆" panose="02010509060101010101" pitchFamily="49" charset="-122"/>
              <a:buChar char=" "/>
              <a:defRPr sz="1600">
                <a:solidFill>
                  <a:srgbClr val="7D7D7D"/>
                </a:solidFill>
                <a:latin typeface="幼圆" panose="02010509060101010101" pitchFamily="49" charset="-122"/>
                <a:ea typeface="幼圆" panose="020105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algn="l">
              <a:lnSpc>
                <a:spcPct val="100000"/>
              </a:lnSpc>
              <a:spcBef>
                <a:spcPct val="20000"/>
              </a:spcBef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28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分角色朗读对话，注意模仿语音语调。</a:t>
            </a:r>
          </a:p>
        </p:txBody>
      </p:sp>
      <p:sp>
        <p:nvSpPr>
          <p:cNvPr id="28679" name="AutoShape 37"/>
          <p:cNvSpPr>
            <a:spLocks noChangeArrowheads="1"/>
          </p:cNvSpPr>
          <p:nvPr/>
        </p:nvSpPr>
        <p:spPr bwMode="auto">
          <a:xfrm>
            <a:off x="877888" y="5376863"/>
            <a:ext cx="893762" cy="465137"/>
          </a:xfrm>
          <a:prstGeom prst="rightArrow">
            <a:avLst>
              <a:gd name="adj1" fmla="val 50000"/>
              <a:gd name="adj2" fmla="val 48038"/>
            </a:avLst>
          </a:prstGeom>
          <a:gradFill rotWithShape="0">
            <a:gsLst>
              <a:gs pos="0">
                <a:srgbClr val="FFFFFF"/>
              </a:gs>
              <a:gs pos="100000">
                <a:srgbClr val="9999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kumimoji="1" lang="zh-CN" altLang="en-US" sz="240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8680" name="AutoShape 37"/>
          <p:cNvSpPr>
            <a:spLocks noChangeArrowheads="1"/>
          </p:cNvSpPr>
          <p:nvPr/>
        </p:nvSpPr>
        <p:spPr bwMode="auto">
          <a:xfrm>
            <a:off x="877888" y="4764088"/>
            <a:ext cx="893762" cy="465137"/>
          </a:xfrm>
          <a:prstGeom prst="rightArrow">
            <a:avLst>
              <a:gd name="adj1" fmla="val 50000"/>
              <a:gd name="adj2" fmla="val 48038"/>
            </a:avLst>
          </a:prstGeom>
          <a:gradFill rotWithShape="0">
            <a:gsLst>
              <a:gs pos="0">
                <a:srgbClr val="FFFFFF"/>
              </a:gs>
              <a:gs pos="100000">
                <a:srgbClr val="9999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kumimoji="1" lang="zh-CN" altLang="en-US" sz="240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5" name="副标题 4"/>
          <p:cNvSpPr txBox="1"/>
          <p:nvPr/>
        </p:nvSpPr>
        <p:spPr bwMode="auto">
          <a:xfrm>
            <a:off x="1763713" y="5360988"/>
            <a:ext cx="6875462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"/>
              <a:defRPr sz="2000">
                <a:solidFill>
                  <a:srgbClr val="6EAA2E"/>
                </a:solidFill>
                <a:latin typeface="幼圆" panose="02010509060101010101" pitchFamily="49" charset="-122"/>
                <a:ea typeface="幼圆" panose="02010509060101010101" pitchFamily="49" charset="-122"/>
              </a:defRPr>
            </a:lvl1pPr>
            <a:lvl2pPr marL="742950" indent="-285750" algn="just">
              <a:lnSpc>
                <a:spcPct val="130000"/>
              </a:lnSpc>
              <a:spcAft>
                <a:spcPts val="600"/>
              </a:spcAft>
              <a:buClr>
                <a:srgbClr val="9FD47C"/>
              </a:buClr>
              <a:buFont typeface="幼圆" panose="02010509060101010101" pitchFamily="49" charset="-122"/>
              <a:buChar char=" "/>
              <a:defRPr sz="1600">
                <a:solidFill>
                  <a:srgbClr val="7D7D7D"/>
                </a:solidFill>
                <a:latin typeface="幼圆" panose="02010509060101010101" pitchFamily="49" charset="-122"/>
                <a:ea typeface="幼圆" panose="020105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algn="l">
              <a:lnSpc>
                <a:spcPct val="100000"/>
              </a:lnSpc>
              <a:spcBef>
                <a:spcPct val="20000"/>
              </a:spcBef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28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两人一组，试着表演出来吧。</a:t>
            </a:r>
          </a:p>
        </p:txBody>
      </p:sp>
      <p:pic>
        <p:nvPicPr>
          <p:cNvPr id="28682" name="Picture 4" descr="2006062421581281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339975" y="1725613"/>
            <a:ext cx="4673600" cy="291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afb679da17b582194f9acfb875545fc094ba94"/>
</p:tagLst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306</Words>
  <Application>Microsoft Office PowerPoint</Application>
  <PresentationFormat>全屏显示(4:3)</PresentationFormat>
  <Paragraphs>80</Paragraphs>
  <Slides>16</Slides>
  <Notes>8</Notes>
  <HiddenSlides>0</HiddenSlides>
  <MMClips>7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30" baseType="lpstr">
      <vt:lpstr>Aharoni</vt:lpstr>
      <vt:lpstr>汉仪大宋简</vt:lpstr>
      <vt:lpstr>黑体</vt:lpstr>
      <vt:lpstr>华文行楷</vt:lpstr>
      <vt:lpstr>宋体</vt:lpstr>
      <vt:lpstr>微软雅黑</vt:lpstr>
      <vt:lpstr>幼圆</vt:lpstr>
      <vt:lpstr>Arial</vt:lpstr>
      <vt:lpstr>Arial Black</vt:lpstr>
      <vt:lpstr>Calibri</vt:lpstr>
      <vt:lpstr>Comic Sans MS</vt:lpstr>
      <vt:lpstr>Times New Roman</vt:lpstr>
      <vt:lpstr>Wingdings</vt:lpstr>
      <vt:lpstr>WWW.2PPT.COM
</vt:lpstr>
      <vt:lpstr>Unit6 Is this your skirt?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Summary </vt:lpstr>
      <vt:lpstr>Summary </vt:lpstr>
      <vt:lpstr>Homework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2014-11-29T11:35:00Z</dcterms:created>
  <dcterms:modified xsi:type="dcterms:W3CDTF">2023-01-16T18:59:05Z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FEDFA63D45464ECDB8A43288D9FA0E4D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